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av" ContentType="audio/x-wav"/>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4" r:id="rId1"/>
  </p:sldMasterIdLst>
  <p:notesMasterIdLst>
    <p:notesMasterId r:id="rId198"/>
  </p:notesMasterIdLst>
  <p:handoutMasterIdLst>
    <p:handoutMasterId r:id="rId199"/>
  </p:handoutMasterIdLst>
  <p:sldIdLst>
    <p:sldId id="784" r:id="rId2"/>
    <p:sldId id="328" r:id="rId3"/>
    <p:sldId id="395" r:id="rId4"/>
    <p:sldId id="326" r:id="rId5"/>
    <p:sldId id="804" r:id="rId6"/>
    <p:sldId id="516" r:id="rId7"/>
    <p:sldId id="562" r:id="rId8"/>
    <p:sldId id="515" r:id="rId9"/>
    <p:sldId id="455" r:id="rId10"/>
    <p:sldId id="806" r:id="rId11"/>
    <p:sldId id="807" r:id="rId12"/>
    <p:sldId id="808" r:id="rId13"/>
    <p:sldId id="497" r:id="rId14"/>
    <p:sldId id="498" r:id="rId15"/>
    <p:sldId id="782" r:id="rId16"/>
    <p:sldId id="456" r:id="rId17"/>
    <p:sldId id="786" r:id="rId18"/>
    <p:sldId id="520" r:id="rId19"/>
    <p:sldId id="521" r:id="rId20"/>
    <p:sldId id="736" r:id="rId21"/>
    <p:sldId id="564" r:id="rId22"/>
    <p:sldId id="536" r:id="rId23"/>
    <p:sldId id="522" r:id="rId24"/>
    <p:sldId id="805" r:id="rId25"/>
    <p:sldId id="524" r:id="rId26"/>
    <p:sldId id="525" r:id="rId27"/>
    <p:sldId id="526" r:id="rId28"/>
    <p:sldId id="527" r:id="rId29"/>
    <p:sldId id="528" r:id="rId30"/>
    <p:sldId id="529" r:id="rId31"/>
    <p:sldId id="530" r:id="rId32"/>
    <p:sldId id="531" r:id="rId33"/>
    <p:sldId id="532" r:id="rId34"/>
    <p:sldId id="534" r:id="rId35"/>
    <p:sldId id="518" r:id="rId36"/>
    <p:sldId id="537" r:id="rId37"/>
    <p:sldId id="541" r:id="rId38"/>
    <p:sldId id="539" r:id="rId39"/>
    <p:sldId id="540" r:id="rId40"/>
    <p:sldId id="542" r:id="rId41"/>
    <p:sldId id="462" r:id="rId42"/>
    <p:sldId id="543" r:id="rId43"/>
    <p:sldId id="737" r:id="rId44"/>
    <p:sldId id="738" r:id="rId45"/>
    <p:sldId id="739" r:id="rId46"/>
    <p:sldId id="740" r:id="rId47"/>
    <p:sldId id="741" r:id="rId48"/>
    <p:sldId id="800" r:id="rId49"/>
    <p:sldId id="565" r:id="rId50"/>
    <p:sldId id="566" r:id="rId51"/>
    <p:sldId id="567" r:id="rId52"/>
    <p:sldId id="568" r:id="rId53"/>
    <p:sldId id="569" r:id="rId54"/>
    <p:sldId id="570" r:id="rId55"/>
    <p:sldId id="547" r:id="rId56"/>
    <p:sldId id="548" r:id="rId57"/>
    <p:sldId id="549" r:id="rId58"/>
    <p:sldId id="571" r:id="rId59"/>
    <p:sldId id="572" r:id="rId60"/>
    <p:sldId id="573" r:id="rId61"/>
    <p:sldId id="574" r:id="rId62"/>
    <p:sldId id="575" r:id="rId63"/>
    <p:sldId id="577" r:id="rId64"/>
    <p:sldId id="578" r:id="rId65"/>
    <p:sldId id="579" r:id="rId66"/>
    <p:sldId id="580" r:id="rId67"/>
    <p:sldId id="581" r:id="rId68"/>
    <p:sldId id="745" r:id="rId69"/>
    <p:sldId id="557" r:id="rId70"/>
    <p:sldId id="801" r:id="rId71"/>
    <p:sldId id="582" r:id="rId72"/>
    <p:sldId id="583" r:id="rId73"/>
    <p:sldId id="585" r:id="rId74"/>
    <p:sldId id="586" r:id="rId75"/>
    <p:sldId id="588" r:id="rId76"/>
    <p:sldId id="589" r:id="rId77"/>
    <p:sldId id="592" r:id="rId78"/>
    <p:sldId id="593" r:id="rId79"/>
    <p:sldId id="594" r:id="rId80"/>
    <p:sldId id="595" r:id="rId81"/>
    <p:sldId id="596" r:id="rId82"/>
    <p:sldId id="597" r:id="rId83"/>
    <p:sldId id="598" r:id="rId84"/>
    <p:sldId id="600" r:id="rId85"/>
    <p:sldId id="601" r:id="rId86"/>
    <p:sldId id="602" r:id="rId87"/>
    <p:sldId id="604" r:id="rId88"/>
    <p:sldId id="605" r:id="rId89"/>
    <p:sldId id="606" r:id="rId90"/>
    <p:sldId id="607" r:id="rId91"/>
    <p:sldId id="608" r:id="rId92"/>
    <p:sldId id="609" r:id="rId93"/>
    <p:sldId id="610" r:id="rId94"/>
    <p:sldId id="611" r:id="rId95"/>
    <p:sldId id="612" r:id="rId96"/>
    <p:sldId id="613" r:id="rId97"/>
    <p:sldId id="614" r:id="rId98"/>
    <p:sldId id="718" r:id="rId99"/>
    <p:sldId id="615" r:id="rId100"/>
    <p:sldId id="617" r:id="rId101"/>
    <p:sldId id="618" r:id="rId102"/>
    <p:sldId id="619" r:id="rId103"/>
    <p:sldId id="620" r:id="rId104"/>
    <p:sldId id="621" r:id="rId105"/>
    <p:sldId id="622" r:id="rId106"/>
    <p:sldId id="623" r:id="rId107"/>
    <p:sldId id="624" r:id="rId108"/>
    <p:sldId id="625" r:id="rId109"/>
    <p:sldId id="626" r:id="rId110"/>
    <p:sldId id="627" r:id="rId111"/>
    <p:sldId id="628" r:id="rId112"/>
    <p:sldId id="629" r:id="rId113"/>
    <p:sldId id="630" r:id="rId114"/>
    <p:sldId id="631" r:id="rId115"/>
    <p:sldId id="632" r:id="rId116"/>
    <p:sldId id="809" r:id="rId117"/>
    <p:sldId id="633" r:id="rId118"/>
    <p:sldId id="634" r:id="rId119"/>
    <p:sldId id="635" r:id="rId120"/>
    <p:sldId id="636" r:id="rId121"/>
    <p:sldId id="638" r:id="rId122"/>
    <p:sldId id="639" r:id="rId123"/>
    <p:sldId id="640" r:id="rId124"/>
    <p:sldId id="641" r:id="rId125"/>
    <p:sldId id="642" r:id="rId126"/>
    <p:sldId id="643" r:id="rId127"/>
    <p:sldId id="644" r:id="rId128"/>
    <p:sldId id="645" r:id="rId129"/>
    <p:sldId id="646" r:id="rId130"/>
    <p:sldId id="647" r:id="rId131"/>
    <p:sldId id="648" r:id="rId132"/>
    <p:sldId id="650" r:id="rId133"/>
    <p:sldId id="651" r:id="rId134"/>
    <p:sldId id="652" r:id="rId135"/>
    <p:sldId id="653" r:id="rId136"/>
    <p:sldId id="654" r:id="rId137"/>
    <p:sldId id="656" r:id="rId138"/>
    <p:sldId id="657" r:id="rId139"/>
    <p:sldId id="658" r:id="rId140"/>
    <p:sldId id="659" r:id="rId141"/>
    <p:sldId id="660" r:id="rId142"/>
    <p:sldId id="661" r:id="rId143"/>
    <p:sldId id="662" r:id="rId144"/>
    <p:sldId id="663" r:id="rId145"/>
    <p:sldId id="664" r:id="rId146"/>
    <p:sldId id="665" r:id="rId147"/>
    <p:sldId id="666" r:id="rId148"/>
    <p:sldId id="719" r:id="rId149"/>
    <p:sldId id="667" r:id="rId150"/>
    <p:sldId id="668" r:id="rId151"/>
    <p:sldId id="670" r:id="rId152"/>
    <p:sldId id="671" r:id="rId153"/>
    <p:sldId id="672" r:id="rId154"/>
    <p:sldId id="673" r:id="rId155"/>
    <p:sldId id="674" r:id="rId156"/>
    <p:sldId id="675" r:id="rId157"/>
    <p:sldId id="676" r:id="rId158"/>
    <p:sldId id="677" r:id="rId159"/>
    <p:sldId id="678" r:id="rId160"/>
    <p:sldId id="679" r:id="rId161"/>
    <p:sldId id="680" r:id="rId162"/>
    <p:sldId id="681" r:id="rId163"/>
    <p:sldId id="682" r:id="rId164"/>
    <p:sldId id="683" r:id="rId165"/>
    <p:sldId id="716" r:id="rId166"/>
    <p:sldId id="687" r:id="rId167"/>
    <p:sldId id="688" r:id="rId168"/>
    <p:sldId id="690" r:id="rId169"/>
    <p:sldId id="691" r:id="rId170"/>
    <p:sldId id="692" r:id="rId171"/>
    <p:sldId id="693" r:id="rId172"/>
    <p:sldId id="694" r:id="rId173"/>
    <p:sldId id="696" r:id="rId174"/>
    <p:sldId id="697" r:id="rId175"/>
    <p:sldId id="701" r:id="rId176"/>
    <p:sldId id="720" r:id="rId177"/>
    <p:sldId id="721" r:id="rId178"/>
    <p:sldId id="802" r:id="rId179"/>
    <p:sldId id="749" r:id="rId180"/>
    <p:sldId id="750" r:id="rId181"/>
    <p:sldId id="751" r:id="rId182"/>
    <p:sldId id="752" r:id="rId183"/>
    <p:sldId id="803" r:id="rId184"/>
    <p:sldId id="787" r:id="rId185"/>
    <p:sldId id="788" r:id="rId186"/>
    <p:sldId id="790" r:id="rId187"/>
    <p:sldId id="792" r:id="rId188"/>
    <p:sldId id="793" r:id="rId189"/>
    <p:sldId id="794" r:id="rId190"/>
    <p:sldId id="795" r:id="rId191"/>
    <p:sldId id="762" r:id="rId192"/>
    <p:sldId id="763" r:id="rId193"/>
    <p:sldId id="785" r:id="rId194"/>
    <p:sldId id="764" r:id="rId195"/>
    <p:sldId id="765" r:id="rId196"/>
    <p:sldId id="810" r:id="rId197"/>
  </p:sldIdLst>
  <p:sldSz cx="10160000" cy="5715000"/>
  <p:notesSz cx="6858000" cy="9144000"/>
  <p:defaultTextStyle>
    <a:defPPr>
      <a:defRPr lang="zh-CN"/>
    </a:defPPr>
    <a:lvl1pPr algn="l" rtl="0" eaLnBrk="0" fontAlgn="base" hangingPunct="0">
      <a:spcBef>
        <a:spcPct val="0"/>
      </a:spcBef>
      <a:spcAft>
        <a:spcPct val="0"/>
      </a:spcAft>
      <a:defRPr sz="3200"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sz="3200"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sz="3200"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sz="3200"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sz="32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32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32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32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3200"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1800" userDrawn="1">
          <p15:clr>
            <a:srgbClr val="A4A3A4"/>
          </p15:clr>
        </p15:guide>
        <p15:guide id="2" pos="320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3300"/>
    <a:srgbClr val="0033CC"/>
    <a:srgbClr val="333399"/>
    <a:srgbClr val="CC0000"/>
    <a:srgbClr val="0000CC"/>
    <a:srgbClr val="497A08"/>
    <a:srgbClr val="800080"/>
    <a:srgbClr val="0099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中度样式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D7AC3CCA-C797-4891-BE02-D94E43425B78}" styleName="中度样式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69CF1AB2-1976-4502-BF36-3FF5EA218861}" styleName="中度样式 4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658" autoAdjust="0"/>
    <p:restoredTop sz="95256" autoAdjust="0"/>
  </p:normalViewPr>
  <p:slideViewPr>
    <p:cSldViewPr>
      <p:cViewPr varScale="1">
        <p:scale>
          <a:sx n="98" d="100"/>
          <a:sy n="98" d="100"/>
        </p:scale>
        <p:origin x="936" y="82"/>
      </p:cViewPr>
      <p:guideLst>
        <p:guide orient="horz" pos="1800"/>
        <p:guide pos="3200"/>
      </p:guideLst>
    </p:cSldViewPr>
  </p:slideViewPr>
  <p:outlineViewPr>
    <p:cViewPr>
      <p:scale>
        <a:sx n="33" d="100"/>
        <a:sy n="33" d="100"/>
      </p:scale>
      <p:origin x="0" y="82536"/>
    </p:cViewPr>
  </p:outlineViewPr>
  <p:notesTextViewPr>
    <p:cViewPr>
      <p:scale>
        <a:sx n="100" d="100"/>
        <a:sy n="100" d="100"/>
      </p:scale>
      <p:origin x="0" y="0"/>
    </p:cViewPr>
  </p:notesTextViewPr>
  <p:notesViewPr>
    <p:cSldViewPr>
      <p:cViewPr varScale="1">
        <p:scale>
          <a:sx n="40" d="100"/>
          <a:sy n="40" d="100"/>
        </p:scale>
        <p:origin x="-1542" y="-10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handoutMaster" Target="handoutMasters/handoutMaster1.xml"/><Relationship Id="rId203"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190" Type="http://schemas.openxmlformats.org/officeDocument/2006/relationships/slide" Target="slides/slide189.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presProps" Target="presProps.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viewProps" Target="viewProps.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notesMaster" Target="notesMasters/notesMaster1.xml"/><Relationship Id="rId202" Type="http://schemas.openxmlformats.org/officeDocument/2006/relationships/theme" Target="theme/theme1.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0450"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eaLnBrk="1" hangingPunct="1">
              <a:spcBef>
                <a:spcPct val="60000"/>
              </a:spcBef>
              <a:buClr>
                <a:schemeClr val="tx1"/>
              </a:buClr>
              <a:defRPr kumimoji="1" sz="1200" b="1">
                <a:latin typeface="Tahoma" pitchFamily="34" charset="0"/>
              </a:defRPr>
            </a:lvl1pPr>
          </a:lstStyle>
          <a:p>
            <a:pPr>
              <a:defRPr/>
            </a:pPr>
            <a:endParaRPr lang="en-US" altLang="zh-CN"/>
          </a:p>
        </p:txBody>
      </p:sp>
      <p:sp>
        <p:nvSpPr>
          <p:cNvPr id="360451" name="Rectangle 3"/>
          <p:cNvSpPr>
            <a:spLocks noGrp="1" noChangeArrowheads="1"/>
          </p:cNvSpPr>
          <p:nvPr>
            <p:ph type="dt" sz="quarter" idx="1"/>
          </p:nvPr>
        </p:nvSpPr>
        <p:spPr bwMode="auto">
          <a:xfrm>
            <a:off x="388620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spcBef>
                <a:spcPct val="60000"/>
              </a:spcBef>
              <a:buClr>
                <a:schemeClr val="tx1"/>
              </a:buClr>
              <a:defRPr kumimoji="1" sz="1200" b="1">
                <a:latin typeface="Tahoma" pitchFamily="34" charset="0"/>
              </a:defRPr>
            </a:lvl1pPr>
          </a:lstStyle>
          <a:p>
            <a:pPr>
              <a:defRPr/>
            </a:pPr>
            <a:endParaRPr lang="en-US" altLang="zh-CN"/>
          </a:p>
        </p:txBody>
      </p:sp>
      <p:sp>
        <p:nvSpPr>
          <p:cNvPr id="360452" name="Rectangle 4"/>
          <p:cNvSpPr>
            <a:spLocks noGrp="1" noChangeArrowheads="1"/>
          </p:cNvSpPr>
          <p:nvPr>
            <p:ph type="ftr" sz="quarter" idx="2"/>
          </p:nvPr>
        </p:nvSpPr>
        <p:spPr bwMode="auto">
          <a:xfrm>
            <a:off x="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spcBef>
                <a:spcPct val="60000"/>
              </a:spcBef>
              <a:buClr>
                <a:schemeClr val="tx1"/>
              </a:buClr>
              <a:defRPr kumimoji="1" sz="1200" b="1">
                <a:latin typeface="Tahoma" pitchFamily="34" charset="0"/>
              </a:defRPr>
            </a:lvl1pPr>
          </a:lstStyle>
          <a:p>
            <a:pPr>
              <a:defRPr/>
            </a:pPr>
            <a:endParaRPr lang="en-US" altLang="zh-CN"/>
          </a:p>
        </p:txBody>
      </p:sp>
      <p:sp>
        <p:nvSpPr>
          <p:cNvPr id="360453" name="Rectangle 5"/>
          <p:cNvSpPr>
            <a:spLocks noGrp="1" noChangeArrowheads="1"/>
          </p:cNvSpPr>
          <p:nvPr>
            <p:ph type="sldNum" sz="quarter" idx="3"/>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spcBef>
                <a:spcPct val="60000"/>
              </a:spcBef>
              <a:buClr>
                <a:schemeClr val="tx1"/>
              </a:buClr>
              <a:defRPr kumimoji="1" sz="1200" b="1">
                <a:latin typeface="Tahoma" panose="020B0604030504040204" pitchFamily="34" charset="0"/>
              </a:defRPr>
            </a:lvl1pPr>
          </a:lstStyle>
          <a:p>
            <a:pPr>
              <a:defRPr/>
            </a:pPr>
            <a:fld id="{3E6E0CDB-6948-422D-9261-DC0594509CDE}" type="slidenum">
              <a:rPr lang="en-US" altLang="zh-CN"/>
              <a:pPr>
                <a:defRPr/>
              </a:pPr>
              <a:t>‹#›</a:t>
            </a:fld>
            <a:endParaRPr lang="en-US" altLang="zh-CN"/>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eaLnBrk="1" hangingPunct="1">
              <a:spcBef>
                <a:spcPct val="0"/>
              </a:spcBef>
              <a:defRPr kumimoji="1" sz="1200">
                <a:latin typeface="Times New Roman" pitchFamily="18" charset="0"/>
              </a:defRPr>
            </a:lvl1pPr>
          </a:lstStyle>
          <a:p>
            <a:pPr>
              <a:defRPr/>
            </a:pPr>
            <a:endParaRPr lang="en-US" altLang="zh-CN"/>
          </a:p>
        </p:txBody>
      </p:sp>
      <p:sp>
        <p:nvSpPr>
          <p:cNvPr id="4099" name="Rectangle 3"/>
          <p:cNvSpPr>
            <a:spLocks noGrp="1" noChangeArrowheads="1"/>
          </p:cNvSpPr>
          <p:nvPr>
            <p:ph type="dt" idx="1"/>
          </p:nvPr>
        </p:nvSpPr>
        <p:spPr bwMode="auto">
          <a:xfrm>
            <a:off x="388620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spcBef>
                <a:spcPct val="0"/>
              </a:spcBef>
              <a:defRPr kumimoji="1" sz="1200">
                <a:latin typeface="Times New Roman" pitchFamily="18" charset="0"/>
              </a:defRPr>
            </a:lvl1pPr>
          </a:lstStyle>
          <a:p>
            <a:pPr>
              <a:defRPr/>
            </a:pPr>
            <a:endParaRPr lang="en-US" altLang="zh-CN"/>
          </a:p>
        </p:txBody>
      </p:sp>
      <p:sp>
        <p:nvSpPr>
          <p:cNvPr id="5124" name="Rectangle 4"/>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4101" name="Rectangle 5"/>
          <p:cNvSpPr>
            <a:spLocks noGrp="1" noChangeArrowheads="1"/>
          </p:cNvSpPr>
          <p:nvPr>
            <p:ph type="body" sz="quarter" idx="3"/>
          </p:nvPr>
        </p:nvSpPr>
        <p:spPr bwMode="auto">
          <a:xfrm>
            <a:off x="914400" y="4343400"/>
            <a:ext cx="50292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4102" name="Rectangle 6"/>
          <p:cNvSpPr>
            <a:spLocks noGrp="1" noChangeArrowheads="1"/>
          </p:cNvSpPr>
          <p:nvPr>
            <p:ph type="ftr" sz="quarter" idx="4"/>
          </p:nvPr>
        </p:nvSpPr>
        <p:spPr bwMode="auto">
          <a:xfrm>
            <a:off x="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spcBef>
                <a:spcPct val="0"/>
              </a:spcBef>
              <a:defRPr kumimoji="1" sz="1200">
                <a:latin typeface="Times New Roman" pitchFamily="18" charset="0"/>
              </a:defRPr>
            </a:lvl1pPr>
          </a:lstStyle>
          <a:p>
            <a:pPr>
              <a:defRPr/>
            </a:pPr>
            <a:endParaRPr lang="en-US" altLang="zh-CN"/>
          </a:p>
        </p:txBody>
      </p:sp>
      <p:sp>
        <p:nvSpPr>
          <p:cNvPr id="4103" name="Rectangle 7"/>
          <p:cNvSpPr>
            <a:spLocks noGrp="1" noChangeArrowheads="1"/>
          </p:cNvSpPr>
          <p:nvPr>
            <p:ph type="sldNum" sz="quarter" idx="5"/>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spcBef>
                <a:spcPct val="0"/>
              </a:spcBef>
              <a:defRPr kumimoji="1" sz="1200">
                <a:latin typeface="Times New Roman" panose="02020603050405020304" pitchFamily="18" charset="0"/>
              </a:defRPr>
            </a:lvl1pPr>
          </a:lstStyle>
          <a:p>
            <a:pPr>
              <a:defRPr/>
            </a:pPr>
            <a:fld id="{4D7CE43E-150B-46DB-89E5-68D58E91920E}"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1pPr>
    <a:lvl2pPr marL="4572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2pPr>
    <a:lvl3pPr marL="9144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3pPr>
    <a:lvl4pPr marL="13716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4pPr>
    <a:lvl5pPr marL="18288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 Target="../slides/slide131.xml"/><Relationship Id="rId1" Type="http://schemas.openxmlformats.org/officeDocument/2006/relationships/notesMaster" Target="../notesMasters/notesMaster1.xml"/><Relationship Id="rId4" Type="http://schemas.openxmlformats.org/officeDocument/2006/relationships/image" Target="../media/image51.wmf"/></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 Target="../slides/slide52.xml"/><Relationship Id="rId1" Type="http://schemas.openxmlformats.org/officeDocument/2006/relationships/notesMaster" Target="../notesMasters/notesMaster1.xml"/><Relationship Id="rId4" Type="http://schemas.openxmlformats.org/officeDocument/2006/relationships/image" Target="../media/image40.wmf"/></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 Target="../slides/slide96.xml"/><Relationship Id="rId1" Type="http://schemas.openxmlformats.org/officeDocument/2006/relationships/notesMaster" Target="../notesMasters/notesMaster1.xml"/><Relationship Id="rId4" Type="http://schemas.openxmlformats.org/officeDocument/2006/relationships/image" Target="../media/image44.wmf"/></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 Target="../slides/slide25.xml"/><Relationship Id="rId1" Type="http://schemas.openxmlformats.org/officeDocument/2006/relationships/notesMaster" Target="../notesMasters/notesMaster1.xml"/><Relationship Id="rId4" Type="http://schemas.openxmlformats.org/officeDocument/2006/relationships/image" Target="../media/image36.wmf"/></Relationships>
</file>

<file path=ppt/notesSlides/_rels/notesSlide70.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 Target="../slides/slide100.xml"/><Relationship Id="rId1" Type="http://schemas.openxmlformats.org/officeDocument/2006/relationships/notesMaster" Target="../notesMasters/notesMaster1.xml"/><Relationship Id="rId4" Type="http://schemas.openxmlformats.org/officeDocument/2006/relationships/image" Target="../media/image45.wmf"/></Relationships>
</file>

<file path=ppt/notesSlides/_rels/notesSlide71.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 Target="../slides/slide101.xml"/><Relationship Id="rId1" Type="http://schemas.openxmlformats.org/officeDocument/2006/relationships/notesMaster" Target="../notesMasters/notesMaster1.xml"/><Relationship Id="rId4" Type="http://schemas.openxmlformats.org/officeDocument/2006/relationships/image" Target="../media/image46.wmf"/></Relationships>
</file>

<file path=ppt/notesSlides/_rels/notesSlide72.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 Target="../slides/slide102.xml"/><Relationship Id="rId1" Type="http://schemas.openxmlformats.org/officeDocument/2006/relationships/notesMaster" Target="../notesMasters/notesMaster1.xml"/><Relationship Id="rId4" Type="http://schemas.openxmlformats.org/officeDocument/2006/relationships/image" Target="../media/image47.wmf"/></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 Target="../slides/slide118.xml"/><Relationship Id="rId1" Type="http://schemas.openxmlformats.org/officeDocument/2006/relationships/notesMaster" Target="../notesMasters/notesMaster1.xml"/><Relationship Id="rId4" Type="http://schemas.openxmlformats.org/officeDocument/2006/relationships/image" Target="../media/image50.wmf"/></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p:cNvSpPr>
            <a:spLocks noGrp="1" noChangeArrowheads="1"/>
          </p:cNvSpPr>
          <p:nvPr>
            <p:ph type="sldNum" sz="quarter" idx="5"/>
          </p:nvPr>
        </p:nvSpPr>
        <p:spPr>
          <a:noFill/>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spcBef>
                <a:spcPct val="0"/>
              </a:spcBef>
            </a:pPr>
            <a:fld id="{B26C000A-593E-4E98-88DB-D1CDC0ED744E}" type="slidenum">
              <a:rPr lang="en-US" altLang="zh-CN" smtClean="0"/>
              <a:pPr>
                <a:spcBef>
                  <a:spcPct val="0"/>
                </a:spcBef>
              </a:pPr>
              <a:t>6</a:t>
            </a:fld>
            <a:endParaRPr lang="en-US" altLang="zh-CN"/>
          </a:p>
        </p:txBody>
      </p:sp>
      <p:sp>
        <p:nvSpPr>
          <p:cNvPr id="16387" name="Rectangle 2"/>
          <p:cNvSpPr>
            <a:spLocks noGrp="1" noChangeArrowheads="1"/>
          </p:cNvSpPr>
          <p:nvPr>
            <p:ph type="body" idx="1"/>
          </p:nvPr>
        </p:nvSpPr>
        <p:spPr>
          <a:xfrm>
            <a:off x="412750" y="4773613"/>
            <a:ext cx="6251575" cy="3756025"/>
          </a:xfrm>
          <a:noFill/>
        </p:spPr>
        <p:txBody>
          <a:bodyPr lIns="92388" tIns="46195" rIns="92388" bIns="46195"/>
          <a:lstStyle/>
          <a:p>
            <a:pPr defTabSz="401638" eaLnBrk="1" hangingPunct="1"/>
            <a:r>
              <a:rPr lang="en-US" altLang="zh-CN"/>
              <a:t>Database Objects</a:t>
            </a:r>
          </a:p>
          <a:p>
            <a:pPr marL="114300" lvl="1" defTabSz="401638" eaLnBrk="1" hangingPunct="1"/>
            <a:r>
              <a:rPr lang="en-US" altLang="zh-CN"/>
              <a:t>An Oracle database can contain multiple data structures. Each structure should be outlined in the database design so that it can be created during the build stage of database development.</a:t>
            </a:r>
          </a:p>
          <a:p>
            <a:pPr marL="450850" lvl="2" indent="-217488" defTabSz="401638" eaLnBrk="1" hangingPunct="1"/>
            <a:r>
              <a:rPr lang="en-US" altLang="zh-CN"/>
              <a:t>Table: Stores data</a:t>
            </a:r>
          </a:p>
          <a:p>
            <a:pPr marL="450850" lvl="2" indent="-217488" defTabSz="401638" eaLnBrk="1" hangingPunct="1"/>
            <a:r>
              <a:rPr lang="en-US" altLang="zh-CN"/>
              <a:t>View: Subset of data from one or more tables</a:t>
            </a:r>
          </a:p>
          <a:p>
            <a:pPr marL="450850" lvl="2" indent="-217488" defTabSz="401638" eaLnBrk="1" hangingPunct="1"/>
            <a:r>
              <a:rPr lang="en-US" altLang="zh-CN"/>
              <a:t>Sequence: Generates primary key values</a:t>
            </a:r>
          </a:p>
          <a:p>
            <a:pPr marL="450850" lvl="2" indent="-217488" defTabSz="401638" eaLnBrk="1" hangingPunct="1"/>
            <a:r>
              <a:rPr lang="en-US" altLang="zh-CN"/>
              <a:t>Index: Improves the performance of some queries</a:t>
            </a:r>
          </a:p>
          <a:p>
            <a:pPr marL="450850" lvl="2" indent="-217488" defTabSz="401638" eaLnBrk="1" hangingPunct="1"/>
            <a:r>
              <a:rPr lang="en-US" altLang="zh-CN"/>
              <a:t>Synonym: Gives alternative names to objects</a:t>
            </a:r>
          </a:p>
          <a:p>
            <a:pPr defTabSz="401638" eaLnBrk="1" hangingPunct="1"/>
            <a:r>
              <a:rPr lang="en-US" altLang="zh-CN"/>
              <a:t>Oracle8 Table Structures</a:t>
            </a:r>
          </a:p>
          <a:p>
            <a:pPr marL="450850" lvl="2" indent="-217488" defTabSz="401638" eaLnBrk="1" hangingPunct="1"/>
            <a:r>
              <a:rPr lang="en-US" altLang="zh-CN"/>
              <a:t>Tables can be created at any time, even while users are using the database.</a:t>
            </a:r>
          </a:p>
          <a:p>
            <a:pPr marL="450850" lvl="2" indent="-217488" defTabSz="401638" eaLnBrk="1" hangingPunct="1"/>
            <a:r>
              <a:rPr lang="en-US" altLang="zh-CN"/>
              <a:t>You do not need to specify the size of any table. The size is ultimately defined by the amount of space allocated to the database as a whole. It is important, however, to estimate how much space a table will use over time.</a:t>
            </a:r>
          </a:p>
          <a:p>
            <a:pPr marL="450850" lvl="2" indent="-217488" defTabSz="401638" eaLnBrk="1" hangingPunct="1"/>
            <a:r>
              <a:rPr lang="en-US" altLang="zh-CN"/>
              <a:t>Table structure can be modified online.</a:t>
            </a:r>
          </a:p>
          <a:p>
            <a:pPr marL="114300" lvl="1" defTabSz="401638" eaLnBrk="1" hangingPunct="1"/>
            <a:r>
              <a:rPr lang="en-US" altLang="zh-CN" b="1"/>
              <a:t>Note: </a:t>
            </a:r>
            <a:r>
              <a:rPr lang="en-US" altLang="zh-CN"/>
              <a:t>More database objects are available but are not covered in this course.</a:t>
            </a:r>
          </a:p>
          <a:p>
            <a:pPr defTabSz="401638" eaLnBrk="1" hangingPunct="1"/>
            <a:r>
              <a:rPr lang="en-US" altLang="zh-CN">
                <a:solidFill>
                  <a:schemeClr val="accent2"/>
                </a:solidFill>
              </a:rPr>
              <a:t>Class Management Note</a:t>
            </a:r>
          </a:p>
          <a:p>
            <a:pPr marL="114300" lvl="1" defTabSz="401638" eaLnBrk="1" hangingPunct="1"/>
            <a:r>
              <a:rPr lang="en-US" altLang="zh-CN">
                <a:solidFill>
                  <a:schemeClr val="accent2"/>
                </a:solidFill>
              </a:rPr>
              <a:t>Tables can have up to 1000 columns and must conform to standard database object naming conventions. </a:t>
            </a:r>
            <a:br>
              <a:rPr lang="en-US" altLang="zh-CN">
                <a:solidFill>
                  <a:schemeClr val="accent2"/>
                </a:solidFill>
              </a:rPr>
            </a:br>
            <a:r>
              <a:rPr lang="en-US" altLang="zh-CN">
                <a:solidFill>
                  <a:schemeClr val="accent2"/>
                </a:solidFill>
              </a:rPr>
              <a:t>Column definitions can be omitted when using the AS subquery clause. Tables are created without data unless a query is specified. Rows are usually added by using INSERT statements.</a:t>
            </a:r>
            <a:r>
              <a:rPr lang="en-US" altLang="zh-CN"/>
              <a:t> </a:t>
            </a:r>
          </a:p>
        </p:txBody>
      </p:sp>
      <p:sp>
        <p:nvSpPr>
          <p:cNvPr id="16388" name="Rectangle 3"/>
          <p:cNvSpPr>
            <a:spLocks noGrp="1" noRot="1" noChangeAspect="1" noChangeArrowheads="1" noTextEdit="1"/>
          </p:cNvSpPr>
          <p:nvPr>
            <p:ph type="sldImg"/>
          </p:nvPr>
        </p:nvSpPr>
        <p:spPr>
          <a:xfrm>
            <a:off x="-493713" y="157163"/>
            <a:ext cx="7839076" cy="4410075"/>
          </a:xfrm>
          <a:ln w="12700" cap="flat">
            <a:solidFill>
              <a:schemeClr val="tx1"/>
            </a:solidFill>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p:cNvSpPr>
            <a:spLocks noGrp="1" noChangeArrowheads="1"/>
          </p:cNvSpPr>
          <p:nvPr>
            <p:ph type="sldNum" sz="quarter" idx="5"/>
          </p:nvPr>
        </p:nvSpPr>
        <p:spPr>
          <a:noFill/>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spcBef>
                <a:spcPct val="0"/>
              </a:spcBef>
            </a:pPr>
            <a:fld id="{F87E1C45-2148-4F3A-988F-C6E8A600A603}" type="slidenum">
              <a:rPr lang="en-US" altLang="zh-CN" smtClean="0"/>
              <a:pPr>
                <a:spcBef>
                  <a:spcPct val="0"/>
                </a:spcBef>
              </a:pPr>
              <a:t>28</a:t>
            </a:fld>
            <a:endParaRPr lang="en-US" altLang="zh-CN"/>
          </a:p>
        </p:txBody>
      </p:sp>
      <p:sp>
        <p:nvSpPr>
          <p:cNvPr id="47107" name="Rectangle 2"/>
          <p:cNvSpPr>
            <a:spLocks noGrp="1" noRot="1" noChangeAspect="1" noChangeArrowheads="1" noTextEdit="1"/>
          </p:cNvSpPr>
          <p:nvPr>
            <p:ph type="sldImg"/>
          </p:nvPr>
        </p:nvSpPr>
        <p:spPr>
          <a:xfrm>
            <a:off x="-493713" y="157163"/>
            <a:ext cx="7839076" cy="4410075"/>
          </a:xfrm>
          <a:ln w="12700" cap="flat">
            <a:solidFill>
              <a:schemeClr val="tx1"/>
            </a:solidFill>
          </a:ln>
        </p:spPr>
      </p:sp>
      <p:sp>
        <p:nvSpPr>
          <p:cNvPr id="47108" name="Rectangle 3"/>
          <p:cNvSpPr>
            <a:spLocks noGrp="1" noChangeArrowheads="1"/>
          </p:cNvSpPr>
          <p:nvPr>
            <p:ph type="body" idx="1"/>
          </p:nvPr>
        </p:nvSpPr>
        <p:spPr>
          <a:xfrm>
            <a:off x="412750" y="4773613"/>
            <a:ext cx="6029325" cy="3756025"/>
          </a:xfrm>
          <a:noFill/>
        </p:spPr>
        <p:txBody>
          <a:bodyPr lIns="92388" tIns="46195" rIns="92388" bIns="46195"/>
          <a:lstStyle/>
          <a:p>
            <a:pPr eaLnBrk="1" hangingPunct="1"/>
            <a:r>
              <a:rPr lang="en-US" altLang="zh-CN"/>
              <a:t>The UNIQUE Key Constraint</a:t>
            </a:r>
          </a:p>
          <a:p>
            <a:pPr lvl="1" eaLnBrk="1" hangingPunct="1"/>
            <a:r>
              <a:rPr lang="en-US" altLang="zh-CN"/>
              <a:t>A UNIQUE key integrity constraint requires that every value in a column or set of columns (key) be unique¾that is, no two rows of a table have duplicate values in a specified column or set of columns. The column (or set of columns) included in the definition of the UNIQUE key constraint is called the </a:t>
            </a:r>
            <a:r>
              <a:rPr lang="en-US" altLang="zh-CN" i="1"/>
              <a:t>unique key</a:t>
            </a:r>
            <a:r>
              <a:rPr lang="en-US" altLang="zh-CN"/>
              <a:t>. If the UNIQUE key comprises more than one column, that group of columns is said to be a </a:t>
            </a:r>
            <a:r>
              <a:rPr lang="en-US" altLang="zh-CN" i="1"/>
              <a:t>composite unique key</a:t>
            </a:r>
            <a:r>
              <a:rPr lang="en-US" altLang="zh-CN"/>
              <a:t>. </a:t>
            </a:r>
          </a:p>
          <a:p>
            <a:pPr lvl="1" eaLnBrk="1" hangingPunct="1"/>
            <a:r>
              <a:rPr lang="en-US" altLang="zh-CN"/>
              <a:t>UNIQUE key constraints allow the input of nulls unless you also define NOT NULL constraints for the same columns. In fact, any number of rows can include nulls for columns without NOT NULL constraints because nulls are not considered equal to anything. A null in a column (or in all columns of a composite UNIQUE key) always satisfies a UNIQUE key constraint. </a:t>
            </a:r>
          </a:p>
          <a:p>
            <a:pPr lvl="1" eaLnBrk="1" hangingPunct="1"/>
            <a:r>
              <a:rPr lang="en-US" altLang="zh-CN" b="1"/>
              <a:t>Note:</a:t>
            </a:r>
            <a:r>
              <a:rPr lang="en-US" altLang="zh-CN"/>
              <a:t> Because of the search mechanism for UNIQUE constraints on more than one column, you cannot have identical values in the non-null columns of a partially null composite UNIQUE key constraint.</a:t>
            </a:r>
          </a:p>
          <a:p>
            <a:pPr eaLnBrk="1" hangingPunct="1"/>
            <a:endParaRPr lang="en-US" altLang="zh-CN">
              <a:solidFill>
                <a:schemeClr val="accent2"/>
              </a:solidFill>
            </a:endParaRPr>
          </a:p>
          <a:p>
            <a:pPr eaLnBrk="1" hangingPunct="1"/>
            <a:endParaRPr lang="en-US" altLang="zh-CN">
              <a:solidFill>
                <a:schemeClr val="accent2"/>
              </a:solidFill>
            </a:endParaRPr>
          </a:p>
          <a:p>
            <a:pPr eaLnBrk="1" hangingPunct="1"/>
            <a:endParaRPr lang="en-US" altLang="zh-CN">
              <a:solidFill>
                <a:schemeClr val="accent2"/>
              </a:solidFill>
            </a:endParaRPr>
          </a:p>
          <a:p>
            <a:pPr eaLnBrk="1" hangingPunct="1"/>
            <a:r>
              <a:rPr lang="en-US" altLang="zh-CN">
                <a:solidFill>
                  <a:schemeClr val="accent2"/>
                </a:solidFill>
              </a:rPr>
              <a:t>Class Management Note</a:t>
            </a:r>
          </a:p>
          <a:p>
            <a:pPr lvl="1" eaLnBrk="1" hangingPunct="1"/>
            <a:r>
              <a:rPr lang="en-US" altLang="zh-CN">
                <a:solidFill>
                  <a:schemeClr val="accent2"/>
                </a:solidFill>
              </a:rPr>
              <a:t>Explain to students that since SALES department already exists the first entry is not allowed. In the second entry, the department name is null; this entry is allowed.</a:t>
            </a:r>
          </a:p>
          <a:p>
            <a:pPr eaLnBrk="1" hangingPunct="1"/>
            <a:endParaRPr lang="en-US" altLang="zh-CN" b="1">
              <a:solidFill>
                <a:schemeClr val="accent2"/>
              </a:solidFill>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10" name="Rectangle 7"/>
          <p:cNvSpPr>
            <a:spLocks noGrp="1" noChangeArrowheads="1"/>
          </p:cNvSpPr>
          <p:nvPr>
            <p:ph type="sldNum" sz="quarter" idx="5"/>
          </p:nvPr>
        </p:nvSpPr>
        <p:spPr>
          <a:noFill/>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spcBef>
                <a:spcPct val="0"/>
              </a:spcBef>
            </a:pPr>
            <a:fld id="{11A991C0-6FF0-4236-AB27-C50F706130D9}" type="slidenum">
              <a:rPr lang="en-US" altLang="zh-CN" smtClean="0"/>
              <a:pPr>
                <a:spcBef>
                  <a:spcPct val="0"/>
                </a:spcBef>
              </a:pPr>
              <a:t>131</a:t>
            </a:fld>
            <a:endParaRPr lang="en-US" altLang="zh-CN"/>
          </a:p>
        </p:txBody>
      </p:sp>
      <p:sp>
        <p:nvSpPr>
          <p:cNvPr id="247811" name="Rectangle 2"/>
          <p:cNvSpPr>
            <a:spLocks noGrp="1" noChangeArrowheads="1"/>
          </p:cNvSpPr>
          <p:nvPr>
            <p:ph type="body" idx="1"/>
          </p:nvPr>
        </p:nvSpPr>
        <p:spPr>
          <a:xfrm>
            <a:off x="412750" y="4773613"/>
            <a:ext cx="6029325" cy="3756025"/>
          </a:xfrm>
          <a:noFill/>
        </p:spPr>
        <p:txBody>
          <a:bodyPr lIns="92388" tIns="46195" rIns="92388" bIns="46195"/>
          <a:lstStyle/>
          <a:p>
            <a:pPr eaLnBrk="1" hangingPunct="1"/>
            <a:r>
              <a:rPr lang="en-US" altLang="zh-CN"/>
              <a:t>Group Functions (continued)</a:t>
            </a:r>
          </a:p>
          <a:p>
            <a:pPr lvl="1" eaLnBrk="1" hangingPunct="1"/>
            <a:r>
              <a:rPr lang="en-US" altLang="zh-CN"/>
              <a:t>Each of the functions accepts an argument. The following table identifies the options you can use in the syntax:</a:t>
            </a:r>
          </a:p>
          <a:p>
            <a:pPr lvl="1" eaLnBrk="1" hangingPunct="1"/>
            <a:endParaRPr lang="en-US" altLang="zh-CN"/>
          </a:p>
          <a:p>
            <a:pPr eaLnBrk="1" hangingPunct="1"/>
            <a:endParaRPr lang="en-US" altLang="zh-CN" b="1"/>
          </a:p>
        </p:txBody>
      </p:sp>
      <p:sp>
        <p:nvSpPr>
          <p:cNvPr id="247812" name="Rectangle 3"/>
          <p:cNvSpPr>
            <a:spLocks noGrp="1" noRot="1" noChangeAspect="1" noChangeArrowheads="1" noTextEdit="1"/>
          </p:cNvSpPr>
          <p:nvPr>
            <p:ph type="sldImg"/>
          </p:nvPr>
        </p:nvSpPr>
        <p:spPr>
          <a:xfrm>
            <a:off x="-495300" y="155575"/>
            <a:ext cx="7842250" cy="4411663"/>
          </a:xfrm>
          <a:ln w="12700" cap="flat">
            <a:solidFill>
              <a:schemeClr val="tx1"/>
            </a:solidFill>
          </a:ln>
        </p:spPr>
      </p:sp>
      <p:graphicFrame>
        <p:nvGraphicFramePr>
          <p:cNvPr id="247813" name="Object 4"/>
          <p:cNvGraphicFramePr>
            <a:graphicFrameLocks/>
          </p:cNvGraphicFramePr>
          <p:nvPr/>
        </p:nvGraphicFramePr>
        <p:xfrm>
          <a:off x="388938" y="5424488"/>
          <a:ext cx="6024562" cy="2309812"/>
        </p:xfrm>
        <a:graphic>
          <a:graphicData uri="http://schemas.openxmlformats.org/presentationml/2006/ole">
            <mc:AlternateContent xmlns:mc="http://schemas.openxmlformats.org/markup-compatibility/2006">
              <mc:Choice xmlns:v="urn:schemas-microsoft-com:vml" Requires="v">
                <p:oleObj name="Document" r:id="rId3" imgW="5989320" imgH="2307336" progId="Word.Document.6">
                  <p:embed/>
                </p:oleObj>
              </mc:Choice>
              <mc:Fallback>
                <p:oleObj name="Document" r:id="rId3" imgW="5989320" imgH="2307336" progId="Word.Document.6">
                  <p:embed/>
                  <p:pic>
                    <p:nvPicPr>
                      <p:cNvPr id="0" name="Object 4"/>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8938" y="5424488"/>
                        <a:ext cx="6024562" cy="2309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47814" name="Rectangle 5"/>
          <p:cNvSpPr>
            <a:spLocks noChangeArrowheads="1"/>
          </p:cNvSpPr>
          <p:nvPr/>
        </p:nvSpPr>
        <p:spPr bwMode="auto">
          <a:xfrm>
            <a:off x="731838" y="8016875"/>
            <a:ext cx="180975" cy="582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lgn="ctr" eaLnBrk="1" hangingPunct="1">
              <a:spcBef>
                <a:spcPct val="20000"/>
              </a:spcBef>
            </a:pPr>
            <a:endParaRPr kumimoji="0" lang="zh-CN" altLang="en-US" sz="3200">
              <a:latin typeface="Arial" panose="020B0604020202020204" pitchFamily="34" charset="0"/>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8" name="Rectangle 7"/>
          <p:cNvSpPr>
            <a:spLocks noGrp="1" noChangeArrowheads="1"/>
          </p:cNvSpPr>
          <p:nvPr>
            <p:ph type="sldNum" sz="quarter" idx="5"/>
          </p:nvPr>
        </p:nvSpPr>
        <p:spPr>
          <a:noFill/>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spcBef>
                <a:spcPct val="0"/>
              </a:spcBef>
            </a:pPr>
            <a:fld id="{D6BFE3A8-E62B-42BF-81A8-881AE1C4E579}" type="slidenum">
              <a:rPr lang="en-US" altLang="zh-CN" smtClean="0"/>
              <a:pPr>
                <a:spcBef>
                  <a:spcPct val="0"/>
                </a:spcBef>
              </a:pPr>
              <a:t>132</a:t>
            </a:fld>
            <a:endParaRPr lang="en-US" altLang="zh-CN"/>
          </a:p>
        </p:txBody>
      </p:sp>
      <p:sp>
        <p:nvSpPr>
          <p:cNvPr id="249859" name="Rectangle 2"/>
          <p:cNvSpPr>
            <a:spLocks noChangeArrowheads="1"/>
          </p:cNvSpPr>
          <p:nvPr/>
        </p:nvSpPr>
        <p:spPr bwMode="auto">
          <a:xfrm>
            <a:off x="3881438" y="0"/>
            <a:ext cx="2978150" cy="458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lgn="ctr" eaLnBrk="1" hangingPunct="1">
              <a:spcBef>
                <a:spcPct val="20000"/>
              </a:spcBef>
            </a:pPr>
            <a:endParaRPr kumimoji="0" lang="zh-CN" altLang="en-US" sz="3200">
              <a:latin typeface="Arial" panose="020B0604020202020204" pitchFamily="34" charset="0"/>
            </a:endParaRPr>
          </a:p>
        </p:txBody>
      </p:sp>
      <p:sp>
        <p:nvSpPr>
          <p:cNvPr id="249860" name="Rectangle 3"/>
          <p:cNvSpPr>
            <a:spLocks noChangeArrowheads="1"/>
          </p:cNvSpPr>
          <p:nvPr/>
        </p:nvSpPr>
        <p:spPr bwMode="auto">
          <a:xfrm>
            <a:off x="-3175" y="0"/>
            <a:ext cx="2974975" cy="458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lgn="ctr" eaLnBrk="1" hangingPunct="1">
              <a:spcBef>
                <a:spcPct val="20000"/>
              </a:spcBef>
            </a:pPr>
            <a:endParaRPr kumimoji="0" lang="zh-CN" altLang="en-US" sz="3200">
              <a:latin typeface="Arial" panose="020B0604020202020204" pitchFamily="34" charset="0"/>
            </a:endParaRPr>
          </a:p>
        </p:txBody>
      </p:sp>
      <p:sp>
        <p:nvSpPr>
          <p:cNvPr id="249861" name="Rectangle 4"/>
          <p:cNvSpPr>
            <a:spLocks noGrp="1" noChangeArrowheads="1"/>
          </p:cNvSpPr>
          <p:nvPr>
            <p:ph type="body" idx="1"/>
          </p:nvPr>
        </p:nvSpPr>
        <p:spPr>
          <a:xfrm>
            <a:off x="412750" y="4773613"/>
            <a:ext cx="6029325" cy="3756025"/>
          </a:xfrm>
          <a:noFill/>
        </p:spPr>
        <p:txBody>
          <a:bodyPr lIns="92388" tIns="46195" rIns="92388" bIns="46195"/>
          <a:lstStyle/>
          <a:p>
            <a:pPr eaLnBrk="1" hangingPunct="1"/>
            <a:r>
              <a:rPr lang="en-US" altLang="zh-CN"/>
              <a:t>Group Functions</a:t>
            </a:r>
          </a:p>
          <a:p>
            <a:pPr lvl="1" eaLnBrk="1" hangingPunct="1"/>
            <a:r>
              <a:rPr lang="en-US" altLang="zh-CN"/>
              <a:t>You can use AVG, SUM, MIN, and MAX  functions against columns that can store numeric data. The example above displays the average, highest, lowest, and sum of monthly salaries for all salesmen.</a:t>
            </a:r>
          </a:p>
          <a:p>
            <a:pPr eaLnBrk="1" hangingPunct="1"/>
            <a:endParaRPr lang="en-US" altLang="zh-CN" b="1"/>
          </a:p>
        </p:txBody>
      </p:sp>
      <p:sp>
        <p:nvSpPr>
          <p:cNvPr id="249862" name="Rectangle 5"/>
          <p:cNvSpPr>
            <a:spLocks noGrp="1" noRot="1" noChangeAspect="1" noChangeArrowheads="1" noTextEdit="1"/>
          </p:cNvSpPr>
          <p:nvPr>
            <p:ph type="sldImg"/>
          </p:nvPr>
        </p:nvSpPr>
        <p:spPr>
          <a:xfrm>
            <a:off x="-495300" y="155575"/>
            <a:ext cx="7842250" cy="4411663"/>
          </a:xfrm>
          <a:ln w="12700" cap="flat">
            <a:solidFill>
              <a:schemeClr val="tx1"/>
            </a:solidFill>
          </a:ln>
        </p:spPr>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6" name="Rectangle 7"/>
          <p:cNvSpPr>
            <a:spLocks noGrp="1" noChangeArrowheads="1"/>
          </p:cNvSpPr>
          <p:nvPr>
            <p:ph type="sldNum" sz="quarter" idx="5"/>
          </p:nvPr>
        </p:nvSpPr>
        <p:spPr>
          <a:noFill/>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spcBef>
                <a:spcPct val="0"/>
              </a:spcBef>
            </a:pPr>
            <a:fld id="{94C8CDDE-5DA2-474F-87C0-DFC16B169E5C}" type="slidenum">
              <a:rPr lang="en-US" altLang="zh-CN" smtClean="0"/>
              <a:pPr>
                <a:spcBef>
                  <a:spcPct val="0"/>
                </a:spcBef>
              </a:pPr>
              <a:t>133</a:t>
            </a:fld>
            <a:endParaRPr lang="en-US" altLang="zh-CN"/>
          </a:p>
        </p:txBody>
      </p:sp>
      <p:sp>
        <p:nvSpPr>
          <p:cNvPr id="251907" name="Rectangle 2"/>
          <p:cNvSpPr>
            <a:spLocks noGrp="1" noRot="1" noChangeAspect="1" noChangeArrowheads="1" noTextEdit="1"/>
          </p:cNvSpPr>
          <p:nvPr>
            <p:ph type="sldImg"/>
          </p:nvPr>
        </p:nvSpPr>
        <p:spPr>
          <a:xfrm>
            <a:off x="-495300" y="155575"/>
            <a:ext cx="7842250" cy="4411663"/>
          </a:xfrm>
          <a:ln w="12700" cap="flat">
            <a:solidFill>
              <a:schemeClr val="tx1"/>
            </a:solidFill>
          </a:ln>
        </p:spPr>
      </p:sp>
      <p:sp>
        <p:nvSpPr>
          <p:cNvPr id="251908" name="Rectangle 3"/>
          <p:cNvSpPr>
            <a:spLocks noGrp="1" noChangeArrowheads="1"/>
          </p:cNvSpPr>
          <p:nvPr>
            <p:ph type="body" idx="1"/>
          </p:nvPr>
        </p:nvSpPr>
        <p:spPr>
          <a:xfrm>
            <a:off x="412750" y="4773613"/>
            <a:ext cx="6029325" cy="3756025"/>
          </a:xfrm>
          <a:noFill/>
        </p:spPr>
        <p:txBody>
          <a:bodyPr lIns="92388" tIns="46195" rIns="92388" bIns="46195"/>
          <a:lstStyle/>
          <a:p>
            <a:pPr eaLnBrk="1" hangingPunct="1"/>
            <a:r>
              <a:rPr lang="en-US" altLang="zh-CN"/>
              <a:t>Group Functions (continued)</a:t>
            </a:r>
          </a:p>
          <a:p>
            <a:pPr lvl="1" eaLnBrk="1" hangingPunct="1"/>
            <a:r>
              <a:rPr lang="en-US" altLang="zh-CN"/>
              <a:t>You can use MAX and MIN functions for any datatype. The example above displays the most junior and most senior employee. </a:t>
            </a:r>
          </a:p>
          <a:p>
            <a:pPr lvl="1" eaLnBrk="1" hangingPunct="1"/>
            <a:r>
              <a:rPr lang="en-US" altLang="zh-CN"/>
              <a:t>The example below displays the employee name that is first and the employee name that is the last in an alphabetized list of all employees.</a:t>
            </a:r>
          </a:p>
          <a:p>
            <a:pPr lvl="1" eaLnBrk="1" hangingPunct="1"/>
            <a:endParaRPr lang="en-US" altLang="zh-CN"/>
          </a:p>
          <a:p>
            <a:pPr lvl="1" eaLnBrk="1" hangingPunct="1"/>
            <a:endParaRPr lang="en-US" altLang="zh-CN"/>
          </a:p>
          <a:p>
            <a:pPr lvl="1" eaLnBrk="1" hangingPunct="1"/>
            <a:endParaRPr lang="en-US" altLang="zh-CN" b="1"/>
          </a:p>
          <a:p>
            <a:pPr lvl="1" eaLnBrk="1" hangingPunct="1"/>
            <a:endParaRPr lang="en-US" altLang="zh-CN" b="1"/>
          </a:p>
          <a:p>
            <a:pPr lvl="1" eaLnBrk="1" hangingPunct="1"/>
            <a:endParaRPr lang="en-US" altLang="zh-CN" b="1"/>
          </a:p>
          <a:p>
            <a:pPr lvl="1" eaLnBrk="1" hangingPunct="1"/>
            <a:endParaRPr lang="en-US" altLang="zh-CN" sz="700" b="1"/>
          </a:p>
          <a:p>
            <a:pPr lvl="1" eaLnBrk="1" hangingPunct="1"/>
            <a:r>
              <a:rPr lang="en-US" altLang="zh-CN" b="1"/>
              <a:t>Note</a:t>
            </a:r>
            <a:r>
              <a:rPr lang="en-US" altLang="zh-CN"/>
              <a:t>: AVG, SUM, VARIANCE, and STDDEV functions can be used only with numeric datatypes.</a:t>
            </a:r>
          </a:p>
        </p:txBody>
      </p:sp>
      <p:sp>
        <p:nvSpPr>
          <p:cNvPr id="251909" name="Rectangle 4"/>
          <p:cNvSpPr>
            <a:spLocks noChangeArrowheads="1"/>
          </p:cNvSpPr>
          <p:nvPr/>
        </p:nvSpPr>
        <p:spPr bwMode="auto">
          <a:xfrm>
            <a:off x="641350" y="5849938"/>
            <a:ext cx="5551488" cy="417512"/>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lgn="ctr" eaLnBrk="1" hangingPunct="1">
              <a:spcBef>
                <a:spcPct val="20000"/>
              </a:spcBef>
            </a:pPr>
            <a:endParaRPr kumimoji="0" lang="zh-CN" altLang="en-US" sz="3200">
              <a:latin typeface="Arial" panose="020B0604020202020204" pitchFamily="34" charset="0"/>
            </a:endParaRPr>
          </a:p>
        </p:txBody>
      </p:sp>
      <p:sp>
        <p:nvSpPr>
          <p:cNvPr id="251910" name="Rectangle 5"/>
          <p:cNvSpPr>
            <a:spLocks noChangeArrowheads="1"/>
          </p:cNvSpPr>
          <p:nvPr/>
        </p:nvSpPr>
        <p:spPr bwMode="auto">
          <a:xfrm>
            <a:off x="166688" y="5862638"/>
            <a:ext cx="6062662" cy="427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796" tIns="44601" rIns="90796" bIns="44601">
            <a:spAutoFit/>
          </a:bodyPr>
          <a:lstStyle>
            <a:lvl1pPr marL="342900" indent="-342900" defTabSz="873125">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446088" defTabSz="873125">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defTabSz="873125">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defTabSz="873125">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defTabSz="873125">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defTabSz="873125"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defTabSz="873125"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defTabSz="873125"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defTabSz="873125"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lvl="1">
              <a:spcBef>
                <a:spcPct val="0"/>
              </a:spcBef>
            </a:pPr>
            <a:r>
              <a:rPr kumimoji="0" lang="en-US" altLang="zh-CN" sz="1100" b="1">
                <a:latin typeface="Courier New" panose="02070309020205020404" pitchFamily="49" charset="0"/>
              </a:rPr>
              <a:t>SQL&gt; SELECT	MIN(ename), MAX(ename)</a:t>
            </a:r>
          </a:p>
          <a:p>
            <a:pPr lvl="1">
              <a:spcBef>
                <a:spcPct val="0"/>
              </a:spcBef>
            </a:pPr>
            <a:r>
              <a:rPr kumimoji="0" lang="en-US" altLang="zh-CN" sz="1100" b="1">
                <a:latin typeface="Courier New" panose="02070309020205020404" pitchFamily="49" charset="0"/>
              </a:rPr>
              <a:t>  2  FROM	emp;</a:t>
            </a:r>
          </a:p>
        </p:txBody>
      </p:sp>
      <p:sp>
        <p:nvSpPr>
          <p:cNvPr id="251911" name="Rectangle 6"/>
          <p:cNvSpPr>
            <a:spLocks noChangeArrowheads="1"/>
          </p:cNvSpPr>
          <p:nvPr/>
        </p:nvSpPr>
        <p:spPr bwMode="auto">
          <a:xfrm>
            <a:off x="641350" y="6400800"/>
            <a:ext cx="5551488" cy="544513"/>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lgn="ctr" eaLnBrk="1" hangingPunct="1">
              <a:spcBef>
                <a:spcPct val="20000"/>
              </a:spcBef>
            </a:pPr>
            <a:endParaRPr kumimoji="0" lang="zh-CN" altLang="en-US" sz="3200">
              <a:latin typeface="Arial" panose="020B0604020202020204" pitchFamily="34" charset="0"/>
            </a:endParaRPr>
          </a:p>
        </p:txBody>
      </p:sp>
      <p:sp>
        <p:nvSpPr>
          <p:cNvPr id="251912" name="Rectangle 7"/>
          <p:cNvSpPr>
            <a:spLocks noChangeArrowheads="1"/>
          </p:cNvSpPr>
          <p:nvPr/>
        </p:nvSpPr>
        <p:spPr bwMode="auto">
          <a:xfrm>
            <a:off x="166688" y="6402388"/>
            <a:ext cx="3586162" cy="595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796" tIns="44601" rIns="90796" bIns="44601">
            <a:spAutoFit/>
          </a:bodyPr>
          <a:lstStyle>
            <a:lvl1pPr marL="342900" indent="-342900" defTabSz="873125">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446088" defTabSz="873125">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defTabSz="873125">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defTabSz="873125">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defTabSz="873125">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defTabSz="873125"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defTabSz="873125"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defTabSz="873125"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defTabSz="873125"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lvl="1">
              <a:spcBef>
                <a:spcPct val="0"/>
              </a:spcBef>
            </a:pPr>
            <a:r>
              <a:rPr kumimoji="0" lang="en-US" altLang="zh-CN" sz="1100">
                <a:latin typeface="Courier New" panose="02070309020205020404" pitchFamily="49" charset="0"/>
              </a:rPr>
              <a:t>MIN(ENAME) MAX(ENAME)</a:t>
            </a:r>
          </a:p>
          <a:p>
            <a:pPr lvl="1">
              <a:spcBef>
                <a:spcPct val="0"/>
              </a:spcBef>
            </a:pPr>
            <a:r>
              <a:rPr kumimoji="0" lang="en-US" altLang="zh-CN" sz="1100">
                <a:latin typeface="Courier New" panose="02070309020205020404" pitchFamily="49" charset="0"/>
              </a:rPr>
              <a:t>---------- ----------</a:t>
            </a:r>
          </a:p>
          <a:p>
            <a:pPr lvl="1">
              <a:spcBef>
                <a:spcPct val="0"/>
              </a:spcBef>
            </a:pPr>
            <a:r>
              <a:rPr kumimoji="0" lang="en-US" altLang="zh-CN" sz="1100">
                <a:latin typeface="Courier New" panose="02070309020205020404" pitchFamily="49" charset="0"/>
              </a:rPr>
              <a:t>ADAMS      WARD</a:t>
            </a: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4" name="Rectangle 7"/>
          <p:cNvSpPr>
            <a:spLocks noGrp="1" noChangeArrowheads="1"/>
          </p:cNvSpPr>
          <p:nvPr>
            <p:ph type="sldNum" sz="quarter" idx="5"/>
          </p:nvPr>
        </p:nvSpPr>
        <p:spPr>
          <a:noFill/>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spcBef>
                <a:spcPct val="0"/>
              </a:spcBef>
            </a:pPr>
            <a:fld id="{5FD18B13-D5A4-41E2-BC33-1A88DF4327A4}" type="slidenum">
              <a:rPr lang="en-US" altLang="zh-CN" smtClean="0"/>
              <a:pPr>
                <a:spcBef>
                  <a:spcPct val="0"/>
                </a:spcBef>
              </a:pPr>
              <a:t>134</a:t>
            </a:fld>
            <a:endParaRPr lang="en-US" altLang="zh-CN"/>
          </a:p>
        </p:txBody>
      </p:sp>
      <p:sp>
        <p:nvSpPr>
          <p:cNvPr id="253955" name="Rectangle 2"/>
          <p:cNvSpPr>
            <a:spLocks noGrp="1" noChangeArrowheads="1"/>
          </p:cNvSpPr>
          <p:nvPr>
            <p:ph type="body" idx="1"/>
          </p:nvPr>
        </p:nvSpPr>
        <p:spPr>
          <a:xfrm>
            <a:off x="412750" y="4773613"/>
            <a:ext cx="6029325" cy="3756025"/>
          </a:xfrm>
          <a:noFill/>
        </p:spPr>
        <p:txBody>
          <a:bodyPr lIns="92388" tIns="46195" rIns="92388" bIns="46195"/>
          <a:lstStyle/>
          <a:p>
            <a:pPr defTabSz="403225" eaLnBrk="1" hangingPunct="1"/>
            <a:r>
              <a:rPr lang="en-US" altLang="zh-CN"/>
              <a:t>The COUNT Function</a:t>
            </a:r>
          </a:p>
          <a:p>
            <a:pPr marL="114300" lvl="1" defTabSz="403225" eaLnBrk="1" hangingPunct="1"/>
            <a:r>
              <a:rPr lang="en-US" altLang="zh-CN"/>
              <a:t>The COUNT function has two formats:</a:t>
            </a:r>
          </a:p>
          <a:p>
            <a:pPr marL="449263" lvl="2" indent="-214313" defTabSz="403225" eaLnBrk="1" hangingPunct="1"/>
            <a:r>
              <a:rPr lang="en-US" altLang="zh-CN"/>
              <a:t> COUNT(*) </a:t>
            </a:r>
          </a:p>
          <a:p>
            <a:pPr marL="449263" lvl="2" indent="-214313" defTabSz="403225" eaLnBrk="1" hangingPunct="1"/>
            <a:r>
              <a:rPr lang="en-US" altLang="zh-CN"/>
              <a:t> COUNT(</a:t>
            </a:r>
            <a:r>
              <a:rPr lang="en-US" altLang="zh-CN" i="1"/>
              <a:t>expr</a:t>
            </a:r>
            <a:r>
              <a:rPr lang="en-US" altLang="zh-CN"/>
              <a:t>)</a:t>
            </a:r>
          </a:p>
          <a:p>
            <a:pPr marL="114300" lvl="1" defTabSz="403225" eaLnBrk="1" hangingPunct="1"/>
            <a:r>
              <a:rPr lang="en-US" altLang="zh-CN"/>
              <a:t>COUNT(*) returns the number of rows in a table, including duplicate rows and rows containing null values. </a:t>
            </a:r>
          </a:p>
          <a:p>
            <a:pPr marL="114300" lvl="1" defTabSz="403225" eaLnBrk="1" hangingPunct="1"/>
            <a:r>
              <a:rPr lang="en-US" altLang="zh-CN"/>
              <a:t>In contrast, COUNT(</a:t>
            </a:r>
            <a:r>
              <a:rPr lang="en-US" altLang="zh-CN" i="1"/>
              <a:t>expr</a:t>
            </a:r>
            <a:r>
              <a:rPr lang="en-US" altLang="zh-CN"/>
              <a:t>) returns the number of nonnull rows in the column identified by </a:t>
            </a:r>
            <a:r>
              <a:rPr lang="en-US" altLang="zh-CN" i="1"/>
              <a:t>expr</a:t>
            </a:r>
            <a:r>
              <a:rPr lang="en-US" altLang="zh-CN"/>
              <a:t>. </a:t>
            </a:r>
          </a:p>
          <a:p>
            <a:pPr marL="114300" lvl="1" defTabSz="403225" eaLnBrk="1" hangingPunct="1"/>
            <a:r>
              <a:rPr lang="en-US" altLang="zh-CN"/>
              <a:t>The example above displays the number of employees in department 30.</a:t>
            </a:r>
          </a:p>
          <a:p>
            <a:pPr marL="114300" lvl="1" defTabSz="403225" eaLnBrk="1" hangingPunct="1"/>
            <a:endParaRPr lang="en-US" altLang="zh-CN"/>
          </a:p>
          <a:p>
            <a:pPr marL="114300" lvl="1" defTabSz="403225" eaLnBrk="1" hangingPunct="1"/>
            <a:endParaRPr lang="en-US" altLang="zh-CN"/>
          </a:p>
          <a:p>
            <a:pPr marL="114300" lvl="1" defTabSz="403225" eaLnBrk="1" hangingPunct="1"/>
            <a:endParaRPr lang="en-US" altLang="zh-CN"/>
          </a:p>
          <a:p>
            <a:pPr marL="114300" lvl="1" defTabSz="403225" eaLnBrk="1" hangingPunct="1"/>
            <a:endParaRPr lang="en-US" altLang="zh-CN"/>
          </a:p>
          <a:p>
            <a:pPr marL="114300" lvl="1" defTabSz="403225" eaLnBrk="1" hangingPunct="1"/>
            <a:endParaRPr lang="en-US" altLang="zh-CN"/>
          </a:p>
          <a:p>
            <a:pPr marL="114300" lvl="1" defTabSz="403225" eaLnBrk="1" hangingPunct="1"/>
            <a:endParaRPr lang="en-US" altLang="zh-CN"/>
          </a:p>
          <a:p>
            <a:pPr defTabSz="403225" eaLnBrk="1" hangingPunct="1"/>
            <a:r>
              <a:rPr lang="en-US" altLang="zh-CN">
                <a:solidFill>
                  <a:schemeClr val="accent2"/>
                </a:solidFill>
              </a:rPr>
              <a:t>Class Management Note</a:t>
            </a:r>
          </a:p>
          <a:p>
            <a:pPr marL="114300" lvl="1" defTabSz="403225" eaLnBrk="1" hangingPunct="1"/>
            <a:r>
              <a:rPr lang="en-US" altLang="zh-CN">
                <a:solidFill>
                  <a:schemeClr val="accent2"/>
                </a:solidFill>
              </a:rPr>
              <a:t>Demo: </a:t>
            </a:r>
            <a:r>
              <a:rPr lang="en-US" altLang="zh-CN" i="1">
                <a:solidFill>
                  <a:schemeClr val="accent2"/>
                </a:solidFill>
              </a:rPr>
              <a:t>l5count1.sql, </a:t>
            </a:r>
            <a:r>
              <a:rPr lang="en-US" altLang="zh-CN">
                <a:solidFill>
                  <a:schemeClr val="accent2"/>
                </a:solidFill>
              </a:rPr>
              <a:t> </a:t>
            </a:r>
            <a:r>
              <a:rPr lang="en-US" altLang="zh-CN" i="1">
                <a:solidFill>
                  <a:schemeClr val="accent2"/>
                </a:solidFill>
              </a:rPr>
              <a:t>l5count2.sql</a:t>
            </a:r>
          </a:p>
          <a:p>
            <a:pPr marL="114300" lvl="1" defTabSz="403225" eaLnBrk="1" hangingPunct="1"/>
            <a:r>
              <a:rPr lang="en-US" altLang="zh-CN">
                <a:solidFill>
                  <a:schemeClr val="accent2"/>
                </a:solidFill>
              </a:rPr>
              <a:t>Purpose: To illustrate using the COUNT(*) and COUNT(expr) functions.</a:t>
            </a:r>
          </a:p>
        </p:txBody>
      </p:sp>
      <p:sp>
        <p:nvSpPr>
          <p:cNvPr id="253956" name="Rectangle 3"/>
          <p:cNvSpPr>
            <a:spLocks noGrp="1" noRot="1" noChangeAspect="1" noChangeArrowheads="1" noTextEdit="1"/>
          </p:cNvSpPr>
          <p:nvPr>
            <p:ph type="sldImg"/>
          </p:nvPr>
        </p:nvSpPr>
        <p:spPr>
          <a:xfrm>
            <a:off x="-495300" y="155575"/>
            <a:ext cx="7842250" cy="4411663"/>
          </a:xfrm>
          <a:ln w="12700" cap="flat">
            <a:solidFill>
              <a:schemeClr val="tx1"/>
            </a:solidFill>
          </a:ln>
        </p:spPr>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2" name="Rectangle 7"/>
          <p:cNvSpPr>
            <a:spLocks noGrp="1" noChangeArrowheads="1"/>
          </p:cNvSpPr>
          <p:nvPr>
            <p:ph type="sldNum" sz="quarter" idx="5"/>
          </p:nvPr>
        </p:nvSpPr>
        <p:spPr>
          <a:noFill/>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spcBef>
                <a:spcPct val="0"/>
              </a:spcBef>
            </a:pPr>
            <a:fld id="{BE2E220C-6F28-4EB3-88CC-FEA47CB3F76F}" type="slidenum">
              <a:rPr lang="en-US" altLang="zh-CN" smtClean="0"/>
              <a:pPr>
                <a:spcBef>
                  <a:spcPct val="0"/>
                </a:spcBef>
              </a:pPr>
              <a:t>135</a:t>
            </a:fld>
            <a:endParaRPr lang="en-US" altLang="zh-CN"/>
          </a:p>
        </p:txBody>
      </p:sp>
      <p:sp>
        <p:nvSpPr>
          <p:cNvPr id="256003" name="Rectangle 2"/>
          <p:cNvSpPr>
            <a:spLocks noGrp="1" noRot="1" noChangeAspect="1" noChangeArrowheads="1" noTextEdit="1"/>
          </p:cNvSpPr>
          <p:nvPr>
            <p:ph type="sldImg"/>
          </p:nvPr>
        </p:nvSpPr>
        <p:spPr>
          <a:xfrm>
            <a:off x="-495300" y="155575"/>
            <a:ext cx="7842250" cy="4411663"/>
          </a:xfrm>
          <a:ln w="12700" cap="flat">
            <a:solidFill>
              <a:schemeClr val="tx1"/>
            </a:solidFill>
          </a:ln>
        </p:spPr>
      </p:sp>
      <p:sp>
        <p:nvSpPr>
          <p:cNvPr id="256004" name="Rectangle 3"/>
          <p:cNvSpPr>
            <a:spLocks noGrp="1" noChangeArrowheads="1"/>
          </p:cNvSpPr>
          <p:nvPr>
            <p:ph type="body" idx="1"/>
          </p:nvPr>
        </p:nvSpPr>
        <p:spPr>
          <a:xfrm>
            <a:off x="412750" y="4773613"/>
            <a:ext cx="6029325" cy="3756025"/>
          </a:xfrm>
          <a:noFill/>
        </p:spPr>
        <p:txBody>
          <a:bodyPr lIns="92388" tIns="46195" rIns="92388" bIns="46195"/>
          <a:lstStyle/>
          <a:p>
            <a:pPr eaLnBrk="1" hangingPunct="1"/>
            <a:r>
              <a:rPr lang="en-US" altLang="zh-CN"/>
              <a:t>The COUNT Function (continued)</a:t>
            </a:r>
          </a:p>
          <a:p>
            <a:pPr lvl="1" eaLnBrk="1" hangingPunct="1"/>
            <a:r>
              <a:rPr lang="en-US" altLang="zh-CN"/>
              <a:t>The example above displays the number of employees in department 30 who can earn a commission. Notice that the result gives the total number of rows to be four because two employees in department 30 cannot earn a commission and contain a null value in the COMM column.</a:t>
            </a:r>
          </a:p>
          <a:p>
            <a:pPr eaLnBrk="1" hangingPunct="1"/>
            <a:r>
              <a:rPr lang="en-US" altLang="zh-CN"/>
              <a:t>Example</a:t>
            </a:r>
          </a:p>
          <a:p>
            <a:pPr lvl="1" eaLnBrk="1" hangingPunct="1"/>
            <a:r>
              <a:rPr lang="en-US" altLang="zh-CN"/>
              <a:t>Display the number of departments in the EMP table.</a:t>
            </a:r>
          </a:p>
          <a:p>
            <a:pPr lvl="1" eaLnBrk="1" hangingPunct="1"/>
            <a:endParaRPr lang="en-US" altLang="zh-CN"/>
          </a:p>
          <a:p>
            <a:pPr lvl="1" eaLnBrk="1" hangingPunct="1"/>
            <a:endParaRPr lang="en-US" altLang="zh-CN"/>
          </a:p>
          <a:p>
            <a:pPr lvl="1" eaLnBrk="1" hangingPunct="1"/>
            <a:endParaRPr lang="en-US" altLang="zh-CN"/>
          </a:p>
          <a:p>
            <a:pPr lvl="1" eaLnBrk="1" hangingPunct="1">
              <a:spcBef>
                <a:spcPct val="0"/>
              </a:spcBef>
            </a:pPr>
            <a:endParaRPr lang="en-US" altLang="zh-CN"/>
          </a:p>
          <a:p>
            <a:pPr lvl="1" eaLnBrk="1" hangingPunct="1">
              <a:spcBef>
                <a:spcPct val="60000"/>
              </a:spcBef>
            </a:pPr>
            <a:endParaRPr lang="en-US" altLang="zh-CN"/>
          </a:p>
          <a:p>
            <a:pPr lvl="1" eaLnBrk="1" hangingPunct="1">
              <a:spcBef>
                <a:spcPct val="60000"/>
              </a:spcBef>
            </a:pPr>
            <a:r>
              <a:rPr lang="en-US" altLang="zh-CN"/>
              <a:t>Display the number of distinct departments in the EMP table.</a:t>
            </a:r>
          </a:p>
          <a:p>
            <a:pPr lvl="1" eaLnBrk="1" hangingPunct="1">
              <a:spcBef>
                <a:spcPct val="60000"/>
              </a:spcBef>
            </a:pPr>
            <a:endParaRPr lang="en-US" altLang="zh-CN"/>
          </a:p>
          <a:p>
            <a:pPr eaLnBrk="1" hangingPunct="1"/>
            <a:endParaRPr lang="en-US" altLang="zh-CN" b="1"/>
          </a:p>
        </p:txBody>
      </p:sp>
      <p:sp>
        <p:nvSpPr>
          <p:cNvPr id="256005" name="Rectangle 4"/>
          <p:cNvSpPr>
            <a:spLocks noChangeArrowheads="1"/>
          </p:cNvSpPr>
          <p:nvPr/>
        </p:nvSpPr>
        <p:spPr bwMode="auto">
          <a:xfrm>
            <a:off x="636588" y="6011863"/>
            <a:ext cx="5594350" cy="417512"/>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lgn="ctr" eaLnBrk="1" hangingPunct="1">
              <a:spcBef>
                <a:spcPct val="20000"/>
              </a:spcBef>
            </a:pPr>
            <a:endParaRPr kumimoji="0" lang="zh-CN" altLang="en-US" sz="3200">
              <a:latin typeface="Arial" panose="020B0604020202020204" pitchFamily="34" charset="0"/>
            </a:endParaRPr>
          </a:p>
        </p:txBody>
      </p:sp>
      <p:sp>
        <p:nvSpPr>
          <p:cNvPr id="256006" name="Rectangle 5"/>
          <p:cNvSpPr>
            <a:spLocks noChangeArrowheads="1"/>
          </p:cNvSpPr>
          <p:nvPr/>
        </p:nvSpPr>
        <p:spPr bwMode="auto">
          <a:xfrm>
            <a:off x="179388" y="5999163"/>
            <a:ext cx="3584575" cy="425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796" tIns="44601" rIns="90796" bIns="44601">
            <a:spAutoFit/>
          </a:bodyPr>
          <a:lstStyle>
            <a:lvl1pPr marL="342900" indent="-342900" defTabSz="873125">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446088" defTabSz="873125">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defTabSz="873125">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defTabSz="873125">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defTabSz="873125">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defTabSz="873125"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defTabSz="873125"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defTabSz="873125"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defTabSz="873125"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lvl="1">
              <a:spcBef>
                <a:spcPct val="0"/>
              </a:spcBef>
            </a:pPr>
            <a:r>
              <a:rPr kumimoji="0" lang="en-US" altLang="zh-CN" sz="1100" b="1">
                <a:latin typeface="Courier New" panose="02070309020205020404" pitchFamily="49" charset="0"/>
              </a:rPr>
              <a:t>SQL&gt; SELECT	COUNT(deptno)</a:t>
            </a:r>
          </a:p>
          <a:p>
            <a:pPr lvl="1">
              <a:spcBef>
                <a:spcPct val="0"/>
              </a:spcBef>
            </a:pPr>
            <a:r>
              <a:rPr kumimoji="0" lang="en-US" altLang="zh-CN" sz="1100" b="1">
                <a:latin typeface="Courier New" panose="02070309020205020404" pitchFamily="49" charset="0"/>
              </a:rPr>
              <a:t>  2  FROM	emp;</a:t>
            </a:r>
          </a:p>
        </p:txBody>
      </p:sp>
      <p:sp>
        <p:nvSpPr>
          <p:cNvPr id="256007" name="Rectangle 6"/>
          <p:cNvSpPr>
            <a:spLocks noChangeArrowheads="1"/>
          </p:cNvSpPr>
          <p:nvPr/>
        </p:nvSpPr>
        <p:spPr bwMode="auto">
          <a:xfrm>
            <a:off x="636588" y="6500813"/>
            <a:ext cx="5594350" cy="582612"/>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lgn="ctr" eaLnBrk="1" hangingPunct="1">
              <a:spcBef>
                <a:spcPct val="20000"/>
              </a:spcBef>
            </a:pPr>
            <a:endParaRPr kumimoji="0" lang="zh-CN" altLang="en-US" sz="3200">
              <a:latin typeface="Arial" panose="020B0604020202020204" pitchFamily="34" charset="0"/>
            </a:endParaRPr>
          </a:p>
        </p:txBody>
      </p:sp>
      <p:sp>
        <p:nvSpPr>
          <p:cNvPr id="256008" name="Rectangle 7"/>
          <p:cNvSpPr>
            <a:spLocks noChangeArrowheads="1"/>
          </p:cNvSpPr>
          <p:nvPr/>
        </p:nvSpPr>
        <p:spPr bwMode="auto">
          <a:xfrm>
            <a:off x="166688" y="6515100"/>
            <a:ext cx="3659187" cy="595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796" tIns="44601" rIns="90796" bIns="44601">
            <a:spAutoFit/>
          </a:bodyPr>
          <a:lstStyle>
            <a:lvl1pPr marL="342900" indent="-342900" defTabSz="873125">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446088" defTabSz="873125">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defTabSz="873125">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defTabSz="873125">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defTabSz="873125">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defTabSz="873125"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defTabSz="873125"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defTabSz="873125"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defTabSz="873125"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lvl="1">
              <a:spcBef>
                <a:spcPct val="0"/>
              </a:spcBef>
            </a:pPr>
            <a:r>
              <a:rPr kumimoji="0" lang="en-US" altLang="zh-CN" sz="1100">
                <a:latin typeface="Courier New" panose="02070309020205020404" pitchFamily="49" charset="0"/>
              </a:rPr>
              <a:t>COUNT(DEPTNO)</a:t>
            </a:r>
          </a:p>
          <a:p>
            <a:pPr lvl="1">
              <a:spcBef>
                <a:spcPct val="0"/>
              </a:spcBef>
            </a:pPr>
            <a:r>
              <a:rPr kumimoji="0" lang="en-US" altLang="zh-CN" sz="1100">
                <a:latin typeface="Courier New" panose="02070309020205020404" pitchFamily="49" charset="0"/>
              </a:rPr>
              <a:t>-------------</a:t>
            </a:r>
          </a:p>
          <a:p>
            <a:pPr lvl="1">
              <a:spcBef>
                <a:spcPct val="0"/>
              </a:spcBef>
            </a:pPr>
            <a:r>
              <a:rPr kumimoji="0" lang="en-US" altLang="zh-CN" sz="1100">
                <a:latin typeface="Courier New" panose="02070309020205020404" pitchFamily="49" charset="0"/>
              </a:rPr>
              <a:t>           14</a:t>
            </a:r>
          </a:p>
        </p:txBody>
      </p:sp>
      <p:grpSp>
        <p:nvGrpSpPr>
          <p:cNvPr id="256009" name="Group 8"/>
          <p:cNvGrpSpPr>
            <a:grpSpLocks/>
          </p:cNvGrpSpPr>
          <p:nvPr/>
        </p:nvGrpSpPr>
        <p:grpSpPr bwMode="auto">
          <a:xfrm>
            <a:off x="228600" y="7402513"/>
            <a:ext cx="6002338" cy="439737"/>
            <a:chOff x="143" y="4655"/>
            <a:chExt cx="3759" cy="276"/>
          </a:xfrm>
        </p:grpSpPr>
        <p:sp>
          <p:nvSpPr>
            <p:cNvPr id="256012" name="Rectangle 9"/>
            <p:cNvSpPr>
              <a:spLocks noChangeArrowheads="1"/>
            </p:cNvSpPr>
            <p:nvPr/>
          </p:nvSpPr>
          <p:spPr bwMode="auto">
            <a:xfrm>
              <a:off x="399" y="4655"/>
              <a:ext cx="3503" cy="262"/>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lgn="ctr" eaLnBrk="1" hangingPunct="1">
                <a:spcBef>
                  <a:spcPct val="20000"/>
                </a:spcBef>
              </a:pPr>
              <a:endParaRPr kumimoji="0" lang="zh-CN" altLang="en-US" sz="3200">
                <a:latin typeface="Arial" panose="020B0604020202020204" pitchFamily="34" charset="0"/>
              </a:endParaRPr>
            </a:p>
          </p:txBody>
        </p:sp>
        <p:sp>
          <p:nvSpPr>
            <p:cNvPr id="256013" name="Rectangle 10"/>
            <p:cNvSpPr>
              <a:spLocks noChangeArrowheads="1"/>
            </p:cNvSpPr>
            <p:nvPr/>
          </p:nvSpPr>
          <p:spPr bwMode="auto">
            <a:xfrm>
              <a:off x="143" y="4663"/>
              <a:ext cx="2690" cy="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796" tIns="44601" rIns="90796" bIns="44601">
              <a:spAutoFit/>
            </a:bodyPr>
            <a:lstStyle>
              <a:lvl1pPr marL="342900" indent="-342900" defTabSz="873125">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446088" defTabSz="873125">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defTabSz="873125">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defTabSz="873125">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defTabSz="873125">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defTabSz="873125"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defTabSz="873125"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defTabSz="873125"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defTabSz="873125"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lvl="1">
                <a:spcBef>
                  <a:spcPct val="0"/>
                </a:spcBef>
              </a:pPr>
              <a:r>
                <a:rPr kumimoji="0" lang="en-US" altLang="zh-CN" sz="1100" b="1">
                  <a:latin typeface="Courier New" panose="02070309020205020404" pitchFamily="49" charset="0"/>
                </a:rPr>
                <a:t>SQL&gt; SELECT	COUNT(DISTINCT (deptno))</a:t>
              </a:r>
            </a:p>
            <a:p>
              <a:pPr lvl="1">
                <a:spcBef>
                  <a:spcPct val="0"/>
                </a:spcBef>
              </a:pPr>
              <a:r>
                <a:rPr kumimoji="0" lang="en-US" altLang="zh-CN" sz="1100" b="1">
                  <a:latin typeface="Courier New" panose="02070309020205020404" pitchFamily="49" charset="0"/>
                </a:rPr>
                <a:t>  2  FROM	emp;</a:t>
              </a:r>
            </a:p>
          </p:txBody>
        </p:sp>
      </p:grpSp>
      <p:sp>
        <p:nvSpPr>
          <p:cNvPr id="256010" name="Rectangle 11"/>
          <p:cNvSpPr>
            <a:spLocks noChangeArrowheads="1"/>
          </p:cNvSpPr>
          <p:nvPr/>
        </p:nvSpPr>
        <p:spPr bwMode="auto">
          <a:xfrm>
            <a:off x="636588" y="7926388"/>
            <a:ext cx="5594350" cy="598487"/>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lgn="ctr" eaLnBrk="1" hangingPunct="1">
              <a:spcBef>
                <a:spcPct val="20000"/>
              </a:spcBef>
            </a:pPr>
            <a:endParaRPr kumimoji="0" lang="zh-CN" altLang="en-US" sz="3200">
              <a:latin typeface="Arial" panose="020B0604020202020204" pitchFamily="34" charset="0"/>
            </a:endParaRPr>
          </a:p>
        </p:txBody>
      </p:sp>
      <p:sp>
        <p:nvSpPr>
          <p:cNvPr id="256011" name="Rectangle 12"/>
          <p:cNvSpPr>
            <a:spLocks noChangeArrowheads="1"/>
          </p:cNvSpPr>
          <p:nvPr/>
        </p:nvSpPr>
        <p:spPr bwMode="auto">
          <a:xfrm>
            <a:off x="228600" y="7989888"/>
            <a:ext cx="3657600" cy="593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796" tIns="44601" rIns="90796" bIns="44601">
            <a:spAutoFit/>
          </a:bodyPr>
          <a:lstStyle>
            <a:lvl1pPr marL="342900" indent="-342900" defTabSz="873125">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446088" defTabSz="873125">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defTabSz="873125">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defTabSz="873125">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defTabSz="873125">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defTabSz="873125"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defTabSz="873125"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defTabSz="873125"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defTabSz="873125"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lvl="1">
              <a:spcBef>
                <a:spcPct val="0"/>
              </a:spcBef>
            </a:pPr>
            <a:r>
              <a:rPr kumimoji="0" lang="en-US" altLang="zh-CN" sz="1100">
                <a:latin typeface="Courier New" panose="02070309020205020404" pitchFamily="49" charset="0"/>
              </a:rPr>
              <a:t>COUNT(DISTINCT(DEPTNO))</a:t>
            </a:r>
          </a:p>
          <a:p>
            <a:pPr lvl="1">
              <a:spcBef>
                <a:spcPct val="0"/>
              </a:spcBef>
            </a:pPr>
            <a:r>
              <a:rPr kumimoji="0" lang="en-US" altLang="zh-CN" sz="1100">
                <a:latin typeface="Courier New" panose="02070309020205020404" pitchFamily="49" charset="0"/>
              </a:rPr>
              <a:t>-----------------------</a:t>
            </a:r>
          </a:p>
          <a:p>
            <a:pPr lvl="1">
              <a:spcBef>
                <a:spcPct val="0"/>
              </a:spcBef>
            </a:pPr>
            <a:r>
              <a:rPr kumimoji="0" lang="en-US" altLang="zh-CN" sz="1100">
                <a:latin typeface="Courier New" panose="02070309020205020404" pitchFamily="49" charset="0"/>
              </a:rPr>
              <a:t>                      3</a:t>
            </a: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50" name="Rectangle 7"/>
          <p:cNvSpPr>
            <a:spLocks noGrp="1" noChangeArrowheads="1"/>
          </p:cNvSpPr>
          <p:nvPr>
            <p:ph type="sldNum" sz="quarter" idx="5"/>
          </p:nvPr>
        </p:nvSpPr>
        <p:spPr>
          <a:noFill/>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spcBef>
                <a:spcPct val="0"/>
              </a:spcBef>
            </a:pPr>
            <a:fld id="{11AF8C9B-1BC9-47FF-9CCA-AFA03050EBD5}" type="slidenum">
              <a:rPr lang="en-US" altLang="zh-CN" smtClean="0"/>
              <a:pPr>
                <a:spcBef>
                  <a:spcPct val="0"/>
                </a:spcBef>
              </a:pPr>
              <a:t>136</a:t>
            </a:fld>
            <a:endParaRPr lang="en-US" altLang="zh-CN"/>
          </a:p>
        </p:txBody>
      </p:sp>
      <p:sp>
        <p:nvSpPr>
          <p:cNvPr id="258051" name="Rectangle 2"/>
          <p:cNvSpPr>
            <a:spLocks noGrp="1" noRot="1" noChangeAspect="1" noChangeArrowheads="1" noTextEdit="1"/>
          </p:cNvSpPr>
          <p:nvPr>
            <p:ph type="sldImg"/>
          </p:nvPr>
        </p:nvSpPr>
        <p:spPr>
          <a:xfrm>
            <a:off x="-533400" y="169863"/>
            <a:ext cx="7915275" cy="4452937"/>
          </a:xfrm>
          <a:ln w="12700" cap="flat">
            <a:solidFill>
              <a:schemeClr val="tx1"/>
            </a:solidFill>
          </a:ln>
        </p:spPr>
      </p:sp>
      <p:sp>
        <p:nvSpPr>
          <p:cNvPr id="258052" name="Rectangle 3"/>
          <p:cNvSpPr>
            <a:spLocks noGrp="1" noChangeArrowheads="1"/>
          </p:cNvSpPr>
          <p:nvPr>
            <p:ph type="body" idx="1"/>
          </p:nvPr>
        </p:nvSpPr>
        <p:spPr>
          <a:xfrm>
            <a:off x="455613" y="4770438"/>
            <a:ext cx="5341937" cy="3802062"/>
          </a:xfrm>
          <a:noFill/>
        </p:spPr>
        <p:txBody>
          <a:bodyPr lIns="92388" tIns="46195" rIns="92388" bIns="46195"/>
          <a:lstStyle/>
          <a:p>
            <a:pPr defTabSz="396875" eaLnBrk="1" hangingPunct="1">
              <a:tabLst>
                <a:tab pos="452438" algn="l"/>
              </a:tabLst>
            </a:pPr>
            <a:r>
              <a:rPr lang="en-US" altLang="zh-CN"/>
              <a:t>Group Functions and Null Values </a:t>
            </a:r>
          </a:p>
          <a:p>
            <a:pPr marL="114300" lvl="1" defTabSz="396875" eaLnBrk="1" hangingPunct="1">
              <a:tabLst>
                <a:tab pos="452438" algn="l"/>
              </a:tabLst>
            </a:pPr>
            <a:r>
              <a:rPr lang="en-US" altLang="zh-CN"/>
              <a:t>All group functions except COUNT (*) ignore null values in the column. In the above example, the average is calculated based </a:t>
            </a:r>
            <a:r>
              <a:rPr lang="en-US" altLang="zh-CN" i="1"/>
              <a:t>only</a:t>
            </a:r>
            <a:r>
              <a:rPr lang="en-US" altLang="zh-CN"/>
              <a:t> on the rows in the table where a valid value is stored in the COMM column. The average is calculated as total commission being paid to all employees divided by the number of employees receiving commission (4).</a:t>
            </a: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098" name="Rectangle 7"/>
          <p:cNvSpPr>
            <a:spLocks noGrp="1" noChangeArrowheads="1"/>
          </p:cNvSpPr>
          <p:nvPr>
            <p:ph type="sldNum" sz="quarter" idx="5"/>
          </p:nvPr>
        </p:nvSpPr>
        <p:spPr>
          <a:noFill/>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spcBef>
                <a:spcPct val="0"/>
              </a:spcBef>
            </a:pPr>
            <a:fld id="{CE1B48AB-FB10-48BF-819D-D6BA425D1F2F}" type="slidenum">
              <a:rPr lang="en-US" altLang="zh-CN" smtClean="0"/>
              <a:pPr>
                <a:spcBef>
                  <a:spcPct val="0"/>
                </a:spcBef>
              </a:pPr>
              <a:t>137</a:t>
            </a:fld>
            <a:endParaRPr lang="en-US" altLang="zh-CN"/>
          </a:p>
        </p:txBody>
      </p:sp>
      <p:sp>
        <p:nvSpPr>
          <p:cNvPr id="260099" name="Rectangle 2"/>
          <p:cNvSpPr>
            <a:spLocks noChangeArrowheads="1"/>
          </p:cNvSpPr>
          <p:nvPr/>
        </p:nvSpPr>
        <p:spPr bwMode="auto">
          <a:xfrm>
            <a:off x="3883025" y="-1588"/>
            <a:ext cx="2974975" cy="4572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lgn="ctr" eaLnBrk="1" hangingPunct="1">
              <a:spcBef>
                <a:spcPct val="20000"/>
              </a:spcBef>
            </a:pPr>
            <a:endParaRPr kumimoji="0" lang="zh-CN" altLang="en-US" sz="3200">
              <a:latin typeface="Arial" panose="020B0604020202020204" pitchFamily="34" charset="0"/>
            </a:endParaRPr>
          </a:p>
        </p:txBody>
      </p:sp>
      <p:sp>
        <p:nvSpPr>
          <p:cNvPr id="260100" name="Rectangle 3"/>
          <p:cNvSpPr>
            <a:spLocks noChangeArrowheads="1"/>
          </p:cNvSpPr>
          <p:nvPr/>
        </p:nvSpPr>
        <p:spPr bwMode="auto">
          <a:xfrm>
            <a:off x="-1588" y="-1588"/>
            <a:ext cx="2971801" cy="4572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lgn="ctr" eaLnBrk="1" hangingPunct="1">
              <a:spcBef>
                <a:spcPct val="20000"/>
              </a:spcBef>
            </a:pPr>
            <a:endParaRPr kumimoji="0" lang="zh-CN" altLang="en-US" sz="3200">
              <a:latin typeface="Arial" panose="020B0604020202020204" pitchFamily="34" charset="0"/>
            </a:endParaRPr>
          </a:p>
        </p:txBody>
      </p:sp>
      <p:sp>
        <p:nvSpPr>
          <p:cNvPr id="260101" name="Rectangle 4"/>
          <p:cNvSpPr>
            <a:spLocks noGrp="1" noChangeArrowheads="1"/>
          </p:cNvSpPr>
          <p:nvPr>
            <p:ph type="body" idx="1"/>
          </p:nvPr>
        </p:nvSpPr>
        <p:spPr>
          <a:xfrm>
            <a:off x="455613" y="4770438"/>
            <a:ext cx="5341937" cy="3802062"/>
          </a:xfrm>
          <a:noFill/>
        </p:spPr>
        <p:txBody>
          <a:bodyPr lIns="92388" tIns="46195" rIns="92388" bIns="46195"/>
          <a:lstStyle/>
          <a:p>
            <a:pPr defTabSz="468313" eaLnBrk="1" hangingPunct="1">
              <a:tabLst>
                <a:tab pos="444500" algn="l"/>
              </a:tabLst>
            </a:pPr>
            <a:r>
              <a:rPr lang="en-US" altLang="zh-CN"/>
              <a:t>Groups of Data</a:t>
            </a:r>
          </a:p>
          <a:p>
            <a:pPr marL="114300" lvl="1" defTabSz="468313" eaLnBrk="1" hangingPunct="1">
              <a:tabLst>
                <a:tab pos="444500" algn="l"/>
              </a:tabLst>
            </a:pPr>
            <a:r>
              <a:rPr lang="en-US" altLang="zh-CN"/>
              <a:t>Until now, all group functions have treated the table as one large group of information. At times, you need to divide the table of information into smaller groups. This can be done by using the GROUP BY clause.</a:t>
            </a:r>
          </a:p>
        </p:txBody>
      </p:sp>
      <p:sp>
        <p:nvSpPr>
          <p:cNvPr id="260102" name="Rectangle 5"/>
          <p:cNvSpPr>
            <a:spLocks noGrp="1" noRot="1" noChangeAspect="1" noChangeArrowheads="1" noTextEdit="1"/>
          </p:cNvSpPr>
          <p:nvPr>
            <p:ph type="sldImg"/>
          </p:nvPr>
        </p:nvSpPr>
        <p:spPr>
          <a:xfrm>
            <a:off x="-533400" y="169863"/>
            <a:ext cx="7915275" cy="4452937"/>
          </a:xfrm>
          <a:ln w="12700" cap="flat">
            <a:solidFill>
              <a:schemeClr val="tx1"/>
            </a:solidFill>
          </a:ln>
        </p:spPr>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146" name="Rectangle 7"/>
          <p:cNvSpPr>
            <a:spLocks noGrp="1" noChangeArrowheads="1"/>
          </p:cNvSpPr>
          <p:nvPr>
            <p:ph type="sldNum" sz="quarter" idx="5"/>
          </p:nvPr>
        </p:nvSpPr>
        <p:spPr>
          <a:noFill/>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spcBef>
                <a:spcPct val="0"/>
              </a:spcBef>
            </a:pPr>
            <a:fld id="{B627BF06-E0C5-4373-9A02-4DFB56D6524B}" type="slidenum">
              <a:rPr lang="en-US" altLang="zh-CN" smtClean="0"/>
              <a:pPr>
                <a:spcBef>
                  <a:spcPct val="0"/>
                </a:spcBef>
              </a:pPr>
              <a:t>138</a:t>
            </a:fld>
            <a:endParaRPr lang="en-US" altLang="zh-CN"/>
          </a:p>
        </p:txBody>
      </p:sp>
      <p:sp>
        <p:nvSpPr>
          <p:cNvPr id="262147" name="Rectangle 2"/>
          <p:cNvSpPr>
            <a:spLocks noChangeArrowheads="1"/>
          </p:cNvSpPr>
          <p:nvPr/>
        </p:nvSpPr>
        <p:spPr bwMode="auto">
          <a:xfrm>
            <a:off x="3881438" y="0"/>
            <a:ext cx="2978150" cy="458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lgn="ctr" eaLnBrk="1" hangingPunct="1">
              <a:spcBef>
                <a:spcPct val="20000"/>
              </a:spcBef>
            </a:pPr>
            <a:endParaRPr kumimoji="0" lang="zh-CN" altLang="en-US" sz="3200">
              <a:latin typeface="Arial" panose="020B0604020202020204" pitchFamily="34" charset="0"/>
            </a:endParaRPr>
          </a:p>
        </p:txBody>
      </p:sp>
      <p:sp>
        <p:nvSpPr>
          <p:cNvPr id="262148" name="Rectangle 3"/>
          <p:cNvSpPr>
            <a:spLocks noChangeArrowheads="1"/>
          </p:cNvSpPr>
          <p:nvPr/>
        </p:nvSpPr>
        <p:spPr bwMode="auto">
          <a:xfrm>
            <a:off x="-3175" y="0"/>
            <a:ext cx="2974975" cy="458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lgn="ctr" eaLnBrk="1" hangingPunct="1">
              <a:spcBef>
                <a:spcPct val="20000"/>
              </a:spcBef>
            </a:pPr>
            <a:endParaRPr kumimoji="0" lang="zh-CN" altLang="en-US" sz="3200">
              <a:latin typeface="Arial" panose="020B0604020202020204" pitchFamily="34" charset="0"/>
            </a:endParaRPr>
          </a:p>
        </p:txBody>
      </p:sp>
      <p:sp>
        <p:nvSpPr>
          <p:cNvPr id="262149" name="Rectangle 4"/>
          <p:cNvSpPr>
            <a:spLocks noGrp="1" noChangeArrowheads="1"/>
          </p:cNvSpPr>
          <p:nvPr>
            <p:ph type="body" idx="1"/>
          </p:nvPr>
        </p:nvSpPr>
        <p:spPr>
          <a:xfrm>
            <a:off x="412750" y="4773613"/>
            <a:ext cx="6029325" cy="3756025"/>
          </a:xfrm>
          <a:noFill/>
        </p:spPr>
        <p:txBody>
          <a:bodyPr lIns="92388" tIns="46195" rIns="92388" bIns="46195"/>
          <a:lstStyle/>
          <a:p>
            <a:pPr eaLnBrk="1" hangingPunct="1"/>
            <a:r>
              <a:rPr lang="en-US" altLang="zh-CN"/>
              <a:t>The GROUP BY Clause</a:t>
            </a:r>
          </a:p>
          <a:p>
            <a:pPr lvl="1" eaLnBrk="1" hangingPunct="1"/>
            <a:r>
              <a:rPr lang="en-US" altLang="zh-CN"/>
              <a:t>You can use the GROUP BY clause to divide the rows in a table into groups. You can then use the group functions to return summary information for each group. </a:t>
            </a:r>
          </a:p>
          <a:p>
            <a:pPr lvl="1" eaLnBrk="1" hangingPunct="1"/>
            <a:r>
              <a:rPr lang="en-US" altLang="zh-CN"/>
              <a:t>In the syntax:</a:t>
            </a:r>
          </a:p>
          <a:p>
            <a:pPr lvl="1" eaLnBrk="1" hangingPunct="1"/>
            <a:r>
              <a:rPr lang="en-US" altLang="zh-CN"/>
              <a:t>	</a:t>
            </a:r>
            <a:r>
              <a:rPr lang="en-US" altLang="zh-CN" i="1"/>
              <a:t>group_by_expression</a:t>
            </a:r>
            <a:r>
              <a:rPr lang="en-US" altLang="zh-CN"/>
              <a:t>	specifies columns whose values determine the basis for</a:t>
            </a:r>
            <a:br>
              <a:rPr lang="en-US" altLang="zh-CN"/>
            </a:br>
            <a:r>
              <a:rPr lang="en-US" altLang="zh-CN"/>
              <a:t>					grouping rows.</a:t>
            </a:r>
          </a:p>
          <a:p>
            <a:pPr eaLnBrk="1" hangingPunct="1"/>
            <a:r>
              <a:rPr lang="en-US" altLang="zh-CN"/>
              <a:t>Guidelines</a:t>
            </a:r>
          </a:p>
          <a:p>
            <a:pPr lvl="2" eaLnBrk="1" hangingPunct="1"/>
            <a:r>
              <a:rPr lang="en-US" altLang="zh-CN"/>
              <a:t>If you include a group function in a SELECT clause, you cannot select individual results as well </a:t>
            </a:r>
            <a:r>
              <a:rPr lang="en-US" altLang="zh-CN" i="1"/>
              <a:t>unless</a:t>
            </a:r>
            <a:r>
              <a:rPr lang="en-US" altLang="zh-CN"/>
              <a:t> the individual column appears in the GROUP BY clause. You will receive an error message if you fail to include the column list.</a:t>
            </a:r>
          </a:p>
          <a:p>
            <a:pPr lvl="2" eaLnBrk="1" hangingPunct="1"/>
            <a:r>
              <a:rPr lang="en-US" altLang="zh-CN"/>
              <a:t>Using a WHERE clause, you can preexclude rows before dividing them into groups.</a:t>
            </a:r>
          </a:p>
          <a:p>
            <a:pPr lvl="2" eaLnBrk="1" hangingPunct="1"/>
            <a:r>
              <a:rPr lang="en-US" altLang="zh-CN"/>
              <a:t>You must include the </a:t>
            </a:r>
            <a:r>
              <a:rPr lang="en-US" altLang="zh-CN" i="1"/>
              <a:t>columns</a:t>
            </a:r>
            <a:r>
              <a:rPr lang="en-US" altLang="zh-CN"/>
              <a:t> in the GROUP BY clause. </a:t>
            </a:r>
          </a:p>
          <a:p>
            <a:pPr lvl="2" eaLnBrk="1" hangingPunct="1"/>
            <a:r>
              <a:rPr lang="en-US" altLang="zh-CN"/>
              <a:t>You cannot use the column alias in the GROUP BY clause.</a:t>
            </a:r>
          </a:p>
          <a:p>
            <a:pPr lvl="2" eaLnBrk="1" hangingPunct="1"/>
            <a:r>
              <a:rPr lang="en-US" altLang="zh-CN"/>
              <a:t>By default, rows are sorted by ascending order of the columns included in the GROUP BY list. You can override this by using the ORDER BY clause.</a:t>
            </a:r>
          </a:p>
          <a:p>
            <a:pPr lvl="1" eaLnBrk="1" hangingPunct="1"/>
            <a:endParaRPr lang="en-US" altLang="zh-CN"/>
          </a:p>
          <a:p>
            <a:pPr eaLnBrk="1" hangingPunct="1"/>
            <a:endParaRPr lang="en-US" altLang="zh-CN" b="1"/>
          </a:p>
        </p:txBody>
      </p:sp>
      <p:sp>
        <p:nvSpPr>
          <p:cNvPr id="262150" name="Rectangle 5"/>
          <p:cNvSpPr>
            <a:spLocks noGrp="1" noRot="1" noChangeAspect="1" noChangeArrowheads="1" noTextEdit="1"/>
          </p:cNvSpPr>
          <p:nvPr>
            <p:ph type="sldImg"/>
          </p:nvPr>
        </p:nvSpPr>
        <p:spPr>
          <a:xfrm>
            <a:off x="-495300" y="155575"/>
            <a:ext cx="7842250" cy="4411663"/>
          </a:xfrm>
          <a:ln w="12700" cap="flat">
            <a:solidFill>
              <a:schemeClr val="tx1"/>
            </a:solidFill>
          </a:ln>
        </p:spPr>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194" name="Rectangle 7"/>
          <p:cNvSpPr>
            <a:spLocks noGrp="1" noChangeArrowheads="1"/>
          </p:cNvSpPr>
          <p:nvPr>
            <p:ph type="sldNum" sz="quarter" idx="5"/>
          </p:nvPr>
        </p:nvSpPr>
        <p:spPr>
          <a:noFill/>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spcBef>
                <a:spcPct val="0"/>
              </a:spcBef>
            </a:pPr>
            <a:fld id="{15A76242-C2ED-470E-9669-1EED23AB062E}" type="slidenum">
              <a:rPr lang="en-US" altLang="zh-CN" smtClean="0"/>
              <a:pPr>
                <a:spcBef>
                  <a:spcPct val="0"/>
                </a:spcBef>
              </a:pPr>
              <a:t>139</a:t>
            </a:fld>
            <a:endParaRPr lang="en-US" altLang="zh-CN"/>
          </a:p>
        </p:txBody>
      </p:sp>
      <p:sp>
        <p:nvSpPr>
          <p:cNvPr id="264195" name="Rectangle 2"/>
          <p:cNvSpPr>
            <a:spLocks noChangeArrowheads="1"/>
          </p:cNvSpPr>
          <p:nvPr/>
        </p:nvSpPr>
        <p:spPr bwMode="auto">
          <a:xfrm>
            <a:off x="3883025" y="-1588"/>
            <a:ext cx="2974975" cy="4572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lgn="ctr" eaLnBrk="1" hangingPunct="1">
              <a:spcBef>
                <a:spcPct val="20000"/>
              </a:spcBef>
            </a:pPr>
            <a:endParaRPr kumimoji="0" lang="zh-CN" altLang="en-US" sz="3200">
              <a:latin typeface="Arial" panose="020B0604020202020204" pitchFamily="34" charset="0"/>
            </a:endParaRPr>
          </a:p>
        </p:txBody>
      </p:sp>
      <p:sp>
        <p:nvSpPr>
          <p:cNvPr id="264196" name="Rectangle 3"/>
          <p:cNvSpPr>
            <a:spLocks noChangeArrowheads="1"/>
          </p:cNvSpPr>
          <p:nvPr/>
        </p:nvSpPr>
        <p:spPr bwMode="auto">
          <a:xfrm>
            <a:off x="-1588" y="-1588"/>
            <a:ext cx="2971801" cy="4572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lgn="ctr" eaLnBrk="1" hangingPunct="1">
              <a:spcBef>
                <a:spcPct val="20000"/>
              </a:spcBef>
            </a:pPr>
            <a:endParaRPr kumimoji="0" lang="zh-CN" altLang="en-US" sz="3200">
              <a:latin typeface="Arial" panose="020B0604020202020204" pitchFamily="34" charset="0"/>
            </a:endParaRPr>
          </a:p>
        </p:txBody>
      </p:sp>
      <p:sp>
        <p:nvSpPr>
          <p:cNvPr id="264197" name="Rectangle 4"/>
          <p:cNvSpPr>
            <a:spLocks noGrp="1" noChangeArrowheads="1"/>
          </p:cNvSpPr>
          <p:nvPr>
            <p:ph type="body" idx="1"/>
          </p:nvPr>
        </p:nvSpPr>
        <p:spPr>
          <a:xfrm>
            <a:off x="455613" y="4770438"/>
            <a:ext cx="5341937" cy="3802062"/>
          </a:xfrm>
          <a:noFill/>
        </p:spPr>
        <p:txBody>
          <a:bodyPr lIns="92388" tIns="46195" rIns="92388" bIns="46195"/>
          <a:lstStyle/>
          <a:p>
            <a:pPr defTabSz="468313" eaLnBrk="1" hangingPunct="1">
              <a:tabLst>
                <a:tab pos="444500" algn="l"/>
              </a:tabLst>
            </a:pPr>
            <a:r>
              <a:rPr lang="en-US" altLang="zh-CN"/>
              <a:t>The GROUP BY Clause (continued)</a:t>
            </a:r>
          </a:p>
          <a:p>
            <a:pPr marL="114300" lvl="1" defTabSz="468313" eaLnBrk="1" hangingPunct="1">
              <a:tabLst>
                <a:tab pos="444500" algn="l"/>
              </a:tabLst>
            </a:pPr>
            <a:r>
              <a:rPr lang="en-US" altLang="zh-CN"/>
              <a:t>When using the GROUP BY clause, make sure that all columns in the SELECT list that are not in the group functions are included in the GROUP BY clause. The above example displays the department number and the average salary for each department. Here is how the SELECT statement above, containing a GROUP BY clause, is evaluated:</a:t>
            </a:r>
          </a:p>
          <a:p>
            <a:pPr marL="439738" lvl="2" indent="-211138" defTabSz="468313" eaLnBrk="1" hangingPunct="1">
              <a:tabLst>
                <a:tab pos="444500" algn="l"/>
              </a:tabLst>
            </a:pPr>
            <a:r>
              <a:rPr lang="en-US" altLang="zh-CN"/>
              <a:t>The SELECT clause specifies the columns to be retrieved:</a:t>
            </a:r>
          </a:p>
          <a:p>
            <a:pPr marL="800100" lvl="3" indent="-246063" defTabSz="468313" eaLnBrk="1" hangingPunct="1">
              <a:tabLst>
                <a:tab pos="444500" algn="l"/>
              </a:tabLst>
            </a:pPr>
            <a:r>
              <a:rPr lang="en-US" altLang="zh-CN"/>
              <a:t>Department number column in the EMP table</a:t>
            </a:r>
          </a:p>
          <a:p>
            <a:pPr marL="800100" lvl="3" indent="-246063" defTabSz="468313" eaLnBrk="1" hangingPunct="1">
              <a:tabLst>
                <a:tab pos="444500" algn="l"/>
              </a:tabLst>
            </a:pPr>
            <a:r>
              <a:rPr lang="en-US" altLang="zh-CN"/>
              <a:t>The average of all the salaries in the group you specified in the GROUP BY clause</a:t>
            </a:r>
          </a:p>
          <a:p>
            <a:pPr marL="439738" lvl="2" indent="-211138" defTabSz="468313" eaLnBrk="1" hangingPunct="1">
              <a:tabLst>
                <a:tab pos="444500" algn="l"/>
              </a:tabLst>
            </a:pPr>
            <a:r>
              <a:rPr lang="en-US" altLang="zh-CN"/>
              <a:t>The FROM clause specifies the tables that the database must access: the EMP table.</a:t>
            </a:r>
          </a:p>
          <a:p>
            <a:pPr marL="439738" lvl="2" indent="-211138" defTabSz="468313" eaLnBrk="1" hangingPunct="1">
              <a:tabLst>
                <a:tab pos="444500" algn="l"/>
              </a:tabLst>
            </a:pPr>
            <a:r>
              <a:rPr lang="en-US" altLang="zh-CN"/>
              <a:t>The WHERE clause specifies the rows to be retrieved. Since there is no WHERE clause, by default all rows are retrieved. </a:t>
            </a:r>
          </a:p>
          <a:p>
            <a:pPr marL="439738" lvl="2" indent="-211138" defTabSz="468313" eaLnBrk="1" hangingPunct="1">
              <a:tabLst>
                <a:tab pos="444500" algn="l"/>
              </a:tabLst>
            </a:pPr>
            <a:r>
              <a:rPr lang="en-US" altLang="zh-CN"/>
              <a:t>The GROUP BY clause specifies how the rows should be grouped. The rows are being grouped by department number, so the AVG  function that is being applied to the salary column will calculate the </a:t>
            </a:r>
            <a:r>
              <a:rPr lang="en-US" altLang="zh-CN" i="1"/>
              <a:t>average salary for each department.</a:t>
            </a:r>
            <a:r>
              <a:rPr lang="en-US" altLang="zh-CN" b="1" i="1"/>
              <a:t> </a:t>
            </a:r>
          </a:p>
          <a:p>
            <a:pPr marL="114300" lvl="1" defTabSz="468313" eaLnBrk="1" hangingPunct="1">
              <a:tabLst>
                <a:tab pos="444500" algn="l"/>
              </a:tabLst>
            </a:pPr>
            <a:endParaRPr lang="en-US" altLang="zh-CN">
              <a:solidFill>
                <a:schemeClr val="accent1"/>
              </a:solidFill>
            </a:endParaRPr>
          </a:p>
          <a:p>
            <a:pPr defTabSz="468313" eaLnBrk="1" hangingPunct="1">
              <a:tabLst>
                <a:tab pos="444500" algn="l"/>
              </a:tabLst>
            </a:pPr>
            <a:endParaRPr lang="en-US" altLang="zh-CN" b="1">
              <a:solidFill>
                <a:schemeClr val="accent1"/>
              </a:solidFill>
            </a:endParaRPr>
          </a:p>
        </p:txBody>
      </p:sp>
      <p:sp>
        <p:nvSpPr>
          <p:cNvPr id="264198" name="Rectangle 5"/>
          <p:cNvSpPr>
            <a:spLocks noGrp="1" noRot="1" noChangeAspect="1" noChangeArrowheads="1" noTextEdit="1"/>
          </p:cNvSpPr>
          <p:nvPr>
            <p:ph type="sldImg"/>
          </p:nvPr>
        </p:nvSpPr>
        <p:spPr>
          <a:xfrm>
            <a:off x="-533400" y="169863"/>
            <a:ext cx="7915275" cy="4452937"/>
          </a:xfrm>
          <a:ln w="12700" cap="flat">
            <a:solidFill>
              <a:schemeClr val="tx1"/>
            </a:solidFill>
          </a:ln>
        </p:spPr>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42" name="Rectangle 7"/>
          <p:cNvSpPr>
            <a:spLocks noGrp="1" noChangeArrowheads="1"/>
          </p:cNvSpPr>
          <p:nvPr>
            <p:ph type="sldNum" sz="quarter" idx="5"/>
          </p:nvPr>
        </p:nvSpPr>
        <p:spPr>
          <a:noFill/>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spcBef>
                <a:spcPct val="0"/>
              </a:spcBef>
            </a:pPr>
            <a:fld id="{7B045DDC-EE52-4E80-81DB-B39AAC10B47F}" type="slidenum">
              <a:rPr lang="en-US" altLang="zh-CN" smtClean="0"/>
              <a:pPr>
                <a:spcBef>
                  <a:spcPct val="0"/>
                </a:spcBef>
              </a:pPr>
              <a:t>140</a:t>
            </a:fld>
            <a:endParaRPr lang="en-US" altLang="zh-CN"/>
          </a:p>
        </p:txBody>
      </p:sp>
      <p:sp>
        <p:nvSpPr>
          <p:cNvPr id="266243" name="Rectangle 2"/>
          <p:cNvSpPr>
            <a:spLocks noChangeArrowheads="1"/>
          </p:cNvSpPr>
          <p:nvPr/>
        </p:nvSpPr>
        <p:spPr bwMode="auto">
          <a:xfrm>
            <a:off x="3883025" y="-1588"/>
            <a:ext cx="2974975" cy="4572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lgn="ctr" eaLnBrk="1" hangingPunct="1">
              <a:spcBef>
                <a:spcPct val="20000"/>
              </a:spcBef>
            </a:pPr>
            <a:endParaRPr kumimoji="0" lang="zh-CN" altLang="en-US" sz="3200">
              <a:latin typeface="Arial" panose="020B0604020202020204" pitchFamily="34" charset="0"/>
            </a:endParaRPr>
          </a:p>
        </p:txBody>
      </p:sp>
      <p:sp>
        <p:nvSpPr>
          <p:cNvPr id="266244" name="Rectangle 3"/>
          <p:cNvSpPr>
            <a:spLocks noChangeArrowheads="1"/>
          </p:cNvSpPr>
          <p:nvPr/>
        </p:nvSpPr>
        <p:spPr bwMode="auto">
          <a:xfrm>
            <a:off x="-1588" y="-1588"/>
            <a:ext cx="2971801" cy="4572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lgn="ctr" eaLnBrk="1" hangingPunct="1">
              <a:spcBef>
                <a:spcPct val="20000"/>
              </a:spcBef>
            </a:pPr>
            <a:endParaRPr kumimoji="0" lang="zh-CN" altLang="en-US" sz="3200">
              <a:latin typeface="Arial" panose="020B0604020202020204" pitchFamily="34" charset="0"/>
            </a:endParaRPr>
          </a:p>
        </p:txBody>
      </p:sp>
      <p:sp>
        <p:nvSpPr>
          <p:cNvPr id="266245" name="Rectangle 4"/>
          <p:cNvSpPr>
            <a:spLocks noGrp="1" noChangeArrowheads="1"/>
          </p:cNvSpPr>
          <p:nvPr>
            <p:ph type="body" idx="1"/>
          </p:nvPr>
        </p:nvSpPr>
        <p:spPr>
          <a:xfrm>
            <a:off x="455613" y="4770438"/>
            <a:ext cx="6010275" cy="3802062"/>
          </a:xfrm>
          <a:noFill/>
        </p:spPr>
        <p:txBody>
          <a:bodyPr lIns="92388" tIns="46195" rIns="92388" bIns="46195"/>
          <a:lstStyle/>
          <a:p>
            <a:pPr defTabSz="468313" eaLnBrk="1" hangingPunct="1">
              <a:tabLst>
                <a:tab pos="444500" algn="l"/>
              </a:tabLst>
            </a:pPr>
            <a:r>
              <a:rPr lang="en-US" altLang="zh-CN"/>
              <a:t>The GROUP BY Clause (continued)</a:t>
            </a:r>
          </a:p>
          <a:p>
            <a:pPr marL="114300" lvl="1" defTabSz="468313" eaLnBrk="1" hangingPunct="1">
              <a:tabLst>
                <a:tab pos="444500" algn="l"/>
              </a:tabLst>
            </a:pPr>
            <a:r>
              <a:rPr lang="en-US" altLang="zh-CN"/>
              <a:t>The GROUP BY column does not have to be in the SELECT clause. For example, the above SELECT statement displays the average salaries for each department without displaying the respective department numbers. However, without the department numbers, the results do not look meaningful. </a:t>
            </a:r>
          </a:p>
          <a:p>
            <a:pPr marL="114300" lvl="1" defTabSz="468313" eaLnBrk="1" hangingPunct="1">
              <a:tabLst>
                <a:tab pos="444500" algn="l"/>
              </a:tabLst>
            </a:pPr>
            <a:r>
              <a:rPr lang="en-US" altLang="zh-CN"/>
              <a:t>You can use the group function in the ORDER BY clause.</a:t>
            </a:r>
          </a:p>
          <a:p>
            <a:pPr marL="114300" lvl="1" defTabSz="468313" eaLnBrk="1" hangingPunct="1">
              <a:tabLst>
                <a:tab pos="444500" algn="l"/>
              </a:tabLst>
            </a:pPr>
            <a:endParaRPr lang="en-US" altLang="zh-CN"/>
          </a:p>
          <a:p>
            <a:pPr marL="114300" lvl="1" defTabSz="468313" eaLnBrk="1" hangingPunct="1">
              <a:tabLst>
                <a:tab pos="444500" algn="l"/>
              </a:tabLst>
            </a:pPr>
            <a:endParaRPr lang="en-US" altLang="zh-CN"/>
          </a:p>
          <a:p>
            <a:pPr marL="114300" lvl="1" defTabSz="468313" eaLnBrk="1" hangingPunct="1">
              <a:tabLst>
                <a:tab pos="444500" algn="l"/>
              </a:tabLst>
            </a:pPr>
            <a:endParaRPr lang="en-US" altLang="zh-CN"/>
          </a:p>
          <a:p>
            <a:pPr marL="114300" lvl="1" defTabSz="468313" eaLnBrk="1" hangingPunct="1">
              <a:tabLst>
                <a:tab pos="444500" algn="l"/>
              </a:tabLst>
            </a:pPr>
            <a:endParaRPr lang="en-US" altLang="zh-CN"/>
          </a:p>
          <a:p>
            <a:pPr marL="114300" lvl="1" defTabSz="468313" eaLnBrk="1" hangingPunct="1">
              <a:tabLst>
                <a:tab pos="444500" algn="l"/>
              </a:tabLst>
            </a:pPr>
            <a:endParaRPr lang="en-US" altLang="zh-CN"/>
          </a:p>
          <a:p>
            <a:pPr marL="114300" lvl="1" defTabSz="468313" eaLnBrk="1" hangingPunct="1">
              <a:tabLst>
                <a:tab pos="444500" algn="l"/>
              </a:tabLst>
            </a:pPr>
            <a:endParaRPr lang="en-US" altLang="zh-CN"/>
          </a:p>
          <a:p>
            <a:pPr marL="114300" lvl="1" defTabSz="468313" eaLnBrk="1" hangingPunct="1">
              <a:tabLst>
                <a:tab pos="444500" algn="l"/>
              </a:tabLst>
            </a:pPr>
            <a:endParaRPr lang="en-US" altLang="zh-CN"/>
          </a:p>
          <a:p>
            <a:pPr marL="114300" lvl="1" defTabSz="468313" eaLnBrk="1" hangingPunct="1">
              <a:tabLst>
                <a:tab pos="444500" algn="l"/>
              </a:tabLst>
            </a:pPr>
            <a:endParaRPr lang="en-US" altLang="zh-CN"/>
          </a:p>
          <a:p>
            <a:pPr marL="114300" lvl="1" defTabSz="468313" eaLnBrk="1" hangingPunct="1">
              <a:tabLst>
                <a:tab pos="444500" algn="l"/>
              </a:tabLst>
            </a:pPr>
            <a:endParaRPr lang="en-US" altLang="zh-CN"/>
          </a:p>
          <a:p>
            <a:pPr marL="114300" lvl="1" defTabSz="468313" eaLnBrk="1" hangingPunct="1">
              <a:tabLst>
                <a:tab pos="444500" algn="l"/>
              </a:tabLst>
            </a:pPr>
            <a:endParaRPr lang="en-US" altLang="zh-CN"/>
          </a:p>
          <a:p>
            <a:pPr defTabSz="468313" eaLnBrk="1" hangingPunct="1">
              <a:tabLst>
                <a:tab pos="444500" algn="l"/>
              </a:tabLst>
            </a:pPr>
            <a:r>
              <a:rPr lang="en-US" altLang="zh-CN">
                <a:solidFill>
                  <a:schemeClr val="accent2"/>
                </a:solidFill>
              </a:rPr>
              <a:t>Class Management Note</a:t>
            </a:r>
          </a:p>
          <a:p>
            <a:pPr marL="114300" lvl="1" defTabSz="468313" eaLnBrk="1" hangingPunct="1">
              <a:tabLst>
                <a:tab pos="444500" algn="l"/>
              </a:tabLst>
            </a:pPr>
            <a:r>
              <a:rPr lang="en-US" altLang="zh-CN">
                <a:solidFill>
                  <a:schemeClr val="accent2"/>
                </a:solidFill>
              </a:rPr>
              <a:t>Demonstrate the query with and without the DEPTNO in the SELECT statement.</a:t>
            </a:r>
          </a:p>
        </p:txBody>
      </p:sp>
      <p:sp>
        <p:nvSpPr>
          <p:cNvPr id="266246" name="Rectangle 5"/>
          <p:cNvSpPr>
            <a:spLocks noGrp="1" noRot="1" noChangeAspect="1" noChangeArrowheads="1" noTextEdit="1"/>
          </p:cNvSpPr>
          <p:nvPr>
            <p:ph type="sldImg"/>
          </p:nvPr>
        </p:nvSpPr>
        <p:spPr>
          <a:xfrm>
            <a:off x="-533400" y="169863"/>
            <a:ext cx="7915275" cy="4452937"/>
          </a:xfrm>
          <a:ln w="12700" cap="flat">
            <a:solidFill>
              <a:schemeClr val="tx1"/>
            </a:solidFill>
          </a:ln>
        </p:spPr>
      </p:sp>
      <p:grpSp>
        <p:nvGrpSpPr>
          <p:cNvPr id="266247" name="Group 6"/>
          <p:cNvGrpSpPr>
            <a:grpSpLocks/>
          </p:cNvGrpSpPr>
          <p:nvPr/>
        </p:nvGrpSpPr>
        <p:grpSpPr bwMode="auto">
          <a:xfrm>
            <a:off x="254000" y="5802313"/>
            <a:ext cx="5989638" cy="936625"/>
            <a:chOff x="159" y="3649"/>
            <a:chExt cx="3751" cy="589"/>
          </a:xfrm>
        </p:grpSpPr>
        <p:sp>
          <p:nvSpPr>
            <p:cNvPr id="266250" name="Rectangle 7"/>
            <p:cNvSpPr>
              <a:spLocks noChangeArrowheads="1"/>
            </p:cNvSpPr>
            <p:nvPr/>
          </p:nvSpPr>
          <p:spPr bwMode="auto">
            <a:xfrm>
              <a:off x="407" y="3750"/>
              <a:ext cx="3503" cy="488"/>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lgn="ctr" eaLnBrk="1" hangingPunct="1">
                <a:spcBef>
                  <a:spcPct val="20000"/>
                </a:spcBef>
              </a:pPr>
              <a:endParaRPr kumimoji="0" lang="zh-CN" altLang="en-US" sz="3200">
                <a:latin typeface="Arial" panose="020B0604020202020204" pitchFamily="34" charset="0"/>
              </a:endParaRPr>
            </a:p>
          </p:txBody>
        </p:sp>
        <p:sp>
          <p:nvSpPr>
            <p:cNvPr id="266251" name="Rectangle 8"/>
            <p:cNvSpPr>
              <a:spLocks noChangeArrowheads="1"/>
            </p:cNvSpPr>
            <p:nvPr/>
          </p:nvSpPr>
          <p:spPr bwMode="auto">
            <a:xfrm>
              <a:off x="159" y="3649"/>
              <a:ext cx="2291" cy="5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796" tIns="44601" rIns="90796" bIns="44601">
              <a:spAutoFit/>
            </a:bodyPr>
            <a:lstStyle>
              <a:lvl1pPr marL="342900" indent="-342900" defTabSz="873125">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446088" defTabSz="873125">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defTabSz="873125">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defTabSz="873125">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defTabSz="873125">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defTabSz="873125"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defTabSz="873125"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defTabSz="873125"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defTabSz="873125"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lvl="1">
                <a:spcBef>
                  <a:spcPct val="0"/>
                </a:spcBef>
              </a:pPr>
              <a:endParaRPr kumimoji="0" lang="en-US" altLang="zh-CN" sz="1100" b="1">
                <a:latin typeface="Courier New" panose="02070309020205020404" pitchFamily="49" charset="0"/>
              </a:endParaRPr>
            </a:p>
            <a:p>
              <a:pPr lvl="1">
                <a:spcBef>
                  <a:spcPct val="0"/>
                </a:spcBef>
              </a:pPr>
              <a:r>
                <a:rPr kumimoji="0" lang="en-US" altLang="zh-CN" sz="1100" b="1">
                  <a:latin typeface="Courier New" panose="02070309020205020404" pitchFamily="49" charset="0"/>
                </a:rPr>
                <a:t>SQL&gt; SELECT	deptno, AVG(sal)</a:t>
              </a:r>
            </a:p>
            <a:p>
              <a:pPr lvl="1">
                <a:spcBef>
                  <a:spcPct val="0"/>
                </a:spcBef>
              </a:pPr>
              <a:r>
                <a:rPr kumimoji="0" lang="en-US" altLang="zh-CN" sz="1100" b="1">
                  <a:latin typeface="Courier New" panose="02070309020205020404" pitchFamily="49" charset="0"/>
                </a:rPr>
                <a:t>  2  FROM	emp</a:t>
              </a:r>
            </a:p>
            <a:p>
              <a:pPr lvl="1">
                <a:spcBef>
                  <a:spcPct val="0"/>
                </a:spcBef>
              </a:pPr>
              <a:r>
                <a:rPr kumimoji="0" lang="en-US" altLang="zh-CN" sz="1100" b="1">
                  <a:latin typeface="Courier New" panose="02070309020205020404" pitchFamily="49" charset="0"/>
                </a:rPr>
                <a:t>  3  GROUP BY	deptno</a:t>
              </a:r>
            </a:p>
            <a:p>
              <a:pPr lvl="1">
                <a:spcBef>
                  <a:spcPct val="0"/>
                </a:spcBef>
              </a:pPr>
              <a:r>
                <a:rPr kumimoji="0" lang="en-US" altLang="zh-CN" sz="1100" b="1">
                  <a:latin typeface="Courier New" panose="02070309020205020404" pitchFamily="49" charset="0"/>
                </a:rPr>
                <a:t>  4  ORDER BY   AVG(sal);</a:t>
              </a:r>
            </a:p>
          </p:txBody>
        </p:sp>
      </p:grpSp>
      <p:sp>
        <p:nvSpPr>
          <p:cNvPr id="266248" name="Rectangle 9"/>
          <p:cNvSpPr>
            <a:spLocks noChangeArrowheads="1"/>
          </p:cNvSpPr>
          <p:nvPr/>
        </p:nvSpPr>
        <p:spPr bwMode="auto">
          <a:xfrm>
            <a:off x="649288" y="6807200"/>
            <a:ext cx="5594350" cy="906463"/>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lgn="ctr" eaLnBrk="1" hangingPunct="1">
              <a:spcBef>
                <a:spcPct val="20000"/>
              </a:spcBef>
            </a:pPr>
            <a:endParaRPr kumimoji="0" lang="zh-CN" altLang="en-US" sz="3200">
              <a:latin typeface="Arial" panose="020B0604020202020204" pitchFamily="34" charset="0"/>
            </a:endParaRPr>
          </a:p>
        </p:txBody>
      </p:sp>
      <p:sp>
        <p:nvSpPr>
          <p:cNvPr id="266249" name="Rectangle 10"/>
          <p:cNvSpPr>
            <a:spLocks noChangeArrowheads="1"/>
          </p:cNvSpPr>
          <p:nvPr/>
        </p:nvSpPr>
        <p:spPr bwMode="auto">
          <a:xfrm>
            <a:off x="215900" y="6813550"/>
            <a:ext cx="3657600" cy="931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796" tIns="44601" rIns="90796" bIns="44601">
            <a:spAutoFit/>
          </a:bodyPr>
          <a:lstStyle>
            <a:lvl1pPr marL="342900" indent="-342900" defTabSz="873125">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446088" defTabSz="873125">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defTabSz="873125">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defTabSz="873125">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defTabSz="873125">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defTabSz="873125"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defTabSz="873125"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defTabSz="873125"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defTabSz="873125"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lvl="1">
              <a:spcBef>
                <a:spcPct val="0"/>
              </a:spcBef>
            </a:pPr>
            <a:r>
              <a:rPr kumimoji="0" lang="en-US" altLang="zh-CN" sz="1100">
                <a:latin typeface="Courier New" panose="02070309020205020404" pitchFamily="49" charset="0"/>
              </a:rPr>
              <a:t>    DEPTNO     AVG(SAL)</a:t>
            </a:r>
          </a:p>
          <a:p>
            <a:pPr lvl="1">
              <a:spcBef>
                <a:spcPct val="0"/>
              </a:spcBef>
            </a:pPr>
            <a:r>
              <a:rPr kumimoji="0" lang="en-US" altLang="zh-CN" sz="1100">
                <a:latin typeface="Courier New" panose="02070309020205020404" pitchFamily="49" charset="0"/>
              </a:rPr>
              <a:t>---------- ------------</a:t>
            </a:r>
          </a:p>
          <a:p>
            <a:pPr lvl="1">
              <a:spcBef>
                <a:spcPct val="0"/>
              </a:spcBef>
            </a:pPr>
            <a:r>
              <a:rPr kumimoji="0" lang="en-US" altLang="zh-CN" sz="1100">
                <a:latin typeface="Courier New" panose="02070309020205020404" pitchFamily="49" charset="0"/>
              </a:rPr>
              <a:t>        30    1566.6667 </a:t>
            </a:r>
          </a:p>
          <a:p>
            <a:pPr lvl="1">
              <a:spcBef>
                <a:spcPct val="0"/>
              </a:spcBef>
            </a:pPr>
            <a:r>
              <a:rPr kumimoji="0" lang="en-US" altLang="zh-CN" sz="1100">
                <a:latin typeface="Courier New" panose="02070309020205020404" pitchFamily="49" charset="0"/>
              </a:rPr>
              <a:t>        20         2175</a:t>
            </a:r>
          </a:p>
          <a:p>
            <a:pPr lvl="1">
              <a:spcBef>
                <a:spcPct val="0"/>
              </a:spcBef>
            </a:pPr>
            <a:r>
              <a:rPr kumimoji="0" lang="en-US" altLang="zh-CN" sz="1100">
                <a:latin typeface="Courier New" panose="02070309020205020404" pitchFamily="49" charset="0"/>
              </a:rPr>
              <a:t>        10    2916.6667</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spcBef>
                <a:spcPct val="0"/>
              </a:spcBef>
            </a:pPr>
            <a:fld id="{B885A435-14B2-491B-AC22-8C907534991B}" type="slidenum">
              <a:rPr lang="en-US" altLang="zh-CN" smtClean="0"/>
              <a:pPr>
                <a:spcBef>
                  <a:spcPct val="0"/>
                </a:spcBef>
              </a:pPr>
              <a:t>29</a:t>
            </a:fld>
            <a:endParaRPr lang="en-US" altLang="zh-CN"/>
          </a:p>
        </p:txBody>
      </p:sp>
      <p:sp>
        <p:nvSpPr>
          <p:cNvPr id="49155" name="Rectangle 2"/>
          <p:cNvSpPr>
            <a:spLocks noGrp="1" noRot="1" noChangeAspect="1" noChangeArrowheads="1" noTextEdit="1"/>
          </p:cNvSpPr>
          <p:nvPr>
            <p:ph type="sldImg"/>
          </p:nvPr>
        </p:nvSpPr>
        <p:spPr>
          <a:xfrm>
            <a:off x="-493713" y="157163"/>
            <a:ext cx="7839076" cy="4410075"/>
          </a:xfrm>
          <a:ln w="12700" cap="flat">
            <a:solidFill>
              <a:schemeClr val="tx1"/>
            </a:solidFill>
          </a:ln>
        </p:spPr>
      </p:sp>
      <p:sp>
        <p:nvSpPr>
          <p:cNvPr id="49156" name="Rectangle 3"/>
          <p:cNvSpPr>
            <a:spLocks noGrp="1" noChangeArrowheads="1"/>
          </p:cNvSpPr>
          <p:nvPr>
            <p:ph type="body" idx="1"/>
          </p:nvPr>
        </p:nvSpPr>
        <p:spPr>
          <a:xfrm>
            <a:off x="412750" y="4773613"/>
            <a:ext cx="6029325" cy="3756025"/>
          </a:xfrm>
          <a:noFill/>
        </p:spPr>
        <p:txBody>
          <a:bodyPr lIns="92388" tIns="46195" rIns="92388" bIns="46195"/>
          <a:lstStyle/>
          <a:p>
            <a:pPr eaLnBrk="1" hangingPunct="1"/>
            <a:r>
              <a:rPr lang="en-US" altLang="zh-CN"/>
              <a:t>The UNIQUE Key Constraint (continued)</a:t>
            </a:r>
          </a:p>
          <a:p>
            <a:pPr lvl="1" eaLnBrk="1" hangingPunct="1"/>
            <a:r>
              <a:rPr lang="en-US" altLang="zh-CN"/>
              <a:t>UNIQUE key constraints can be defined at the column or table level. A composite unique key is created by using the table level definition.</a:t>
            </a:r>
          </a:p>
          <a:p>
            <a:pPr lvl="1" eaLnBrk="1" hangingPunct="1"/>
            <a:r>
              <a:rPr lang="en-US" altLang="zh-CN"/>
              <a:t>The example on the slide applies UNIQUE key constraint to the DNAME column of the DEPT table. The name of the constraint is DEPT_DNAME_UK.</a:t>
            </a:r>
          </a:p>
          <a:p>
            <a:pPr lvl="1" eaLnBrk="1" hangingPunct="1"/>
            <a:r>
              <a:rPr lang="en-US" altLang="zh-CN" b="1"/>
              <a:t>Note: </a:t>
            </a:r>
            <a:r>
              <a:rPr lang="en-US" altLang="zh-CN"/>
              <a:t>Oracle Server enforces the UNIQUE key constraint by implicitly creating a unique index on the unique key.</a:t>
            </a:r>
          </a:p>
          <a:p>
            <a:pPr lvl="1" eaLnBrk="1" hangingPunct="1"/>
            <a:endParaRPr lang="en-US" altLang="zh-CN"/>
          </a:p>
          <a:p>
            <a:pPr lvl="1" eaLnBrk="1" hangingPunct="1"/>
            <a:endParaRPr lang="en-US" altLang="zh-CN"/>
          </a:p>
          <a:p>
            <a:pPr eaLnBrk="1" hangingPunct="1"/>
            <a:endParaRPr lang="en-US" altLang="zh-CN" b="1"/>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290" name="Rectangle 7"/>
          <p:cNvSpPr>
            <a:spLocks noGrp="1" noChangeArrowheads="1"/>
          </p:cNvSpPr>
          <p:nvPr>
            <p:ph type="sldNum" sz="quarter" idx="5"/>
          </p:nvPr>
        </p:nvSpPr>
        <p:spPr>
          <a:noFill/>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spcBef>
                <a:spcPct val="0"/>
              </a:spcBef>
            </a:pPr>
            <a:fld id="{F74FB105-5C97-4705-AC7F-7DA56B89F979}" type="slidenum">
              <a:rPr lang="en-US" altLang="zh-CN" smtClean="0"/>
              <a:pPr>
                <a:spcBef>
                  <a:spcPct val="0"/>
                </a:spcBef>
              </a:pPr>
              <a:t>141</a:t>
            </a:fld>
            <a:endParaRPr lang="en-US" altLang="zh-CN"/>
          </a:p>
        </p:txBody>
      </p:sp>
      <p:sp>
        <p:nvSpPr>
          <p:cNvPr id="268291" name="Rectangle 2"/>
          <p:cNvSpPr>
            <a:spLocks noGrp="1" noRot="1" noChangeAspect="1" noChangeArrowheads="1" noTextEdit="1"/>
          </p:cNvSpPr>
          <p:nvPr>
            <p:ph type="sldImg"/>
          </p:nvPr>
        </p:nvSpPr>
        <p:spPr>
          <a:xfrm>
            <a:off x="-533400" y="169863"/>
            <a:ext cx="7915275" cy="4452937"/>
          </a:xfrm>
          <a:ln w="12700" cap="flat">
            <a:solidFill>
              <a:schemeClr val="tx1"/>
            </a:solidFill>
          </a:ln>
        </p:spPr>
      </p:sp>
      <p:sp>
        <p:nvSpPr>
          <p:cNvPr id="268292" name="Rectangle 3"/>
          <p:cNvSpPr>
            <a:spLocks noGrp="1" noChangeArrowheads="1"/>
          </p:cNvSpPr>
          <p:nvPr>
            <p:ph type="body" idx="1"/>
          </p:nvPr>
        </p:nvSpPr>
        <p:spPr>
          <a:xfrm>
            <a:off x="455613" y="4770438"/>
            <a:ext cx="6048375" cy="3802062"/>
          </a:xfrm>
          <a:noFill/>
        </p:spPr>
        <p:txBody>
          <a:bodyPr lIns="92388" tIns="46195" rIns="92388" bIns="46195"/>
          <a:lstStyle/>
          <a:p>
            <a:pPr defTabSz="396875" eaLnBrk="1" hangingPunct="1">
              <a:tabLst>
                <a:tab pos="452438" algn="l"/>
              </a:tabLst>
            </a:pPr>
            <a:r>
              <a:rPr lang="en-US" altLang="zh-CN"/>
              <a:t>Groups Within Groups</a:t>
            </a:r>
          </a:p>
          <a:p>
            <a:pPr marL="114300" lvl="1" defTabSz="396875" eaLnBrk="1" hangingPunct="1">
              <a:tabLst>
                <a:tab pos="452438" algn="l"/>
              </a:tabLst>
            </a:pPr>
            <a:r>
              <a:rPr lang="en-US" altLang="zh-CN"/>
              <a:t>Sometimes there is a need to see results for groups within groups. The slide above shows a report that displays the total salary being paid to each job title, within each department.</a:t>
            </a:r>
          </a:p>
          <a:p>
            <a:pPr marL="114300" lvl="1" defTabSz="396875" eaLnBrk="1" hangingPunct="1">
              <a:tabLst>
                <a:tab pos="452438" algn="l"/>
              </a:tabLst>
            </a:pPr>
            <a:r>
              <a:rPr lang="en-US" altLang="zh-CN"/>
              <a:t>The EMP table is grouped first by department number and then within that grouping it is grouped by job title. For example, the two clerks in department 20 are grouped together and a single result (total salary) is produced for all salesmen within the group. </a:t>
            </a:r>
          </a:p>
          <a:p>
            <a:pPr marL="114300" lvl="1" defTabSz="396875" eaLnBrk="1" hangingPunct="1">
              <a:tabLst>
                <a:tab pos="452438" algn="l"/>
              </a:tabLst>
            </a:pPr>
            <a:endParaRPr lang="en-US" altLang="zh-CN"/>
          </a:p>
          <a:p>
            <a:pPr marL="114300" lvl="1" defTabSz="396875" eaLnBrk="1" hangingPunct="1">
              <a:tabLst>
                <a:tab pos="452438" algn="l"/>
              </a:tabLst>
            </a:pPr>
            <a:endParaRPr lang="en-US" altLang="zh-CN"/>
          </a:p>
          <a:p>
            <a:pPr marL="114300" lvl="1" defTabSz="396875" eaLnBrk="1" hangingPunct="1">
              <a:tabLst>
                <a:tab pos="452438" algn="l"/>
              </a:tabLst>
            </a:pPr>
            <a:endParaRPr lang="en-US" altLang="zh-CN"/>
          </a:p>
          <a:p>
            <a:pPr marL="114300" lvl="1" defTabSz="396875" eaLnBrk="1" hangingPunct="1">
              <a:tabLst>
                <a:tab pos="452438" algn="l"/>
              </a:tabLst>
            </a:pPr>
            <a:endParaRPr lang="en-US" altLang="zh-CN"/>
          </a:p>
          <a:p>
            <a:pPr marL="114300" lvl="1" defTabSz="396875" eaLnBrk="1" hangingPunct="1">
              <a:tabLst>
                <a:tab pos="452438" algn="l"/>
              </a:tabLst>
            </a:pPr>
            <a:endParaRPr lang="en-US" altLang="zh-CN"/>
          </a:p>
          <a:p>
            <a:pPr marL="114300" lvl="1" defTabSz="396875" eaLnBrk="1" hangingPunct="1">
              <a:tabLst>
                <a:tab pos="452438" algn="l"/>
              </a:tabLst>
            </a:pPr>
            <a:endParaRPr lang="en-US" altLang="zh-CN"/>
          </a:p>
          <a:p>
            <a:pPr marL="114300" lvl="1" defTabSz="396875" eaLnBrk="1" hangingPunct="1">
              <a:tabLst>
                <a:tab pos="452438" algn="l"/>
              </a:tabLst>
            </a:pPr>
            <a:endParaRPr lang="en-US" altLang="zh-CN"/>
          </a:p>
          <a:p>
            <a:pPr marL="114300" lvl="1" defTabSz="396875" eaLnBrk="1" hangingPunct="1">
              <a:tabLst>
                <a:tab pos="452438" algn="l"/>
              </a:tabLst>
            </a:pPr>
            <a:endParaRPr lang="en-US" altLang="zh-CN"/>
          </a:p>
          <a:p>
            <a:pPr defTabSz="396875" eaLnBrk="1" hangingPunct="1">
              <a:tabLst>
                <a:tab pos="452438" algn="l"/>
              </a:tabLst>
            </a:pPr>
            <a:r>
              <a:rPr lang="en-US" altLang="zh-CN">
                <a:solidFill>
                  <a:schemeClr val="accent2"/>
                </a:solidFill>
              </a:rPr>
              <a:t>Class Management Note</a:t>
            </a:r>
          </a:p>
          <a:p>
            <a:pPr marL="114300" lvl="1" defTabSz="396875" eaLnBrk="1" hangingPunct="1">
              <a:tabLst>
                <a:tab pos="452438" algn="l"/>
              </a:tabLst>
            </a:pPr>
            <a:r>
              <a:rPr lang="en-US" altLang="zh-CN">
                <a:solidFill>
                  <a:schemeClr val="accent2"/>
                </a:solidFill>
              </a:rPr>
              <a:t>Demo: </a:t>
            </a:r>
            <a:r>
              <a:rPr lang="en-US" altLang="zh-CN" i="1">
                <a:solidFill>
                  <a:schemeClr val="accent2"/>
                </a:solidFill>
              </a:rPr>
              <a:t>l5order1.sql,l5order2.sql</a:t>
            </a:r>
          </a:p>
          <a:p>
            <a:pPr marL="114300" lvl="1" defTabSz="396875" eaLnBrk="1" hangingPunct="1">
              <a:tabLst>
                <a:tab pos="452438" algn="l"/>
              </a:tabLst>
            </a:pPr>
            <a:r>
              <a:rPr lang="en-US" altLang="zh-CN">
                <a:solidFill>
                  <a:schemeClr val="accent2"/>
                </a:solidFill>
              </a:rPr>
              <a:t>Purpose: To illustrate ordering columns that are grouped by DEPTNO first, and ordering columns that are grouped by JOB first.</a:t>
            </a:r>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338" name="Rectangle 7"/>
          <p:cNvSpPr>
            <a:spLocks noGrp="1" noChangeArrowheads="1"/>
          </p:cNvSpPr>
          <p:nvPr>
            <p:ph type="sldNum" sz="quarter" idx="5"/>
          </p:nvPr>
        </p:nvSpPr>
        <p:spPr>
          <a:noFill/>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spcBef>
                <a:spcPct val="0"/>
              </a:spcBef>
            </a:pPr>
            <a:fld id="{1899BD4F-03BB-4133-BB73-6DE332F0032D}" type="slidenum">
              <a:rPr lang="en-US" altLang="zh-CN" smtClean="0"/>
              <a:pPr>
                <a:spcBef>
                  <a:spcPct val="0"/>
                </a:spcBef>
              </a:pPr>
              <a:t>142</a:t>
            </a:fld>
            <a:endParaRPr lang="en-US" altLang="zh-CN"/>
          </a:p>
        </p:txBody>
      </p:sp>
      <p:sp>
        <p:nvSpPr>
          <p:cNvPr id="270339" name="Rectangle 2"/>
          <p:cNvSpPr>
            <a:spLocks noGrp="1" noRot="1" noChangeAspect="1" noChangeArrowheads="1" noTextEdit="1"/>
          </p:cNvSpPr>
          <p:nvPr>
            <p:ph type="sldImg"/>
          </p:nvPr>
        </p:nvSpPr>
        <p:spPr>
          <a:xfrm>
            <a:off x="-533400" y="169863"/>
            <a:ext cx="7915275" cy="4452937"/>
          </a:xfrm>
          <a:ln w="12700" cap="flat">
            <a:solidFill>
              <a:schemeClr val="tx1"/>
            </a:solidFill>
          </a:ln>
        </p:spPr>
      </p:sp>
      <p:sp>
        <p:nvSpPr>
          <p:cNvPr id="270340" name="Rectangle 3"/>
          <p:cNvSpPr>
            <a:spLocks noGrp="1" noChangeArrowheads="1"/>
          </p:cNvSpPr>
          <p:nvPr>
            <p:ph type="body" idx="1"/>
          </p:nvPr>
        </p:nvSpPr>
        <p:spPr>
          <a:xfrm>
            <a:off x="455613" y="4770438"/>
            <a:ext cx="5341937" cy="3802062"/>
          </a:xfrm>
          <a:noFill/>
        </p:spPr>
        <p:txBody>
          <a:bodyPr lIns="92388" tIns="46195" rIns="92388" bIns="46195"/>
          <a:lstStyle/>
          <a:p>
            <a:pPr defTabSz="396875" eaLnBrk="1" hangingPunct="1">
              <a:tabLst>
                <a:tab pos="452438" algn="l"/>
              </a:tabLst>
            </a:pPr>
            <a:r>
              <a:rPr lang="en-US" altLang="zh-CN"/>
              <a:t>Groups Within Groups (continued)</a:t>
            </a:r>
          </a:p>
          <a:p>
            <a:pPr marL="114300" lvl="1" defTabSz="396875" eaLnBrk="1" hangingPunct="1">
              <a:tabLst>
                <a:tab pos="452438" algn="l"/>
              </a:tabLst>
            </a:pPr>
            <a:r>
              <a:rPr lang="en-US" altLang="zh-CN"/>
              <a:t>You can return summary results for groups and subgroups by listing more than one GROUP BY column. You can determine the default sort order of the results by the order of the columns in the GROUP BY clause. Here is how the SELECT statement above, containing a GROUP BY clause, is evaluated:</a:t>
            </a:r>
          </a:p>
          <a:p>
            <a:pPr marL="446088" lvl="2" indent="-212725" defTabSz="396875" eaLnBrk="1" hangingPunct="1">
              <a:tabLst>
                <a:tab pos="452438" algn="l"/>
              </a:tabLst>
            </a:pPr>
            <a:r>
              <a:rPr lang="en-US" altLang="zh-CN"/>
              <a:t>The SELECT clause specifies the column to be retrieved:</a:t>
            </a:r>
          </a:p>
          <a:p>
            <a:pPr marL="844550" lvl="3" indent="-214313" defTabSz="396875" eaLnBrk="1" hangingPunct="1">
              <a:tabLst>
                <a:tab pos="452438" algn="l"/>
              </a:tabLst>
            </a:pPr>
            <a:r>
              <a:rPr lang="en-US" altLang="zh-CN"/>
              <a:t>Department number in the EMP table</a:t>
            </a:r>
          </a:p>
          <a:p>
            <a:pPr marL="844550" lvl="3" indent="-214313" defTabSz="396875" eaLnBrk="1" hangingPunct="1">
              <a:tabLst>
                <a:tab pos="452438" algn="l"/>
              </a:tabLst>
            </a:pPr>
            <a:r>
              <a:rPr lang="en-US" altLang="zh-CN"/>
              <a:t>Job title in the EMP table</a:t>
            </a:r>
          </a:p>
          <a:p>
            <a:pPr marL="844550" lvl="3" indent="-214313" defTabSz="396875" eaLnBrk="1" hangingPunct="1">
              <a:tabLst>
                <a:tab pos="452438" algn="l"/>
              </a:tabLst>
            </a:pPr>
            <a:r>
              <a:rPr lang="en-US" altLang="zh-CN"/>
              <a:t>The sum of all the salaries in the group you specified in the GROUP BY clause</a:t>
            </a:r>
          </a:p>
          <a:p>
            <a:pPr marL="446088" lvl="2" indent="-212725" defTabSz="396875" eaLnBrk="1" hangingPunct="1">
              <a:tabLst>
                <a:tab pos="452438" algn="l"/>
              </a:tabLst>
            </a:pPr>
            <a:r>
              <a:rPr lang="en-US" altLang="zh-CN"/>
              <a:t>The FROM clause specifies the tables that the database must access: the EMP table.</a:t>
            </a:r>
          </a:p>
          <a:p>
            <a:pPr marL="446088" lvl="2" indent="-212725" defTabSz="396875" eaLnBrk="1" hangingPunct="1">
              <a:tabLst>
                <a:tab pos="452438" algn="l"/>
              </a:tabLst>
            </a:pPr>
            <a:r>
              <a:rPr lang="en-US" altLang="zh-CN"/>
              <a:t>The GROUP BY clause specifies how you must group the rows:</a:t>
            </a:r>
          </a:p>
          <a:p>
            <a:pPr marL="844550" lvl="3" indent="-214313" defTabSz="396875" eaLnBrk="1" hangingPunct="1">
              <a:tabLst>
                <a:tab pos="452438" algn="l"/>
              </a:tabLst>
            </a:pPr>
            <a:r>
              <a:rPr lang="en-US" altLang="zh-CN"/>
              <a:t>First, the rows are grouped by department number. </a:t>
            </a:r>
          </a:p>
          <a:p>
            <a:pPr marL="844550" lvl="3" indent="-214313" defTabSz="396875" eaLnBrk="1" hangingPunct="1">
              <a:tabLst>
                <a:tab pos="452438" algn="l"/>
              </a:tabLst>
            </a:pPr>
            <a:r>
              <a:rPr lang="en-US" altLang="zh-CN"/>
              <a:t>Second, within the department number groups, the rows are grouped by job title. </a:t>
            </a:r>
          </a:p>
          <a:p>
            <a:pPr marL="114300" lvl="1" defTabSz="396875" eaLnBrk="1" hangingPunct="1">
              <a:tabLst>
                <a:tab pos="452438" algn="l"/>
              </a:tabLst>
            </a:pPr>
            <a:r>
              <a:rPr lang="en-US" altLang="zh-CN"/>
              <a:t>So the SUM function is being applied to the salary column for all job titles within each department number group. </a:t>
            </a:r>
          </a:p>
          <a:p>
            <a:pPr defTabSz="396875" eaLnBrk="1" hangingPunct="1">
              <a:tabLst>
                <a:tab pos="452438" algn="l"/>
              </a:tabLst>
            </a:pPr>
            <a:endParaRPr lang="en-US" altLang="zh-CN" b="1"/>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386" name="Rectangle 7"/>
          <p:cNvSpPr>
            <a:spLocks noGrp="1" noChangeArrowheads="1"/>
          </p:cNvSpPr>
          <p:nvPr>
            <p:ph type="sldNum" sz="quarter" idx="5"/>
          </p:nvPr>
        </p:nvSpPr>
        <p:spPr>
          <a:noFill/>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spcBef>
                <a:spcPct val="0"/>
              </a:spcBef>
            </a:pPr>
            <a:fld id="{28F29CF5-3C0F-429B-8384-7ABEAC57FC69}" type="slidenum">
              <a:rPr lang="en-US" altLang="zh-CN" smtClean="0"/>
              <a:pPr>
                <a:spcBef>
                  <a:spcPct val="0"/>
                </a:spcBef>
              </a:pPr>
              <a:t>143</a:t>
            </a:fld>
            <a:endParaRPr lang="en-US" altLang="zh-CN"/>
          </a:p>
        </p:txBody>
      </p:sp>
      <p:sp>
        <p:nvSpPr>
          <p:cNvPr id="272387" name="Rectangle 2"/>
          <p:cNvSpPr>
            <a:spLocks noGrp="1" noChangeArrowheads="1"/>
          </p:cNvSpPr>
          <p:nvPr>
            <p:ph type="body" idx="1"/>
          </p:nvPr>
        </p:nvSpPr>
        <p:spPr>
          <a:xfrm>
            <a:off x="412750" y="4773613"/>
            <a:ext cx="6029325" cy="3756025"/>
          </a:xfrm>
          <a:noFill/>
        </p:spPr>
        <p:txBody>
          <a:bodyPr lIns="92388" tIns="46195" rIns="92388" bIns="46195"/>
          <a:lstStyle/>
          <a:p>
            <a:pPr defTabSz="403225" eaLnBrk="1" hangingPunct="1"/>
            <a:r>
              <a:rPr lang="en-US" altLang="zh-CN"/>
              <a:t>Illegal Queries Using Group Functions</a:t>
            </a:r>
          </a:p>
          <a:p>
            <a:pPr marL="114300" lvl="1" defTabSz="403225" eaLnBrk="1" hangingPunct="1"/>
            <a:r>
              <a:rPr lang="en-US" altLang="zh-CN"/>
              <a:t>Whenever you use a mixture of individual items (DEPTNO) and group functions (COUNT) in the same SELECT statement, you must include a GROUP BY clause that specifies the individual items (in this case, DEPTNO). If the GROUP BY clause is missing, then the error message “not a single-group group function” appears and an asterisk (*) points to the offending column. You can correct the above error by adding the GROUP BY clause. </a:t>
            </a:r>
          </a:p>
          <a:p>
            <a:pPr marL="114300" lvl="1" defTabSz="403225" eaLnBrk="1" hangingPunct="1"/>
            <a:endParaRPr lang="en-US" altLang="zh-CN"/>
          </a:p>
          <a:p>
            <a:pPr marL="114300" lvl="1" defTabSz="403225" eaLnBrk="1" hangingPunct="1"/>
            <a:endParaRPr lang="en-US" altLang="zh-CN"/>
          </a:p>
          <a:p>
            <a:pPr marL="114300" lvl="1" defTabSz="403225" eaLnBrk="1" hangingPunct="1"/>
            <a:endParaRPr lang="en-US" altLang="zh-CN"/>
          </a:p>
          <a:p>
            <a:pPr marL="114300" lvl="1" defTabSz="403225" eaLnBrk="1" hangingPunct="1"/>
            <a:endParaRPr lang="en-US" altLang="zh-CN"/>
          </a:p>
          <a:p>
            <a:pPr defTabSz="403225" eaLnBrk="1" hangingPunct="1">
              <a:lnSpc>
                <a:spcPct val="112000"/>
              </a:lnSpc>
              <a:spcAft>
                <a:spcPct val="24000"/>
              </a:spcAft>
            </a:pPr>
            <a:endParaRPr lang="en-US" altLang="zh-CN" b="1">
              <a:latin typeface="Times" panose="02020603050405020304" pitchFamily="18" charset="0"/>
            </a:endParaRPr>
          </a:p>
          <a:p>
            <a:pPr defTabSz="403225" eaLnBrk="1" hangingPunct="1">
              <a:lnSpc>
                <a:spcPct val="112000"/>
              </a:lnSpc>
              <a:spcAft>
                <a:spcPct val="24000"/>
              </a:spcAft>
            </a:pPr>
            <a:endParaRPr lang="en-US" altLang="zh-CN" b="1">
              <a:latin typeface="Times" panose="02020603050405020304" pitchFamily="18" charset="0"/>
            </a:endParaRPr>
          </a:p>
          <a:p>
            <a:pPr defTabSz="403225" eaLnBrk="1" hangingPunct="1">
              <a:lnSpc>
                <a:spcPct val="112000"/>
              </a:lnSpc>
              <a:spcAft>
                <a:spcPct val="24000"/>
              </a:spcAft>
            </a:pPr>
            <a:endParaRPr lang="en-US" altLang="zh-CN" b="1">
              <a:latin typeface="Times" panose="02020603050405020304" pitchFamily="18" charset="0"/>
            </a:endParaRPr>
          </a:p>
          <a:p>
            <a:pPr marL="114300" lvl="1" defTabSz="403225" eaLnBrk="1" hangingPunct="1">
              <a:spcBef>
                <a:spcPct val="55000"/>
              </a:spcBef>
            </a:pPr>
            <a:r>
              <a:rPr lang="en-US" altLang="zh-CN"/>
              <a:t>Any column or expression in the SELECT list that is not an aggregate function must be in the GROUP BY clause.</a:t>
            </a:r>
          </a:p>
          <a:p>
            <a:pPr defTabSz="403225" eaLnBrk="1" hangingPunct="1">
              <a:lnSpc>
                <a:spcPct val="90000"/>
              </a:lnSpc>
              <a:spcBef>
                <a:spcPct val="0"/>
              </a:spcBef>
            </a:pPr>
            <a:r>
              <a:rPr lang="en-US" altLang="zh-CN">
                <a:solidFill>
                  <a:schemeClr val="accent2"/>
                </a:solidFill>
              </a:rPr>
              <a:t>Class Management Note</a:t>
            </a:r>
          </a:p>
          <a:p>
            <a:pPr marL="114300" lvl="1" defTabSz="403225" eaLnBrk="1" hangingPunct="1">
              <a:lnSpc>
                <a:spcPct val="90000"/>
              </a:lnSpc>
              <a:spcBef>
                <a:spcPct val="0"/>
              </a:spcBef>
            </a:pPr>
            <a:r>
              <a:rPr lang="en-US" altLang="zh-CN">
                <a:solidFill>
                  <a:schemeClr val="accent2"/>
                </a:solidFill>
              </a:rPr>
              <a:t>Demo: </a:t>
            </a:r>
            <a:r>
              <a:rPr lang="en-US" altLang="zh-CN" i="1">
                <a:solidFill>
                  <a:schemeClr val="accent2"/>
                </a:solidFill>
              </a:rPr>
              <a:t>l5error.sql</a:t>
            </a:r>
          </a:p>
          <a:p>
            <a:pPr marL="114300" lvl="1" defTabSz="403225" eaLnBrk="1" hangingPunct="1">
              <a:lnSpc>
                <a:spcPct val="90000"/>
              </a:lnSpc>
              <a:spcBef>
                <a:spcPct val="0"/>
              </a:spcBef>
            </a:pPr>
            <a:r>
              <a:rPr lang="en-US" altLang="zh-CN">
                <a:solidFill>
                  <a:schemeClr val="accent2"/>
                </a:solidFill>
              </a:rPr>
              <a:t>Purpose: To illustrate executing a SELECT statement with no GROUP BY clause. </a:t>
            </a:r>
          </a:p>
        </p:txBody>
      </p:sp>
      <p:sp>
        <p:nvSpPr>
          <p:cNvPr id="272388" name="Rectangle 3"/>
          <p:cNvSpPr>
            <a:spLocks noGrp="1" noRot="1" noChangeAspect="1" noChangeArrowheads="1" noTextEdit="1"/>
          </p:cNvSpPr>
          <p:nvPr>
            <p:ph type="sldImg"/>
          </p:nvPr>
        </p:nvSpPr>
        <p:spPr>
          <a:xfrm>
            <a:off x="-495300" y="155575"/>
            <a:ext cx="7842250" cy="4411663"/>
          </a:xfrm>
          <a:ln w="12700" cap="flat">
            <a:solidFill>
              <a:schemeClr val="tx1"/>
            </a:solidFill>
          </a:ln>
        </p:spPr>
      </p:sp>
      <p:sp>
        <p:nvSpPr>
          <p:cNvPr id="272389" name="Rectangle 4"/>
          <p:cNvSpPr>
            <a:spLocks noChangeArrowheads="1"/>
          </p:cNvSpPr>
          <p:nvPr/>
        </p:nvSpPr>
        <p:spPr bwMode="auto">
          <a:xfrm>
            <a:off x="649288" y="5899150"/>
            <a:ext cx="5594350" cy="630238"/>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lgn="ctr" eaLnBrk="1" hangingPunct="1">
              <a:spcBef>
                <a:spcPct val="20000"/>
              </a:spcBef>
            </a:pPr>
            <a:endParaRPr kumimoji="0" lang="zh-CN" altLang="en-US" sz="3200">
              <a:latin typeface="Arial" panose="020B0604020202020204" pitchFamily="34" charset="0"/>
            </a:endParaRPr>
          </a:p>
        </p:txBody>
      </p:sp>
      <p:sp>
        <p:nvSpPr>
          <p:cNvPr id="272390" name="Rectangle 5"/>
          <p:cNvSpPr>
            <a:spLocks noChangeArrowheads="1"/>
          </p:cNvSpPr>
          <p:nvPr/>
        </p:nvSpPr>
        <p:spPr bwMode="auto">
          <a:xfrm>
            <a:off x="192088" y="5913438"/>
            <a:ext cx="3659187" cy="595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796" tIns="44601" rIns="90796" bIns="44601">
            <a:spAutoFit/>
          </a:bodyPr>
          <a:lstStyle>
            <a:lvl1pPr marL="342900" indent="-342900" defTabSz="873125">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446088" defTabSz="873125">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defTabSz="873125">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defTabSz="873125">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defTabSz="873125">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defTabSz="873125"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defTabSz="873125"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defTabSz="873125"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defTabSz="873125"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lvl="1">
              <a:spcBef>
                <a:spcPct val="0"/>
              </a:spcBef>
            </a:pPr>
            <a:r>
              <a:rPr kumimoji="0" lang="en-US" altLang="zh-CN" sz="1100" b="1">
                <a:latin typeface="Courier New" panose="02070309020205020404" pitchFamily="49" charset="0"/>
              </a:rPr>
              <a:t>SQL&gt; SELECT	deptno, COUNT(ename)</a:t>
            </a:r>
          </a:p>
          <a:p>
            <a:pPr lvl="1">
              <a:spcBef>
                <a:spcPct val="0"/>
              </a:spcBef>
            </a:pPr>
            <a:r>
              <a:rPr kumimoji="0" lang="en-US" altLang="zh-CN" sz="1100" b="1">
                <a:latin typeface="Courier New" panose="02070309020205020404" pitchFamily="49" charset="0"/>
              </a:rPr>
              <a:t>  2  FROM	emp</a:t>
            </a:r>
          </a:p>
          <a:p>
            <a:pPr lvl="1">
              <a:spcBef>
                <a:spcPct val="0"/>
              </a:spcBef>
            </a:pPr>
            <a:r>
              <a:rPr kumimoji="0" lang="en-US" altLang="zh-CN" sz="1100" b="1">
                <a:latin typeface="Courier New" panose="02070309020205020404" pitchFamily="49" charset="0"/>
              </a:rPr>
              <a:t>  3  GROUP BY	deptno;</a:t>
            </a:r>
          </a:p>
        </p:txBody>
      </p:sp>
      <p:grpSp>
        <p:nvGrpSpPr>
          <p:cNvPr id="272391" name="Group 6"/>
          <p:cNvGrpSpPr>
            <a:grpSpLocks/>
          </p:cNvGrpSpPr>
          <p:nvPr/>
        </p:nvGrpSpPr>
        <p:grpSpPr bwMode="auto">
          <a:xfrm>
            <a:off x="228600" y="7697788"/>
            <a:ext cx="284163" cy="292100"/>
            <a:chOff x="143" y="4841"/>
            <a:chExt cx="178" cy="183"/>
          </a:xfrm>
        </p:grpSpPr>
        <p:sp>
          <p:nvSpPr>
            <p:cNvPr id="272394" name="Freeform 7"/>
            <p:cNvSpPr>
              <a:spLocks/>
            </p:cNvSpPr>
            <p:nvPr/>
          </p:nvSpPr>
          <p:spPr bwMode="auto">
            <a:xfrm>
              <a:off x="143" y="4841"/>
              <a:ext cx="178" cy="183"/>
            </a:xfrm>
            <a:custGeom>
              <a:avLst/>
              <a:gdLst>
                <a:gd name="T0" fmla="*/ 177 w 178"/>
                <a:gd name="T1" fmla="*/ 182 h 183"/>
                <a:gd name="T2" fmla="*/ 177 w 178"/>
                <a:gd name="T3" fmla="*/ 0 h 183"/>
                <a:gd name="T4" fmla="*/ 0 w 178"/>
                <a:gd name="T5" fmla="*/ 0 h 183"/>
                <a:gd name="T6" fmla="*/ 0 w 178"/>
                <a:gd name="T7" fmla="*/ 182 h 183"/>
                <a:gd name="T8" fmla="*/ 177 w 178"/>
                <a:gd name="T9" fmla="*/ 182 h 18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8" h="183">
                  <a:moveTo>
                    <a:pt x="177" y="182"/>
                  </a:moveTo>
                  <a:lnTo>
                    <a:pt x="177" y="0"/>
                  </a:lnTo>
                  <a:lnTo>
                    <a:pt x="0" y="0"/>
                  </a:lnTo>
                  <a:lnTo>
                    <a:pt x="0" y="182"/>
                  </a:lnTo>
                  <a:lnTo>
                    <a:pt x="177" y="182"/>
                  </a:lnTo>
                </a:path>
              </a:pathLst>
            </a:custGeom>
            <a:solidFill>
              <a:srgbClr val="00000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2395" name="Freeform 8"/>
            <p:cNvSpPr>
              <a:spLocks/>
            </p:cNvSpPr>
            <p:nvPr/>
          </p:nvSpPr>
          <p:spPr bwMode="auto">
            <a:xfrm>
              <a:off x="153" y="4849"/>
              <a:ext cx="162" cy="164"/>
            </a:xfrm>
            <a:custGeom>
              <a:avLst/>
              <a:gdLst>
                <a:gd name="T0" fmla="*/ 82 w 162"/>
                <a:gd name="T1" fmla="*/ 0 h 164"/>
                <a:gd name="T2" fmla="*/ 0 w 162"/>
                <a:gd name="T3" fmla="*/ 163 h 164"/>
                <a:gd name="T4" fmla="*/ 161 w 162"/>
                <a:gd name="T5" fmla="*/ 163 h 164"/>
                <a:gd name="T6" fmla="*/ 82 w 162"/>
                <a:gd name="T7" fmla="*/ 0 h 16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62" h="164">
                  <a:moveTo>
                    <a:pt x="82" y="0"/>
                  </a:moveTo>
                  <a:lnTo>
                    <a:pt x="0" y="163"/>
                  </a:lnTo>
                  <a:lnTo>
                    <a:pt x="161" y="163"/>
                  </a:lnTo>
                  <a:lnTo>
                    <a:pt x="82" y="0"/>
                  </a:lnTo>
                </a:path>
              </a:pathLst>
            </a:custGeom>
            <a:solidFill>
              <a:srgbClr val="FFFF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2396" name="Freeform 9"/>
            <p:cNvSpPr>
              <a:spLocks/>
            </p:cNvSpPr>
            <p:nvPr/>
          </p:nvSpPr>
          <p:spPr bwMode="auto">
            <a:xfrm>
              <a:off x="171" y="4868"/>
              <a:ext cx="132" cy="133"/>
            </a:xfrm>
            <a:custGeom>
              <a:avLst/>
              <a:gdLst>
                <a:gd name="T0" fmla="*/ 64 w 132"/>
                <a:gd name="T1" fmla="*/ 0 h 133"/>
                <a:gd name="T2" fmla="*/ 0 w 132"/>
                <a:gd name="T3" fmla="*/ 132 h 133"/>
                <a:gd name="T4" fmla="*/ 131 w 132"/>
                <a:gd name="T5" fmla="*/ 132 h 133"/>
                <a:gd name="T6" fmla="*/ 64 w 132"/>
                <a:gd name="T7" fmla="*/ 0 h 13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32" h="133">
                  <a:moveTo>
                    <a:pt x="64" y="0"/>
                  </a:moveTo>
                  <a:lnTo>
                    <a:pt x="0" y="132"/>
                  </a:lnTo>
                  <a:lnTo>
                    <a:pt x="131" y="132"/>
                  </a:lnTo>
                  <a:lnTo>
                    <a:pt x="64" y="0"/>
                  </a:lnTo>
                </a:path>
              </a:pathLst>
            </a:custGeom>
            <a:solidFill>
              <a:srgbClr val="00000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2397" name="Freeform 10"/>
            <p:cNvSpPr>
              <a:spLocks/>
            </p:cNvSpPr>
            <p:nvPr/>
          </p:nvSpPr>
          <p:spPr bwMode="auto">
            <a:xfrm>
              <a:off x="227" y="4978"/>
              <a:ext cx="20" cy="19"/>
            </a:xfrm>
            <a:custGeom>
              <a:avLst/>
              <a:gdLst>
                <a:gd name="T0" fmla="*/ 9 w 20"/>
                <a:gd name="T1" fmla="*/ 18 h 19"/>
                <a:gd name="T2" fmla="*/ 10 w 20"/>
                <a:gd name="T3" fmla="*/ 16 h 19"/>
                <a:gd name="T4" fmla="*/ 12 w 20"/>
                <a:gd name="T5" fmla="*/ 16 h 19"/>
                <a:gd name="T6" fmla="*/ 14 w 20"/>
                <a:gd name="T7" fmla="*/ 15 h 19"/>
                <a:gd name="T8" fmla="*/ 15 w 20"/>
                <a:gd name="T9" fmla="*/ 14 h 19"/>
                <a:gd name="T10" fmla="*/ 16 w 20"/>
                <a:gd name="T11" fmla="*/ 13 h 19"/>
                <a:gd name="T12" fmla="*/ 17 w 20"/>
                <a:gd name="T13" fmla="*/ 11 h 19"/>
                <a:gd name="T14" fmla="*/ 17 w 20"/>
                <a:gd name="T15" fmla="*/ 10 h 19"/>
                <a:gd name="T16" fmla="*/ 19 w 20"/>
                <a:gd name="T17" fmla="*/ 8 h 19"/>
                <a:gd name="T18" fmla="*/ 17 w 20"/>
                <a:gd name="T19" fmla="*/ 6 h 19"/>
                <a:gd name="T20" fmla="*/ 17 w 20"/>
                <a:gd name="T21" fmla="*/ 5 h 19"/>
                <a:gd name="T22" fmla="*/ 16 w 20"/>
                <a:gd name="T23" fmla="*/ 3 h 19"/>
                <a:gd name="T24" fmla="*/ 15 w 20"/>
                <a:gd name="T25" fmla="*/ 2 h 19"/>
                <a:gd name="T26" fmla="*/ 14 w 20"/>
                <a:gd name="T27" fmla="*/ 1 h 19"/>
                <a:gd name="T28" fmla="*/ 12 w 20"/>
                <a:gd name="T29" fmla="*/ 0 h 19"/>
                <a:gd name="T30" fmla="*/ 10 w 20"/>
                <a:gd name="T31" fmla="*/ 0 h 19"/>
                <a:gd name="T32" fmla="*/ 9 w 20"/>
                <a:gd name="T33" fmla="*/ 0 h 19"/>
                <a:gd name="T34" fmla="*/ 7 w 20"/>
                <a:gd name="T35" fmla="*/ 0 h 19"/>
                <a:gd name="T36" fmla="*/ 5 w 20"/>
                <a:gd name="T37" fmla="*/ 0 h 19"/>
                <a:gd name="T38" fmla="*/ 4 w 20"/>
                <a:gd name="T39" fmla="*/ 1 h 19"/>
                <a:gd name="T40" fmla="*/ 2 w 20"/>
                <a:gd name="T41" fmla="*/ 2 h 19"/>
                <a:gd name="T42" fmla="*/ 1 w 20"/>
                <a:gd name="T43" fmla="*/ 3 h 19"/>
                <a:gd name="T44" fmla="*/ 1 w 20"/>
                <a:gd name="T45" fmla="*/ 5 h 19"/>
                <a:gd name="T46" fmla="*/ 0 w 20"/>
                <a:gd name="T47" fmla="*/ 6 h 19"/>
                <a:gd name="T48" fmla="*/ 0 w 20"/>
                <a:gd name="T49" fmla="*/ 8 h 19"/>
                <a:gd name="T50" fmla="*/ 0 w 20"/>
                <a:gd name="T51" fmla="*/ 10 h 19"/>
                <a:gd name="T52" fmla="*/ 1 w 20"/>
                <a:gd name="T53" fmla="*/ 11 h 19"/>
                <a:gd name="T54" fmla="*/ 1 w 20"/>
                <a:gd name="T55" fmla="*/ 13 h 19"/>
                <a:gd name="T56" fmla="*/ 2 w 20"/>
                <a:gd name="T57" fmla="*/ 14 h 19"/>
                <a:gd name="T58" fmla="*/ 4 w 20"/>
                <a:gd name="T59" fmla="*/ 15 h 19"/>
                <a:gd name="T60" fmla="*/ 5 w 20"/>
                <a:gd name="T61" fmla="*/ 16 h 19"/>
                <a:gd name="T62" fmla="*/ 7 w 20"/>
                <a:gd name="T63" fmla="*/ 16 h 19"/>
                <a:gd name="T64" fmla="*/ 9 w 20"/>
                <a:gd name="T65" fmla="*/ 18 h 1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20" h="19">
                  <a:moveTo>
                    <a:pt x="9" y="18"/>
                  </a:moveTo>
                  <a:lnTo>
                    <a:pt x="10" y="16"/>
                  </a:lnTo>
                  <a:lnTo>
                    <a:pt x="12" y="16"/>
                  </a:lnTo>
                  <a:lnTo>
                    <a:pt x="14" y="15"/>
                  </a:lnTo>
                  <a:lnTo>
                    <a:pt x="15" y="14"/>
                  </a:lnTo>
                  <a:lnTo>
                    <a:pt x="16" y="13"/>
                  </a:lnTo>
                  <a:lnTo>
                    <a:pt x="17" y="11"/>
                  </a:lnTo>
                  <a:lnTo>
                    <a:pt x="17" y="10"/>
                  </a:lnTo>
                  <a:lnTo>
                    <a:pt x="19" y="8"/>
                  </a:lnTo>
                  <a:lnTo>
                    <a:pt x="17" y="6"/>
                  </a:lnTo>
                  <a:lnTo>
                    <a:pt x="17" y="5"/>
                  </a:lnTo>
                  <a:lnTo>
                    <a:pt x="16" y="3"/>
                  </a:lnTo>
                  <a:lnTo>
                    <a:pt x="15" y="2"/>
                  </a:lnTo>
                  <a:lnTo>
                    <a:pt x="14" y="1"/>
                  </a:lnTo>
                  <a:lnTo>
                    <a:pt x="12" y="0"/>
                  </a:lnTo>
                  <a:lnTo>
                    <a:pt x="10" y="0"/>
                  </a:lnTo>
                  <a:lnTo>
                    <a:pt x="9" y="0"/>
                  </a:lnTo>
                  <a:lnTo>
                    <a:pt x="7" y="0"/>
                  </a:lnTo>
                  <a:lnTo>
                    <a:pt x="5" y="0"/>
                  </a:lnTo>
                  <a:lnTo>
                    <a:pt x="4" y="1"/>
                  </a:lnTo>
                  <a:lnTo>
                    <a:pt x="2" y="2"/>
                  </a:lnTo>
                  <a:lnTo>
                    <a:pt x="1" y="3"/>
                  </a:lnTo>
                  <a:lnTo>
                    <a:pt x="1" y="5"/>
                  </a:lnTo>
                  <a:lnTo>
                    <a:pt x="0" y="6"/>
                  </a:lnTo>
                  <a:lnTo>
                    <a:pt x="0" y="8"/>
                  </a:lnTo>
                  <a:lnTo>
                    <a:pt x="0" y="10"/>
                  </a:lnTo>
                  <a:lnTo>
                    <a:pt x="1" y="11"/>
                  </a:lnTo>
                  <a:lnTo>
                    <a:pt x="1" y="13"/>
                  </a:lnTo>
                  <a:lnTo>
                    <a:pt x="2" y="14"/>
                  </a:lnTo>
                  <a:lnTo>
                    <a:pt x="4" y="15"/>
                  </a:lnTo>
                  <a:lnTo>
                    <a:pt x="5" y="16"/>
                  </a:lnTo>
                  <a:lnTo>
                    <a:pt x="7" y="16"/>
                  </a:lnTo>
                  <a:lnTo>
                    <a:pt x="9" y="18"/>
                  </a:lnTo>
                </a:path>
              </a:pathLst>
            </a:custGeom>
            <a:solidFill>
              <a:srgbClr val="FFFF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2398" name="Freeform 11"/>
            <p:cNvSpPr>
              <a:spLocks/>
            </p:cNvSpPr>
            <p:nvPr/>
          </p:nvSpPr>
          <p:spPr bwMode="auto">
            <a:xfrm>
              <a:off x="227" y="4895"/>
              <a:ext cx="19" cy="80"/>
            </a:xfrm>
            <a:custGeom>
              <a:avLst/>
              <a:gdLst>
                <a:gd name="T0" fmla="*/ 10 w 19"/>
                <a:gd name="T1" fmla="*/ 0 h 80"/>
                <a:gd name="T2" fmla="*/ 11 w 19"/>
                <a:gd name="T3" fmla="*/ 0 h 80"/>
                <a:gd name="T4" fmla="*/ 13 w 19"/>
                <a:gd name="T5" fmla="*/ 0 h 80"/>
                <a:gd name="T6" fmla="*/ 15 w 19"/>
                <a:gd name="T7" fmla="*/ 2 h 80"/>
                <a:gd name="T8" fmla="*/ 17 w 19"/>
                <a:gd name="T9" fmla="*/ 7 h 80"/>
                <a:gd name="T10" fmla="*/ 18 w 19"/>
                <a:gd name="T11" fmla="*/ 15 h 80"/>
                <a:gd name="T12" fmla="*/ 18 w 19"/>
                <a:gd name="T13" fmla="*/ 29 h 80"/>
                <a:gd name="T14" fmla="*/ 15 w 19"/>
                <a:gd name="T15" fmla="*/ 50 h 80"/>
                <a:gd name="T16" fmla="*/ 10 w 19"/>
                <a:gd name="T17" fmla="*/ 79 h 80"/>
                <a:gd name="T18" fmla="*/ 5 w 19"/>
                <a:gd name="T19" fmla="*/ 63 h 80"/>
                <a:gd name="T20" fmla="*/ 2 w 19"/>
                <a:gd name="T21" fmla="*/ 48 h 80"/>
                <a:gd name="T22" fmla="*/ 0 w 19"/>
                <a:gd name="T23" fmla="*/ 34 h 80"/>
                <a:gd name="T24" fmla="*/ 0 w 19"/>
                <a:gd name="T25" fmla="*/ 22 h 80"/>
                <a:gd name="T26" fmla="*/ 1 w 19"/>
                <a:gd name="T27" fmla="*/ 11 h 80"/>
                <a:gd name="T28" fmla="*/ 4 w 19"/>
                <a:gd name="T29" fmla="*/ 4 h 80"/>
                <a:gd name="T30" fmla="*/ 7 w 19"/>
                <a:gd name="T31" fmla="*/ 0 h 80"/>
                <a:gd name="T32" fmla="*/ 10 w 19"/>
                <a:gd name="T33" fmla="*/ 0 h 8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9" h="80">
                  <a:moveTo>
                    <a:pt x="10" y="0"/>
                  </a:moveTo>
                  <a:lnTo>
                    <a:pt x="11" y="0"/>
                  </a:lnTo>
                  <a:lnTo>
                    <a:pt x="13" y="0"/>
                  </a:lnTo>
                  <a:lnTo>
                    <a:pt x="15" y="2"/>
                  </a:lnTo>
                  <a:lnTo>
                    <a:pt x="17" y="7"/>
                  </a:lnTo>
                  <a:lnTo>
                    <a:pt x="18" y="15"/>
                  </a:lnTo>
                  <a:lnTo>
                    <a:pt x="18" y="29"/>
                  </a:lnTo>
                  <a:lnTo>
                    <a:pt x="15" y="50"/>
                  </a:lnTo>
                  <a:lnTo>
                    <a:pt x="10" y="79"/>
                  </a:lnTo>
                  <a:lnTo>
                    <a:pt x="5" y="63"/>
                  </a:lnTo>
                  <a:lnTo>
                    <a:pt x="2" y="48"/>
                  </a:lnTo>
                  <a:lnTo>
                    <a:pt x="0" y="34"/>
                  </a:lnTo>
                  <a:lnTo>
                    <a:pt x="0" y="22"/>
                  </a:lnTo>
                  <a:lnTo>
                    <a:pt x="1" y="11"/>
                  </a:lnTo>
                  <a:lnTo>
                    <a:pt x="4" y="4"/>
                  </a:lnTo>
                  <a:lnTo>
                    <a:pt x="7" y="0"/>
                  </a:lnTo>
                  <a:lnTo>
                    <a:pt x="10" y="0"/>
                  </a:lnTo>
                </a:path>
              </a:pathLst>
            </a:custGeom>
            <a:solidFill>
              <a:srgbClr val="FFFF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72392" name="Rectangle 12"/>
          <p:cNvSpPr>
            <a:spLocks noChangeArrowheads="1"/>
          </p:cNvSpPr>
          <p:nvPr/>
        </p:nvSpPr>
        <p:spPr bwMode="auto">
          <a:xfrm>
            <a:off x="649288" y="6619875"/>
            <a:ext cx="5594350" cy="958850"/>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lgn="ctr" eaLnBrk="1" hangingPunct="1">
              <a:spcBef>
                <a:spcPct val="20000"/>
              </a:spcBef>
            </a:pPr>
            <a:endParaRPr kumimoji="0" lang="zh-CN" altLang="en-US" sz="3200">
              <a:latin typeface="Arial" panose="020B0604020202020204" pitchFamily="34" charset="0"/>
            </a:endParaRPr>
          </a:p>
        </p:txBody>
      </p:sp>
      <p:sp>
        <p:nvSpPr>
          <p:cNvPr id="272393" name="Rectangle 13"/>
          <p:cNvSpPr>
            <a:spLocks noChangeArrowheads="1"/>
          </p:cNvSpPr>
          <p:nvPr/>
        </p:nvSpPr>
        <p:spPr bwMode="auto">
          <a:xfrm>
            <a:off x="192088" y="6613525"/>
            <a:ext cx="3659187" cy="931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796" tIns="44601" rIns="90796" bIns="44601">
            <a:spAutoFit/>
          </a:bodyPr>
          <a:lstStyle>
            <a:lvl1pPr marL="342900" indent="-342900" defTabSz="873125">
              <a:spcBef>
                <a:spcPct val="30000"/>
              </a:spcBef>
              <a:tabLst>
                <a:tab pos="2354263" algn="r"/>
              </a:tabLst>
              <a:defRPr kumimoji="1" sz="1200">
                <a:solidFill>
                  <a:schemeClr val="tx1"/>
                </a:solidFill>
                <a:latin typeface="Times New Roman" panose="02020603050405020304" pitchFamily="18" charset="0"/>
                <a:ea typeface="宋体" panose="02010600030101010101" pitchFamily="2" charset="-122"/>
              </a:defRPr>
            </a:lvl1pPr>
            <a:lvl2pPr marL="446088" defTabSz="873125">
              <a:spcBef>
                <a:spcPct val="30000"/>
              </a:spcBef>
              <a:tabLst>
                <a:tab pos="2354263" algn="r"/>
              </a:tabLst>
              <a:defRPr kumimoji="1" sz="1200">
                <a:solidFill>
                  <a:schemeClr val="tx1"/>
                </a:solidFill>
                <a:latin typeface="Times New Roman" panose="02020603050405020304" pitchFamily="18" charset="0"/>
                <a:ea typeface="宋体" panose="02010600030101010101" pitchFamily="2" charset="-122"/>
              </a:defRPr>
            </a:lvl2pPr>
            <a:lvl3pPr marL="1143000" indent="-228600" defTabSz="873125">
              <a:spcBef>
                <a:spcPct val="30000"/>
              </a:spcBef>
              <a:tabLst>
                <a:tab pos="2354263" algn="r"/>
              </a:tabLst>
              <a:defRPr kumimoji="1" sz="1200">
                <a:solidFill>
                  <a:schemeClr val="tx1"/>
                </a:solidFill>
                <a:latin typeface="Times New Roman" panose="02020603050405020304" pitchFamily="18" charset="0"/>
                <a:ea typeface="宋体" panose="02010600030101010101" pitchFamily="2" charset="-122"/>
              </a:defRPr>
            </a:lvl3pPr>
            <a:lvl4pPr marL="1600200" indent="-228600" defTabSz="873125">
              <a:spcBef>
                <a:spcPct val="30000"/>
              </a:spcBef>
              <a:tabLst>
                <a:tab pos="2354263" algn="r"/>
              </a:tabLst>
              <a:defRPr kumimoji="1" sz="1200">
                <a:solidFill>
                  <a:schemeClr val="tx1"/>
                </a:solidFill>
                <a:latin typeface="Times New Roman" panose="02020603050405020304" pitchFamily="18" charset="0"/>
                <a:ea typeface="宋体" panose="02010600030101010101" pitchFamily="2" charset="-122"/>
              </a:defRPr>
            </a:lvl4pPr>
            <a:lvl5pPr marL="2057400" indent="-228600" defTabSz="873125">
              <a:spcBef>
                <a:spcPct val="30000"/>
              </a:spcBef>
              <a:tabLst>
                <a:tab pos="2354263" algn="r"/>
              </a:tabLst>
              <a:defRPr kumimoji="1" sz="1200">
                <a:solidFill>
                  <a:schemeClr val="tx1"/>
                </a:solidFill>
                <a:latin typeface="Times New Roman" panose="02020603050405020304" pitchFamily="18" charset="0"/>
                <a:ea typeface="宋体" panose="02010600030101010101" pitchFamily="2" charset="-122"/>
              </a:defRPr>
            </a:lvl5pPr>
            <a:lvl6pPr marL="2514600" indent="-228600" defTabSz="873125" eaLnBrk="0" fontAlgn="base" hangingPunct="0">
              <a:spcBef>
                <a:spcPct val="30000"/>
              </a:spcBef>
              <a:spcAft>
                <a:spcPct val="0"/>
              </a:spcAft>
              <a:tabLst>
                <a:tab pos="2354263" algn="r"/>
              </a:tabLst>
              <a:defRPr kumimoji="1" sz="1200">
                <a:solidFill>
                  <a:schemeClr val="tx1"/>
                </a:solidFill>
                <a:latin typeface="Times New Roman" panose="02020603050405020304" pitchFamily="18" charset="0"/>
                <a:ea typeface="宋体" panose="02010600030101010101" pitchFamily="2" charset="-122"/>
              </a:defRPr>
            </a:lvl6pPr>
            <a:lvl7pPr marL="2971800" indent="-228600" defTabSz="873125" eaLnBrk="0" fontAlgn="base" hangingPunct="0">
              <a:spcBef>
                <a:spcPct val="30000"/>
              </a:spcBef>
              <a:spcAft>
                <a:spcPct val="0"/>
              </a:spcAft>
              <a:tabLst>
                <a:tab pos="2354263" algn="r"/>
              </a:tabLst>
              <a:defRPr kumimoji="1" sz="1200">
                <a:solidFill>
                  <a:schemeClr val="tx1"/>
                </a:solidFill>
                <a:latin typeface="Times New Roman" panose="02020603050405020304" pitchFamily="18" charset="0"/>
                <a:ea typeface="宋体" panose="02010600030101010101" pitchFamily="2" charset="-122"/>
              </a:defRPr>
            </a:lvl7pPr>
            <a:lvl8pPr marL="3429000" indent="-228600" defTabSz="873125" eaLnBrk="0" fontAlgn="base" hangingPunct="0">
              <a:spcBef>
                <a:spcPct val="30000"/>
              </a:spcBef>
              <a:spcAft>
                <a:spcPct val="0"/>
              </a:spcAft>
              <a:tabLst>
                <a:tab pos="2354263" algn="r"/>
              </a:tabLst>
              <a:defRPr kumimoji="1" sz="1200">
                <a:solidFill>
                  <a:schemeClr val="tx1"/>
                </a:solidFill>
                <a:latin typeface="Times New Roman" panose="02020603050405020304" pitchFamily="18" charset="0"/>
                <a:ea typeface="宋体" panose="02010600030101010101" pitchFamily="2" charset="-122"/>
              </a:defRPr>
            </a:lvl8pPr>
            <a:lvl9pPr marL="3886200" indent="-228600" defTabSz="873125" eaLnBrk="0" fontAlgn="base" hangingPunct="0">
              <a:spcBef>
                <a:spcPct val="30000"/>
              </a:spcBef>
              <a:spcAft>
                <a:spcPct val="0"/>
              </a:spcAft>
              <a:tabLst>
                <a:tab pos="2354263" algn="r"/>
              </a:tabLst>
              <a:defRPr kumimoji="1" sz="1200">
                <a:solidFill>
                  <a:schemeClr val="tx1"/>
                </a:solidFill>
                <a:latin typeface="Times New Roman" panose="02020603050405020304" pitchFamily="18" charset="0"/>
                <a:ea typeface="宋体" panose="02010600030101010101" pitchFamily="2" charset="-122"/>
              </a:defRPr>
            </a:lvl9pPr>
          </a:lstStyle>
          <a:p>
            <a:pPr lvl="1">
              <a:spcBef>
                <a:spcPct val="0"/>
              </a:spcBef>
            </a:pPr>
            <a:r>
              <a:rPr kumimoji="0" lang="en-US" altLang="zh-CN" sz="1100">
                <a:latin typeface="Courier New" panose="02070309020205020404" pitchFamily="49" charset="0"/>
              </a:rPr>
              <a:t>    DEPTNO	COUNT(ENAME)</a:t>
            </a:r>
          </a:p>
          <a:p>
            <a:pPr lvl="1">
              <a:spcBef>
                <a:spcPct val="0"/>
              </a:spcBef>
            </a:pPr>
            <a:r>
              <a:rPr kumimoji="0" lang="en-US" altLang="zh-CN" sz="1100">
                <a:latin typeface="Courier New" panose="02070309020205020404" pitchFamily="49" charset="0"/>
              </a:rPr>
              <a:t>---------- 	-----------</a:t>
            </a:r>
          </a:p>
          <a:p>
            <a:pPr lvl="1">
              <a:spcBef>
                <a:spcPct val="0"/>
              </a:spcBef>
            </a:pPr>
            <a:r>
              <a:rPr kumimoji="0" lang="en-US" altLang="zh-CN" sz="1100">
                <a:latin typeface="Courier New" panose="02070309020205020404" pitchFamily="49" charset="0"/>
              </a:rPr>
              <a:t>        10	      3</a:t>
            </a:r>
          </a:p>
          <a:p>
            <a:pPr lvl="1">
              <a:spcBef>
                <a:spcPct val="0"/>
              </a:spcBef>
            </a:pPr>
            <a:r>
              <a:rPr kumimoji="0" lang="en-US" altLang="zh-CN" sz="1100">
                <a:latin typeface="Courier New" panose="02070309020205020404" pitchFamily="49" charset="0"/>
              </a:rPr>
              <a:t>        20	      5</a:t>
            </a:r>
          </a:p>
          <a:p>
            <a:pPr lvl="1">
              <a:spcBef>
                <a:spcPct val="0"/>
              </a:spcBef>
            </a:pPr>
            <a:r>
              <a:rPr kumimoji="0" lang="en-US" altLang="zh-CN" sz="1100">
                <a:latin typeface="Courier New" panose="02070309020205020404" pitchFamily="49" charset="0"/>
              </a:rPr>
              <a:t>        30 	      6</a:t>
            </a:r>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434" name="Rectangle 7"/>
          <p:cNvSpPr>
            <a:spLocks noGrp="1" noChangeArrowheads="1"/>
          </p:cNvSpPr>
          <p:nvPr>
            <p:ph type="sldNum" sz="quarter" idx="5"/>
          </p:nvPr>
        </p:nvSpPr>
        <p:spPr>
          <a:noFill/>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spcBef>
                <a:spcPct val="0"/>
              </a:spcBef>
            </a:pPr>
            <a:fld id="{BEC13066-69A3-4A66-B5B4-BDC0697C873E}" type="slidenum">
              <a:rPr lang="en-US" altLang="zh-CN" smtClean="0"/>
              <a:pPr>
                <a:spcBef>
                  <a:spcPct val="0"/>
                </a:spcBef>
              </a:pPr>
              <a:t>144</a:t>
            </a:fld>
            <a:endParaRPr lang="en-US" altLang="zh-CN"/>
          </a:p>
        </p:txBody>
      </p:sp>
      <p:sp>
        <p:nvSpPr>
          <p:cNvPr id="274435" name="Rectangle 2"/>
          <p:cNvSpPr>
            <a:spLocks noChangeArrowheads="1"/>
          </p:cNvSpPr>
          <p:nvPr/>
        </p:nvSpPr>
        <p:spPr bwMode="auto">
          <a:xfrm>
            <a:off x="3881438" y="0"/>
            <a:ext cx="2978150" cy="458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lgn="ctr" eaLnBrk="1" hangingPunct="1">
              <a:spcBef>
                <a:spcPct val="20000"/>
              </a:spcBef>
            </a:pPr>
            <a:endParaRPr kumimoji="0" lang="zh-CN" altLang="en-US" sz="3200">
              <a:latin typeface="Arial" panose="020B0604020202020204" pitchFamily="34" charset="0"/>
            </a:endParaRPr>
          </a:p>
        </p:txBody>
      </p:sp>
      <p:sp>
        <p:nvSpPr>
          <p:cNvPr id="274436" name="Rectangle 3"/>
          <p:cNvSpPr>
            <a:spLocks noChangeArrowheads="1"/>
          </p:cNvSpPr>
          <p:nvPr/>
        </p:nvSpPr>
        <p:spPr bwMode="auto">
          <a:xfrm>
            <a:off x="-3175" y="0"/>
            <a:ext cx="2974975" cy="458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lgn="ctr" eaLnBrk="1" hangingPunct="1">
              <a:spcBef>
                <a:spcPct val="20000"/>
              </a:spcBef>
            </a:pPr>
            <a:endParaRPr kumimoji="0" lang="zh-CN" altLang="en-US" sz="3200">
              <a:latin typeface="Arial" panose="020B0604020202020204" pitchFamily="34" charset="0"/>
            </a:endParaRPr>
          </a:p>
        </p:txBody>
      </p:sp>
      <p:sp>
        <p:nvSpPr>
          <p:cNvPr id="274437" name="Rectangle 4"/>
          <p:cNvSpPr>
            <a:spLocks noGrp="1" noChangeArrowheads="1"/>
          </p:cNvSpPr>
          <p:nvPr>
            <p:ph type="body" idx="1"/>
          </p:nvPr>
        </p:nvSpPr>
        <p:spPr>
          <a:xfrm>
            <a:off x="412750" y="4773613"/>
            <a:ext cx="6029325" cy="3756025"/>
          </a:xfrm>
          <a:noFill/>
        </p:spPr>
        <p:txBody>
          <a:bodyPr lIns="92388" tIns="46195" rIns="92388" bIns="46195"/>
          <a:lstStyle/>
          <a:p>
            <a:pPr defTabSz="403225" eaLnBrk="1" hangingPunct="1"/>
            <a:r>
              <a:rPr lang="en-US" altLang="zh-CN"/>
              <a:t>   </a:t>
            </a:r>
          </a:p>
        </p:txBody>
      </p:sp>
      <p:sp>
        <p:nvSpPr>
          <p:cNvPr id="274438" name="Rectangle 5"/>
          <p:cNvSpPr>
            <a:spLocks noGrp="1" noRot="1" noChangeAspect="1" noChangeArrowheads="1" noTextEdit="1"/>
          </p:cNvSpPr>
          <p:nvPr>
            <p:ph type="sldImg"/>
          </p:nvPr>
        </p:nvSpPr>
        <p:spPr>
          <a:xfrm>
            <a:off x="-495300" y="155575"/>
            <a:ext cx="7842250" cy="4411663"/>
          </a:xfrm>
          <a:ln w="12700" cap="flat">
            <a:solidFill>
              <a:schemeClr val="tx1"/>
            </a:solidFill>
          </a:ln>
        </p:spPr>
      </p:sp>
      <p:sp>
        <p:nvSpPr>
          <p:cNvPr id="274439" name="Rectangle 6"/>
          <p:cNvSpPr>
            <a:spLocks noChangeArrowheads="1"/>
          </p:cNvSpPr>
          <p:nvPr/>
        </p:nvSpPr>
        <p:spPr bwMode="auto">
          <a:xfrm>
            <a:off x="458788" y="4754563"/>
            <a:ext cx="6030912" cy="3757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388" tIns="46195" rIns="92388" bIns="46195"/>
          <a:lstStyle>
            <a:lvl1pPr defTabSz="404813">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114300" defTabSz="404813">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defTabSz="404813">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defTabSz="404813">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defTabSz="404813">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defTabSz="404813"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defTabSz="404813"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defTabSz="404813"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defTabSz="404813"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r>
              <a:rPr kumimoji="0" lang="en-US" altLang="zh-CN" sz="1100" b="1">
                <a:latin typeface="Arial" panose="020B0604020202020204" pitchFamily="34" charset="0"/>
              </a:rPr>
              <a:t>Illegal Queries Using Group Functions (continued)</a:t>
            </a:r>
          </a:p>
          <a:p>
            <a:pPr lvl="1"/>
            <a:r>
              <a:rPr kumimoji="0" lang="en-US" altLang="zh-CN" sz="1100"/>
              <a:t>The WHERE clause cannot be used to restrict groups. The above SELECT statement results in an error because it uses the WHERE clause to restrict the display of average salaries of those departments that have an average salary of greater than $2000.</a:t>
            </a:r>
          </a:p>
          <a:p>
            <a:pPr lvl="1"/>
            <a:r>
              <a:rPr kumimoji="0" lang="en-US" altLang="zh-CN" sz="1100"/>
              <a:t>You can correct the above error by using the HAVING clause to restrict groups. </a:t>
            </a:r>
          </a:p>
          <a:p>
            <a:pPr lvl="1"/>
            <a:endParaRPr kumimoji="0" lang="en-US" altLang="zh-CN" sz="1100"/>
          </a:p>
          <a:p>
            <a:endParaRPr kumimoji="0" lang="en-US" altLang="zh-CN" sz="1100"/>
          </a:p>
        </p:txBody>
      </p:sp>
      <p:sp>
        <p:nvSpPr>
          <p:cNvPr id="274440" name="Rectangle 7"/>
          <p:cNvSpPr>
            <a:spLocks noChangeArrowheads="1"/>
          </p:cNvSpPr>
          <p:nvPr/>
        </p:nvSpPr>
        <p:spPr bwMode="auto">
          <a:xfrm>
            <a:off x="681038" y="5791200"/>
            <a:ext cx="5562600" cy="727075"/>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lgn="ctr" eaLnBrk="1" hangingPunct="1">
              <a:spcBef>
                <a:spcPct val="20000"/>
              </a:spcBef>
            </a:pPr>
            <a:endParaRPr kumimoji="0" lang="zh-CN" altLang="en-US" sz="3200">
              <a:latin typeface="Arial" panose="020B0604020202020204" pitchFamily="34" charset="0"/>
            </a:endParaRPr>
          </a:p>
        </p:txBody>
      </p:sp>
      <p:sp>
        <p:nvSpPr>
          <p:cNvPr id="274441" name="Rectangle 8"/>
          <p:cNvSpPr>
            <a:spLocks noChangeArrowheads="1"/>
          </p:cNvSpPr>
          <p:nvPr/>
        </p:nvSpPr>
        <p:spPr bwMode="auto">
          <a:xfrm>
            <a:off x="241300" y="5792788"/>
            <a:ext cx="3657600" cy="7635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796" tIns="44601" rIns="90796" bIns="44601">
            <a:spAutoFit/>
          </a:bodyPr>
          <a:lstStyle>
            <a:lvl1pPr marL="342900" indent="-342900" defTabSz="873125">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446088" defTabSz="873125">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defTabSz="873125">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defTabSz="873125">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defTabSz="873125">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defTabSz="873125"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defTabSz="873125"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defTabSz="873125"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defTabSz="873125"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lvl="1">
              <a:spcBef>
                <a:spcPct val="0"/>
              </a:spcBef>
            </a:pPr>
            <a:r>
              <a:rPr kumimoji="0" lang="en-US" altLang="zh-CN" sz="1100" b="1">
                <a:latin typeface="Courier New" panose="02070309020205020404" pitchFamily="49" charset="0"/>
              </a:rPr>
              <a:t>SQL&gt;	SELECT	deptno, AVG(sal)</a:t>
            </a:r>
          </a:p>
          <a:p>
            <a:pPr lvl="1">
              <a:spcBef>
                <a:spcPct val="0"/>
              </a:spcBef>
            </a:pPr>
            <a:r>
              <a:rPr kumimoji="0" lang="en-US" altLang="zh-CN" sz="1100" b="1">
                <a:latin typeface="Courier New" panose="02070309020205020404" pitchFamily="49" charset="0"/>
              </a:rPr>
              <a:t>  2	FROM	emp</a:t>
            </a:r>
          </a:p>
          <a:p>
            <a:pPr lvl="1">
              <a:spcBef>
                <a:spcPct val="0"/>
              </a:spcBef>
            </a:pPr>
            <a:r>
              <a:rPr kumimoji="0" lang="en-US" altLang="zh-CN" sz="1100" b="1">
                <a:latin typeface="Courier New" panose="02070309020205020404" pitchFamily="49" charset="0"/>
              </a:rPr>
              <a:t>  3	GROUP BY	deptno</a:t>
            </a:r>
          </a:p>
          <a:p>
            <a:pPr lvl="1">
              <a:spcBef>
                <a:spcPct val="0"/>
              </a:spcBef>
            </a:pPr>
            <a:r>
              <a:rPr kumimoji="0" lang="en-US" altLang="zh-CN" sz="1100" b="1">
                <a:latin typeface="Courier New" panose="02070309020205020404" pitchFamily="49" charset="0"/>
              </a:rPr>
              <a:t>  4	HAVING	AVG(sal) &gt; 2000;</a:t>
            </a:r>
          </a:p>
        </p:txBody>
      </p:sp>
      <p:grpSp>
        <p:nvGrpSpPr>
          <p:cNvPr id="274442" name="Group 9"/>
          <p:cNvGrpSpPr>
            <a:grpSpLocks/>
          </p:cNvGrpSpPr>
          <p:nvPr/>
        </p:nvGrpSpPr>
        <p:grpSpPr bwMode="auto">
          <a:xfrm>
            <a:off x="266700" y="6632575"/>
            <a:ext cx="5976938" cy="766763"/>
            <a:chOff x="167" y="4171"/>
            <a:chExt cx="3743" cy="482"/>
          </a:xfrm>
        </p:grpSpPr>
        <p:sp>
          <p:nvSpPr>
            <p:cNvPr id="274443" name="Rectangle 10"/>
            <p:cNvSpPr>
              <a:spLocks noChangeArrowheads="1"/>
            </p:cNvSpPr>
            <p:nvPr/>
          </p:nvSpPr>
          <p:spPr bwMode="auto">
            <a:xfrm>
              <a:off x="427" y="4171"/>
              <a:ext cx="3483" cy="458"/>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lgn="ctr" eaLnBrk="1" hangingPunct="1">
                <a:spcBef>
                  <a:spcPct val="20000"/>
                </a:spcBef>
              </a:pPr>
              <a:endParaRPr kumimoji="0" lang="zh-CN" altLang="en-US" sz="3200">
                <a:latin typeface="Arial" panose="020B0604020202020204" pitchFamily="34" charset="0"/>
              </a:endParaRPr>
            </a:p>
          </p:txBody>
        </p:sp>
        <p:sp>
          <p:nvSpPr>
            <p:cNvPr id="274444" name="Rectangle 11"/>
            <p:cNvSpPr>
              <a:spLocks noChangeArrowheads="1"/>
            </p:cNvSpPr>
            <p:nvPr/>
          </p:nvSpPr>
          <p:spPr bwMode="auto">
            <a:xfrm>
              <a:off x="167" y="4173"/>
              <a:ext cx="2291" cy="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796" tIns="44601" rIns="90796" bIns="44601">
              <a:spAutoFit/>
            </a:bodyPr>
            <a:lstStyle>
              <a:lvl1pPr marL="342900" indent="-342900" defTabSz="873125">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446088" defTabSz="873125">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defTabSz="873125">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defTabSz="873125">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defTabSz="873125">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defTabSz="873125"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defTabSz="873125"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defTabSz="873125"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defTabSz="873125"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lvl="1">
                <a:spcBef>
                  <a:spcPct val="0"/>
                </a:spcBef>
              </a:pPr>
              <a:r>
                <a:rPr kumimoji="0" lang="en-US" altLang="zh-CN" sz="1100">
                  <a:latin typeface="Courier New" panose="02070309020205020404" pitchFamily="49" charset="0"/>
                </a:rPr>
                <a:t>    DEPTNO	 AVG(SAL)</a:t>
              </a:r>
            </a:p>
            <a:p>
              <a:pPr lvl="1">
                <a:spcBef>
                  <a:spcPct val="0"/>
                </a:spcBef>
              </a:pPr>
              <a:r>
                <a:rPr kumimoji="0" lang="en-US" altLang="zh-CN" sz="1100">
                  <a:latin typeface="Courier New" panose="02070309020205020404" pitchFamily="49" charset="0"/>
                </a:rPr>
                <a:t>---------- --------------</a:t>
              </a:r>
            </a:p>
            <a:p>
              <a:pPr lvl="1">
                <a:spcBef>
                  <a:spcPct val="0"/>
                </a:spcBef>
              </a:pPr>
              <a:r>
                <a:rPr kumimoji="0" lang="en-US" altLang="zh-CN" sz="1100">
                  <a:latin typeface="Courier New" panose="02070309020205020404" pitchFamily="49" charset="0"/>
                </a:rPr>
                <a:t>        10	2916.6667</a:t>
              </a:r>
            </a:p>
            <a:p>
              <a:pPr lvl="1">
                <a:spcBef>
                  <a:spcPct val="0"/>
                </a:spcBef>
              </a:pPr>
              <a:r>
                <a:rPr kumimoji="0" lang="en-US" altLang="zh-CN" sz="1100">
                  <a:latin typeface="Courier New" panose="02070309020205020404" pitchFamily="49" charset="0"/>
                </a:rPr>
                <a:t>        20	     2175</a:t>
              </a:r>
            </a:p>
          </p:txBody>
        </p:sp>
      </p:gr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82" name="Rectangle 7"/>
          <p:cNvSpPr>
            <a:spLocks noGrp="1" noChangeArrowheads="1"/>
          </p:cNvSpPr>
          <p:nvPr>
            <p:ph type="sldNum" sz="quarter" idx="5"/>
          </p:nvPr>
        </p:nvSpPr>
        <p:spPr>
          <a:noFill/>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spcBef>
                <a:spcPct val="0"/>
              </a:spcBef>
            </a:pPr>
            <a:fld id="{56BF485B-9998-4290-B51C-7916B0DA11CE}" type="slidenum">
              <a:rPr lang="en-US" altLang="zh-CN" smtClean="0"/>
              <a:pPr>
                <a:spcBef>
                  <a:spcPct val="0"/>
                </a:spcBef>
              </a:pPr>
              <a:t>145</a:t>
            </a:fld>
            <a:endParaRPr lang="en-US" altLang="zh-CN"/>
          </a:p>
        </p:txBody>
      </p:sp>
      <p:sp>
        <p:nvSpPr>
          <p:cNvPr id="276483" name="Rectangle 2"/>
          <p:cNvSpPr>
            <a:spLocks noGrp="1" noRot="1" noChangeAspect="1" noChangeArrowheads="1" noTextEdit="1"/>
          </p:cNvSpPr>
          <p:nvPr>
            <p:ph type="sldImg"/>
          </p:nvPr>
        </p:nvSpPr>
        <p:spPr>
          <a:xfrm>
            <a:off x="-533400" y="169863"/>
            <a:ext cx="7915275" cy="4452937"/>
          </a:xfrm>
          <a:ln w="12700" cap="flat">
            <a:solidFill>
              <a:schemeClr val="tx1"/>
            </a:solidFill>
          </a:ln>
        </p:spPr>
      </p:sp>
      <p:sp>
        <p:nvSpPr>
          <p:cNvPr id="276484" name="Rectangle 3"/>
          <p:cNvSpPr>
            <a:spLocks noGrp="1" noChangeArrowheads="1"/>
          </p:cNvSpPr>
          <p:nvPr>
            <p:ph type="body" idx="1"/>
          </p:nvPr>
        </p:nvSpPr>
        <p:spPr>
          <a:xfrm>
            <a:off x="455613" y="4770438"/>
            <a:ext cx="6022975" cy="3802062"/>
          </a:xfrm>
          <a:noFill/>
        </p:spPr>
        <p:txBody>
          <a:bodyPr lIns="92388" tIns="46195" rIns="92388" bIns="46195"/>
          <a:lstStyle/>
          <a:p>
            <a:pPr defTabSz="396875" eaLnBrk="1" hangingPunct="1">
              <a:tabLst>
                <a:tab pos="452438" algn="l"/>
              </a:tabLst>
            </a:pPr>
            <a:r>
              <a:rPr lang="en-US" altLang="zh-CN"/>
              <a:t>Restricting Group Results</a:t>
            </a:r>
          </a:p>
          <a:p>
            <a:pPr marL="114300" lvl="1" defTabSz="396875" eaLnBrk="1" hangingPunct="1">
              <a:tabLst>
                <a:tab pos="452438" algn="l"/>
              </a:tabLst>
            </a:pPr>
            <a:r>
              <a:rPr lang="en-US" altLang="zh-CN"/>
              <a:t>In the same way that you use the WHERE clause to restrict the rows that you select, you use the HAVING clause to restrict groups. To find the maximum salary of each department, but show only the departments that have a maximum salary of more than $2900, you need to do the following two things:</a:t>
            </a:r>
          </a:p>
          <a:p>
            <a:pPr marL="114300" lvl="1" defTabSz="396875" eaLnBrk="1" hangingPunct="1">
              <a:tabLst>
                <a:tab pos="452438" algn="l"/>
              </a:tabLst>
            </a:pPr>
            <a:r>
              <a:rPr lang="en-US" altLang="zh-CN"/>
              <a:t>    1.	Find the average salary for each department by grouping by department number.</a:t>
            </a:r>
          </a:p>
          <a:p>
            <a:pPr marL="114300" lvl="1" defTabSz="396875" eaLnBrk="1" hangingPunct="1">
              <a:tabLst>
                <a:tab pos="452438" algn="l"/>
              </a:tabLst>
            </a:pPr>
            <a:r>
              <a:rPr lang="en-US" altLang="zh-CN"/>
              <a:t>    2. 	Restrict the groups to those departments with a maximum salary greater than $2900. 	</a:t>
            </a:r>
          </a:p>
          <a:p>
            <a:pPr marL="114300" lvl="1" defTabSz="396875" eaLnBrk="1" hangingPunct="1">
              <a:tabLst>
                <a:tab pos="452438" algn="l"/>
              </a:tabLst>
            </a:pPr>
            <a:r>
              <a:rPr lang="en-US" altLang="zh-CN"/>
              <a:t> </a:t>
            </a:r>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530" name="Rectangle 7"/>
          <p:cNvSpPr>
            <a:spLocks noGrp="1" noChangeArrowheads="1"/>
          </p:cNvSpPr>
          <p:nvPr>
            <p:ph type="sldNum" sz="quarter" idx="5"/>
          </p:nvPr>
        </p:nvSpPr>
        <p:spPr>
          <a:noFill/>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spcBef>
                <a:spcPct val="0"/>
              </a:spcBef>
            </a:pPr>
            <a:fld id="{DFB7E0C5-0124-4EE3-A8BB-8C2B38F3BE91}" type="slidenum">
              <a:rPr lang="en-US" altLang="zh-CN" smtClean="0"/>
              <a:pPr>
                <a:spcBef>
                  <a:spcPct val="0"/>
                </a:spcBef>
              </a:pPr>
              <a:t>146</a:t>
            </a:fld>
            <a:endParaRPr lang="en-US" altLang="zh-CN"/>
          </a:p>
        </p:txBody>
      </p:sp>
      <p:sp>
        <p:nvSpPr>
          <p:cNvPr id="278531" name="Rectangle 2"/>
          <p:cNvSpPr>
            <a:spLocks noGrp="1" noRot="1" noChangeAspect="1" noChangeArrowheads="1" noTextEdit="1"/>
          </p:cNvSpPr>
          <p:nvPr>
            <p:ph type="sldImg"/>
          </p:nvPr>
        </p:nvSpPr>
        <p:spPr>
          <a:xfrm>
            <a:off x="-495300" y="155575"/>
            <a:ext cx="7842250" cy="4411663"/>
          </a:xfrm>
          <a:ln w="12700" cap="flat">
            <a:solidFill>
              <a:schemeClr val="tx1"/>
            </a:solidFill>
          </a:ln>
        </p:spPr>
      </p:sp>
      <p:sp>
        <p:nvSpPr>
          <p:cNvPr id="278532" name="Rectangle 3"/>
          <p:cNvSpPr>
            <a:spLocks noGrp="1" noChangeArrowheads="1"/>
          </p:cNvSpPr>
          <p:nvPr>
            <p:ph type="body" idx="1"/>
          </p:nvPr>
        </p:nvSpPr>
        <p:spPr>
          <a:xfrm>
            <a:off x="412750" y="4773613"/>
            <a:ext cx="6029325" cy="3756025"/>
          </a:xfrm>
          <a:noFill/>
        </p:spPr>
        <p:txBody>
          <a:bodyPr lIns="92388" tIns="46195" rIns="92388" bIns="46195"/>
          <a:lstStyle/>
          <a:p>
            <a:pPr eaLnBrk="1" hangingPunct="1"/>
            <a:r>
              <a:rPr lang="en-US" altLang="zh-CN"/>
              <a:t>The HAVING Clause</a:t>
            </a:r>
          </a:p>
          <a:p>
            <a:pPr lvl="1" eaLnBrk="1" hangingPunct="1"/>
            <a:r>
              <a:rPr lang="en-US" altLang="zh-CN"/>
              <a:t>You use the HAVING clause to specify which groups are to be displayed. Therefore, you further restrict the groups on the basis of aggregate information.</a:t>
            </a:r>
          </a:p>
          <a:p>
            <a:pPr lvl="1" eaLnBrk="1" hangingPunct="1"/>
            <a:r>
              <a:rPr lang="en-US" altLang="zh-CN"/>
              <a:t>In the syntax:</a:t>
            </a:r>
          </a:p>
          <a:p>
            <a:pPr lvl="1" eaLnBrk="1" hangingPunct="1"/>
            <a:r>
              <a:rPr lang="en-US" altLang="zh-CN"/>
              <a:t>	</a:t>
            </a:r>
            <a:r>
              <a:rPr lang="en-US" altLang="zh-CN" i="1"/>
              <a:t>group_condition</a:t>
            </a:r>
            <a:r>
              <a:rPr lang="en-US" altLang="zh-CN"/>
              <a:t>		restricts the groups of rows returned to those groups for which </a:t>
            </a:r>
            <a:br>
              <a:rPr lang="en-US" altLang="zh-CN"/>
            </a:br>
            <a:r>
              <a:rPr lang="en-US" altLang="zh-CN"/>
              <a:t>					the specified condition is TRUE.</a:t>
            </a:r>
          </a:p>
          <a:p>
            <a:pPr lvl="1" eaLnBrk="1" hangingPunct="1"/>
            <a:r>
              <a:rPr lang="en-US" altLang="zh-CN">
                <a:latin typeface="Times" panose="02020603050405020304" pitchFamily="18" charset="0"/>
              </a:rPr>
              <a:t>The Oracle Server performs the following steps when you use the HAVING clause:</a:t>
            </a:r>
            <a:endParaRPr lang="en-US" altLang="zh-CN"/>
          </a:p>
          <a:p>
            <a:pPr lvl="2" eaLnBrk="1" hangingPunct="1"/>
            <a:r>
              <a:rPr lang="en-US" altLang="zh-CN"/>
              <a:t>Rows are grouped.</a:t>
            </a:r>
          </a:p>
          <a:p>
            <a:pPr lvl="2" eaLnBrk="1" hangingPunct="1"/>
            <a:r>
              <a:rPr lang="en-US" altLang="zh-CN"/>
              <a:t>The group function is applied to the group.</a:t>
            </a:r>
          </a:p>
          <a:p>
            <a:pPr lvl="2" eaLnBrk="1" hangingPunct="1"/>
            <a:r>
              <a:rPr lang="en-US" altLang="zh-CN"/>
              <a:t>The groups that match the criteria in the HAVING clause are displayed.</a:t>
            </a:r>
          </a:p>
          <a:p>
            <a:pPr lvl="1" eaLnBrk="1" hangingPunct="1"/>
            <a:r>
              <a:rPr lang="en-US" altLang="zh-CN"/>
              <a:t>The HAVING clause can precede the GROUP BY clause, but it is recommended that you place the GROUP BY clause first because it is more logical. Groups are formed and group functions are calculated before the HAVING clause is applied to the groups in the SELECT list.</a:t>
            </a:r>
          </a:p>
          <a:p>
            <a:pPr eaLnBrk="1" hangingPunct="1"/>
            <a:endParaRPr lang="en-US" altLang="zh-CN" b="1"/>
          </a:p>
        </p:txBody>
      </p:sp>
      <p:grpSp>
        <p:nvGrpSpPr>
          <p:cNvPr id="278533" name="Group 4"/>
          <p:cNvGrpSpPr>
            <a:grpSpLocks/>
          </p:cNvGrpSpPr>
          <p:nvPr/>
        </p:nvGrpSpPr>
        <p:grpSpPr bwMode="auto">
          <a:xfrm>
            <a:off x="203200" y="6948488"/>
            <a:ext cx="284163" cy="292100"/>
            <a:chOff x="127" y="4369"/>
            <a:chExt cx="178" cy="184"/>
          </a:xfrm>
        </p:grpSpPr>
        <p:sp>
          <p:nvSpPr>
            <p:cNvPr id="278534" name="Freeform 5"/>
            <p:cNvSpPr>
              <a:spLocks/>
            </p:cNvSpPr>
            <p:nvPr/>
          </p:nvSpPr>
          <p:spPr bwMode="auto">
            <a:xfrm>
              <a:off x="127" y="4369"/>
              <a:ext cx="178" cy="184"/>
            </a:xfrm>
            <a:custGeom>
              <a:avLst/>
              <a:gdLst>
                <a:gd name="T0" fmla="*/ 177 w 178"/>
                <a:gd name="T1" fmla="*/ 183 h 184"/>
                <a:gd name="T2" fmla="*/ 177 w 178"/>
                <a:gd name="T3" fmla="*/ 0 h 184"/>
                <a:gd name="T4" fmla="*/ 0 w 178"/>
                <a:gd name="T5" fmla="*/ 0 h 184"/>
                <a:gd name="T6" fmla="*/ 0 w 178"/>
                <a:gd name="T7" fmla="*/ 183 h 184"/>
                <a:gd name="T8" fmla="*/ 177 w 178"/>
                <a:gd name="T9" fmla="*/ 183 h 1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8" h="184">
                  <a:moveTo>
                    <a:pt x="177" y="183"/>
                  </a:moveTo>
                  <a:lnTo>
                    <a:pt x="177" y="0"/>
                  </a:lnTo>
                  <a:lnTo>
                    <a:pt x="0" y="0"/>
                  </a:lnTo>
                  <a:lnTo>
                    <a:pt x="0" y="183"/>
                  </a:lnTo>
                  <a:lnTo>
                    <a:pt x="177" y="183"/>
                  </a:lnTo>
                </a:path>
              </a:pathLst>
            </a:custGeom>
            <a:solidFill>
              <a:srgbClr val="00000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8535" name="Freeform 6"/>
            <p:cNvSpPr>
              <a:spLocks/>
            </p:cNvSpPr>
            <p:nvPr/>
          </p:nvSpPr>
          <p:spPr bwMode="auto">
            <a:xfrm>
              <a:off x="137" y="4377"/>
              <a:ext cx="162" cy="164"/>
            </a:xfrm>
            <a:custGeom>
              <a:avLst/>
              <a:gdLst>
                <a:gd name="T0" fmla="*/ 82 w 162"/>
                <a:gd name="T1" fmla="*/ 0 h 164"/>
                <a:gd name="T2" fmla="*/ 0 w 162"/>
                <a:gd name="T3" fmla="*/ 163 h 164"/>
                <a:gd name="T4" fmla="*/ 161 w 162"/>
                <a:gd name="T5" fmla="*/ 163 h 164"/>
                <a:gd name="T6" fmla="*/ 82 w 162"/>
                <a:gd name="T7" fmla="*/ 0 h 16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62" h="164">
                  <a:moveTo>
                    <a:pt x="82" y="0"/>
                  </a:moveTo>
                  <a:lnTo>
                    <a:pt x="0" y="163"/>
                  </a:lnTo>
                  <a:lnTo>
                    <a:pt x="161" y="163"/>
                  </a:lnTo>
                  <a:lnTo>
                    <a:pt x="82" y="0"/>
                  </a:lnTo>
                </a:path>
              </a:pathLst>
            </a:custGeom>
            <a:solidFill>
              <a:srgbClr val="FFFF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8536" name="Freeform 7"/>
            <p:cNvSpPr>
              <a:spLocks/>
            </p:cNvSpPr>
            <p:nvPr/>
          </p:nvSpPr>
          <p:spPr bwMode="auto">
            <a:xfrm>
              <a:off x="156" y="4395"/>
              <a:ext cx="132" cy="134"/>
            </a:xfrm>
            <a:custGeom>
              <a:avLst/>
              <a:gdLst>
                <a:gd name="T0" fmla="*/ 64 w 132"/>
                <a:gd name="T1" fmla="*/ 0 h 134"/>
                <a:gd name="T2" fmla="*/ 0 w 132"/>
                <a:gd name="T3" fmla="*/ 133 h 134"/>
                <a:gd name="T4" fmla="*/ 131 w 132"/>
                <a:gd name="T5" fmla="*/ 133 h 134"/>
                <a:gd name="T6" fmla="*/ 64 w 132"/>
                <a:gd name="T7" fmla="*/ 0 h 13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32" h="134">
                  <a:moveTo>
                    <a:pt x="64" y="0"/>
                  </a:moveTo>
                  <a:lnTo>
                    <a:pt x="0" y="133"/>
                  </a:lnTo>
                  <a:lnTo>
                    <a:pt x="131" y="133"/>
                  </a:lnTo>
                  <a:lnTo>
                    <a:pt x="64" y="0"/>
                  </a:lnTo>
                </a:path>
              </a:pathLst>
            </a:custGeom>
            <a:solidFill>
              <a:srgbClr val="00000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8537" name="Freeform 8"/>
            <p:cNvSpPr>
              <a:spLocks/>
            </p:cNvSpPr>
            <p:nvPr/>
          </p:nvSpPr>
          <p:spPr bwMode="auto">
            <a:xfrm>
              <a:off x="212" y="4507"/>
              <a:ext cx="19" cy="19"/>
            </a:xfrm>
            <a:custGeom>
              <a:avLst/>
              <a:gdLst>
                <a:gd name="T0" fmla="*/ 9 w 19"/>
                <a:gd name="T1" fmla="*/ 18 h 19"/>
                <a:gd name="T2" fmla="*/ 10 w 19"/>
                <a:gd name="T3" fmla="*/ 16 h 19"/>
                <a:gd name="T4" fmla="*/ 12 w 19"/>
                <a:gd name="T5" fmla="*/ 16 h 19"/>
                <a:gd name="T6" fmla="*/ 14 w 19"/>
                <a:gd name="T7" fmla="*/ 15 h 19"/>
                <a:gd name="T8" fmla="*/ 15 w 19"/>
                <a:gd name="T9" fmla="*/ 14 h 19"/>
                <a:gd name="T10" fmla="*/ 16 w 19"/>
                <a:gd name="T11" fmla="*/ 13 h 19"/>
                <a:gd name="T12" fmla="*/ 17 w 19"/>
                <a:gd name="T13" fmla="*/ 11 h 19"/>
                <a:gd name="T14" fmla="*/ 17 w 19"/>
                <a:gd name="T15" fmla="*/ 10 h 19"/>
                <a:gd name="T16" fmla="*/ 18 w 19"/>
                <a:gd name="T17" fmla="*/ 8 h 19"/>
                <a:gd name="T18" fmla="*/ 17 w 19"/>
                <a:gd name="T19" fmla="*/ 6 h 19"/>
                <a:gd name="T20" fmla="*/ 17 w 19"/>
                <a:gd name="T21" fmla="*/ 5 h 19"/>
                <a:gd name="T22" fmla="*/ 16 w 19"/>
                <a:gd name="T23" fmla="*/ 3 h 19"/>
                <a:gd name="T24" fmla="*/ 15 w 19"/>
                <a:gd name="T25" fmla="*/ 2 h 19"/>
                <a:gd name="T26" fmla="*/ 14 w 19"/>
                <a:gd name="T27" fmla="*/ 1 h 19"/>
                <a:gd name="T28" fmla="*/ 12 w 19"/>
                <a:gd name="T29" fmla="*/ 0 h 19"/>
                <a:gd name="T30" fmla="*/ 10 w 19"/>
                <a:gd name="T31" fmla="*/ 0 h 19"/>
                <a:gd name="T32" fmla="*/ 9 w 19"/>
                <a:gd name="T33" fmla="*/ 0 h 19"/>
                <a:gd name="T34" fmla="*/ 7 w 19"/>
                <a:gd name="T35" fmla="*/ 0 h 19"/>
                <a:gd name="T36" fmla="*/ 5 w 19"/>
                <a:gd name="T37" fmla="*/ 0 h 19"/>
                <a:gd name="T38" fmla="*/ 4 w 19"/>
                <a:gd name="T39" fmla="*/ 1 h 19"/>
                <a:gd name="T40" fmla="*/ 2 w 19"/>
                <a:gd name="T41" fmla="*/ 2 h 19"/>
                <a:gd name="T42" fmla="*/ 1 w 19"/>
                <a:gd name="T43" fmla="*/ 3 h 19"/>
                <a:gd name="T44" fmla="*/ 1 w 19"/>
                <a:gd name="T45" fmla="*/ 5 h 19"/>
                <a:gd name="T46" fmla="*/ 0 w 19"/>
                <a:gd name="T47" fmla="*/ 6 h 19"/>
                <a:gd name="T48" fmla="*/ 0 w 19"/>
                <a:gd name="T49" fmla="*/ 8 h 19"/>
                <a:gd name="T50" fmla="*/ 0 w 19"/>
                <a:gd name="T51" fmla="*/ 10 h 19"/>
                <a:gd name="T52" fmla="*/ 1 w 19"/>
                <a:gd name="T53" fmla="*/ 11 h 19"/>
                <a:gd name="T54" fmla="*/ 1 w 19"/>
                <a:gd name="T55" fmla="*/ 13 h 19"/>
                <a:gd name="T56" fmla="*/ 2 w 19"/>
                <a:gd name="T57" fmla="*/ 14 h 19"/>
                <a:gd name="T58" fmla="*/ 4 w 19"/>
                <a:gd name="T59" fmla="*/ 15 h 19"/>
                <a:gd name="T60" fmla="*/ 5 w 19"/>
                <a:gd name="T61" fmla="*/ 16 h 19"/>
                <a:gd name="T62" fmla="*/ 7 w 19"/>
                <a:gd name="T63" fmla="*/ 16 h 19"/>
                <a:gd name="T64" fmla="*/ 9 w 19"/>
                <a:gd name="T65" fmla="*/ 18 h 1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9" h="19">
                  <a:moveTo>
                    <a:pt x="9" y="18"/>
                  </a:moveTo>
                  <a:lnTo>
                    <a:pt x="10" y="16"/>
                  </a:lnTo>
                  <a:lnTo>
                    <a:pt x="12" y="16"/>
                  </a:lnTo>
                  <a:lnTo>
                    <a:pt x="14" y="15"/>
                  </a:lnTo>
                  <a:lnTo>
                    <a:pt x="15" y="14"/>
                  </a:lnTo>
                  <a:lnTo>
                    <a:pt x="16" y="13"/>
                  </a:lnTo>
                  <a:lnTo>
                    <a:pt x="17" y="11"/>
                  </a:lnTo>
                  <a:lnTo>
                    <a:pt x="17" y="10"/>
                  </a:lnTo>
                  <a:lnTo>
                    <a:pt x="18" y="8"/>
                  </a:lnTo>
                  <a:lnTo>
                    <a:pt x="17" y="6"/>
                  </a:lnTo>
                  <a:lnTo>
                    <a:pt x="17" y="5"/>
                  </a:lnTo>
                  <a:lnTo>
                    <a:pt x="16" y="3"/>
                  </a:lnTo>
                  <a:lnTo>
                    <a:pt x="15" y="2"/>
                  </a:lnTo>
                  <a:lnTo>
                    <a:pt x="14" y="1"/>
                  </a:lnTo>
                  <a:lnTo>
                    <a:pt x="12" y="0"/>
                  </a:lnTo>
                  <a:lnTo>
                    <a:pt x="10" y="0"/>
                  </a:lnTo>
                  <a:lnTo>
                    <a:pt x="9" y="0"/>
                  </a:lnTo>
                  <a:lnTo>
                    <a:pt x="7" y="0"/>
                  </a:lnTo>
                  <a:lnTo>
                    <a:pt x="5" y="0"/>
                  </a:lnTo>
                  <a:lnTo>
                    <a:pt x="4" y="1"/>
                  </a:lnTo>
                  <a:lnTo>
                    <a:pt x="2" y="2"/>
                  </a:lnTo>
                  <a:lnTo>
                    <a:pt x="1" y="3"/>
                  </a:lnTo>
                  <a:lnTo>
                    <a:pt x="1" y="5"/>
                  </a:lnTo>
                  <a:lnTo>
                    <a:pt x="0" y="6"/>
                  </a:lnTo>
                  <a:lnTo>
                    <a:pt x="0" y="8"/>
                  </a:lnTo>
                  <a:lnTo>
                    <a:pt x="0" y="10"/>
                  </a:lnTo>
                  <a:lnTo>
                    <a:pt x="1" y="11"/>
                  </a:lnTo>
                  <a:lnTo>
                    <a:pt x="1" y="13"/>
                  </a:lnTo>
                  <a:lnTo>
                    <a:pt x="2" y="14"/>
                  </a:lnTo>
                  <a:lnTo>
                    <a:pt x="4" y="15"/>
                  </a:lnTo>
                  <a:lnTo>
                    <a:pt x="5" y="16"/>
                  </a:lnTo>
                  <a:lnTo>
                    <a:pt x="7" y="16"/>
                  </a:lnTo>
                  <a:lnTo>
                    <a:pt x="9" y="18"/>
                  </a:lnTo>
                </a:path>
              </a:pathLst>
            </a:custGeom>
            <a:solidFill>
              <a:srgbClr val="FFFF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8538" name="Freeform 9"/>
            <p:cNvSpPr>
              <a:spLocks/>
            </p:cNvSpPr>
            <p:nvPr/>
          </p:nvSpPr>
          <p:spPr bwMode="auto">
            <a:xfrm>
              <a:off x="212" y="4424"/>
              <a:ext cx="18" cy="80"/>
            </a:xfrm>
            <a:custGeom>
              <a:avLst/>
              <a:gdLst>
                <a:gd name="T0" fmla="*/ 9 w 18"/>
                <a:gd name="T1" fmla="*/ 0 h 80"/>
                <a:gd name="T2" fmla="*/ 10 w 18"/>
                <a:gd name="T3" fmla="*/ 0 h 80"/>
                <a:gd name="T4" fmla="*/ 12 w 18"/>
                <a:gd name="T5" fmla="*/ 0 h 80"/>
                <a:gd name="T6" fmla="*/ 14 w 18"/>
                <a:gd name="T7" fmla="*/ 2 h 80"/>
                <a:gd name="T8" fmla="*/ 16 w 18"/>
                <a:gd name="T9" fmla="*/ 7 h 80"/>
                <a:gd name="T10" fmla="*/ 17 w 18"/>
                <a:gd name="T11" fmla="*/ 15 h 80"/>
                <a:gd name="T12" fmla="*/ 17 w 18"/>
                <a:gd name="T13" fmla="*/ 29 h 80"/>
                <a:gd name="T14" fmla="*/ 14 w 18"/>
                <a:gd name="T15" fmla="*/ 50 h 80"/>
                <a:gd name="T16" fmla="*/ 9 w 18"/>
                <a:gd name="T17" fmla="*/ 79 h 80"/>
                <a:gd name="T18" fmla="*/ 4 w 18"/>
                <a:gd name="T19" fmla="*/ 63 h 80"/>
                <a:gd name="T20" fmla="*/ 1 w 18"/>
                <a:gd name="T21" fmla="*/ 48 h 80"/>
                <a:gd name="T22" fmla="*/ 0 w 18"/>
                <a:gd name="T23" fmla="*/ 34 h 80"/>
                <a:gd name="T24" fmla="*/ 0 w 18"/>
                <a:gd name="T25" fmla="*/ 22 h 80"/>
                <a:gd name="T26" fmla="*/ 0 w 18"/>
                <a:gd name="T27" fmla="*/ 11 h 80"/>
                <a:gd name="T28" fmla="*/ 3 w 18"/>
                <a:gd name="T29" fmla="*/ 4 h 80"/>
                <a:gd name="T30" fmla="*/ 6 w 18"/>
                <a:gd name="T31" fmla="*/ 0 h 80"/>
                <a:gd name="T32" fmla="*/ 9 w 18"/>
                <a:gd name="T33" fmla="*/ 0 h 8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8" h="80">
                  <a:moveTo>
                    <a:pt x="9" y="0"/>
                  </a:moveTo>
                  <a:lnTo>
                    <a:pt x="10" y="0"/>
                  </a:lnTo>
                  <a:lnTo>
                    <a:pt x="12" y="0"/>
                  </a:lnTo>
                  <a:lnTo>
                    <a:pt x="14" y="2"/>
                  </a:lnTo>
                  <a:lnTo>
                    <a:pt x="16" y="7"/>
                  </a:lnTo>
                  <a:lnTo>
                    <a:pt x="17" y="15"/>
                  </a:lnTo>
                  <a:lnTo>
                    <a:pt x="17" y="29"/>
                  </a:lnTo>
                  <a:lnTo>
                    <a:pt x="14" y="50"/>
                  </a:lnTo>
                  <a:lnTo>
                    <a:pt x="9" y="79"/>
                  </a:lnTo>
                  <a:lnTo>
                    <a:pt x="4" y="63"/>
                  </a:lnTo>
                  <a:lnTo>
                    <a:pt x="1" y="48"/>
                  </a:lnTo>
                  <a:lnTo>
                    <a:pt x="0" y="34"/>
                  </a:lnTo>
                  <a:lnTo>
                    <a:pt x="0" y="22"/>
                  </a:lnTo>
                  <a:lnTo>
                    <a:pt x="0" y="11"/>
                  </a:lnTo>
                  <a:lnTo>
                    <a:pt x="3" y="4"/>
                  </a:lnTo>
                  <a:lnTo>
                    <a:pt x="6" y="0"/>
                  </a:lnTo>
                  <a:lnTo>
                    <a:pt x="9" y="0"/>
                  </a:lnTo>
                </a:path>
              </a:pathLst>
            </a:custGeom>
            <a:solidFill>
              <a:srgbClr val="FFFF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578" name="Rectangle 7"/>
          <p:cNvSpPr>
            <a:spLocks noGrp="1" noChangeArrowheads="1"/>
          </p:cNvSpPr>
          <p:nvPr>
            <p:ph type="sldNum" sz="quarter" idx="5"/>
          </p:nvPr>
        </p:nvSpPr>
        <p:spPr>
          <a:noFill/>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spcBef>
                <a:spcPct val="0"/>
              </a:spcBef>
            </a:pPr>
            <a:fld id="{AC4ECE2C-E8E0-41CB-B226-59FE6D0557FC}" type="slidenum">
              <a:rPr lang="en-US" altLang="zh-CN" smtClean="0"/>
              <a:pPr>
                <a:spcBef>
                  <a:spcPct val="0"/>
                </a:spcBef>
              </a:pPr>
              <a:t>147</a:t>
            </a:fld>
            <a:endParaRPr lang="en-US" altLang="zh-CN"/>
          </a:p>
        </p:txBody>
      </p:sp>
      <p:sp>
        <p:nvSpPr>
          <p:cNvPr id="280579" name="Rectangle 2"/>
          <p:cNvSpPr>
            <a:spLocks noChangeArrowheads="1"/>
          </p:cNvSpPr>
          <p:nvPr/>
        </p:nvSpPr>
        <p:spPr bwMode="auto">
          <a:xfrm>
            <a:off x="3883025" y="-1588"/>
            <a:ext cx="2974975" cy="4572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lgn="ctr" eaLnBrk="1" hangingPunct="1">
              <a:spcBef>
                <a:spcPct val="20000"/>
              </a:spcBef>
            </a:pPr>
            <a:endParaRPr kumimoji="0" lang="zh-CN" altLang="en-US" sz="3200">
              <a:latin typeface="Arial" panose="020B0604020202020204" pitchFamily="34" charset="0"/>
            </a:endParaRPr>
          </a:p>
        </p:txBody>
      </p:sp>
      <p:sp>
        <p:nvSpPr>
          <p:cNvPr id="280580" name="Rectangle 3"/>
          <p:cNvSpPr>
            <a:spLocks noChangeArrowheads="1"/>
          </p:cNvSpPr>
          <p:nvPr/>
        </p:nvSpPr>
        <p:spPr bwMode="auto">
          <a:xfrm>
            <a:off x="-1588" y="-1588"/>
            <a:ext cx="2971801" cy="4572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lgn="ctr" eaLnBrk="1" hangingPunct="1">
              <a:spcBef>
                <a:spcPct val="20000"/>
              </a:spcBef>
            </a:pPr>
            <a:endParaRPr kumimoji="0" lang="zh-CN" altLang="en-US" sz="3200">
              <a:latin typeface="Arial" panose="020B0604020202020204" pitchFamily="34" charset="0"/>
            </a:endParaRPr>
          </a:p>
        </p:txBody>
      </p:sp>
      <p:sp>
        <p:nvSpPr>
          <p:cNvPr id="280581" name="Rectangle 4"/>
          <p:cNvSpPr>
            <a:spLocks noGrp="1" noChangeArrowheads="1"/>
          </p:cNvSpPr>
          <p:nvPr>
            <p:ph type="body" idx="1"/>
          </p:nvPr>
        </p:nvSpPr>
        <p:spPr>
          <a:xfrm>
            <a:off x="455613" y="4770438"/>
            <a:ext cx="6048375" cy="3802062"/>
          </a:xfrm>
          <a:noFill/>
        </p:spPr>
        <p:txBody>
          <a:bodyPr lIns="92388" tIns="46195" rIns="92388" bIns="46195"/>
          <a:lstStyle/>
          <a:p>
            <a:pPr defTabSz="468313" eaLnBrk="1" hangingPunct="1">
              <a:tabLst>
                <a:tab pos="444500" algn="l"/>
              </a:tabLst>
            </a:pPr>
            <a:r>
              <a:rPr lang="en-US" altLang="zh-CN"/>
              <a:t>The HAVING Clause (continued)</a:t>
            </a:r>
          </a:p>
          <a:p>
            <a:pPr marL="114300" lvl="1" defTabSz="468313" eaLnBrk="1" hangingPunct="1">
              <a:tabLst>
                <a:tab pos="444500" algn="l"/>
              </a:tabLst>
            </a:pPr>
            <a:r>
              <a:rPr lang="en-US" altLang="zh-CN"/>
              <a:t>The above example displays department numbers and maximum salary for those departments whose maximum salary is greater than $2900. </a:t>
            </a:r>
          </a:p>
          <a:p>
            <a:pPr marL="114300" lvl="1" defTabSz="468313" eaLnBrk="1" hangingPunct="1">
              <a:tabLst>
                <a:tab pos="444500" algn="l"/>
              </a:tabLst>
            </a:pPr>
            <a:r>
              <a:rPr lang="en-US" altLang="zh-CN"/>
              <a:t>You can use the GROUP BY clause without using a group function in the SELECT list. </a:t>
            </a:r>
          </a:p>
          <a:p>
            <a:pPr marL="114300" lvl="1" defTabSz="468313" eaLnBrk="1" hangingPunct="1">
              <a:tabLst>
                <a:tab pos="444500" algn="l"/>
              </a:tabLst>
            </a:pPr>
            <a:r>
              <a:rPr lang="en-US" altLang="zh-CN"/>
              <a:t>If you restrict rows based on the result of a group function, you must have a GROUP BY clause as well as the HAVING clause.</a:t>
            </a:r>
          </a:p>
          <a:p>
            <a:pPr marL="114300" lvl="1" defTabSz="468313" eaLnBrk="1" hangingPunct="1">
              <a:tabLst>
                <a:tab pos="444500" algn="l"/>
              </a:tabLst>
            </a:pPr>
            <a:r>
              <a:rPr lang="en-US" altLang="zh-CN"/>
              <a:t>The following example displays the department numbers and average salary for those departments whose minimum salary is greater than $2900.</a:t>
            </a:r>
          </a:p>
          <a:p>
            <a:pPr defTabSz="468313" eaLnBrk="1" hangingPunct="1">
              <a:tabLst>
                <a:tab pos="444500" algn="l"/>
              </a:tabLst>
            </a:pPr>
            <a:endParaRPr lang="en-US" altLang="zh-CN" b="1"/>
          </a:p>
        </p:txBody>
      </p:sp>
      <p:sp>
        <p:nvSpPr>
          <p:cNvPr id="280582" name="Rectangle 5"/>
          <p:cNvSpPr>
            <a:spLocks noGrp="1" noRot="1" noChangeAspect="1" noChangeArrowheads="1" noTextEdit="1"/>
          </p:cNvSpPr>
          <p:nvPr>
            <p:ph type="sldImg"/>
          </p:nvPr>
        </p:nvSpPr>
        <p:spPr>
          <a:xfrm>
            <a:off x="-533400" y="169863"/>
            <a:ext cx="7915275" cy="4452937"/>
          </a:xfrm>
          <a:ln w="12700" cap="flat">
            <a:solidFill>
              <a:schemeClr val="tx1"/>
            </a:solidFill>
          </a:ln>
        </p:spPr>
      </p:sp>
      <p:sp>
        <p:nvSpPr>
          <p:cNvPr id="280583" name="Rectangle 6"/>
          <p:cNvSpPr>
            <a:spLocks noChangeArrowheads="1"/>
          </p:cNvSpPr>
          <p:nvPr/>
        </p:nvSpPr>
        <p:spPr bwMode="auto">
          <a:xfrm>
            <a:off x="676275" y="6419850"/>
            <a:ext cx="5592763" cy="730250"/>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lgn="ctr" eaLnBrk="1" hangingPunct="1">
              <a:spcBef>
                <a:spcPct val="20000"/>
              </a:spcBef>
            </a:pPr>
            <a:endParaRPr kumimoji="0" lang="zh-CN" altLang="en-US" sz="3200">
              <a:latin typeface="Arial" panose="020B0604020202020204" pitchFamily="34" charset="0"/>
            </a:endParaRPr>
          </a:p>
        </p:txBody>
      </p:sp>
      <p:sp>
        <p:nvSpPr>
          <p:cNvPr id="280584" name="Rectangle 7"/>
          <p:cNvSpPr>
            <a:spLocks noChangeArrowheads="1"/>
          </p:cNvSpPr>
          <p:nvPr/>
        </p:nvSpPr>
        <p:spPr bwMode="auto">
          <a:xfrm>
            <a:off x="261938" y="6410325"/>
            <a:ext cx="3659187" cy="763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796" tIns="44601" rIns="90796" bIns="44601">
            <a:spAutoFit/>
          </a:bodyPr>
          <a:lstStyle>
            <a:lvl1pPr marL="342900" indent="-342900" defTabSz="873125">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446088" defTabSz="873125">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defTabSz="873125">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defTabSz="873125">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defTabSz="873125">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defTabSz="873125"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defTabSz="873125"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defTabSz="873125"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defTabSz="873125"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lvl="1">
              <a:spcBef>
                <a:spcPct val="0"/>
              </a:spcBef>
            </a:pPr>
            <a:r>
              <a:rPr kumimoji="0" lang="en-US" altLang="zh-CN" sz="1100" b="1">
                <a:latin typeface="Courier New" panose="02070309020205020404" pitchFamily="49" charset="0"/>
              </a:rPr>
              <a:t>SQL&gt; SELECT	deptno, AVG(sal)</a:t>
            </a:r>
          </a:p>
          <a:p>
            <a:pPr lvl="1">
              <a:spcBef>
                <a:spcPct val="0"/>
              </a:spcBef>
            </a:pPr>
            <a:r>
              <a:rPr kumimoji="0" lang="en-US" altLang="zh-CN" sz="1100" b="1">
                <a:latin typeface="Courier New" panose="02070309020205020404" pitchFamily="49" charset="0"/>
              </a:rPr>
              <a:t>  2  FROM	emp</a:t>
            </a:r>
          </a:p>
          <a:p>
            <a:pPr lvl="1">
              <a:spcBef>
                <a:spcPct val="0"/>
              </a:spcBef>
            </a:pPr>
            <a:r>
              <a:rPr kumimoji="0" lang="en-US" altLang="zh-CN" sz="1100" b="1">
                <a:latin typeface="Courier New" panose="02070309020205020404" pitchFamily="49" charset="0"/>
              </a:rPr>
              <a:t>  3  GROUP BY	deptno</a:t>
            </a:r>
          </a:p>
          <a:p>
            <a:pPr lvl="1">
              <a:spcBef>
                <a:spcPct val="0"/>
              </a:spcBef>
            </a:pPr>
            <a:r>
              <a:rPr kumimoji="0" lang="en-US" altLang="zh-CN" sz="1100" b="1">
                <a:latin typeface="Courier New" panose="02070309020205020404" pitchFamily="49" charset="0"/>
              </a:rPr>
              <a:t>  4	HAVING	MAX(sal) &gt; 2900;</a:t>
            </a:r>
          </a:p>
        </p:txBody>
      </p:sp>
      <p:grpSp>
        <p:nvGrpSpPr>
          <p:cNvPr id="280585" name="Group 8"/>
          <p:cNvGrpSpPr>
            <a:grpSpLocks/>
          </p:cNvGrpSpPr>
          <p:nvPr/>
        </p:nvGrpSpPr>
        <p:grpSpPr bwMode="auto">
          <a:xfrm>
            <a:off x="198438" y="7269163"/>
            <a:ext cx="6083300" cy="766762"/>
            <a:chOff x="124" y="4571"/>
            <a:chExt cx="3810" cy="482"/>
          </a:xfrm>
        </p:grpSpPr>
        <p:sp>
          <p:nvSpPr>
            <p:cNvPr id="280586" name="Rectangle 9"/>
            <p:cNvSpPr>
              <a:spLocks noChangeArrowheads="1"/>
            </p:cNvSpPr>
            <p:nvPr/>
          </p:nvSpPr>
          <p:spPr bwMode="auto">
            <a:xfrm>
              <a:off x="424" y="4571"/>
              <a:ext cx="3510" cy="459"/>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lgn="ctr" eaLnBrk="1" hangingPunct="1">
                <a:spcBef>
                  <a:spcPct val="20000"/>
                </a:spcBef>
              </a:pPr>
              <a:endParaRPr kumimoji="0" lang="zh-CN" altLang="en-US" sz="3200">
                <a:latin typeface="Arial" panose="020B0604020202020204" pitchFamily="34" charset="0"/>
              </a:endParaRPr>
            </a:p>
          </p:txBody>
        </p:sp>
        <p:sp>
          <p:nvSpPr>
            <p:cNvPr id="280587" name="Rectangle 10"/>
            <p:cNvSpPr>
              <a:spLocks noChangeArrowheads="1"/>
            </p:cNvSpPr>
            <p:nvPr/>
          </p:nvSpPr>
          <p:spPr bwMode="auto">
            <a:xfrm>
              <a:off x="124" y="4573"/>
              <a:ext cx="2292" cy="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796" tIns="44601" rIns="90796" bIns="44601">
              <a:spAutoFit/>
            </a:bodyPr>
            <a:lstStyle>
              <a:lvl1pPr marL="342900" indent="-342900" defTabSz="873125">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446088" defTabSz="873125">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defTabSz="873125">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defTabSz="873125">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defTabSz="873125">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defTabSz="873125"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defTabSz="873125"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defTabSz="873125"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defTabSz="873125"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lvl="1">
                <a:spcBef>
                  <a:spcPct val="0"/>
                </a:spcBef>
              </a:pPr>
              <a:r>
                <a:rPr kumimoji="0" lang="en-US" altLang="zh-CN" sz="1100">
                  <a:latin typeface="Courier New" panose="02070309020205020404" pitchFamily="49" charset="0"/>
                </a:rPr>
                <a:t>   DEPTNO  AVG(SAL)</a:t>
              </a:r>
            </a:p>
            <a:p>
              <a:pPr lvl="1">
                <a:spcBef>
                  <a:spcPct val="0"/>
                </a:spcBef>
              </a:pPr>
              <a:r>
                <a:rPr kumimoji="0" lang="en-US" altLang="zh-CN" sz="1100">
                  <a:latin typeface="Courier New" panose="02070309020205020404" pitchFamily="49" charset="0"/>
                </a:rPr>
                <a:t>--------- ---------</a:t>
              </a:r>
            </a:p>
            <a:p>
              <a:pPr lvl="1">
                <a:spcBef>
                  <a:spcPct val="0"/>
                </a:spcBef>
              </a:pPr>
              <a:r>
                <a:rPr kumimoji="0" lang="en-US" altLang="zh-CN" sz="1100">
                  <a:latin typeface="Courier New" panose="02070309020205020404" pitchFamily="49" charset="0"/>
                </a:rPr>
                <a:t>       10 2916.6667</a:t>
              </a:r>
            </a:p>
            <a:p>
              <a:pPr lvl="1">
                <a:spcBef>
                  <a:spcPct val="0"/>
                </a:spcBef>
              </a:pPr>
              <a:r>
                <a:rPr kumimoji="0" lang="en-US" altLang="zh-CN" sz="1100">
                  <a:latin typeface="Courier New" panose="02070309020205020404" pitchFamily="49" charset="0"/>
                </a:rPr>
                <a:t>       20      2175</a:t>
              </a:r>
            </a:p>
          </p:txBody>
        </p:sp>
      </p:gr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626" name="Rectangle 7"/>
          <p:cNvSpPr>
            <a:spLocks noGrp="1" noChangeArrowheads="1"/>
          </p:cNvSpPr>
          <p:nvPr>
            <p:ph type="sldNum" sz="quarter" idx="5"/>
          </p:nvPr>
        </p:nvSpPr>
        <p:spPr>
          <a:noFill/>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spcBef>
                <a:spcPct val="0"/>
              </a:spcBef>
            </a:pPr>
            <a:fld id="{6242B07F-B213-41F8-8A34-1B83FEE95E58}" type="slidenum">
              <a:rPr lang="en-US" altLang="zh-CN" smtClean="0"/>
              <a:pPr>
                <a:spcBef>
                  <a:spcPct val="0"/>
                </a:spcBef>
              </a:pPr>
              <a:t>148</a:t>
            </a:fld>
            <a:endParaRPr lang="en-US" altLang="zh-CN"/>
          </a:p>
        </p:txBody>
      </p:sp>
      <p:sp>
        <p:nvSpPr>
          <p:cNvPr id="282627" name="Rectangle 2"/>
          <p:cNvSpPr>
            <a:spLocks noChangeArrowheads="1"/>
          </p:cNvSpPr>
          <p:nvPr/>
        </p:nvSpPr>
        <p:spPr bwMode="auto">
          <a:xfrm>
            <a:off x="3883025" y="-1588"/>
            <a:ext cx="2974975" cy="4572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lgn="ctr" eaLnBrk="1" hangingPunct="1">
              <a:spcBef>
                <a:spcPct val="20000"/>
              </a:spcBef>
            </a:pPr>
            <a:endParaRPr kumimoji="0" lang="zh-CN" altLang="en-US" sz="3200">
              <a:latin typeface="Arial" panose="020B0604020202020204" pitchFamily="34" charset="0"/>
            </a:endParaRPr>
          </a:p>
        </p:txBody>
      </p:sp>
      <p:sp>
        <p:nvSpPr>
          <p:cNvPr id="282628" name="Rectangle 3"/>
          <p:cNvSpPr>
            <a:spLocks noChangeArrowheads="1"/>
          </p:cNvSpPr>
          <p:nvPr/>
        </p:nvSpPr>
        <p:spPr bwMode="auto">
          <a:xfrm>
            <a:off x="-1588" y="-1588"/>
            <a:ext cx="2971801" cy="4572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lgn="ctr" eaLnBrk="1" hangingPunct="1">
              <a:spcBef>
                <a:spcPct val="20000"/>
              </a:spcBef>
            </a:pPr>
            <a:endParaRPr kumimoji="0" lang="zh-CN" altLang="en-US" sz="3200">
              <a:latin typeface="Arial" panose="020B0604020202020204" pitchFamily="34" charset="0"/>
            </a:endParaRPr>
          </a:p>
        </p:txBody>
      </p:sp>
      <p:sp>
        <p:nvSpPr>
          <p:cNvPr id="282629" name="Rectangle 4"/>
          <p:cNvSpPr>
            <a:spLocks noGrp="1" noChangeArrowheads="1"/>
          </p:cNvSpPr>
          <p:nvPr>
            <p:ph type="body" idx="1"/>
          </p:nvPr>
        </p:nvSpPr>
        <p:spPr>
          <a:xfrm>
            <a:off x="455613" y="4770438"/>
            <a:ext cx="6048375" cy="3802062"/>
          </a:xfrm>
          <a:noFill/>
        </p:spPr>
        <p:txBody>
          <a:bodyPr lIns="92388" tIns="46195" rIns="92388" bIns="46195"/>
          <a:lstStyle/>
          <a:p>
            <a:pPr defTabSz="468313" eaLnBrk="1" hangingPunct="1">
              <a:tabLst>
                <a:tab pos="444500" algn="l"/>
              </a:tabLst>
            </a:pPr>
            <a:r>
              <a:rPr lang="en-US" altLang="zh-CN"/>
              <a:t>The HAVING Clause (continued)</a:t>
            </a:r>
          </a:p>
          <a:p>
            <a:pPr marL="114300" lvl="1" defTabSz="468313" eaLnBrk="1" hangingPunct="1">
              <a:tabLst>
                <a:tab pos="444500" algn="l"/>
              </a:tabLst>
            </a:pPr>
            <a:r>
              <a:rPr lang="en-US" altLang="zh-CN"/>
              <a:t>The above example displays department numbers and maximum salary for those departments whose maximum salary is greater than $2900. </a:t>
            </a:r>
          </a:p>
          <a:p>
            <a:pPr marL="114300" lvl="1" defTabSz="468313" eaLnBrk="1" hangingPunct="1">
              <a:tabLst>
                <a:tab pos="444500" algn="l"/>
              </a:tabLst>
            </a:pPr>
            <a:r>
              <a:rPr lang="en-US" altLang="zh-CN"/>
              <a:t>You can use the GROUP BY clause without using a group function in the SELECT list. </a:t>
            </a:r>
          </a:p>
          <a:p>
            <a:pPr marL="114300" lvl="1" defTabSz="468313" eaLnBrk="1" hangingPunct="1">
              <a:tabLst>
                <a:tab pos="444500" algn="l"/>
              </a:tabLst>
            </a:pPr>
            <a:r>
              <a:rPr lang="en-US" altLang="zh-CN"/>
              <a:t>If you restrict rows based on the result of a group function, you must have a GROUP BY clause as well as the HAVING clause.</a:t>
            </a:r>
          </a:p>
          <a:p>
            <a:pPr marL="114300" lvl="1" defTabSz="468313" eaLnBrk="1" hangingPunct="1">
              <a:tabLst>
                <a:tab pos="444500" algn="l"/>
              </a:tabLst>
            </a:pPr>
            <a:r>
              <a:rPr lang="en-US" altLang="zh-CN"/>
              <a:t>The following example displays the department numbers and average salary for those departments whose minimum salary is greater than $2900.</a:t>
            </a:r>
          </a:p>
          <a:p>
            <a:pPr defTabSz="468313" eaLnBrk="1" hangingPunct="1">
              <a:tabLst>
                <a:tab pos="444500" algn="l"/>
              </a:tabLst>
            </a:pPr>
            <a:endParaRPr lang="en-US" altLang="zh-CN" b="1"/>
          </a:p>
        </p:txBody>
      </p:sp>
      <p:sp>
        <p:nvSpPr>
          <p:cNvPr id="282630" name="Rectangle 5"/>
          <p:cNvSpPr>
            <a:spLocks noGrp="1" noRot="1" noChangeAspect="1" noChangeArrowheads="1" noTextEdit="1"/>
          </p:cNvSpPr>
          <p:nvPr>
            <p:ph type="sldImg"/>
          </p:nvPr>
        </p:nvSpPr>
        <p:spPr>
          <a:xfrm>
            <a:off x="-533400" y="169863"/>
            <a:ext cx="7915275" cy="4452937"/>
          </a:xfrm>
          <a:ln w="12700" cap="flat">
            <a:solidFill>
              <a:schemeClr val="tx1"/>
            </a:solidFill>
          </a:ln>
        </p:spPr>
      </p:sp>
      <p:sp>
        <p:nvSpPr>
          <p:cNvPr id="282631" name="Rectangle 6"/>
          <p:cNvSpPr>
            <a:spLocks noChangeArrowheads="1"/>
          </p:cNvSpPr>
          <p:nvPr/>
        </p:nvSpPr>
        <p:spPr bwMode="auto">
          <a:xfrm>
            <a:off x="676275" y="6419850"/>
            <a:ext cx="5592763" cy="730250"/>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lgn="ctr" eaLnBrk="1" hangingPunct="1">
              <a:spcBef>
                <a:spcPct val="20000"/>
              </a:spcBef>
            </a:pPr>
            <a:endParaRPr kumimoji="0" lang="zh-CN" altLang="en-US" sz="3200">
              <a:latin typeface="Arial" panose="020B0604020202020204" pitchFamily="34" charset="0"/>
            </a:endParaRPr>
          </a:p>
        </p:txBody>
      </p:sp>
      <p:sp>
        <p:nvSpPr>
          <p:cNvPr id="282632" name="Rectangle 7"/>
          <p:cNvSpPr>
            <a:spLocks noChangeArrowheads="1"/>
          </p:cNvSpPr>
          <p:nvPr/>
        </p:nvSpPr>
        <p:spPr bwMode="auto">
          <a:xfrm>
            <a:off x="261938" y="6410325"/>
            <a:ext cx="3659187" cy="763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796" tIns="44601" rIns="90796" bIns="44601">
            <a:spAutoFit/>
          </a:bodyPr>
          <a:lstStyle>
            <a:lvl1pPr marL="342900" indent="-342900" defTabSz="873125">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446088" defTabSz="873125">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defTabSz="873125">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defTabSz="873125">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defTabSz="873125">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defTabSz="873125"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defTabSz="873125"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defTabSz="873125"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defTabSz="873125"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lvl="1">
              <a:spcBef>
                <a:spcPct val="0"/>
              </a:spcBef>
            </a:pPr>
            <a:r>
              <a:rPr kumimoji="0" lang="en-US" altLang="zh-CN" sz="1100" b="1">
                <a:latin typeface="Courier New" panose="02070309020205020404" pitchFamily="49" charset="0"/>
              </a:rPr>
              <a:t>SQL&gt; SELECT	deptno, AVG(sal)</a:t>
            </a:r>
          </a:p>
          <a:p>
            <a:pPr lvl="1">
              <a:spcBef>
                <a:spcPct val="0"/>
              </a:spcBef>
            </a:pPr>
            <a:r>
              <a:rPr kumimoji="0" lang="en-US" altLang="zh-CN" sz="1100" b="1">
                <a:latin typeface="Courier New" panose="02070309020205020404" pitchFamily="49" charset="0"/>
              </a:rPr>
              <a:t>  2  FROM	emp</a:t>
            </a:r>
          </a:p>
          <a:p>
            <a:pPr lvl="1">
              <a:spcBef>
                <a:spcPct val="0"/>
              </a:spcBef>
            </a:pPr>
            <a:r>
              <a:rPr kumimoji="0" lang="en-US" altLang="zh-CN" sz="1100" b="1">
                <a:latin typeface="Courier New" panose="02070309020205020404" pitchFamily="49" charset="0"/>
              </a:rPr>
              <a:t>  3  GROUP BY	deptno</a:t>
            </a:r>
          </a:p>
          <a:p>
            <a:pPr lvl="1">
              <a:spcBef>
                <a:spcPct val="0"/>
              </a:spcBef>
            </a:pPr>
            <a:r>
              <a:rPr kumimoji="0" lang="en-US" altLang="zh-CN" sz="1100" b="1">
                <a:latin typeface="Courier New" panose="02070309020205020404" pitchFamily="49" charset="0"/>
              </a:rPr>
              <a:t>  4	HAVING	MAX(sal) &gt; 2900;</a:t>
            </a:r>
          </a:p>
        </p:txBody>
      </p:sp>
      <p:grpSp>
        <p:nvGrpSpPr>
          <p:cNvPr id="282633" name="Group 8"/>
          <p:cNvGrpSpPr>
            <a:grpSpLocks/>
          </p:cNvGrpSpPr>
          <p:nvPr/>
        </p:nvGrpSpPr>
        <p:grpSpPr bwMode="auto">
          <a:xfrm>
            <a:off x="198438" y="7269163"/>
            <a:ext cx="6083300" cy="766762"/>
            <a:chOff x="124" y="4571"/>
            <a:chExt cx="3810" cy="482"/>
          </a:xfrm>
        </p:grpSpPr>
        <p:sp>
          <p:nvSpPr>
            <p:cNvPr id="282634" name="Rectangle 9"/>
            <p:cNvSpPr>
              <a:spLocks noChangeArrowheads="1"/>
            </p:cNvSpPr>
            <p:nvPr/>
          </p:nvSpPr>
          <p:spPr bwMode="auto">
            <a:xfrm>
              <a:off x="424" y="4571"/>
              <a:ext cx="3510" cy="459"/>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lgn="ctr" eaLnBrk="1" hangingPunct="1">
                <a:spcBef>
                  <a:spcPct val="20000"/>
                </a:spcBef>
              </a:pPr>
              <a:endParaRPr kumimoji="0" lang="zh-CN" altLang="en-US" sz="3200">
                <a:latin typeface="Arial" panose="020B0604020202020204" pitchFamily="34" charset="0"/>
              </a:endParaRPr>
            </a:p>
          </p:txBody>
        </p:sp>
        <p:sp>
          <p:nvSpPr>
            <p:cNvPr id="282635" name="Rectangle 10"/>
            <p:cNvSpPr>
              <a:spLocks noChangeArrowheads="1"/>
            </p:cNvSpPr>
            <p:nvPr/>
          </p:nvSpPr>
          <p:spPr bwMode="auto">
            <a:xfrm>
              <a:off x="124" y="4573"/>
              <a:ext cx="2292" cy="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796" tIns="44601" rIns="90796" bIns="44601">
              <a:spAutoFit/>
            </a:bodyPr>
            <a:lstStyle>
              <a:lvl1pPr marL="342900" indent="-342900" defTabSz="873125">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446088" defTabSz="873125">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defTabSz="873125">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defTabSz="873125">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defTabSz="873125">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defTabSz="873125"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defTabSz="873125"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defTabSz="873125"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defTabSz="873125"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lvl="1">
                <a:spcBef>
                  <a:spcPct val="0"/>
                </a:spcBef>
              </a:pPr>
              <a:r>
                <a:rPr kumimoji="0" lang="en-US" altLang="zh-CN" sz="1100">
                  <a:latin typeface="Courier New" panose="02070309020205020404" pitchFamily="49" charset="0"/>
                </a:rPr>
                <a:t>   DEPTNO  AVG(SAL)</a:t>
              </a:r>
            </a:p>
            <a:p>
              <a:pPr lvl="1">
                <a:spcBef>
                  <a:spcPct val="0"/>
                </a:spcBef>
              </a:pPr>
              <a:r>
                <a:rPr kumimoji="0" lang="en-US" altLang="zh-CN" sz="1100">
                  <a:latin typeface="Courier New" panose="02070309020205020404" pitchFamily="49" charset="0"/>
                </a:rPr>
                <a:t>--------- ---------</a:t>
              </a:r>
            </a:p>
            <a:p>
              <a:pPr lvl="1">
                <a:spcBef>
                  <a:spcPct val="0"/>
                </a:spcBef>
              </a:pPr>
              <a:r>
                <a:rPr kumimoji="0" lang="en-US" altLang="zh-CN" sz="1100">
                  <a:latin typeface="Courier New" panose="02070309020205020404" pitchFamily="49" charset="0"/>
                </a:rPr>
                <a:t>       10 2916.6667</a:t>
              </a:r>
            </a:p>
            <a:p>
              <a:pPr lvl="1">
                <a:spcBef>
                  <a:spcPct val="0"/>
                </a:spcBef>
              </a:pPr>
              <a:r>
                <a:rPr kumimoji="0" lang="en-US" altLang="zh-CN" sz="1100">
                  <a:latin typeface="Courier New" panose="02070309020205020404" pitchFamily="49" charset="0"/>
                </a:rPr>
                <a:t>       20      2175</a:t>
              </a:r>
            </a:p>
          </p:txBody>
        </p:sp>
      </p:gr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674" name="Rectangle 7"/>
          <p:cNvSpPr>
            <a:spLocks noGrp="1" noChangeArrowheads="1"/>
          </p:cNvSpPr>
          <p:nvPr>
            <p:ph type="sldNum" sz="quarter" idx="5"/>
          </p:nvPr>
        </p:nvSpPr>
        <p:spPr>
          <a:noFill/>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spcBef>
                <a:spcPct val="0"/>
              </a:spcBef>
            </a:pPr>
            <a:fld id="{459994D2-34A3-4179-A365-DF13D18E4739}" type="slidenum">
              <a:rPr lang="en-US" altLang="zh-CN" smtClean="0"/>
              <a:pPr>
                <a:spcBef>
                  <a:spcPct val="0"/>
                </a:spcBef>
              </a:pPr>
              <a:t>149</a:t>
            </a:fld>
            <a:endParaRPr lang="en-US" altLang="zh-CN"/>
          </a:p>
        </p:txBody>
      </p:sp>
      <p:sp>
        <p:nvSpPr>
          <p:cNvPr id="284675" name="Rectangle 2"/>
          <p:cNvSpPr>
            <a:spLocks noGrp="1" noRot="1" noChangeAspect="1" noChangeArrowheads="1" noTextEdit="1"/>
          </p:cNvSpPr>
          <p:nvPr>
            <p:ph type="sldImg"/>
          </p:nvPr>
        </p:nvSpPr>
        <p:spPr>
          <a:xfrm>
            <a:off x="-495300" y="155575"/>
            <a:ext cx="7842250" cy="4411663"/>
          </a:xfrm>
          <a:ln w="12700" cap="flat">
            <a:solidFill>
              <a:schemeClr val="tx1"/>
            </a:solidFill>
          </a:ln>
        </p:spPr>
      </p:sp>
      <p:sp>
        <p:nvSpPr>
          <p:cNvPr id="284676" name="Rectangle 3"/>
          <p:cNvSpPr>
            <a:spLocks noGrp="1" noChangeArrowheads="1"/>
          </p:cNvSpPr>
          <p:nvPr>
            <p:ph type="body" idx="1"/>
          </p:nvPr>
        </p:nvSpPr>
        <p:spPr>
          <a:xfrm>
            <a:off x="412750" y="4773613"/>
            <a:ext cx="6029325" cy="3756025"/>
          </a:xfrm>
          <a:noFill/>
        </p:spPr>
        <p:txBody>
          <a:bodyPr lIns="92388" tIns="46195" rIns="92388" bIns="46195"/>
          <a:lstStyle/>
          <a:p>
            <a:pPr eaLnBrk="1" hangingPunct="1"/>
            <a:r>
              <a:rPr lang="en-US" altLang="zh-CN"/>
              <a:t>The HAVING Clause (continued)</a:t>
            </a:r>
          </a:p>
          <a:p>
            <a:pPr lvl="1" eaLnBrk="1" hangingPunct="1"/>
            <a:r>
              <a:rPr lang="en-US" altLang="zh-CN"/>
              <a:t>The above example displays the job title and total monthly salary for each job title with a total payroll exceeding $5000. The example excludes salesmen and sorts the list by the total monthly salary.</a:t>
            </a:r>
          </a:p>
          <a:p>
            <a:pPr lvl="1" eaLnBrk="1" hangingPunct="1"/>
            <a:endParaRPr lang="en-US" altLang="zh-CN"/>
          </a:p>
          <a:p>
            <a:pPr lvl="1" eaLnBrk="1" hangingPunct="1"/>
            <a:endParaRPr lang="en-US" altLang="zh-CN"/>
          </a:p>
          <a:p>
            <a:pPr lvl="1" eaLnBrk="1" hangingPunct="1"/>
            <a:endParaRPr lang="en-US" altLang="zh-CN"/>
          </a:p>
          <a:p>
            <a:pPr lvl="1" eaLnBrk="1" hangingPunct="1"/>
            <a:endParaRPr lang="en-US" altLang="zh-CN"/>
          </a:p>
          <a:p>
            <a:pPr lvl="1" eaLnBrk="1" hangingPunct="1"/>
            <a:endParaRPr lang="en-US" altLang="zh-CN"/>
          </a:p>
          <a:p>
            <a:pPr lvl="1" eaLnBrk="1" hangingPunct="1"/>
            <a:endParaRPr lang="en-US" altLang="zh-CN"/>
          </a:p>
          <a:p>
            <a:pPr lvl="1" eaLnBrk="1" hangingPunct="1"/>
            <a:endParaRPr lang="en-US" altLang="zh-CN"/>
          </a:p>
          <a:p>
            <a:pPr lvl="1" eaLnBrk="1" hangingPunct="1"/>
            <a:endParaRPr lang="en-US" altLang="zh-CN"/>
          </a:p>
          <a:p>
            <a:pPr lvl="1" eaLnBrk="1" hangingPunct="1"/>
            <a:endParaRPr lang="en-US" altLang="zh-CN"/>
          </a:p>
          <a:p>
            <a:pPr lvl="1" eaLnBrk="1" hangingPunct="1"/>
            <a:endParaRPr lang="en-US" altLang="zh-CN"/>
          </a:p>
          <a:p>
            <a:pPr eaLnBrk="1" hangingPunct="1"/>
            <a:r>
              <a:rPr lang="en-US" altLang="zh-CN">
                <a:solidFill>
                  <a:schemeClr val="accent2"/>
                </a:solidFill>
              </a:rPr>
              <a:t>Class Management Note</a:t>
            </a:r>
          </a:p>
          <a:p>
            <a:pPr lvl="1" eaLnBrk="1" hangingPunct="1"/>
            <a:r>
              <a:rPr lang="en-US" altLang="zh-CN">
                <a:solidFill>
                  <a:schemeClr val="accent2"/>
                </a:solidFill>
              </a:rPr>
              <a:t>Demo: </a:t>
            </a:r>
            <a:r>
              <a:rPr lang="en-US" altLang="zh-CN" i="1">
                <a:solidFill>
                  <a:schemeClr val="accent2"/>
                </a:solidFill>
              </a:rPr>
              <a:t>l5job1.sql, l5job2.sql</a:t>
            </a:r>
          </a:p>
          <a:p>
            <a:pPr lvl="1" eaLnBrk="1" hangingPunct="1"/>
            <a:r>
              <a:rPr lang="en-US" altLang="zh-CN">
                <a:solidFill>
                  <a:schemeClr val="accent2"/>
                </a:solidFill>
              </a:rPr>
              <a:t>Purpose: To illustrate using a WHERE clause to restrict rows by JOB, and using a HAVING clause to restrict groups by SUM(SAL).</a:t>
            </a:r>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22" name="Rectangle 7"/>
          <p:cNvSpPr>
            <a:spLocks noGrp="1" noChangeArrowheads="1"/>
          </p:cNvSpPr>
          <p:nvPr>
            <p:ph type="sldNum" sz="quarter" idx="5"/>
          </p:nvPr>
        </p:nvSpPr>
        <p:spPr>
          <a:noFill/>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spcBef>
                <a:spcPct val="0"/>
              </a:spcBef>
            </a:pPr>
            <a:fld id="{79012320-54ED-4598-ADDE-45F5CBD279A6}" type="slidenum">
              <a:rPr lang="en-US" altLang="zh-CN" smtClean="0"/>
              <a:pPr>
                <a:spcBef>
                  <a:spcPct val="0"/>
                </a:spcBef>
              </a:pPr>
              <a:t>150</a:t>
            </a:fld>
            <a:endParaRPr lang="en-US" altLang="zh-CN"/>
          </a:p>
        </p:txBody>
      </p:sp>
      <p:sp>
        <p:nvSpPr>
          <p:cNvPr id="286723" name="Rectangle 2"/>
          <p:cNvSpPr>
            <a:spLocks noChangeArrowheads="1"/>
          </p:cNvSpPr>
          <p:nvPr/>
        </p:nvSpPr>
        <p:spPr bwMode="auto">
          <a:xfrm>
            <a:off x="3883025" y="-1588"/>
            <a:ext cx="2974975" cy="4572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lgn="ctr" eaLnBrk="1" hangingPunct="1">
              <a:spcBef>
                <a:spcPct val="20000"/>
              </a:spcBef>
            </a:pPr>
            <a:endParaRPr kumimoji="0" lang="zh-CN" altLang="en-US" sz="3200">
              <a:latin typeface="Arial" panose="020B0604020202020204" pitchFamily="34" charset="0"/>
            </a:endParaRPr>
          </a:p>
        </p:txBody>
      </p:sp>
      <p:sp>
        <p:nvSpPr>
          <p:cNvPr id="286724" name="Rectangle 3"/>
          <p:cNvSpPr>
            <a:spLocks noChangeArrowheads="1"/>
          </p:cNvSpPr>
          <p:nvPr/>
        </p:nvSpPr>
        <p:spPr bwMode="auto">
          <a:xfrm>
            <a:off x="-1588" y="-1588"/>
            <a:ext cx="2971801" cy="4572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lgn="ctr" eaLnBrk="1" hangingPunct="1">
              <a:spcBef>
                <a:spcPct val="20000"/>
              </a:spcBef>
            </a:pPr>
            <a:endParaRPr kumimoji="0" lang="zh-CN" altLang="en-US" sz="3200">
              <a:latin typeface="Arial" panose="020B0604020202020204" pitchFamily="34" charset="0"/>
            </a:endParaRPr>
          </a:p>
        </p:txBody>
      </p:sp>
      <p:sp>
        <p:nvSpPr>
          <p:cNvPr id="286725" name="Rectangle 4"/>
          <p:cNvSpPr>
            <a:spLocks noGrp="1" noChangeArrowheads="1"/>
          </p:cNvSpPr>
          <p:nvPr>
            <p:ph type="body" idx="1"/>
          </p:nvPr>
        </p:nvSpPr>
        <p:spPr>
          <a:xfrm>
            <a:off x="455613" y="4770438"/>
            <a:ext cx="6048375" cy="3802062"/>
          </a:xfrm>
          <a:noFill/>
        </p:spPr>
        <p:txBody>
          <a:bodyPr lIns="92388" tIns="46195" rIns="92388" bIns="46195"/>
          <a:lstStyle/>
          <a:p>
            <a:pPr defTabSz="468313" eaLnBrk="1" hangingPunct="1">
              <a:tabLst>
                <a:tab pos="444500" algn="l"/>
              </a:tabLst>
            </a:pPr>
            <a:r>
              <a:rPr lang="en-US" altLang="zh-CN"/>
              <a:t>Nesting Group Functions</a:t>
            </a:r>
          </a:p>
          <a:p>
            <a:pPr marL="114300" lvl="1" defTabSz="468313" eaLnBrk="1" hangingPunct="1">
              <a:tabLst>
                <a:tab pos="444500" algn="l"/>
              </a:tabLst>
            </a:pPr>
            <a:r>
              <a:rPr lang="en-US" altLang="zh-CN"/>
              <a:t>Group functions can be nested to any depth. The above example displays the maximum average salary.</a:t>
            </a:r>
          </a:p>
          <a:p>
            <a:pPr marL="114300" lvl="1" defTabSz="468313" eaLnBrk="1" hangingPunct="1">
              <a:tabLst>
                <a:tab pos="444500" algn="l"/>
              </a:tabLst>
            </a:pPr>
            <a:endParaRPr lang="en-US" altLang="zh-CN"/>
          </a:p>
          <a:p>
            <a:pPr defTabSz="468313" eaLnBrk="1" hangingPunct="1">
              <a:tabLst>
                <a:tab pos="444500" algn="l"/>
              </a:tabLst>
            </a:pPr>
            <a:endParaRPr lang="en-US" altLang="zh-CN" b="1"/>
          </a:p>
        </p:txBody>
      </p:sp>
      <p:sp>
        <p:nvSpPr>
          <p:cNvPr id="286726" name="Rectangle 5"/>
          <p:cNvSpPr>
            <a:spLocks noGrp="1" noRot="1" noChangeAspect="1" noChangeArrowheads="1" noTextEdit="1"/>
          </p:cNvSpPr>
          <p:nvPr>
            <p:ph type="sldImg"/>
          </p:nvPr>
        </p:nvSpPr>
        <p:spPr>
          <a:xfrm>
            <a:off x="-533400" y="169863"/>
            <a:ext cx="7915275" cy="4452937"/>
          </a:xfrm>
          <a:ln w="12700" cap="flat">
            <a:solidFill>
              <a:schemeClr val="tx1"/>
            </a:solidFill>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spcBef>
                <a:spcPct val="0"/>
              </a:spcBef>
            </a:pPr>
            <a:fld id="{CAA00EFC-EE73-40C4-997F-A458687FA687}" type="slidenum">
              <a:rPr lang="en-US" altLang="zh-CN" smtClean="0"/>
              <a:pPr>
                <a:spcBef>
                  <a:spcPct val="0"/>
                </a:spcBef>
              </a:pPr>
              <a:t>30</a:t>
            </a:fld>
            <a:endParaRPr lang="en-US" altLang="zh-CN"/>
          </a:p>
        </p:txBody>
      </p:sp>
      <p:sp>
        <p:nvSpPr>
          <p:cNvPr id="51203" name="Rectangle 2"/>
          <p:cNvSpPr>
            <a:spLocks noGrp="1" noRot="1" noChangeAspect="1" noChangeArrowheads="1" noTextEdit="1"/>
          </p:cNvSpPr>
          <p:nvPr>
            <p:ph type="sldImg"/>
          </p:nvPr>
        </p:nvSpPr>
        <p:spPr>
          <a:xfrm>
            <a:off x="-493713" y="157163"/>
            <a:ext cx="7839076" cy="4410075"/>
          </a:xfrm>
          <a:ln w="12700" cap="flat">
            <a:solidFill>
              <a:schemeClr val="tx1"/>
            </a:solidFill>
          </a:ln>
        </p:spPr>
      </p:sp>
      <p:sp>
        <p:nvSpPr>
          <p:cNvPr id="51204" name="Rectangle 3"/>
          <p:cNvSpPr>
            <a:spLocks noGrp="1" noChangeArrowheads="1"/>
          </p:cNvSpPr>
          <p:nvPr>
            <p:ph type="body" idx="1"/>
          </p:nvPr>
        </p:nvSpPr>
        <p:spPr>
          <a:xfrm>
            <a:off x="412750" y="4773613"/>
            <a:ext cx="6029325" cy="3756025"/>
          </a:xfrm>
          <a:noFill/>
        </p:spPr>
        <p:txBody>
          <a:bodyPr lIns="92388" tIns="46195" rIns="92388" bIns="46195"/>
          <a:lstStyle/>
          <a:p>
            <a:pPr eaLnBrk="1" hangingPunct="1"/>
            <a:r>
              <a:rPr lang="en-US" altLang="zh-CN"/>
              <a:t>The PRIMARY KEY Constraint</a:t>
            </a:r>
          </a:p>
          <a:p>
            <a:pPr lvl="1" eaLnBrk="1" hangingPunct="1"/>
            <a:r>
              <a:rPr lang="en-US" altLang="zh-CN"/>
              <a:t>A PRIMARY KEY constraint creates a primary key for the table. Only one primary key can be created for a each table. The PRIMARY KEY constraint is a column or set of columns that uniquely identifies each row in a table. This constraint enforces uniqueness of the column or column combination and ensures that no column that is part of the primary key can contain a null value. </a:t>
            </a:r>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70" name="Rectangle 7"/>
          <p:cNvSpPr>
            <a:spLocks noGrp="1" noChangeArrowheads="1"/>
          </p:cNvSpPr>
          <p:nvPr>
            <p:ph type="sldNum" sz="quarter" idx="5"/>
          </p:nvPr>
        </p:nvSpPr>
        <p:spPr>
          <a:noFill/>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spcBef>
                <a:spcPct val="0"/>
              </a:spcBef>
            </a:pPr>
            <a:fld id="{E37CA867-E5D0-417C-9E35-2A8915369D23}" type="slidenum">
              <a:rPr lang="en-US" altLang="zh-CN" smtClean="0"/>
              <a:pPr>
                <a:spcBef>
                  <a:spcPct val="0"/>
                </a:spcBef>
              </a:pPr>
              <a:t>151</a:t>
            </a:fld>
            <a:endParaRPr lang="en-US" altLang="zh-CN"/>
          </a:p>
        </p:txBody>
      </p:sp>
      <p:sp>
        <p:nvSpPr>
          <p:cNvPr id="288771" name="Rectangle 2"/>
          <p:cNvSpPr>
            <a:spLocks noChangeArrowheads="1"/>
          </p:cNvSpPr>
          <p:nvPr/>
        </p:nvSpPr>
        <p:spPr bwMode="auto">
          <a:xfrm>
            <a:off x="3884613" y="-1588"/>
            <a:ext cx="2973387" cy="4572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lgn="ctr" eaLnBrk="1" hangingPunct="1">
              <a:spcBef>
                <a:spcPct val="20000"/>
              </a:spcBef>
            </a:pPr>
            <a:endParaRPr kumimoji="0" lang="zh-CN" altLang="en-US" sz="3200">
              <a:latin typeface="Arial" panose="020B0604020202020204" pitchFamily="34" charset="0"/>
            </a:endParaRPr>
          </a:p>
        </p:txBody>
      </p:sp>
      <p:sp>
        <p:nvSpPr>
          <p:cNvPr id="288772" name="Rectangle 3"/>
          <p:cNvSpPr>
            <a:spLocks noChangeArrowheads="1"/>
          </p:cNvSpPr>
          <p:nvPr/>
        </p:nvSpPr>
        <p:spPr bwMode="auto">
          <a:xfrm>
            <a:off x="-1588" y="-1588"/>
            <a:ext cx="2970213" cy="4572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lgn="ctr" eaLnBrk="1" hangingPunct="1">
              <a:spcBef>
                <a:spcPct val="20000"/>
              </a:spcBef>
            </a:pPr>
            <a:endParaRPr kumimoji="0" lang="zh-CN" altLang="en-US" sz="3200">
              <a:latin typeface="Arial" panose="020B0604020202020204" pitchFamily="34" charset="0"/>
            </a:endParaRPr>
          </a:p>
        </p:txBody>
      </p:sp>
      <p:sp>
        <p:nvSpPr>
          <p:cNvPr id="288773" name="Rectangle 4"/>
          <p:cNvSpPr>
            <a:spLocks noGrp="1" noChangeArrowheads="1"/>
          </p:cNvSpPr>
          <p:nvPr>
            <p:ph type="body" idx="1"/>
          </p:nvPr>
        </p:nvSpPr>
        <p:spPr>
          <a:xfrm>
            <a:off x="455613" y="4770438"/>
            <a:ext cx="5873750" cy="3802062"/>
          </a:xfrm>
          <a:noFill/>
        </p:spPr>
        <p:txBody>
          <a:bodyPr lIns="92388" tIns="46195" rIns="92388" bIns="46195"/>
          <a:lstStyle/>
          <a:p>
            <a:pPr defTabSz="396875" eaLnBrk="1" hangingPunct="1">
              <a:tabLst>
                <a:tab pos="454025" algn="l"/>
              </a:tabLst>
            </a:pPr>
            <a:r>
              <a:rPr lang="en-US" altLang="zh-CN"/>
              <a:t>Using a Subquery to Solve a Problem</a:t>
            </a:r>
          </a:p>
          <a:p>
            <a:pPr marL="114300" lvl="1" defTabSz="396875" eaLnBrk="1" hangingPunct="1">
              <a:tabLst>
                <a:tab pos="454025" algn="l"/>
              </a:tabLst>
            </a:pPr>
            <a:r>
              <a:rPr lang="en-US" altLang="zh-CN"/>
              <a:t>Suppose you want to write a query to find out who earns a salary greater than Jones’s salary. </a:t>
            </a:r>
          </a:p>
          <a:p>
            <a:pPr marL="114300" lvl="1" defTabSz="396875" eaLnBrk="1" hangingPunct="1">
              <a:tabLst>
                <a:tab pos="454025" algn="l"/>
              </a:tabLst>
            </a:pPr>
            <a:r>
              <a:rPr lang="en-US" altLang="zh-CN"/>
              <a:t>To solve this problem, you need </a:t>
            </a:r>
            <a:r>
              <a:rPr lang="en-US" altLang="zh-CN" i="1"/>
              <a:t>two</a:t>
            </a:r>
            <a:r>
              <a:rPr lang="en-US" altLang="zh-CN"/>
              <a:t> queries: one query to find what Jones earns and a second query to find who earns more than that amount. </a:t>
            </a:r>
          </a:p>
          <a:p>
            <a:pPr marL="114300" lvl="1" defTabSz="396875" eaLnBrk="1" hangingPunct="1">
              <a:tabLst>
                <a:tab pos="454025" algn="l"/>
              </a:tabLst>
            </a:pPr>
            <a:r>
              <a:rPr lang="en-US" altLang="zh-CN"/>
              <a:t>You can solve this problem by combining the two queries, placing one query </a:t>
            </a:r>
            <a:r>
              <a:rPr lang="en-US" altLang="zh-CN" i="1"/>
              <a:t>inside</a:t>
            </a:r>
            <a:r>
              <a:rPr lang="en-US" altLang="zh-CN"/>
              <a:t> the other query. </a:t>
            </a:r>
          </a:p>
          <a:p>
            <a:pPr marL="114300" lvl="1" defTabSz="396875" eaLnBrk="1" hangingPunct="1">
              <a:tabLst>
                <a:tab pos="454025" algn="l"/>
              </a:tabLst>
            </a:pPr>
            <a:r>
              <a:rPr lang="en-US" altLang="zh-CN"/>
              <a:t>An inner query or the </a:t>
            </a:r>
            <a:r>
              <a:rPr lang="en-US" altLang="zh-CN" i="1"/>
              <a:t>subquery</a:t>
            </a:r>
            <a:r>
              <a:rPr lang="en-US" altLang="zh-CN"/>
              <a:t> returns a value that is used by the outer query or the main query. Using a subquery is equivalent to performing two sequential queries and using the result of the first query as the search value in the second query.</a:t>
            </a:r>
          </a:p>
          <a:p>
            <a:pPr marL="447675" lvl="2" indent="-215900" defTabSz="396875" eaLnBrk="1" hangingPunct="1">
              <a:tabLst>
                <a:tab pos="454025" algn="l"/>
              </a:tabLst>
            </a:pPr>
            <a:endParaRPr lang="en-US" altLang="zh-CN"/>
          </a:p>
          <a:p>
            <a:pPr defTabSz="396875" eaLnBrk="1" hangingPunct="1">
              <a:tabLst>
                <a:tab pos="454025" algn="l"/>
              </a:tabLst>
            </a:pPr>
            <a:endParaRPr lang="en-US" altLang="zh-CN"/>
          </a:p>
          <a:p>
            <a:pPr defTabSz="396875" eaLnBrk="1" hangingPunct="1">
              <a:tabLst>
                <a:tab pos="454025" algn="l"/>
              </a:tabLst>
            </a:pPr>
            <a:endParaRPr lang="en-US" altLang="zh-CN"/>
          </a:p>
          <a:p>
            <a:pPr defTabSz="396875" eaLnBrk="1" hangingPunct="1">
              <a:tabLst>
                <a:tab pos="454025" algn="l"/>
              </a:tabLst>
            </a:pPr>
            <a:endParaRPr lang="en-US" altLang="zh-CN">
              <a:solidFill>
                <a:schemeClr val="accent1"/>
              </a:solidFill>
            </a:endParaRPr>
          </a:p>
          <a:p>
            <a:pPr marL="114300" lvl="1" defTabSz="396875" eaLnBrk="1" hangingPunct="1">
              <a:tabLst>
                <a:tab pos="454025" algn="l"/>
              </a:tabLst>
            </a:pPr>
            <a:endParaRPr lang="en-US" altLang="zh-CN"/>
          </a:p>
          <a:p>
            <a:pPr defTabSz="396875" eaLnBrk="1" hangingPunct="1">
              <a:tabLst>
                <a:tab pos="454025" algn="l"/>
              </a:tabLst>
            </a:pPr>
            <a:endParaRPr lang="en-US" altLang="zh-CN" b="1"/>
          </a:p>
        </p:txBody>
      </p:sp>
      <p:sp>
        <p:nvSpPr>
          <p:cNvPr id="288774" name="Rectangle 5"/>
          <p:cNvSpPr>
            <a:spLocks noGrp="1" noRot="1" noChangeAspect="1" noChangeArrowheads="1" noTextEdit="1"/>
          </p:cNvSpPr>
          <p:nvPr>
            <p:ph type="sldImg"/>
          </p:nvPr>
        </p:nvSpPr>
        <p:spPr>
          <a:xfrm>
            <a:off x="-534988" y="168275"/>
            <a:ext cx="7918451" cy="4454525"/>
          </a:xfrm>
          <a:ln w="12700" cap="flat">
            <a:solidFill>
              <a:schemeClr val="tx1"/>
            </a:solidFill>
          </a:ln>
        </p:spPr>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818" name="Rectangle 7"/>
          <p:cNvSpPr>
            <a:spLocks noGrp="1" noChangeArrowheads="1"/>
          </p:cNvSpPr>
          <p:nvPr>
            <p:ph type="sldNum" sz="quarter" idx="5"/>
          </p:nvPr>
        </p:nvSpPr>
        <p:spPr>
          <a:noFill/>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spcBef>
                <a:spcPct val="0"/>
              </a:spcBef>
            </a:pPr>
            <a:fld id="{1DB9EC40-C890-4CBC-923F-EE108D7908CC}" type="slidenum">
              <a:rPr lang="en-US" altLang="zh-CN" smtClean="0"/>
              <a:pPr>
                <a:spcBef>
                  <a:spcPct val="0"/>
                </a:spcBef>
              </a:pPr>
              <a:t>152</a:t>
            </a:fld>
            <a:endParaRPr lang="en-US" altLang="zh-CN"/>
          </a:p>
        </p:txBody>
      </p:sp>
      <p:sp>
        <p:nvSpPr>
          <p:cNvPr id="290819" name="Rectangle 2"/>
          <p:cNvSpPr>
            <a:spLocks noGrp="1" noChangeArrowheads="1"/>
          </p:cNvSpPr>
          <p:nvPr>
            <p:ph type="body" idx="1"/>
          </p:nvPr>
        </p:nvSpPr>
        <p:spPr>
          <a:xfrm>
            <a:off x="412750" y="4773613"/>
            <a:ext cx="6029325" cy="3756025"/>
          </a:xfrm>
          <a:noFill/>
        </p:spPr>
        <p:txBody>
          <a:bodyPr lIns="92388" tIns="46195" rIns="92388" bIns="46195"/>
          <a:lstStyle/>
          <a:p>
            <a:pPr eaLnBrk="1" hangingPunct="1"/>
            <a:r>
              <a:rPr lang="en-US" altLang="zh-CN"/>
              <a:t>Subqueries</a:t>
            </a:r>
          </a:p>
          <a:p>
            <a:pPr lvl="1" eaLnBrk="1" hangingPunct="1"/>
            <a:r>
              <a:rPr lang="en-US" altLang="zh-CN"/>
              <a:t>A subquery is a SELECT statement that is embedded in a clause of another SELECT statement. </a:t>
            </a:r>
            <a:r>
              <a:rPr lang="en-US" altLang="zh-CN">
                <a:latin typeface="Times" panose="02020603050405020304" pitchFamily="18" charset="0"/>
              </a:rPr>
              <a:t>You can build powerful statements out of simple ones by using subqueries. They can be very useful when you need to select rows from a table with a condition that depends on the data in the table itself.</a:t>
            </a:r>
          </a:p>
          <a:p>
            <a:pPr lvl="1" eaLnBrk="1" hangingPunct="1"/>
            <a:r>
              <a:rPr lang="en-US" altLang="zh-CN"/>
              <a:t>You can place the subquery in a number of SQL clauses: </a:t>
            </a:r>
          </a:p>
          <a:p>
            <a:pPr lvl="2" eaLnBrk="1" hangingPunct="1"/>
            <a:r>
              <a:rPr lang="en-US" altLang="zh-CN"/>
              <a:t>WHERE clause</a:t>
            </a:r>
          </a:p>
          <a:p>
            <a:pPr lvl="2" eaLnBrk="1" hangingPunct="1"/>
            <a:r>
              <a:rPr lang="en-US" altLang="zh-CN"/>
              <a:t>HAVING clause</a:t>
            </a:r>
          </a:p>
          <a:p>
            <a:pPr lvl="2" eaLnBrk="1" hangingPunct="1"/>
            <a:r>
              <a:rPr lang="en-US" altLang="zh-CN"/>
              <a:t>FROM clause</a:t>
            </a:r>
          </a:p>
          <a:p>
            <a:pPr lvl="1" eaLnBrk="1" hangingPunct="1"/>
            <a:r>
              <a:rPr lang="en-US" altLang="zh-CN"/>
              <a:t>In the syntax:</a:t>
            </a:r>
          </a:p>
          <a:p>
            <a:pPr algn="just" eaLnBrk="1" hangingPunct="1">
              <a:lnSpc>
                <a:spcPct val="112000"/>
              </a:lnSpc>
              <a:spcBef>
                <a:spcPct val="0"/>
              </a:spcBef>
            </a:pPr>
            <a:r>
              <a:rPr lang="en-US" altLang="zh-CN" b="1" i="1">
                <a:latin typeface="Times" panose="02020603050405020304" pitchFamily="18" charset="0"/>
              </a:rPr>
              <a:t>	operator</a:t>
            </a:r>
            <a:r>
              <a:rPr lang="en-US" altLang="zh-CN" b="1">
                <a:latin typeface="Times" panose="02020603050405020304" pitchFamily="18" charset="0"/>
              </a:rPr>
              <a:t> 	includes a comparison operator such as &gt;, =, or IN</a:t>
            </a:r>
          </a:p>
          <a:p>
            <a:pPr lvl="1" eaLnBrk="1" hangingPunct="1"/>
            <a:r>
              <a:rPr lang="en-US" altLang="zh-CN" b="1"/>
              <a:t>Note:</a:t>
            </a:r>
            <a:r>
              <a:rPr lang="en-US" altLang="zh-CN"/>
              <a:t> Comparison operators fall into two classes: single-row operators (&gt;, =, &gt;=, &lt;, &lt;&gt;, &lt;=) and multiple-row operators (IN, ANY, ALL).</a:t>
            </a:r>
          </a:p>
          <a:p>
            <a:pPr lvl="1" eaLnBrk="1" hangingPunct="1"/>
            <a:r>
              <a:rPr lang="en-US" altLang="zh-CN"/>
              <a:t>The subquery is often referred to as a nested SELECT, sub-SELECT, or inner SELECT statement. The subquery generally executes first, and its output is used to complete the query condition for the main or outer query.</a:t>
            </a:r>
          </a:p>
          <a:p>
            <a:pPr eaLnBrk="1" hangingPunct="1"/>
            <a:r>
              <a:rPr lang="en-US" altLang="zh-CN">
                <a:solidFill>
                  <a:schemeClr val="accent2"/>
                </a:solidFill>
              </a:rPr>
              <a:t>Class Management Note</a:t>
            </a:r>
          </a:p>
          <a:p>
            <a:pPr lvl="1" eaLnBrk="1" hangingPunct="1"/>
            <a:r>
              <a:rPr lang="en-US" altLang="zh-CN">
                <a:solidFill>
                  <a:schemeClr val="accent2"/>
                </a:solidFill>
              </a:rPr>
              <a:t>Additionally, subqueries can be placed in the CREATE VIEW statement, CREATE TABLE statement, UPDATE clause, INTO clause of an INSERT statement, and SET clause of an UPDATE statement.</a:t>
            </a:r>
            <a:r>
              <a:rPr lang="en-US" altLang="zh-CN"/>
              <a:t> </a:t>
            </a:r>
          </a:p>
        </p:txBody>
      </p:sp>
      <p:sp>
        <p:nvSpPr>
          <p:cNvPr id="290820" name="Rectangle 3"/>
          <p:cNvSpPr>
            <a:spLocks noGrp="1" noRot="1" noChangeAspect="1" noChangeArrowheads="1" noTextEdit="1"/>
          </p:cNvSpPr>
          <p:nvPr>
            <p:ph type="sldImg"/>
          </p:nvPr>
        </p:nvSpPr>
        <p:spPr>
          <a:xfrm>
            <a:off x="-493713" y="157163"/>
            <a:ext cx="7839076" cy="4410075"/>
          </a:xfrm>
          <a:ln w="12700" cap="flat">
            <a:solidFill>
              <a:schemeClr val="tx1"/>
            </a:solidFill>
          </a:ln>
        </p:spPr>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866" name="Rectangle 7"/>
          <p:cNvSpPr>
            <a:spLocks noGrp="1" noChangeArrowheads="1"/>
          </p:cNvSpPr>
          <p:nvPr>
            <p:ph type="sldNum" sz="quarter" idx="5"/>
          </p:nvPr>
        </p:nvSpPr>
        <p:spPr>
          <a:noFill/>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spcBef>
                <a:spcPct val="0"/>
              </a:spcBef>
            </a:pPr>
            <a:fld id="{3EC718BA-5457-4548-B7BC-9F81BDE81E0F}" type="slidenum">
              <a:rPr lang="en-US" altLang="zh-CN" smtClean="0"/>
              <a:pPr>
                <a:spcBef>
                  <a:spcPct val="0"/>
                </a:spcBef>
              </a:pPr>
              <a:t>153</a:t>
            </a:fld>
            <a:endParaRPr lang="en-US" altLang="zh-CN"/>
          </a:p>
        </p:txBody>
      </p:sp>
      <p:sp>
        <p:nvSpPr>
          <p:cNvPr id="292867" name="Rectangle 2"/>
          <p:cNvSpPr>
            <a:spLocks noGrp="1" noRot="1" noChangeAspect="1" noChangeArrowheads="1" noTextEdit="1"/>
          </p:cNvSpPr>
          <p:nvPr>
            <p:ph type="sldImg"/>
          </p:nvPr>
        </p:nvSpPr>
        <p:spPr>
          <a:xfrm>
            <a:off x="-534988" y="168275"/>
            <a:ext cx="7918451" cy="4454525"/>
          </a:xfrm>
          <a:ln w="12700" cap="flat">
            <a:solidFill>
              <a:schemeClr val="tx1"/>
            </a:solidFill>
          </a:ln>
        </p:spPr>
      </p:sp>
      <p:sp>
        <p:nvSpPr>
          <p:cNvPr id="292868" name="Rectangle 3"/>
          <p:cNvSpPr>
            <a:spLocks noGrp="1" noChangeArrowheads="1"/>
          </p:cNvSpPr>
          <p:nvPr>
            <p:ph type="body" idx="1"/>
          </p:nvPr>
        </p:nvSpPr>
        <p:spPr>
          <a:xfrm>
            <a:off x="455613" y="4770438"/>
            <a:ext cx="5811837" cy="3802062"/>
          </a:xfrm>
          <a:noFill/>
        </p:spPr>
        <p:txBody>
          <a:bodyPr lIns="92388" tIns="46195" rIns="92388" bIns="46195"/>
          <a:lstStyle/>
          <a:p>
            <a:pPr defTabSz="396875" eaLnBrk="1" hangingPunct="1">
              <a:tabLst>
                <a:tab pos="454025" algn="l"/>
              </a:tabLst>
            </a:pPr>
            <a:r>
              <a:rPr lang="en-US" altLang="zh-CN"/>
              <a:t>Using a Subquery</a:t>
            </a:r>
          </a:p>
          <a:p>
            <a:pPr marL="114300" lvl="1" defTabSz="396875" eaLnBrk="1" hangingPunct="1">
              <a:tabLst>
                <a:tab pos="454025" algn="l"/>
              </a:tabLst>
            </a:pPr>
            <a:r>
              <a:rPr lang="en-US" altLang="zh-CN"/>
              <a:t>In the slide, the inner query determines the salary of employee 7566. The outer query takes the result of the inner query and uses this result to display all the employees who earn more than this amount.</a:t>
            </a:r>
          </a:p>
          <a:p>
            <a:pPr marL="114300" lvl="1" defTabSz="396875" eaLnBrk="1" hangingPunct="1">
              <a:tabLst>
                <a:tab pos="454025" algn="l"/>
              </a:tabLst>
            </a:pPr>
            <a:endParaRPr lang="en-US" altLang="zh-CN"/>
          </a:p>
          <a:p>
            <a:pPr marL="114300" lvl="1" defTabSz="396875" eaLnBrk="1" hangingPunct="1">
              <a:tabLst>
                <a:tab pos="454025" algn="l"/>
              </a:tabLst>
            </a:pPr>
            <a:endParaRPr lang="en-US" altLang="zh-CN"/>
          </a:p>
          <a:p>
            <a:pPr marL="114300" lvl="1" defTabSz="396875" eaLnBrk="1" hangingPunct="1">
              <a:tabLst>
                <a:tab pos="454025" algn="l"/>
              </a:tabLst>
            </a:pPr>
            <a:endParaRPr lang="en-US" altLang="zh-CN"/>
          </a:p>
          <a:p>
            <a:pPr marL="114300" lvl="1" defTabSz="396875" eaLnBrk="1" hangingPunct="1">
              <a:tabLst>
                <a:tab pos="454025" algn="l"/>
              </a:tabLst>
            </a:pPr>
            <a:endParaRPr lang="en-US" altLang="zh-CN"/>
          </a:p>
          <a:p>
            <a:pPr marL="114300" lvl="1" defTabSz="396875" eaLnBrk="1" hangingPunct="1">
              <a:tabLst>
                <a:tab pos="454025" algn="l"/>
              </a:tabLst>
            </a:pPr>
            <a:endParaRPr lang="en-US" altLang="zh-CN"/>
          </a:p>
          <a:p>
            <a:pPr marL="114300" lvl="1" defTabSz="396875" eaLnBrk="1" hangingPunct="1">
              <a:tabLst>
                <a:tab pos="454025" algn="l"/>
              </a:tabLst>
            </a:pPr>
            <a:endParaRPr lang="en-US" altLang="zh-CN"/>
          </a:p>
          <a:p>
            <a:pPr marL="114300" lvl="1" defTabSz="396875" eaLnBrk="1" hangingPunct="1">
              <a:tabLst>
                <a:tab pos="454025" algn="l"/>
              </a:tabLst>
            </a:pPr>
            <a:endParaRPr lang="en-US" altLang="zh-CN"/>
          </a:p>
          <a:p>
            <a:pPr marL="114300" lvl="1" defTabSz="396875" eaLnBrk="1" hangingPunct="1">
              <a:tabLst>
                <a:tab pos="454025" algn="l"/>
              </a:tabLst>
            </a:pPr>
            <a:endParaRPr lang="en-US" altLang="zh-CN"/>
          </a:p>
          <a:p>
            <a:pPr defTabSz="396875" eaLnBrk="1" hangingPunct="1">
              <a:tabLst>
                <a:tab pos="454025" algn="l"/>
              </a:tabLst>
            </a:pPr>
            <a:endParaRPr lang="en-US" altLang="zh-CN">
              <a:solidFill>
                <a:schemeClr val="accent1"/>
              </a:solidFill>
            </a:endParaRPr>
          </a:p>
          <a:p>
            <a:pPr defTabSz="396875" eaLnBrk="1" hangingPunct="1">
              <a:tabLst>
                <a:tab pos="454025" algn="l"/>
              </a:tabLst>
            </a:pPr>
            <a:endParaRPr lang="en-US" altLang="zh-CN">
              <a:solidFill>
                <a:schemeClr val="accent1"/>
              </a:solidFill>
            </a:endParaRPr>
          </a:p>
          <a:p>
            <a:pPr defTabSz="396875" eaLnBrk="1" hangingPunct="1">
              <a:tabLst>
                <a:tab pos="454025" algn="l"/>
              </a:tabLst>
            </a:pPr>
            <a:r>
              <a:rPr lang="en-US" altLang="zh-CN">
                <a:solidFill>
                  <a:schemeClr val="accent2"/>
                </a:solidFill>
              </a:rPr>
              <a:t>Class Management Note</a:t>
            </a:r>
          </a:p>
          <a:p>
            <a:pPr marL="114300" lvl="1" defTabSz="396875" eaLnBrk="1" hangingPunct="1">
              <a:tabLst>
                <a:tab pos="454025" algn="l"/>
              </a:tabLst>
            </a:pPr>
            <a:r>
              <a:rPr lang="en-US" altLang="zh-CN">
                <a:solidFill>
                  <a:schemeClr val="accent2"/>
                </a:solidFill>
              </a:rPr>
              <a:t>Execute the subquery (inner query) on its own first to show the value that the subquery returns. Then execute the outer query using the result returned by the inner query. Finally, execute the entire query (containing the subquery) and show that the result is the same.</a:t>
            </a:r>
            <a:r>
              <a:rPr lang="en-US" altLang="zh-CN">
                <a:solidFill>
                  <a:schemeClr val="accent1"/>
                </a:solidFill>
              </a:rPr>
              <a:t> </a:t>
            </a:r>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914" name="Rectangle 7"/>
          <p:cNvSpPr>
            <a:spLocks noGrp="1" noChangeArrowheads="1"/>
          </p:cNvSpPr>
          <p:nvPr>
            <p:ph type="sldNum" sz="quarter" idx="5"/>
          </p:nvPr>
        </p:nvSpPr>
        <p:spPr>
          <a:noFill/>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spcBef>
                <a:spcPct val="0"/>
              </a:spcBef>
            </a:pPr>
            <a:fld id="{7FF4FFD2-F633-4D1C-AAA7-A58408047A8E}" type="slidenum">
              <a:rPr lang="en-US" altLang="zh-CN" smtClean="0"/>
              <a:pPr>
                <a:spcBef>
                  <a:spcPct val="0"/>
                </a:spcBef>
              </a:pPr>
              <a:t>154</a:t>
            </a:fld>
            <a:endParaRPr lang="en-US" altLang="zh-CN"/>
          </a:p>
        </p:txBody>
      </p:sp>
      <p:sp>
        <p:nvSpPr>
          <p:cNvPr id="294915" name="Rectangle 2"/>
          <p:cNvSpPr>
            <a:spLocks noChangeArrowheads="1"/>
          </p:cNvSpPr>
          <p:nvPr/>
        </p:nvSpPr>
        <p:spPr bwMode="auto">
          <a:xfrm>
            <a:off x="3883025" y="0"/>
            <a:ext cx="2976563"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lgn="ctr" eaLnBrk="1" hangingPunct="1">
              <a:spcBef>
                <a:spcPct val="20000"/>
              </a:spcBef>
            </a:pPr>
            <a:endParaRPr kumimoji="0" lang="zh-CN" altLang="en-US" sz="3200">
              <a:latin typeface="Arial" panose="020B0604020202020204" pitchFamily="34" charset="0"/>
            </a:endParaRPr>
          </a:p>
        </p:txBody>
      </p:sp>
      <p:sp>
        <p:nvSpPr>
          <p:cNvPr id="294916" name="Rectangle 3"/>
          <p:cNvSpPr>
            <a:spLocks noChangeArrowheads="1"/>
          </p:cNvSpPr>
          <p:nvPr/>
        </p:nvSpPr>
        <p:spPr bwMode="auto">
          <a:xfrm>
            <a:off x="-3175" y="0"/>
            <a:ext cx="2973388"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lgn="ctr" eaLnBrk="1" hangingPunct="1">
              <a:spcBef>
                <a:spcPct val="20000"/>
              </a:spcBef>
            </a:pPr>
            <a:endParaRPr kumimoji="0" lang="zh-CN" altLang="en-US" sz="3200">
              <a:latin typeface="Arial" panose="020B0604020202020204" pitchFamily="34" charset="0"/>
            </a:endParaRPr>
          </a:p>
        </p:txBody>
      </p:sp>
      <p:sp>
        <p:nvSpPr>
          <p:cNvPr id="294917" name="Rectangle 4"/>
          <p:cNvSpPr>
            <a:spLocks noGrp="1" noChangeArrowheads="1"/>
          </p:cNvSpPr>
          <p:nvPr>
            <p:ph type="body" idx="1"/>
          </p:nvPr>
        </p:nvSpPr>
        <p:spPr>
          <a:xfrm>
            <a:off x="412750" y="4773613"/>
            <a:ext cx="6029325" cy="3756025"/>
          </a:xfrm>
          <a:noFill/>
        </p:spPr>
        <p:txBody>
          <a:bodyPr lIns="92388" tIns="46195" rIns="92388" bIns="46195"/>
          <a:lstStyle/>
          <a:p>
            <a:pPr eaLnBrk="1" hangingPunct="1"/>
            <a:r>
              <a:rPr lang="en-US" altLang="zh-CN"/>
              <a:t>Guidelines for Using Subqueries</a:t>
            </a:r>
          </a:p>
          <a:p>
            <a:pPr lvl="2" eaLnBrk="1" hangingPunct="1"/>
            <a:r>
              <a:rPr lang="en-US" altLang="zh-CN"/>
              <a:t>A subquery must be</a:t>
            </a:r>
            <a:r>
              <a:rPr lang="en-US" altLang="zh-CN">
                <a:latin typeface="Times" panose="02020603050405020304" pitchFamily="18" charset="0"/>
              </a:rPr>
              <a:t> enclosed in parentheses.</a:t>
            </a:r>
          </a:p>
          <a:p>
            <a:pPr lvl="2" eaLnBrk="1" hangingPunct="1"/>
            <a:r>
              <a:rPr lang="en-US" altLang="zh-CN"/>
              <a:t>A subquery must appear on the right side of the comparison operator.</a:t>
            </a:r>
          </a:p>
          <a:p>
            <a:pPr lvl="2" eaLnBrk="1" hangingPunct="1"/>
            <a:r>
              <a:rPr lang="en-US" altLang="zh-CN"/>
              <a:t>Subqueries cannot contain an ORDER BY clause. You can have only one ORDER BY clause for a SELECT statement, and if specified it must be the last clause in the main SELECT statement.</a:t>
            </a:r>
          </a:p>
          <a:p>
            <a:pPr lvl="2" eaLnBrk="1" hangingPunct="1"/>
            <a:r>
              <a:rPr lang="en-US" altLang="zh-CN"/>
              <a:t>Two classes of comparison operators are used in subqueries: single-row operators and </a:t>
            </a:r>
            <a:br>
              <a:rPr lang="en-US" altLang="zh-CN"/>
            </a:br>
            <a:r>
              <a:rPr lang="en-US" altLang="zh-CN"/>
              <a:t>multiple-row operators.</a:t>
            </a:r>
          </a:p>
          <a:p>
            <a:pPr lvl="1" eaLnBrk="1" hangingPunct="1"/>
            <a:endParaRPr lang="en-US" altLang="zh-CN"/>
          </a:p>
          <a:p>
            <a:pPr lvl="1" eaLnBrk="1" hangingPunct="1"/>
            <a:endParaRPr lang="en-US" altLang="zh-CN"/>
          </a:p>
          <a:p>
            <a:pPr lvl="1" eaLnBrk="1" hangingPunct="1"/>
            <a:endParaRPr lang="en-US" altLang="zh-CN"/>
          </a:p>
          <a:p>
            <a:pPr lvl="1" eaLnBrk="1" hangingPunct="1"/>
            <a:endParaRPr lang="en-US" altLang="zh-CN"/>
          </a:p>
          <a:p>
            <a:pPr lvl="1" eaLnBrk="1" hangingPunct="1"/>
            <a:endParaRPr lang="en-US" altLang="zh-CN"/>
          </a:p>
          <a:p>
            <a:pPr lvl="1" eaLnBrk="1" hangingPunct="1"/>
            <a:endParaRPr lang="en-US" altLang="zh-CN"/>
          </a:p>
          <a:p>
            <a:pPr eaLnBrk="1" hangingPunct="1"/>
            <a:r>
              <a:rPr lang="en-US" altLang="zh-CN">
                <a:solidFill>
                  <a:schemeClr val="accent2"/>
                </a:solidFill>
              </a:rPr>
              <a:t>Class Management Note</a:t>
            </a:r>
          </a:p>
          <a:p>
            <a:pPr lvl="1" eaLnBrk="1" hangingPunct="1"/>
            <a:r>
              <a:rPr lang="en-US" altLang="zh-CN">
                <a:solidFill>
                  <a:schemeClr val="accent2"/>
                </a:solidFill>
              </a:rPr>
              <a:t>A subquery can execute multiple times in correlated subqueries, which are not included in this course. Students may ask how many subqueries can be written. The Oracle Server imposes no limit on the number of subqueries. The limit is related to the buffer size that the query uses.</a:t>
            </a:r>
          </a:p>
        </p:txBody>
      </p:sp>
      <p:sp>
        <p:nvSpPr>
          <p:cNvPr id="294918" name="Rectangle 5"/>
          <p:cNvSpPr>
            <a:spLocks noGrp="1" noRot="1" noChangeAspect="1" noChangeArrowheads="1" noTextEdit="1"/>
          </p:cNvSpPr>
          <p:nvPr>
            <p:ph type="sldImg"/>
          </p:nvPr>
        </p:nvSpPr>
        <p:spPr>
          <a:xfrm>
            <a:off x="-493713" y="157163"/>
            <a:ext cx="7839076" cy="4410075"/>
          </a:xfrm>
          <a:ln w="12700" cap="flat">
            <a:solidFill>
              <a:schemeClr val="tx1"/>
            </a:solidFill>
          </a:ln>
        </p:spPr>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62" name="Rectangle 7"/>
          <p:cNvSpPr>
            <a:spLocks noGrp="1" noChangeArrowheads="1"/>
          </p:cNvSpPr>
          <p:nvPr>
            <p:ph type="sldNum" sz="quarter" idx="5"/>
          </p:nvPr>
        </p:nvSpPr>
        <p:spPr>
          <a:noFill/>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spcBef>
                <a:spcPct val="0"/>
              </a:spcBef>
            </a:pPr>
            <a:fld id="{7DD416FD-7F02-45ED-BAD3-C5E6AF50ABB0}" type="slidenum">
              <a:rPr lang="en-US" altLang="zh-CN" smtClean="0"/>
              <a:pPr>
                <a:spcBef>
                  <a:spcPct val="0"/>
                </a:spcBef>
              </a:pPr>
              <a:t>155</a:t>
            </a:fld>
            <a:endParaRPr lang="en-US" altLang="zh-CN"/>
          </a:p>
        </p:txBody>
      </p:sp>
      <p:sp>
        <p:nvSpPr>
          <p:cNvPr id="296963" name="Rectangle 2"/>
          <p:cNvSpPr>
            <a:spLocks noChangeArrowheads="1"/>
          </p:cNvSpPr>
          <p:nvPr/>
        </p:nvSpPr>
        <p:spPr bwMode="auto">
          <a:xfrm>
            <a:off x="3884613" y="-1588"/>
            <a:ext cx="2973387" cy="4572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lgn="ctr" eaLnBrk="1" hangingPunct="1">
              <a:spcBef>
                <a:spcPct val="20000"/>
              </a:spcBef>
            </a:pPr>
            <a:endParaRPr kumimoji="0" lang="zh-CN" altLang="en-US" sz="3200">
              <a:latin typeface="Arial" panose="020B0604020202020204" pitchFamily="34" charset="0"/>
            </a:endParaRPr>
          </a:p>
        </p:txBody>
      </p:sp>
      <p:sp>
        <p:nvSpPr>
          <p:cNvPr id="296964" name="Rectangle 3"/>
          <p:cNvSpPr>
            <a:spLocks noChangeArrowheads="1"/>
          </p:cNvSpPr>
          <p:nvPr/>
        </p:nvSpPr>
        <p:spPr bwMode="auto">
          <a:xfrm>
            <a:off x="-1588" y="-1588"/>
            <a:ext cx="2970213" cy="4572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lgn="ctr" eaLnBrk="1" hangingPunct="1">
              <a:spcBef>
                <a:spcPct val="20000"/>
              </a:spcBef>
            </a:pPr>
            <a:endParaRPr kumimoji="0" lang="zh-CN" altLang="en-US" sz="3200">
              <a:latin typeface="Arial" panose="020B0604020202020204" pitchFamily="34" charset="0"/>
            </a:endParaRPr>
          </a:p>
        </p:txBody>
      </p:sp>
      <p:sp>
        <p:nvSpPr>
          <p:cNvPr id="296965" name="Rectangle 4"/>
          <p:cNvSpPr>
            <a:spLocks noGrp="1" noChangeArrowheads="1"/>
          </p:cNvSpPr>
          <p:nvPr>
            <p:ph type="body" idx="1"/>
          </p:nvPr>
        </p:nvSpPr>
        <p:spPr>
          <a:xfrm>
            <a:off x="455613" y="4770438"/>
            <a:ext cx="5824537" cy="3802062"/>
          </a:xfrm>
          <a:noFill/>
        </p:spPr>
        <p:txBody>
          <a:bodyPr lIns="92388" tIns="46195" rIns="92388" bIns="46195"/>
          <a:lstStyle/>
          <a:p>
            <a:pPr defTabSz="396875" eaLnBrk="1" hangingPunct="1">
              <a:tabLst>
                <a:tab pos="454025" algn="l"/>
              </a:tabLst>
            </a:pPr>
            <a:r>
              <a:rPr lang="en-US" altLang="zh-CN"/>
              <a:t>Types of Subqueries</a:t>
            </a:r>
          </a:p>
          <a:p>
            <a:pPr marL="447675" lvl="2" indent="-215900" defTabSz="396875" eaLnBrk="1" hangingPunct="1">
              <a:tabLst>
                <a:tab pos="454025" algn="l"/>
              </a:tabLst>
            </a:pPr>
            <a:r>
              <a:rPr lang="en-US" altLang="zh-CN"/>
              <a:t>Single-row subqueries: Queries that return only one row from the inner SELECT statement</a:t>
            </a:r>
          </a:p>
          <a:p>
            <a:pPr marL="447675" lvl="2" indent="-215900" defTabSz="396875" eaLnBrk="1" hangingPunct="1">
              <a:tabLst>
                <a:tab pos="454025" algn="l"/>
              </a:tabLst>
            </a:pPr>
            <a:r>
              <a:rPr lang="en-US" altLang="zh-CN"/>
              <a:t>Multiple-row subqueries: Queries that return more than one row from the inner SELECT statement</a:t>
            </a:r>
          </a:p>
          <a:p>
            <a:pPr marL="447675" lvl="2" indent="-215900" defTabSz="396875" eaLnBrk="1" hangingPunct="1">
              <a:tabLst>
                <a:tab pos="454025" algn="l"/>
              </a:tabLst>
            </a:pPr>
            <a:r>
              <a:rPr lang="en-US" altLang="zh-CN"/>
              <a:t>Multiple-column subqueries: Queries that return more than one column from the inner SELECT statement</a:t>
            </a:r>
          </a:p>
          <a:p>
            <a:pPr defTabSz="396875" eaLnBrk="1" hangingPunct="1">
              <a:tabLst>
                <a:tab pos="454025" algn="l"/>
              </a:tabLst>
            </a:pPr>
            <a:endParaRPr lang="en-US" altLang="zh-CN">
              <a:solidFill>
                <a:schemeClr val="accent1"/>
              </a:solidFill>
            </a:endParaRPr>
          </a:p>
          <a:p>
            <a:pPr defTabSz="396875" eaLnBrk="1" hangingPunct="1">
              <a:tabLst>
                <a:tab pos="454025" algn="l"/>
              </a:tabLst>
            </a:pPr>
            <a:endParaRPr lang="en-US" altLang="zh-CN">
              <a:solidFill>
                <a:schemeClr val="accent1"/>
              </a:solidFill>
            </a:endParaRPr>
          </a:p>
          <a:p>
            <a:pPr defTabSz="396875" eaLnBrk="1" hangingPunct="1">
              <a:tabLst>
                <a:tab pos="454025" algn="l"/>
              </a:tabLst>
            </a:pPr>
            <a:endParaRPr lang="en-US" altLang="zh-CN">
              <a:solidFill>
                <a:schemeClr val="accent1"/>
              </a:solidFill>
            </a:endParaRPr>
          </a:p>
          <a:p>
            <a:pPr defTabSz="396875" eaLnBrk="1" hangingPunct="1">
              <a:tabLst>
                <a:tab pos="454025" algn="l"/>
              </a:tabLst>
            </a:pPr>
            <a:endParaRPr lang="en-US" altLang="zh-CN">
              <a:solidFill>
                <a:schemeClr val="accent1"/>
              </a:solidFill>
            </a:endParaRPr>
          </a:p>
          <a:p>
            <a:pPr defTabSz="396875" eaLnBrk="1" hangingPunct="1">
              <a:tabLst>
                <a:tab pos="454025" algn="l"/>
              </a:tabLst>
            </a:pPr>
            <a:endParaRPr lang="en-US" altLang="zh-CN">
              <a:solidFill>
                <a:schemeClr val="accent1"/>
              </a:solidFill>
            </a:endParaRPr>
          </a:p>
          <a:p>
            <a:pPr defTabSz="396875" eaLnBrk="1" hangingPunct="1">
              <a:tabLst>
                <a:tab pos="454025" algn="l"/>
              </a:tabLst>
            </a:pPr>
            <a:endParaRPr lang="en-US" altLang="zh-CN">
              <a:solidFill>
                <a:schemeClr val="accent1"/>
              </a:solidFill>
            </a:endParaRPr>
          </a:p>
        </p:txBody>
      </p:sp>
      <p:sp>
        <p:nvSpPr>
          <p:cNvPr id="296966" name="Rectangle 5"/>
          <p:cNvSpPr>
            <a:spLocks noGrp="1" noRot="1" noChangeAspect="1" noChangeArrowheads="1" noTextEdit="1"/>
          </p:cNvSpPr>
          <p:nvPr>
            <p:ph type="sldImg"/>
          </p:nvPr>
        </p:nvSpPr>
        <p:spPr>
          <a:xfrm>
            <a:off x="-534988" y="168275"/>
            <a:ext cx="7918451" cy="4454525"/>
          </a:xfrm>
          <a:ln w="12700" cap="flat">
            <a:solidFill>
              <a:schemeClr val="tx1"/>
            </a:solidFill>
          </a:ln>
        </p:spPr>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010" name="Rectangle 7"/>
          <p:cNvSpPr>
            <a:spLocks noGrp="1" noChangeArrowheads="1"/>
          </p:cNvSpPr>
          <p:nvPr>
            <p:ph type="sldNum" sz="quarter" idx="5"/>
          </p:nvPr>
        </p:nvSpPr>
        <p:spPr>
          <a:noFill/>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spcBef>
                <a:spcPct val="0"/>
              </a:spcBef>
            </a:pPr>
            <a:fld id="{A9FB64FB-D289-492F-8A8A-44671FBC35E6}" type="slidenum">
              <a:rPr lang="en-US" altLang="zh-CN" smtClean="0"/>
              <a:pPr>
                <a:spcBef>
                  <a:spcPct val="0"/>
                </a:spcBef>
              </a:pPr>
              <a:t>156</a:t>
            </a:fld>
            <a:endParaRPr lang="en-US" altLang="zh-CN"/>
          </a:p>
        </p:txBody>
      </p:sp>
      <p:sp>
        <p:nvSpPr>
          <p:cNvPr id="299011" name="Rectangle 2"/>
          <p:cNvSpPr>
            <a:spLocks noGrp="1" noRot="1" noChangeAspect="1" noChangeArrowheads="1" noTextEdit="1"/>
          </p:cNvSpPr>
          <p:nvPr>
            <p:ph type="sldImg"/>
          </p:nvPr>
        </p:nvSpPr>
        <p:spPr>
          <a:xfrm>
            <a:off x="-534988" y="168275"/>
            <a:ext cx="7918451" cy="4454525"/>
          </a:xfrm>
          <a:ln w="12700" cap="flat">
            <a:solidFill>
              <a:schemeClr val="tx1"/>
            </a:solidFill>
          </a:ln>
        </p:spPr>
      </p:sp>
      <p:sp>
        <p:nvSpPr>
          <p:cNvPr id="299012" name="Rectangle 3"/>
          <p:cNvSpPr>
            <a:spLocks noChangeArrowheads="1"/>
          </p:cNvSpPr>
          <p:nvPr/>
        </p:nvSpPr>
        <p:spPr bwMode="auto">
          <a:xfrm>
            <a:off x="3884613" y="-1588"/>
            <a:ext cx="2973387" cy="4572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lgn="ctr" eaLnBrk="1" hangingPunct="1">
              <a:spcBef>
                <a:spcPct val="20000"/>
              </a:spcBef>
            </a:pPr>
            <a:endParaRPr kumimoji="0" lang="zh-CN" altLang="en-US" sz="3200">
              <a:latin typeface="Arial" panose="020B0604020202020204" pitchFamily="34" charset="0"/>
            </a:endParaRPr>
          </a:p>
        </p:txBody>
      </p:sp>
      <p:sp>
        <p:nvSpPr>
          <p:cNvPr id="299013" name="Rectangle 4"/>
          <p:cNvSpPr>
            <a:spLocks noChangeArrowheads="1"/>
          </p:cNvSpPr>
          <p:nvPr/>
        </p:nvSpPr>
        <p:spPr bwMode="auto">
          <a:xfrm>
            <a:off x="-1588" y="-1588"/>
            <a:ext cx="2970213" cy="4572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lgn="ctr" eaLnBrk="1" hangingPunct="1">
              <a:spcBef>
                <a:spcPct val="20000"/>
              </a:spcBef>
            </a:pPr>
            <a:endParaRPr kumimoji="0" lang="zh-CN" altLang="en-US" sz="3200">
              <a:latin typeface="Arial" panose="020B0604020202020204" pitchFamily="34" charset="0"/>
            </a:endParaRPr>
          </a:p>
        </p:txBody>
      </p:sp>
      <p:sp>
        <p:nvSpPr>
          <p:cNvPr id="299014" name="Rectangle 5"/>
          <p:cNvSpPr>
            <a:spLocks noGrp="1" noChangeArrowheads="1"/>
          </p:cNvSpPr>
          <p:nvPr>
            <p:ph type="body" idx="1"/>
          </p:nvPr>
        </p:nvSpPr>
        <p:spPr>
          <a:xfrm>
            <a:off x="455613" y="4770438"/>
            <a:ext cx="5835650" cy="3802062"/>
          </a:xfrm>
          <a:noFill/>
        </p:spPr>
        <p:txBody>
          <a:bodyPr lIns="92388" tIns="46195" rIns="92388" bIns="46195"/>
          <a:lstStyle/>
          <a:p>
            <a:pPr defTabSz="396875" eaLnBrk="1" hangingPunct="1">
              <a:tabLst>
                <a:tab pos="454025" algn="l"/>
              </a:tabLst>
            </a:pPr>
            <a:r>
              <a:rPr lang="en-US" altLang="zh-CN"/>
              <a:t>Single-Row Subqueries</a:t>
            </a:r>
          </a:p>
          <a:p>
            <a:pPr marL="114300" lvl="1" defTabSz="396875" eaLnBrk="1" hangingPunct="1">
              <a:tabLst>
                <a:tab pos="454025" algn="l"/>
              </a:tabLst>
            </a:pPr>
            <a:r>
              <a:rPr lang="en-US" altLang="zh-CN"/>
              <a:t>A </a:t>
            </a:r>
            <a:r>
              <a:rPr lang="en-US" altLang="zh-CN" i="1"/>
              <a:t>single-row subquery</a:t>
            </a:r>
            <a:r>
              <a:rPr lang="en-US" altLang="zh-CN"/>
              <a:t> is one that returns one row from the inner SELECT statement. This type of subquery uses a single-row operator. The slide gives a list of single-row operators. </a:t>
            </a:r>
          </a:p>
          <a:p>
            <a:pPr defTabSz="396875" eaLnBrk="1" hangingPunct="1">
              <a:tabLst>
                <a:tab pos="454025" algn="l"/>
              </a:tabLst>
            </a:pPr>
            <a:r>
              <a:rPr lang="en-US" altLang="zh-CN"/>
              <a:t>Example</a:t>
            </a:r>
          </a:p>
          <a:p>
            <a:pPr marL="114300" lvl="1" defTabSz="396875" eaLnBrk="1" hangingPunct="1">
              <a:tabLst>
                <a:tab pos="454025" algn="l"/>
              </a:tabLst>
            </a:pPr>
            <a:r>
              <a:rPr lang="en-US" altLang="zh-CN"/>
              <a:t>Display the employees whose job title is the same as that of employee 7369.  </a:t>
            </a:r>
          </a:p>
          <a:p>
            <a:pPr defTabSz="396875" eaLnBrk="1" hangingPunct="1">
              <a:spcBef>
                <a:spcPct val="0"/>
              </a:spcBef>
              <a:tabLst>
                <a:tab pos="454025" algn="l"/>
              </a:tabLst>
            </a:pPr>
            <a:endParaRPr lang="en-US" altLang="zh-CN">
              <a:solidFill>
                <a:srgbClr val="000000"/>
              </a:solidFill>
              <a:latin typeface="Courier New" panose="02070309020205020404" pitchFamily="49" charset="0"/>
            </a:endParaRPr>
          </a:p>
          <a:p>
            <a:pPr defTabSz="396875" eaLnBrk="1" hangingPunct="1">
              <a:spcBef>
                <a:spcPct val="0"/>
              </a:spcBef>
              <a:tabLst>
                <a:tab pos="454025" algn="l"/>
              </a:tabLst>
            </a:pPr>
            <a:r>
              <a:rPr lang="en-US" altLang="zh-CN">
                <a:solidFill>
                  <a:srgbClr val="000000"/>
                </a:solidFill>
                <a:latin typeface="Courier New" panose="02070309020205020404" pitchFamily="49" charset="0"/>
              </a:rPr>
              <a:t> </a:t>
            </a:r>
          </a:p>
        </p:txBody>
      </p:sp>
      <p:sp>
        <p:nvSpPr>
          <p:cNvPr id="299015" name="Rectangle 6"/>
          <p:cNvSpPr>
            <a:spLocks noChangeArrowheads="1"/>
          </p:cNvSpPr>
          <p:nvPr/>
        </p:nvSpPr>
        <p:spPr bwMode="auto">
          <a:xfrm>
            <a:off x="658813" y="5853113"/>
            <a:ext cx="5651500" cy="1239837"/>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lgn="ctr" eaLnBrk="1" hangingPunct="1">
              <a:spcBef>
                <a:spcPct val="20000"/>
              </a:spcBef>
            </a:pPr>
            <a:endParaRPr kumimoji="0" lang="zh-CN" altLang="en-US" sz="3200">
              <a:latin typeface="Arial" panose="020B0604020202020204" pitchFamily="34" charset="0"/>
            </a:endParaRPr>
          </a:p>
        </p:txBody>
      </p:sp>
      <p:sp>
        <p:nvSpPr>
          <p:cNvPr id="299016" name="Rectangle 7"/>
          <p:cNvSpPr>
            <a:spLocks noChangeArrowheads="1"/>
          </p:cNvSpPr>
          <p:nvPr/>
        </p:nvSpPr>
        <p:spPr bwMode="auto">
          <a:xfrm>
            <a:off x="655638" y="7226300"/>
            <a:ext cx="5662612" cy="1128713"/>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lgn="ctr" eaLnBrk="1" hangingPunct="1">
              <a:spcBef>
                <a:spcPct val="20000"/>
              </a:spcBef>
            </a:pPr>
            <a:endParaRPr kumimoji="0" lang="zh-CN" altLang="en-US" sz="3200">
              <a:latin typeface="Arial" panose="020B0604020202020204" pitchFamily="34" charset="0"/>
            </a:endParaRPr>
          </a:p>
        </p:txBody>
      </p:sp>
      <p:sp>
        <p:nvSpPr>
          <p:cNvPr id="299017" name="Rectangle 8"/>
          <p:cNvSpPr>
            <a:spLocks noChangeArrowheads="1"/>
          </p:cNvSpPr>
          <p:nvPr/>
        </p:nvSpPr>
        <p:spPr bwMode="auto">
          <a:xfrm>
            <a:off x="701675" y="7269163"/>
            <a:ext cx="5257800" cy="1100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796" tIns="44601" rIns="90796" bIns="44601">
            <a:spAutoFit/>
          </a:bodyPr>
          <a:lstStyle>
            <a:lvl1pPr defTabSz="873125">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defTabSz="873125">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defTabSz="873125">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defTabSz="873125">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defTabSz="873125">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defTabSz="873125"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defTabSz="873125"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defTabSz="873125"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defTabSz="873125"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spcBef>
                <a:spcPct val="0"/>
              </a:spcBef>
            </a:pPr>
            <a:r>
              <a:rPr kumimoji="0" lang="en-US" altLang="zh-CN" sz="1100">
                <a:solidFill>
                  <a:srgbClr val="000000"/>
                </a:solidFill>
                <a:latin typeface="Courier New" panose="02070309020205020404" pitchFamily="49" charset="0"/>
              </a:rPr>
              <a:t>ENAME      JOB</a:t>
            </a:r>
          </a:p>
          <a:p>
            <a:pPr>
              <a:spcBef>
                <a:spcPct val="0"/>
              </a:spcBef>
            </a:pPr>
            <a:r>
              <a:rPr kumimoji="0" lang="en-US" altLang="zh-CN" sz="1100">
                <a:solidFill>
                  <a:srgbClr val="000000"/>
                </a:solidFill>
                <a:latin typeface="Courier New" panose="02070309020205020404" pitchFamily="49" charset="0"/>
              </a:rPr>
              <a:t>---------- ---------</a:t>
            </a:r>
          </a:p>
          <a:p>
            <a:pPr>
              <a:spcBef>
                <a:spcPct val="0"/>
              </a:spcBef>
            </a:pPr>
            <a:r>
              <a:rPr kumimoji="0" lang="en-US" altLang="zh-CN" sz="1100">
                <a:solidFill>
                  <a:srgbClr val="000000"/>
                </a:solidFill>
                <a:latin typeface="Courier New" panose="02070309020205020404" pitchFamily="49" charset="0"/>
              </a:rPr>
              <a:t>JAMES      CLERK</a:t>
            </a:r>
          </a:p>
          <a:p>
            <a:pPr>
              <a:spcBef>
                <a:spcPct val="0"/>
              </a:spcBef>
            </a:pPr>
            <a:r>
              <a:rPr kumimoji="0" lang="en-US" altLang="zh-CN" sz="1100">
                <a:solidFill>
                  <a:srgbClr val="000000"/>
                </a:solidFill>
                <a:latin typeface="Courier New" panose="02070309020205020404" pitchFamily="49" charset="0"/>
              </a:rPr>
              <a:t>SMITH      CLERK</a:t>
            </a:r>
          </a:p>
          <a:p>
            <a:pPr>
              <a:spcBef>
                <a:spcPct val="0"/>
              </a:spcBef>
            </a:pPr>
            <a:r>
              <a:rPr kumimoji="0" lang="en-US" altLang="zh-CN" sz="1100">
                <a:solidFill>
                  <a:srgbClr val="000000"/>
                </a:solidFill>
                <a:latin typeface="Courier New" panose="02070309020205020404" pitchFamily="49" charset="0"/>
              </a:rPr>
              <a:t>ADAMS      CLERK</a:t>
            </a:r>
          </a:p>
          <a:p>
            <a:pPr>
              <a:spcBef>
                <a:spcPct val="0"/>
              </a:spcBef>
            </a:pPr>
            <a:r>
              <a:rPr kumimoji="0" lang="en-US" altLang="zh-CN" sz="1100">
                <a:solidFill>
                  <a:srgbClr val="000000"/>
                </a:solidFill>
                <a:latin typeface="Courier New" panose="02070309020205020404" pitchFamily="49" charset="0"/>
              </a:rPr>
              <a:t>MILLER     CLERK</a:t>
            </a:r>
          </a:p>
        </p:txBody>
      </p:sp>
      <p:sp>
        <p:nvSpPr>
          <p:cNvPr id="299018" name="Rectangle 9"/>
          <p:cNvSpPr>
            <a:spLocks noChangeArrowheads="1"/>
          </p:cNvSpPr>
          <p:nvPr/>
        </p:nvSpPr>
        <p:spPr bwMode="auto">
          <a:xfrm>
            <a:off x="719138" y="5915025"/>
            <a:ext cx="3906837" cy="1144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388" tIns="46195" rIns="92388" bIns="46195">
            <a:spAutoFit/>
          </a:bodyPr>
          <a:lstStyle>
            <a:lvl1pPr defTabSz="423863">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defTabSz="423863">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defTabSz="423863">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defTabSz="423863">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defTabSz="423863">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defTabSz="423863"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defTabSz="423863"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defTabSz="423863"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defTabSz="423863"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spcBef>
                <a:spcPct val="0"/>
              </a:spcBef>
              <a:spcAft>
                <a:spcPct val="24000"/>
              </a:spcAft>
            </a:pPr>
            <a:r>
              <a:rPr kumimoji="0" lang="en-US" altLang="zh-CN" sz="1100" b="1">
                <a:latin typeface="Courier New" panose="02070309020205020404" pitchFamily="49" charset="0"/>
              </a:rPr>
              <a:t>SQL&gt; SELECT   ename, job</a:t>
            </a:r>
            <a:br>
              <a:rPr kumimoji="0" lang="en-US" altLang="zh-CN" sz="1100" b="1">
                <a:latin typeface="Courier New" panose="02070309020205020404" pitchFamily="49" charset="0"/>
              </a:rPr>
            </a:br>
            <a:r>
              <a:rPr kumimoji="0" lang="en-US" altLang="zh-CN" sz="1100" b="1">
                <a:latin typeface="Courier New" panose="02070309020205020404" pitchFamily="49" charset="0"/>
              </a:rPr>
              <a:t>   2  FROM     emp</a:t>
            </a:r>
            <a:br>
              <a:rPr kumimoji="0" lang="en-US" altLang="zh-CN" sz="1100" b="1">
                <a:latin typeface="Courier New" panose="02070309020205020404" pitchFamily="49" charset="0"/>
              </a:rPr>
            </a:br>
            <a:r>
              <a:rPr kumimoji="0" lang="en-US" altLang="zh-CN" sz="1100" b="1">
                <a:latin typeface="Courier New" panose="02070309020205020404" pitchFamily="49" charset="0"/>
              </a:rPr>
              <a:t>   3  WHERE    job = </a:t>
            </a:r>
          </a:p>
          <a:p>
            <a:pPr>
              <a:spcBef>
                <a:spcPct val="0"/>
              </a:spcBef>
              <a:spcAft>
                <a:spcPct val="24000"/>
              </a:spcAft>
            </a:pPr>
            <a:r>
              <a:rPr kumimoji="0" lang="en-US" altLang="zh-CN" sz="1100" b="1">
                <a:latin typeface="Courier New" panose="02070309020205020404" pitchFamily="49" charset="0"/>
              </a:rPr>
              <a:t>   4		      	(SELECT  job</a:t>
            </a:r>
            <a:br>
              <a:rPr kumimoji="0" lang="en-US" altLang="zh-CN" sz="1100" b="1">
                <a:latin typeface="Courier New" panose="02070309020205020404" pitchFamily="49" charset="0"/>
              </a:rPr>
            </a:br>
            <a:r>
              <a:rPr kumimoji="0" lang="en-US" altLang="zh-CN" sz="1100" b="1">
                <a:latin typeface="Courier New" panose="02070309020205020404" pitchFamily="49" charset="0"/>
              </a:rPr>
              <a:t>   5	     			 FROM     emp</a:t>
            </a:r>
            <a:br>
              <a:rPr kumimoji="0" lang="en-US" altLang="zh-CN" sz="1100" b="1">
                <a:latin typeface="Courier New" panose="02070309020205020404" pitchFamily="49" charset="0"/>
              </a:rPr>
            </a:br>
            <a:r>
              <a:rPr kumimoji="0" lang="en-US" altLang="zh-CN" sz="1100" b="1">
                <a:latin typeface="Courier New" panose="02070309020205020404" pitchFamily="49" charset="0"/>
              </a:rPr>
              <a:t>   6	     			 WHERE    empno = 7369);</a:t>
            </a:r>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058" name="Rectangle 7"/>
          <p:cNvSpPr>
            <a:spLocks noGrp="1" noChangeArrowheads="1"/>
          </p:cNvSpPr>
          <p:nvPr>
            <p:ph type="sldNum" sz="quarter" idx="5"/>
          </p:nvPr>
        </p:nvSpPr>
        <p:spPr>
          <a:noFill/>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spcBef>
                <a:spcPct val="0"/>
              </a:spcBef>
            </a:pPr>
            <a:fld id="{98C8C107-8E53-4CD2-B67B-61FE09255B2C}" type="slidenum">
              <a:rPr lang="en-US" altLang="zh-CN" smtClean="0"/>
              <a:pPr>
                <a:spcBef>
                  <a:spcPct val="0"/>
                </a:spcBef>
              </a:pPr>
              <a:t>157</a:t>
            </a:fld>
            <a:endParaRPr lang="en-US" altLang="zh-CN"/>
          </a:p>
        </p:txBody>
      </p:sp>
      <p:sp>
        <p:nvSpPr>
          <p:cNvPr id="301059" name="Rectangle 2"/>
          <p:cNvSpPr>
            <a:spLocks noGrp="1" noRot="1" noChangeAspect="1" noChangeArrowheads="1" noTextEdit="1"/>
          </p:cNvSpPr>
          <p:nvPr>
            <p:ph type="sldImg"/>
          </p:nvPr>
        </p:nvSpPr>
        <p:spPr>
          <a:xfrm>
            <a:off x="-493713" y="157163"/>
            <a:ext cx="7839076" cy="4410075"/>
          </a:xfrm>
          <a:ln w="12700" cap="flat">
            <a:solidFill>
              <a:schemeClr val="tx1"/>
            </a:solidFill>
          </a:ln>
        </p:spPr>
      </p:sp>
      <p:sp>
        <p:nvSpPr>
          <p:cNvPr id="301060" name="Rectangle 3"/>
          <p:cNvSpPr>
            <a:spLocks noGrp="1" noChangeArrowheads="1"/>
          </p:cNvSpPr>
          <p:nvPr>
            <p:ph type="body" idx="1"/>
          </p:nvPr>
        </p:nvSpPr>
        <p:spPr>
          <a:xfrm>
            <a:off x="412750" y="4773613"/>
            <a:ext cx="6029325" cy="3756025"/>
          </a:xfrm>
          <a:noFill/>
        </p:spPr>
        <p:txBody>
          <a:bodyPr lIns="92388" tIns="46195" rIns="92388" bIns="46195"/>
          <a:lstStyle/>
          <a:p>
            <a:pPr eaLnBrk="1" hangingPunct="1"/>
            <a:r>
              <a:rPr lang="en-US" altLang="zh-CN"/>
              <a:t>Executing Single-Row Subqueries</a:t>
            </a:r>
          </a:p>
          <a:p>
            <a:pPr lvl="1" eaLnBrk="1" hangingPunct="1"/>
            <a:r>
              <a:rPr lang="en-US" altLang="zh-CN"/>
              <a:t>A SELECT statement can be considered as a query block. The example above displays employees whose job title is the same as that of employee 7369 and whose salary is greater than that of employee 7876. </a:t>
            </a:r>
          </a:p>
          <a:p>
            <a:pPr lvl="1" eaLnBrk="1" hangingPunct="1"/>
            <a:r>
              <a:rPr lang="en-US" altLang="zh-CN"/>
              <a:t>The example consists of three query blocks: the outer query and two inner queries. The inner query blocks are executed first, producing the query results: CLERK and 1100, respectively. The outer query block is then processed and uses the values returned by the inner queries to complete its search conditions.  </a:t>
            </a:r>
          </a:p>
          <a:p>
            <a:pPr lvl="1" eaLnBrk="1" hangingPunct="1"/>
            <a:r>
              <a:rPr lang="en-US" altLang="zh-CN"/>
              <a:t>Both the inner queries return single values (CLERK and 1100, respectively), so this SQL statement is called a single-row subquery.</a:t>
            </a:r>
          </a:p>
          <a:p>
            <a:pPr lvl="1" eaLnBrk="1" hangingPunct="1"/>
            <a:r>
              <a:rPr lang="en-US" altLang="zh-CN" b="1"/>
              <a:t>Note:</a:t>
            </a:r>
            <a:r>
              <a:rPr lang="en-US" altLang="zh-CN"/>
              <a:t> The outer and the inner queries can get data from different tables.</a:t>
            </a:r>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106" name="Rectangle 7"/>
          <p:cNvSpPr>
            <a:spLocks noGrp="1" noChangeArrowheads="1"/>
          </p:cNvSpPr>
          <p:nvPr>
            <p:ph type="sldNum" sz="quarter" idx="5"/>
          </p:nvPr>
        </p:nvSpPr>
        <p:spPr>
          <a:noFill/>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spcBef>
                <a:spcPct val="0"/>
              </a:spcBef>
            </a:pPr>
            <a:fld id="{BFFC0878-E106-432B-A280-E4A90D1BA3E6}" type="slidenum">
              <a:rPr lang="en-US" altLang="zh-CN" smtClean="0"/>
              <a:pPr>
                <a:spcBef>
                  <a:spcPct val="0"/>
                </a:spcBef>
              </a:pPr>
              <a:t>158</a:t>
            </a:fld>
            <a:endParaRPr lang="en-US" altLang="zh-CN"/>
          </a:p>
        </p:txBody>
      </p:sp>
      <p:sp>
        <p:nvSpPr>
          <p:cNvPr id="303107" name="Rectangle 2"/>
          <p:cNvSpPr>
            <a:spLocks noGrp="1" noChangeArrowheads="1"/>
          </p:cNvSpPr>
          <p:nvPr>
            <p:ph type="body" idx="1"/>
          </p:nvPr>
        </p:nvSpPr>
        <p:spPr>
          <a:xfrm>
            <a:off x="412750" y="4773613"/>
            <a:ext cx="6029325" cy="3756025"/>
          </a:xfrm>
          <a:noFill/>
        </p:spPr>
        <p:txBody>
          <a:bodyPr lIns="92388" tIns="46195" rIns="92388" bIns="46195"/>
          <a:lstStyle/>
          <a:p>
            <a:pPr defTabSz="401638" eaLnBrk="1" hangingPunct="1"/>
            <a:r>
              <a:rPr lang="en-US" altLang="zh-CN"/>
              <a:t>Using Group Functions in a Subquery</a:t>
            </a:r>
          </a:p>
          <a:p>
            <a:pPr marL="114300" lvl="1" defTabSz="401638" eaLnBrk="1" hangingPunct="1"/>
            <a:r>
              <a:rPr lang="en-US" altLang="zh-CN"/>
              <a:t>You can display data from a main query by using a group function in a subquery to return a single row. The subquery is in parentheses and is placed after the comparison operator.</a:t>
            </a:r>
          </a:p>
          <a:p>
            <a:pPr marL="114300" lvl="1" defTabSz="401638" eaLnBrk="1" hangingPunct="1"/>
            <a:r>
              <a:rPr lang="en-US" altLang="zh-CN"/>
              <a:t>The example above displays the employee name, job title, and salary of all employees whose salary is equal to the minimum salary. The MIN group function returns a single value (800) to the outer query.</a:t>
            </a:r>
          </a:p>
          <a:p>
            <a:pPr marL="114300" lvl="1" defTabSz="401638" eaLnBrk="1" hangingPunct="1"/>
            <a:endParaRPr lang="en-US" altLang="zh-CN"/>
          </a:p>
          <a:p>
            <a:pPr defTabSz="401638" eaLnBrk="1" hangingPunct="1"/>
            <a:endParaRPr lang="en-US" altLang="zh-CN" b="1"/>
          </a:p>
        </p:txBody>
      </p:sp>
      <p:sp>
        <p:nvSpPr>
          <p:cNvPr id="303108" name="Rectangle 3"/>
          <p:cNvSpPr>
            <a:spLocks noGrp="1" noRot="1" noChangeAspect="1" noChangeArrowheads="1" noTextEdit="1"/>
          </p:cNvSpPr>
          <p:nvPr>
            <p:ph type="sldImg"/>
          </p:nvPr>
        </p:nvSpPr>
        <p:spPr>
          <a:xfrm>
            <a:off x="-493713" y="157163"/>
            <a:ext cx="7839076" cy="4410075"/>
          </a:xfrm>
          <a:ln w="12700" cap="flat">
            <a:solidFill>
              <a:schemeClr val="tx1"/>
            </a:solidFill>
          </a:ln>
        </p:spPr>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154" name="Rectangle 7"/>
          <p:cNvSpPr>
            <a:spLocks noGrp="1" noChangeArrowheads="1"/>
          </p:cNvSpPr>
          <p:nvPr>
            <p:ph type="sldNum" sz="quarter" idx="5"/>
          </p:nvPr>
        </p:nvSpPr>
        <p:spPr>
          <a:noFill/>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spcBef>
                <a:spcPct val="0"/>
              </a:spcBef>
            </a:pPr>
            <a:fld id="{B8FAD695-8787-4CFF-B515-C6A05B372347}" type="slidenum">
              <a:rPr lang="en-US" altLang="zh-CN" smtClean="0"/>
              <a:pPr>
                <a:spcBef>
                  <a:spcPct val="0"/>
                </a:spcBef>
              </a:pPr>
              <a:t>159</a:t>
            </a:fld>
            <a:endParaRPr lang="en-US" altLang="zh-CN"/>
          </a:p>
        </p:txBody>
      </p:sp>
      <p:sp>
        <p:nvSpPr>
          <p:cNvPr id="305155" name="Rectangle 2"/>
          <p:cNvSpPr>
            <a:spLocks noGrp="1" noRot="1" noChangeAspect="1" noChangeArrowheads="1" noTextEdit="1"/>
          </p:cNvSpPr>
          <p:nvPr>
            <p:ph type="sldImg"/>
          </p:nvPr>
        </p:nvSpPr>
        <p:spPr>
          <a:xfrm>
            <a:off x="-493713" y="157163"/>
            <a:ext cx="7839076" cy="4410075"/>
          </a:xfrm>
          <a:ln w="12700" cap="flat">
            <a:solidFill>
              <a:schemeClr val="tx1"/>
            </a:solidFill>
          </a:ln>
        </p:spPr>
      </p:sp>
      <p:sp>
        <p:nvSpPr>
          <p:cNvPr id="305156" name="Rectangle 3"/>
          <p:cNvSpPr>
            <a:spLocks noGrp="1" noChangeArrowheads="1"/>
          </p:cNvSpPr>
          <p:nvPr>
            <p:ph type="body" idx="1"/>
          </p:nvPr>
        </p:nvSpPr>
        <p:spPr>
          <a:xfrm>
            <a:off x="412750" y="4773613"/>
            <a:ext cx="6029325" cy="3756025"/>
          </a:xfrm>
          <a:noFill/>
        </p:spPr>
        <p:txBody>
          <a:bodyPr lIns="92388" tIns="46195" rIns="92388" bIns="46195"/>
          <a:lstStyle/>
          <a:p>
            <a:pPr eaLnBrk="1" hangingPunct="1"/>
            <a:r>
              <a:rPr lang="en-US" altLang="zh-CN"/>
              <a:t>HAVING Clause With Subqueries</a:t>
            </a:r>
          </a:p>
          <a:p>
            <a:pPr lvl="1" eaLnBrk="1" hangingPunct="1"/>
            <a:r>
              <a:rPr lang="en-US" altLang="zh-CN"/>
              <a:t>You can use subqueries not only in the WHERE clause, but also in the HAVING clause. The Oracle Server executes the subquery, and the results are returned into the main query’s HAVING clause.</a:t>
            </a:r>
          </a:p>
          <a:p>
            <a:pPr lvl="1" eaLnBrk="1" hangingPunct="1"/>
            <a:r>
              <a:rPr lang="en-US" altLang="zh-CN"/>
              <a:t>The SQL statement on the slide displays all the departments that have a minimum salary greater than that of department 20.</a:t>
            </a:r>
          </a:p>
          <a:p>
            <a:pPr lvl="1" eaLnBrk="1" hangingPunct="1"/>
            <a:endParaRPr lang="en-US" altLang="zh-CN"/>
          </a:p>
          <a:p>
            <a:pPr lvl="1" eaLnBrk="1" hangingPunct="1"/>
            <a:endParaRPr lang="en-US" altLang="zh-CN"/>
          </a:p>
          <a:p>
            <a:pPr eaLnBrk="1" hangingPunct="1"/>
            <a:endParaRPr lang="en-US" altLang="zh-CN"/>
          </a:p>
          <a:p>
            <a:pPr eaLnBrk="1" hangingPunct="1"/>
            <a:endParaRPr lang="en-US" altLang="zh-CN"/>
          </a:p>
          <a:p>
            <a:pPr eaLnBrk="1" hangingPunct="1"/>
            <a:r>
              <a:rPr lang="en-US" altLang="zh-CN"/>
              <a:t>Example</a:t>
            </a:r>
          </a:p>
          <a:p>
            <a:pPr lvl="1" eaLnBrk="1" hangingPunct="1"/>
            <a:r>
              <a:rPr lang="en-US" altLang="zh-CN"/>
              <a:t>Find the job with the lowest average salary.</a:t>
            </a:r>
          </a:p>
          <a:p>
            <a:pPr eaLnBrk="1" hangingPunct="1"/>
            <a:endParaRPr lang="en-US" altLang="zh-CN" b="1"/>
          </a:p>
        </p:txBody>
      </p:sp>
      <p:sp>
        <p:nvSpPr>
          <p:cNvPr id="305157" name="Rectangle 4"/>
          <p:cNvSpPr>
            <a:spLocks noChangeArrowheads="1"/>
          </p:cNvSpPr>
          <p:nvPr/>
        </p:nvSpPr>
        <p:spPr bwMode="auto">
          <a:xfrm>
            <a:off x="628650" y="5815013"/>
            <a:ext cx="5668963" cy="825500"/>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796" tIns="44601" rIns="90796" bIns="44601" anchor="ctr"/>
          <a:lstStyle>
            <a:lvl1pPr defTabSz="873125">
              <a:spcBef>
                <a:spcPct val="30000"/>
              </a:spcBef>
              <a:tabLst>
                <a:tab pos="1174750" algn="l"/>
              </a:tabLst>
              <a:defRPr kumimoji="1" sz="1200">
                <a:solidFill>
                  <a:schemeClr val="tx1"/>
                </a:solidFill>
                <a:latin typeface="Times New Roman" panose="02020603050405020304" pitchFamily="18" charset="0"/>
                <a:ea typeface="宋体" panose="02010600030101010101" pitchFamily="2" charset="-122"/>
              </a:defRPr>
            </a:lvl1pPr>
            <a:lvl2pPr marL="742950" indent="-285750" defTabSz="873125">
              <a:spcBef>
                <a:spcPct val="30000"/>
              </a:spcBef>
              <a:tabLst>
                <a:tab pos="1174750" algn="l"/>
              </a:tabLst>
              <a:defRPr kumimoji="1" sz="1200">
                <a:solidFill>
                  <a:schemeClr val="tx1"/>
                </a:solidFill>
                <a:latin typeface="Times New Roman" panose="02020603050405020304" pitchFamily="18" charset="0"/>
                <a:ea typeface="宋体" panose="02010600030101010101" pitchFamily="2" charset="-122"/>
              </a:defRPr>
            </a:lvl2pPr>
            <a:lvl3pPr marL="1143000" indent="-228600" defTabSz="873125">
              <a:spcBef>
                <a:spcPct val="30000"/>
              </a:spcBef>
              <a:tabLst>
                <a:tab pos="1174750" algn="l"/>
              </a:tabLst>
              <a:defRPr kumimoji="1" sz="1200">
                <a:solidFill>
                  <a:schemeClr val="tx1"/>
                </a:solidFill>
                <a:latin typeface="Times New Roman" panose="02020603050405020304" pitchFamily="18" charset="0"/>
                <a:ea typeface="宋体" panose="02010600030101010101" pitchFamily="2" charset="-122"/>
              </a:defRPr>
            </a:lvl3pPr>
            <a:lvl4pPr marL="1600200" indent="-228600" defTabSz="873125">
              <a:spcBef>
                <a:spcPct val="30000"/>
              </a:spcBef>
              <a:tabLst>
                <a:tab pos="1174750" algn="l"/>
              </a:tabLst>
              <a:defRPr kumimoji="1" sz="1200">
                <a:solidFill>
                  <a:schemeClr val="tx1"/>
                </a:solidFill>
                <a:latin typeface="Times New Roman" panose="02020603050405020304" pitchFamily="18" charset="0"/>
                <a:ea typeface="宋体" panose="02010600030101010101" pitchFamily="2" charset="-122"/>
              </a:defRPr>
            </a:lvl4pPr>
            <a:lvl5pPr marL="2057400" indent="-228600" defTabSz="873125">
              <a:spcBef>
                <a:spcPct val="30000"/>
              </a:spcBef>
              <a:tabLst>
                <a:tab pos="1174750" algn="l"/>
              </a:tabLst>
              <a:defRPr kumimoji="1" sz="1200">
                <a:solidFill>
                  <a:schemeClr val="tx1"/>
                </a:solidFill>
                <a:latin typeface="Times New Roman" panose="02020603050405020304" pitchFamily="18" charset="0"/>
                <a:ea typeface="宋体" panose="02010600030101010101" pitchFamily="2" charset="-122"/>
              </a:defRPr>
            </a:lvl5pPr>
            <a:lvl6pPr marL="2514600" indent="-228600" defTabSz="873125" eaLnBrk="0" fontAlgn="base" hangingPunct="0">
              <a:spcBef>
                <a:spcPct val="30000"/>
              </a:spcBef>
              <a:spcAft>
                <a:spcPct val="0"/>
              </a:spcAft>
              <a:tabLst>
                <a:tab pos="1174750" algn="l"/>
              </a:tabLst>
              <a:defRPr kumimoji="1" sz="1200">
                <a:solidFill>
                  <a:schemeClr val="tx1"/>
                </a:solidFill>
                <a:latin typeface="Times New Roman" panose="02020603050405020304" pitchFamily="18" charset="0"/>
                <a:ea typeface="宋体" panose="02010600030101010101" pitchFamily="2" charset="-122"/>
              </a:defRPr>
            </a:lvl6pPr>
            <a:lvl7pPr marL="2971800" indent="-228600" defTabSz="873125" eaLnBrk="0" fontAlgn="base" hangingPunct="0">
              <a:spcBef>
                <a:spcPct val="30000"/>
              </a:spcBef>
              <a:spcAft>
                <a:spcPct val="0"/>
              </a:spcAft>
              <a:tabLst>
                <a:tab pos="1174750" algn="l"/>
              </a:tabLst>
              <a:defRPr kumimoji="1" sz="1200">
                <a:solidFill>
                  <a:schemeClr val="tx1"/>
                </a:solidFill>
                <a:latin typeface="Times New Roman" panose="02020603050405020304" pitchFamily="18" charset="0"/>
                <a:ea typeface="宋体" panose="02010600030101010101" pitchFamily="2" charset="-122"/>
              </a:defRPr>
            </a:lvl7pPr>
            <a:lvl8pPr marL="3429000" indent="-228600" defTabSz="873125" eaLnBrk="0" fontAlgn="base" hangingPunct="0">
              <a:spcBef>
                <a:spcPct val="30000"/>
              </a:spcBef>
              <a:spcAft>
                <a:spcPct val="0"/>
              </a:spcAft>
              <a:tabLst>
                <a:tab pos="1174750" algn="l"/>
              </a:tabLst>
              <a:defRPr kumimoji="1" sz="1200">
                <a:solidFill>
                  <a:schemeClr val="tx1"/>
                </a:solidFill>
                <a:latin typeface="Times New Roman" panose="02020603050405020304" pitchFamily="18" charset="0"/>
                <a:ea typeface="宋体" panose="02010600030101010101" pitchFamily="2" charset="-122"/>
              </a:defRPr>
            </a:lvl8pPr>
            <a:lvl9pPr marL="3886200" indent="-228600" defTabSz="873125" eaLnBrk="0" fontAlgn="base" hangingPunct="0">
              <a:spcBef>
                <a:spcPct val="30000"/>
              </a:spcBef>
              <a:spcAft>
                <a:spcPct val="0"/>
              </a:spcAft>
              <a:tabLst>
                <a:tab pos="1174750" algn="l"/>
              </a:tabLst>
              <a:defRPr kumimoji="1" sz="1200">
                <a:solidFill>
                  <a:schemeClr val="tx1"/>
                </a:solidFill>
                <a:latin typeface="Times New Roman" panose="02020603050405020304" pitchFamily="18" charset="0"/>
                <a:ea typeface="宋体" panose="02010600030101010101" pitchFamily="2" charset="-122"/>
              </a:defRPr>
            </a:lvl9pPr>
          </a:lstStyle>
          <a:p>
            <a:pPr>
              <a:lnSpc>
                <a:spcPct val="70000"/>
              </a:lnSpc>
              <a:spcBef>
                <a:spcPct val="0"/>
              </a:spcBef>
            </a:pPr>
            <a:r>
              <a:rPr kumimoji="0" lang="en-US" altLang="zh-CN" sz="2500"/>
              <a:t>   </a:t>
            </a:r>
            <a:r>
              <a:rPr kumimoji="0" lang="en-US" altLang="zh-CN" sz="1100">
                <a:latin typeface="Courier New" panose="02070309020205020404" pitchFamily="49" charset="0"/>
              </a:rPr>
              <a:t>DEPTNO   MIN(SAL)</a:t>
            </a:r>
          </a:p>
          <a:p>
            <a:pPr>
              <a:spcBef>
                <a:spcPct val="0"/>
              </a:spcBef>
            </a:pPr>
            <a:r>
              <a:rPr kumimoji="0" lang="en-US" altLang="zh-CN" sz="1100">
                <a:latin typeface="Courier New" panose="02070309020205020404" pitchFamily="49" charset="0"/>
              </a:rPr>
              <a:t>--------- ---------</a:t>
            </a:r>
          </a:p>
          <a:p>
            <a:pPr>
              <a:spcBef>
                <a:spcPct val="0"/>
              </a:spcBef>
            </a:pPr>
            <a:r>
              <a:rPr kumimoji="0" lang="en-US" altLang="zh-CN" sz="1100">
                <a:latin typeface="Courier New" panose="02070309020205020404" pitchFamily="49" charset="0"/>
              </a:rPr>
              <a:t>       10      1300</a:t>
            </a:r>
          </a:p>
          <a:p>
            <a:pPr>
              <a:spcBef>
                <a:spcPct val="0"/>
              </a:spcBef>
            </a:pPr>
            <a:r>
              <a:rPr kumimoji="0" lang="en-US" altLang="zh-CN" sz="1100">
                <a:latin typeface="Courier New" panose="02070309020205020404" pitchFamily="49" charset="0"/>
              </a:rPr>
              <a:t>       30       950</a:t>
            </a:r>
          </a:p>
        </p:txBody>
      </p:sp>
      <p:sp>
        <p:nvSpPr>
          <p:cNvPr id="305158" name="Rectangle 5"/>
          <p:cNvSpPr>
            <a:spLocks noChangeArrowheads="1"/>
          </p:cNvSpPr>
          <p:nvPr/>
        </p:nvSpPr>
        <p:spPr bwMode="auto">
          <a:xfrm>
            <a:off x="617538" y="7165975"/>
            <a:ext cx="5684837" cy="1112838"/>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lgn="ctr" eaLnBrk="1" hangingPunct="1">
              <a:spcBef>
                <a:spcPct val="20000"/>
              </a:spcBef>
            </a:pPr>
            <a:endParaRPr kumimoji="0" lang="zh-CN" altLang="en-US" sz="3200">
              <a:latin typeface="Arial" panose="020B0604020202020204" pitchFamily="34" charset="0"/>
            </a:endParaRPr>
          </a:p>
        </p:txBody>
      </p:sp>
      <p:sp>
        <p:nvSpPr>
          <p:cNvPr id="305159" name="Rectangle 6"/>
          <p:cNvSpPr>
            <a:spLocks noChangeArrowheads="1"/>
          </p:cNvSpPr>
          <p:nvPr/>
        </p:nvSpPr>
        <p:spPr bwMode="auto">
          <a:xfrm>
            <a:off x="650875" y="7165975"/>
            <a:ext cx="5727700" cy="1100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796" tIns="44601" rIns="90796" bIns="44601">
            <a:spAutoFit/>
          </a:bodyPr>
          <a:lstStyle>
            <a:lvl1pPr defTabSz="873125">
              <a:spcBef>
                <a:spcPct val="30000"/>
              </a:spcBef>
              <a:tabLst>
                <a:tab pos="1174750" algn="l"/>
                <a:tab pos="2128838" algn="l"/>
                <a:tab pos="2867025" algn="l"/>
              </a:tabLst>
              <a:defRPr kumimoji="1" sz="1200">
                <a:solidFill>
                  <a:schemeClr val="tx1"/>
                </a:solidFill>
                <a:latin typeface="Times New Roman" panose="02020603050405020304" pitchFamily="18" charset="0"/>
                <a:ea typeface="宋体" panose="02010600030101010101" pitchFamily="2" charset="-122"/>
              </a:defRPr>
            </a:lvl1pPr>
            <a:lvl2pPr marL="742950" indent="-285750" defTabSz="873125">
              <a:spcBef>
                <a:spcPct val="30000"/>
              </a:spcBef>
              <a:tabLst>
                <a:tab pos="1174750" algn="l"/>
                <a:tab pos="2128838" algn="l"/>
                <a:tab pos="2867025" algn="l"/>
              </a:tabLst>
              <a:defRPr kumimoji="1" sz="1200">
                <a:solidFill>
                  <a:schemeClr val="tx1"/>
                </a:solidFill>
                <a:latin typeface="Times New Roman" panose="02020603050405020304" pitchFamily="18" charset="0"/>
                <a:ea typeface="宋体" panose="02010600030101010101" pitchFamily="2" charset="-122"/>
              </a:defRPr>
            </a:lvl2pPr>
            <a:lvl3pPr marL="1143000" indent="-228600" defTabSz="873125">
              <a:spcBef>
                <a:spcPct val="30000"/>
              </a:spcBef>
              <a:tabLst>
                <a:tab pos="1174750" algn="l"/>
                <a:tab pos="2128838" algn="l"/>
                <a:tab pos="2867025" algn="l"/>
              </a:tabLst>
              <a:defRPr kumimoji="1" sz="1200">
                <a:solidFill>
                  <a:schemeClr val="tx1"/>
                </a:solidFill>
                <a:latin typeface="Times New Roman" panose="02020603050405020304" pitchFamily="18" charset="0"/>
                <a:ea typeface="宋体" panose="02010600030101010101" pitchFamily="2" charset="-122"/>
              </a:defRPr>
            </a:lvl3pPr>
            <a:lvl4pPr marL="1600200" indent="-228600" defTabSz="873125">
              <a:spcBef>
                <a:spcPct val="30000"/>
              </a:spcBef>
              <a:tabLst>
                <a:tab pos="1174750" algn="l"/>
                <a:tab pos="2128838" algn="l"/>
                <a:tab pos="2867025" algn="l"/>
              </a:tabLst>
              <a:defRPr kumimoji="1" sz="1200">
                <a:solidFill>
                  <a:schemeClr val="tx1"/>
                </a:solidFill>
                <a:latin typeface="Times New Roman" panose="02020603050405020304" pitchFamily="18" charset="0"/>
                <a:ea typeface="宋体" panose="02010600030101010101" pitchFamily="2" charset="-122"/>
              </a:defRPr>
            </a:lvl4pPr>
            <a:lvl5pPr marL="2057400" indent="-228600" defTabSz="873125">
              <a:spcBef>
                <a:spcPct val="30000"/>
              </a:spcBef>
              <a:tabLst>
                <a:tab pos="1174750" algn="l"/>
                <a:tab pos="2128838" algn="l"/>
                <a:tab pos="2867025" algn="l"/>
              </a:tabLst>
              <a:defRPr kumimoji="1" sz="1200">
                <a:solidFill>
                  <a:schemeClr val="tx1"/>
                </a:solidFill>
                <a:latin typeface="Times New Roman" panose="02020603050405020304" pitchFamily="18" charset="0"/>
                <a:ea typeface="宋体" panose="02010600030101010101" pitchFamily="2" charset="-122"/>
              </a:defRPr>
            </a:lvl5pPr>
            <a:lvl6pPr marL="2514600" indent="-228600" defTabSz="873125" eaLnBrk="0" fontAlgn="base" hangingPunct="0">
              <a:spcBef>
                <a:spcPct val="30000"/>
              </a:spcBef>
              <a:spcAft>
                <a:spcPct val="0"/>
              </a:spcAft>
              <a:tabLst>
                <a:tab pos="1174750" algn="l"/>
                <a:tab pos="2128838" algn="l"/>
                <a:tab pos="2867025" algn="l"/>
              </a:tabLst>
              <a:defRPr kumimoji="1" sz="1200">
                <a:solidFill>
                  <a:schemeClr val="tx1"/>
                </a:solidFill>
                <a:latin typeface="Times New Roman" panose="02020603050405020304" pitchFamily="18" charset="0"/>
                <a:ea typeface="宋体" panose="02010600030101010101" pitchFamily="2" charset="-122"/>
              </a:defRPr>
            </a:lvl6pPr>
            <a:lvl7pPr marL="2971800" indent="-228600" defTabSz="873125" eaLnBrk="0" fontAlgn="base" hangingPunct="0">
              <a:spcBef>
                <a:spcPct val="30000"/>
              </a:spcBef>
              <a:spcAft>
                <a:spcPct val="0"/>
              </a:spcAft>
              <a:tabLst>
                <a:tab pos="1174750" algn="l"/>
                <a:tab pos="2128838" algn="l"/>
                <a:tab pos="2867025" algn="l"/>
              </a:tabLst>
              <a:defRPr kumimoji="1" sz="1200">
                <a:solidFill>
                  <a:schemeClr val="tx1"/>
                </a:solidFill>
                <a:latin typeface="Times New Roman" panose="02020603050405020304" pitchFamily="18" charset="0"/>
                <a:ea typeface="宋体" panose="02010600030101010101" pitchFamily="2" charset="-122"/>
              </a:defRPr>
            </a:lvl7pPr>
            <a:lvl8pPr marL="3429000" indent="-228600" defTabSz="873125" eaLnBrk="0" fontAlgn="base" hangingPunct="0">
              <a:spcBef>
                <a:spcPct val="30000"/>
              </a:spcBef>
              <a:spcAft>
                <a:spcPct val="0"/>
              </a:spcAft>
              <a:tabLst>
                <a:tab pos="1174750" algn="l"/>
                <a:tab pos="2128838" algn="l"/>
                <a:tab pos="2867025" algn="l"/>
              </a:tabLst>
              <a:defRPr kumimoji="1" sz="1200">
                <a:solidFill>
                  <a:schemeClr val="tx1"/>
                </a:solidFill>
                <a:latin typeface="Times New Roman" panose="02020603050405020304" pitchFamily="18" charset="0"/>
                <a:ea typeface="宋体" panose="02010600030101010101" pitchFamily="2" charset="-122"/>
              </a:defRPr>
            </a:lvl8pPr>
            <a:lvl9pPr marL="3886200" indent="-228600" defTabSz="873125" eaLnBrk="0" fontAlgn="base" hangingPunct="0">
              <a:spcBef>
                <a:spcPct val="30000"/>
              </a:spcBef>
              <a:spcAft>
                <a:spcPct val="0"/>
              </a:spcAft>
              <a:tabLst>
                <a:tab pos="1174750" algn="l"/>
                <a:tab pos="2128838" algn="l"/>
                <a:tab pos="2867025" algn="l"/>
              </a:tabLst>
              <a:defRPr kumimoji="1" sz="1200">
                <a:solidFill>
                  <a:schemeClr val="tx1"/>
                </a:solidFill>
                <a:latin typeface="Times New Roman" panose="02020603050405020304" pitchFamily="18" charset="0"/>
                <a:ea typeface="宋体" panose="02010600030101010101" pitchFamily="2" charset="-122"/>
              </a:defRPr>
            </a:lvl9pPr>
          </a:lstStyle>
          <a:p>
            <a:pPr>
              <a:spcBef>
                <a:spcPct val="0"/>
              </a:spcBef>
            </a:pPr>
            <a:r>
              <a:rPr kumimoji="0" lang="en-US" altLang="zh-CN" sz="1100" b="1">
                <a:latin typeface="Courier New" panose="02070309020205020404" pitchFamily="49" charset="0"/>
              </a:rPr>
              <a:t>SQL&gt; SELECT	job, AVG(sal)</a:t>
            </a:r>
          </a:p>
          <a:p>
            <a:pPr>
              <a:spcBef>
                <a:spcPct val="0"/>
              </a:spcBef>
            </a:pPr>
            <a:r>
              <a:rPr kumimoji="0" lang="en-US" altLang="zh-CN" sz="1100" b="1">
                <a:latin typeface="Courier New" panose="02070309020205020404" pitchFamily="49" charset="0"/>
              </a:rPr>
              <a:t>  2  FROM	emp</a:t>
            </a:r>
          </a:p>
          <a:p>
            <a:pPr>
              <a:spcBef>
                <a:spcPct val="0"/>
              </a:spcBef>
            </a:pPr>
            <a:r>
              <a:rPr kumimoji="0" lang="en-US" altLang="zh-CN" sz="1100" b="1">
                <a:latin typeface="Courier New" panose="02070309020205020404" pitchFamily="49" charset="0"/>
              </a:rPr>
              <a:t>  3  GROUP BY	job</a:t>
            </a:r>
          </a:p>
          <a:p>
            <a:pPr>
              <a:spcBef>
                <a:spcPct val="0"/>
              </a:spcBef>
            </a:pPr>
            <a:r>
              <a:rPr kumimoji="0" lang="en-US" altLang="zh-CN" sz="1100" b="1">
                <a:latin typeface="Courier New" panose="02070309020205020404" pitchFamily="49" charset="0"/>
              </a:rPr>
              <a:t>  4  HAVING	AVG(sal) = (SELECT	 MIN(AVG(sal))</a:t>
            </a:r>
          </a:p>
          <a:p>
            <a:pPr>
              <a:spcBef>
                <a:spcPct val="0"/>
              </a:spcBef>
            </a:pPr>
            <a:r>
              <a:rPr kumimoji="0" lang="en-US" altLang="zh-CN" sz="1100" b="1">
                <a:latin typeface="Courier New" panose="02070309020205020404" pitchFamily="49" charset="0"/>
              </a:rPr>
              <a:t>  5		FROM      EMP</a:t>
            </a:r>
          </a:p>
          <a:p>
            <a:pPr>
              <a:spcBef>
                <a:spcPct val="0"/>
              </a:spcBef>
            </a:pPr>
            <a:r>
              <a:rPr kumimoji="0" lang="en-US" altLang="zh-CN" sz="1100" b="1">
                <a:latin typeface="Courier New" panose="02070309020205020404" pitchFamily="49" charset="0"/>
              </a:rPr>
              <a:t>  6		GROUP BY  job);</a:t>
            </a:r>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02" name="Rectangle 7"/>
          <p:cNvSpPr>
            <a:spLocks noGrp="1" noChangeArrowheads="1"/>
          </p:cNvSpPr>
          <p:nvPr>
            <p:ph type="sldNum" sz="quarter" idx="5"/>
          </p:nvPr>
        </p:nvSpPr>
        <p:spPr>
          <a:noFill/>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spcBef>
                <a:spcPct val="0"/>
              </a:spcBef>
            </a:pPr>
            <a:fld id="{7D1897CF-CEEF-4F1F-B6CE-24EB3CD837A5}" type="slidenum">
              <a:rPr lang="en-US" altLang="zh-CN" smtClean="0"/>
              <a:pPr>
                <a:spcBef>
                  <a:spcPct val="0"/>
                </a:spcBef>
              </a:pPr>
              <a:t>160</a:t>
            </a:fld>
            <a:endParaRPr lang="en-US" altLang="zh-CN"/>
          </a:p>
        </p:txBody>
      </p:sp>
      <p:sp>
        <p:nvSpPr>
          <p:cNvPr id="307203" name="Rectangle 2"/>
          <p:cNvSpPr>
            <a:spLocks noGrp="1" noRot="1" noChangeAspect="1" noChangeArrowheads="1" noTextEdit="1"/>
          </p:cNvSpPr>
          <p:nvPr>
            <p:ph type="sldImg"/>
          </p:nvPr>
        </p:nvSpPr>
        <p:spPr>
          <a:xfrm>
            <a:off x="-534988" y="168275"/>
            <a:ext cx="7918451" cy="4454525"/>
          </a:xfrm>
          <a:ln w="12700" cap="flat">
            <a:solidFill>
              <a:schemeClr val="tx1"/>
            </a:solidFill>
          </a:ln>
        </p:spPr>
      </p:sp>
      <p:sp>
        <p:nvSpPr>
          <p:cNvPr id="307204" name="Rectangle 3"/>
          <p:cNvSpPr>
            <a:spLocks noGrp="1" noChangeArrowheads="1"/>
          </p:cNvSpPr>
          <p:nvPr>
            <p:ph type="body" idx="1"/>
          </p:nvPr>
        </p:nvSpPr>
        <p:spPr>
          <a:xfrm>
            <a:off x="455613" y="4770438"/>
            <a:ext cx="5897562" cy="3802062"/>
          </a:xfrm>
          <a:noFill/>
        </p:spPr>
        <p:txBody>
          <a:bodyPr lIns="92388" tIns="46195" rIns="92388" bIns="46195"/>
          <a:lstStyle/>
          <a:p>
            <a:pPr defTabSz="396875" eaLnBrk="1" hangingPunct="1">
              <a:tabLst>
                <a:tab pos="454025" algn="l"/>
              </a:tabLst>
            </a:pPr>
            <a:r>
              <a:rPr lang="en-US" altLang="zh-CN"/>
              <a:t>Errors with Subqueries</a:t>
            </a:r>
          </a:p>
          <a:p>
            <a:pPr marL="114300" lvl="1" defTabSz="396875" eaLnBrk="1" hangingPunct="1">
              <a:tabLst>
                <a:tab pos="454025" algn="l"/>
              </a:tabLst>
            </a:pPr>
            <a:r>
              <a:rPr lang="en-US" altLang="zh-CN"/>
              <a:t>One common error with subqueries is more than one row returned for a single-row subquery.</a:t>
            </a:r>
          </a:p>
          <a:p>
            <a:pPr marL="114300" lvl="1" defTabSz="396875" eaLnBrk="1" hangingPunct="1">
              <a:tabLst>
                <a:tab pos="454025" algn="l"/>
              </a:tabLst>
            </a:pPr>
            <a:r>
              <a:rPr lang="en-US" altLang="zh-CN"/>
              <a:t>In the SQL statement above, the subquery contains a GROUP BY (deptno) clause, which implies that the subquery will return multiple rows, one for each group it finds. In this case, the result of the subquery will be 800, 1300, and 950. </a:t>
            </a:r>
          </a:p>
          <a:p>
            <a:pPr marL="114300" lvl="1" defTabSz="396875" eaLnBrk="1" hangingPunct="1">
              <a:tabLst>
                <a:tab pos="454025" algn="l"/>
              </a:tabLst>
            </a:pPr>
            <a:r>
              <a:rPr lang="en-US" altLang="zh-CN"/>
              <a:t>The outer query takes the results of the subquery (800, 950, 1300) and uses these results in its WHERE clause. The WHERE clause contains an equal (=) operator, a single-row comparison operator expecting only one value. The = operator cannot accept more than one value from the subquery and hence generates the error.</a:t>
            </a:r>
          </a:p>
          <a:p>
            <a:pPr marL="114300" lvl="1" defTabSz="396875" eaLnBrk="1" hangingPunct="1">
              <a:tabLst>
                <a:tab pos="454025" algn="l"/>
              </a:tabLst>
            </a:pPr>
            <a:r>
              <a:rPr lang="en-US" altLang="zh-CN"/>
              <a:t>To correct this error, change the = operator to IN. </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p:cNvSpPr>
            <a:spLocks noGrp="1" noChangeArrowheads="1"/>
          </p:cNvSpPr>
          <p:nvPr>
            <p:ph type="sldNum" sz="quarter" idx="5"/>
          </p:nvPr>
        </p:nvSpPr>
        <p:spPr>
          <a:noFill/>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spcBef>
                <a:spcPct val="0"/>
              </a:spcBef>
            </a:pPr>
            <a:fld id="{2B254B94-7B68-45EB-B04E-DBFB6BF28F11}" type="slidenum">
              <a:rPr lang="en-US" altLang="zh-CN" smtClean="0"/>
              <a:pPr>
                <a:spcBef>
                  <a:spcPct val="0"/>
                </a:spcBef>
              </a:pPr>
              <a:t>31</a:t>
            </a:fld>
            <a:endParaRPr lang="en-US" altLang="zh-CN"/>
          </a:p>
        </p:txBody>
      </p:sp>
      <p:sp>
        <p:nvSpPr>
          <p:cNvPr id="53251" name="Rectangle 2"/>
          <p:cNvSpPr>
            <a:spLocks noGrp="1" noRot="1" noChangeAspect="1" noChangeArrowheads="1" noTextEdit="1"/>
          </p:cNvSpPr>
          <p:nvPr>
            <p:ph type="sldImg"/>
          </p:nvPr>
        </p:nvSpPr>
        <p:spPr>
          <a:xfrm>
            <a:off x="-493713" y="157163"/>
            <a:ext cx="7839076" cy="4410075"/>
          </a:xfrm>
          <a:ln w="12700" cap="flat">
            <a:solidFill>
              <a:schemeClr val="tx1"/>
            </a:solidFill>
          </a:ln>
        </p:spPr>
      </p:sp>
      <p:sp>
        <p:nvSpPr>
          <p:cNvPr id="53252" name="Rectangle 3"/>
          <p:cNvSpPr>
            <a:spLocks noGrp="1" noChangeArrowheads="1"/>
          </p:cNvSpPr>
          <p:nvPr>
            <p:ph type="body" idx="1"/>
          </p:nvPr>
        </p:nvSpPr>
        <p:spPr>
          <a:xfrm>
            <a:off x="412750" y="4773613"/>
            <a:ext cx="6029325" cy="3756025"/>
          </a:xfrm>
          <a:noFill/>
        </p:spPr>
        <p:txBody>
          <a:bodyPr lIns="92388" tIns="46195" rIns="92388" bIns="46195"/>
          <a:lstStyle/>
          <a:p>
            <a:pPr eaLnBrk="1" hangingPunct="1"/>
            <a:r>
              <a:rPr lang="en-US" altLang="zh-CN"/>
              <a:t>The PRIMARY KEY Constraint (continued)</a:t>
            </a:r>
          </a:p>
          <a:p>
            <a:pPr lvl="1" eaLnBrk="1" hangingPunct="1"/>
            <a:r>
              <a:rPr lang="en-US" altLang="zh-CN"/>
              <a:t>PRIMARY KEY constraints can be defined at the column level or table level. A composite PRIMARY KEY is created by using the table level definition.</a:t>
            </a:r>
          </a:p>
          <a:p>
            <a:pPr lvl="1" eaLnBrk="1" hangingPunct="1"/>
            <a:r>
              <a:rPr lang="en-US" altLang="zh-CN"/>
              <a:t>The example on the slide defines a PRIMARY KEY constraint on the DEPTNO column of the DEPT table. The name of the constraint is DEPT_DEPTNO_PK.</a:t>
            </a:r>
          </a:p>
          <a:p>
            <a:pPr lvl="1" eaLnBrk="1" hangingPunct="1"/>
            <a:r>
              <a:rPr lang="en-US" altLang="zh-CN" b="1"/>
              <a:t>Note:</a:t>
            </a:r>
            <a:r>
              <a:rPr lang="en-US" altLang="zh-CN"/>
              <a:t> A UNIQUE index is automatically created for a PRIMARY KEY column.</a:t>
            </a:r>
          </a:p>
          <a:p>
            <a:pPr lvl="1" eaLnBrk="1" hangingPunct="1"/>
            <a:endParaRPr lang="en-US" altLang="zh-CN"/>
          </a:p>
          <a:p>
            <a:pPr eaLnBrk="1" hangingPunct="1"/>
            <a:endParaRPr lang="en-US" altLang="zh-CN" b="1"/>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250" name="Rectangle 7"/>
          <p:cNvSpPr>
            <a:spLocks noGrp="1" noChangeArrowheads="1"/>
          </p:cNvSpPr>
          <p:nvPr>
            <p:ph type="sldNum" sz="quarter" idx="5"/>
          </p:nvPr>
        </p:nvSpPr>
        <p:spPr>
          <a:noFill/>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spcBef>
                <a:spcPct val="0"/>
              </a:spcBef>
            </a:pPr>
            <a:fld id="{5754412E-5257-425D-A39F-66E78ED39915}" type="slidenum">
              <a:rPr lang="en-US" altLang="zh-CN" smtClean="0"/>
              <a:pPr>
                <a:spcBef>
                  <a:spcPct val="0"/>
                </a:spcBef>
              </a:pPr>
              <a:t>161</a:t>
            </a:fld>
            <a:endParaRPr lang="en-US" altLang="zh-CN"/>
          </a:p>
        </p:txBody>
      </p:sp>
      <p:sp>
        <p:nvSpPr>
          <p:cNvPr id="309251" name="Rectangle 2"/>
          <p:cNvSpPr>
            <a:spLocks noGrp="1" noRot="1" noChangeAspect="1" noChangeArrowheads="1" noTextEdit="1"/>
          </p:cNvSpPr>
          <p:nvPr>
            <p:ph type="sldImg"/>
          </p:nvPr>
        </p:nvSpPr>
        <p:spPr>
          <a:xfrm>
            <a:off x="-534988" y="168275"/>
            <a:ext cx="7918451" cy="4454525"/>
          </a:xfrm>
          <a:ln w="12700" cap="flat">
            <a:solidFill>
              <a:schemeClr val="tx1"/>
            </a:solidFill>
          </a:ln>
        </p:spPr>
      </p:sp>
      <p:sp>
        <p:nvSpPr>
          <p:cNvPr id="309252" name="Rectangle 3"/>
          <p:cNvSpPr>
            <a:spLocks noGrp="1" noChangeArrowheads="1"/>
          </p:cNvSpPr>
          <p:nvPr>
            <p:ph type="body" idx="1"/>
          </p:nvPr>
        </p:nvSpPr>
        <p:spPr>
          <a:xfrm>
            <a:off x="455613" y="4770438"/>
            <a:ext cx="5848350" cy="3802062"/>
          </a:xfrm>
          <a:noFill/>
        </p:spPr>
        <p:txBody>
          <a:bodyPr lIns="92388" tIns="46195" rIns="92388" bIns="46195"/>
          <a:lstStyle/>
          <a:p>
            <a:pPr defTabSz="396875" eaLnBrk="1" hangingPunct="1">
              <a:tabLst>
                <a:tab pos="454025" algn="l"/>
              </a:tabLst>
            </a:pPr>
            <a:r>
              <a:rPr lang="en-US" altLang="zh-CN"/>
              <a:t>Problems with Subqueries </a:t>
            </a:r>
          </a:p>
          <a:p>
            <a:pPr marL="114300" lvl="1" defTabSz="396875" eaLnBrk="1" hangingPunct="1">
              <a:tabLst>
                <a:tab pos="454025" algn="l"/>
              </a:tabLst>
            </a:pPr>
            <a:r>
              <a:rPr lang="en-US" altLang="zh-CN"/>
              <a:t>A common problem with subqueries is no rows being returned by the inner query. </a:t>
            </a:r>
          </a:p>
          <a:p>
            <a:pPr marL="114300" lvl="1" defTabSz="396875" eaLnBrk="1" hangingPunct="1">
              <a:tabLst>
                <a:tab pos="454025" algn="l"/>
              </a:tabLst>
            </a:pPr>
            <a:r>
              <a:rPr lang="en-US" altLang="zh-CN"/>
              <a:t>In the SQL statement above, the subquery contains a WHERE (ename=</a:t>
            </a:r>
            <a:r>
              <a:rPr lang="en-US" altLang="zh-CN">
                <a:latin typeface="Courier New" panose="02070309020205020404" pitchFamily="49" charset="0"/>
              </a:rPr>
              <a:t>'</a:t>
            </a:r>
            <a:r>
              <a:rPr lang="en-US" altLang="zh-CN"/>
              <a:t>SMYTHE</a:t>
            </a:r>
            <a:r>
              <a:rPr lang="en-US" altLang="zh-CN">
                <a:latin typeface="Courier New" panose="02070309020205020404" pitchFamily="49" charset="0"/>
              </a:rPr>
              <a:t>'</a:t>
            </a:r>
            <a:r>
              <a:rPr lang="en-US" altLang="zh-CN"/>
              <a:t>) clause. Presumably, the intention is to find the employee whose name is Smythe. The statement seems to be correct but selects no rows when executed. </a:t>
            </a:r>
          </a:p>
          <a:p>
            <a:pPr marL="114300" lvl="1" defTabSz="396875" eaLnBrk="1" hangingPunct="1">
              <a:tabLst>
                <a:tab pos="454025" algn="l"/>
              </a:tabLst>
            </a:pPr>
            <a:r>
              <a:rPr lang="en-US" altLang="zh-CN"/>
              <a:t>The problem is that Smythe is misspelled. There is no employee named Smythe. So the subquery returns no rows. The outer query takes the results of the subquery (null) and uses these results in its WHERE clause. The outer query finds no employee with a job title equal to null and so returns no rows.</a:t>
            </a:r>
          </a:p>
          <a:p>
            <a:pPr marL="114300" lvl="1" defTabSz="396875" eaLnBrk="1" hangingPunct="1">
              <a:tabLst>
                <a:tab pos="454025" algn="l"/>
              </a:tabLst>
            </a:pPr>
            <a:endParaRPr lang="en-US" altLang="zh-CN"/>
          </a:p>
          <a:p>
            <a:pPr marL="114300" lvl="1" defTabSz="396875" eaLnBrk="1" hangingPunct="1">
              <a:tabLst>
                <a:tab pos="454025" algn="l"/>
              </a:tabLst>
            </a:pPr>
            <a:endParaRPr lang="en-US" altLang="zh-CN"/>
          </a:p>
          <a:p>
            <a:pPr marL="114300" lvl="1" defTabSz="396875" eaLnBrk="1" hangingPunct="1">
              <a:tabLst>
                <a:tab pos="454025" algn="l"/>
              </a:tabLst>
            </a:pPr>
            <a:endParaRPr lang="en-US" altLang="zh-CN"/>
          </a:p>
          <a:p>
            <a:pPr marL="114300" lvl="1" defTabSz="396875" eaLnBrk="1" hangingPunct="1">
              <a:tabLst>
                <a:tab pos="454025" algn="l"/>
              </a:tabLst>
            </a:pPr>
            <a:endParaRPr lang="en-US" altLang="zh-CN"/>
          </a:p>
          <a:p>
            <a:pPr defTabSz="396875" eaLnBrk="1" hangingPunct="1">
              <a:tabLst>
                <a:tab pos="454025" algn="l"/>
              </a:tabLst>
            </a:pPr>
            <a:endParaRPr lang="en-US" altLang="zh-CN" b="1"/>
          </a:p>
        </p:txBody>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1298" name="Rectangle 7"/>
          <p:cNvSpPr>
            <a:spLocks noGrp="1" noChangeArrowheads="1"/>
          </p:cNvSpPr>
          <p:nvPr>
            <p:ph type="sldNum" sz="quarter" idx="5"/>
          </p:nvPr>
        </p:nvSpPr>
        <p:spPr>
          <a:noFill/>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spcBef>
                <a:spcPct val="0"/>
              </a:spcBef>
            </a:pPr>
            <a:fld id="{1752CAD5-4E4F-4ABD-B574-54F0129DDB19}" type="slidenum">
              <a:rPr lang="en-US" altLang="zh-CN" smtClean="0"/>
              <a:pPr>
                <a:spcBef>
                  <a:spcPct val="0"/>
                </a:spcBef>
              </a:pPr>
              <a:t>162</a:t>
            </a:fld>
            <a:endParaRPr lang="en-US" altLang="zh-CN"/>
          </a:p>
        </p:txBody>
      </p:sp>
      <p:sp>
        <p:nvSpPr>
          <p:cNvPr id="311299" name="Rectangle 2"/>
          <p:cNvSpPr>
            <a:spLocks noGrp="1" noRot="1" noChangeAspect="1" noChangeArrowheads="1" noTextEdit="1"/>
          </p:cNvSpPr>
          <p:nvPr>
            <p:ph type="sldImg"/>
          </p:nvPr>
        </p:nvSpPr>
        <p:spPr>
          <a:xfrm>
            <a:off x="-493713" y="157163"/>
            <a:ext cx="7839076" cy="4410075"/>
          </a:xfrm>
          <a:ln w="12700" cap="flat">
            <a:solidFill>
              <a:schemeClr val="tx1"/>
            </a:solidFill>
          </a:ln>
        </p:spPr>
      </p:sp>
      <p:sp>
        <p:nvSpPr>
          <p:cNvPr id="311300" name="Rectangle 3"/>
          <p:cNvSpPr>
            <a:spLocks noGrp="1" noChangeArrowheads="1"/>
          </p:cNvSpPr>
          <p:nvPr>
            <p:ph type="body" idx="1"/>
          </p:nvPr>
        </p:nvSpPr>
        <p:spPr>
          <a:xfrm>
            <a:off x="412750" y="4773613"/>
            <a:ext cx="6029325" cy="3756025"/>
          </a:xfrm>
          <a:noFill/>
        </p:spPr>
        <p:txBody>
          <a:bodyPr lIns="92388" tIns="46195" rIns="92388" bIns="46195"/>
          <a:lstStyle/>
          <a:p>
            <a:pPr defTabSz="401638" eaLnBrk="1" hangingPunct="1">
              <a:tabLst>
                <a:tab pos="292100" algn="l"/>
                <a:tab pos="1320800" algn="l"/>
              </a:tabLst>
            </a:pPr>
            <a:r>
              <a:rPr lang="en-US" altLang="zh-CN"/>
              <a:t>Multiple-Row Subqueries</a:t>
            </a:r>
          </a:p>
          <a:p>
            <a:pPr marL="114300" lvl="1" defTabSz="401638" eaLnBrk="1" hangingPunct="1">
              <a:tabLst>
                <a:tab pos="292100" algn="l"/>
                <a:tab pos="1320800" algn="l"/>
              </a:tabLst>
            </a:pPr>
            <a:r>
              <a:rPr lang="en-US" altLang="zh-CN"/>
              <a:t>Subqueries that return more than one row are called </a:t>
            </a:r>
            <a:r>
              <a:rPr lang="en-US" altLang="zh-CN" i="1"/>
              <a:t>multiple-row subqueries</a:t>
            </a:r>
            <a:r>
              <a:rPr lang="en-US" altLang="zh-CN"/>
              <a:t>. You use a multiple-row operator, instead of a single-row operator, with a multiple row subquery. The multiple-row operator expects one or more values. </a:t>
            </a:r>
          </a:p>
          <a:p>
            <a:pPr marL="114300" lvl="1" defTabSz="401638" eaLnBrk="1" hangingPunct="1">
              <a:tabLst>
                <a:tab pos="292100" algn="l"/>
                <a:tab pos="1320800" algn="l"/>
              </a:tabLst>
            </a:pPr>
            <a:endParaRPr lang="en-US" altLang="zh-CN"/>
          </a:p>
          <a:p>
            <a:pPr marL="114300" lvl="1" defTabSz="401638" eaLnBrk="1" hangingPunct="1">
              <a:tabLst>
                <a:tab pos="292100" algn="l"/>
                <a:tab pos="1320800" algn="l"/>
              </a:tabLst>
            </a:pPr>
            <a:endParaRPr lang="en-US" altLang="zh-CN"/>
          </a:p>
          <a:p>
            <a:pPr marL="114300" lvl="1" defTabSz="401638" eaLnBrk="1" hangingPunct="1">
              <a:tabLst>
                <a:tab pos="292100" algn="l"/>
                <a:tab pos="1320800" algn="l"/>
              </a:tabLst>
            </a:pPr>
            <a:endParaRPr lang="en-US" altLang="zh-CN"/>
          </a:p>
          <a:p>
            <a:pPr marL="114300" lvl="1" defTabSz="401638" eaLnBrk="1" hangingPunct="1">
              <a:tabLst>
                <a:tab pos="292100" algn="l"/>
                <a:tab pos="1320800" algn="l"/>
              </a:tabLst>
            </a:pPr>
            <a:endParaRPr lang="en-US" altLang="zh-CN"/>
          </a:p>
          <a:p>
            <a:pPr defTabSz="401638" eaLnBrk="1" hangingPunct="1">
              <a:tabLst>
                <a:tab pos="292100" algn="l"/>
                <a:tab pos="1320800" algn="l"/>
              </a:tabLst>
            </a:pPr>
            <a:endParaRPr lang="en-US" altLang="zh-CN"/>
          </a:p>
          <a:p>
            <a:pPr defTabSz="401638" eaLnBrk="1" hangingPunct="1">
              <a:tabLst>
                <a:tab pos="292100" algn="l"/>
                <a:tab pos="1320800" algn="l"/>
              </a:tabLst>
            </a:pPr>
            <a:r>
              <a:rPr lang="en-US" altLang="zh-CN"/>
              <a:t>Example</a:t>
            </a:r>
          </a:p>
          <a:p>
            <a:pPr marL="114300" lvl="1" defTabSz="401638" eaLnBrk="1" hangingPunct="1">
              <a:tabLst>
                <a:tab pos="292100" algn="l"/>
                <a:tab pos="1320800" algn="l"/>
              </a:tabLst>
            </a:pPr>
            <a:r>
              <a:rPr lang="en-US" altLang="zh-CN"/>
              <a:t>Find the employees who earn the same salary as the minimum salary for departments.</a:t>
            </a:r>
          </a:p>
          <a:p>
            <a:pPr marL="114300" lvl="1" defTabSz="401638" eaLnBrk="1" hangingPunct="1">
              <a:tabLst>
                <a:tab pos="292100" algn="l"/>
                <a:tab pos="1320800" algn="l"/>
              </a:tabLst>
            </a:pPr>
            <a:r>
              <a:rPr lang="en-US" altLang="zh-CN"/>
              <a:t>The inner query is executed first, producing a query result containing three rows: 800, 950, 1300. The main query block is then processed and uses the values returned by the inner query to complete its search condition. In fact, the main query would look like the following to the Oracle Server:</a:t>
            </a:r>
          </a:p>
          <a:p>
            <a:pPr defTabSz="401638" eaLnBrk="1" hangingPunct="1">
              <a:tabLst>
                <a:tab pos="292100" algn="l"/>
                <a:tab pos="1320800" algn="l"/>
              </a:tabLst>
            </a:pPr>
            <a:endParaRPr lang="en-US" altLang="zh-CN" b="1"/>
          </a:p>
        </p:txBody>
      </p:sp>
      <p:grpSp>
        <p:nvGrpSpPr>
          <p:cNvPr id="311301" name="Group 4"/>
          <p:cNvGrpSpPr>
            <a:grpSpLocks/>
          </p:cNvGrpSpPr>
          <p:nvPr/>
        </p:nvGrpSpPr>
        <p:grpSpPr bwMode="auto">
          <a:xfrm>
            <a:off x="620713" y="5622925"/>
            <a:ext cx="5676900" cy="1003300"/>
            <a:chOff x="389" y="3536"/>
            <a:chExt cx="3555" cy="631"/>
          </a:xfrm>
        </p:grpSpPr>
        <p:sp>
          <p:nvSpPr>
            <p:cNvPr id="311305" name="Rectangle 5"/>
            <p:cNvSpPr>
              <a:spLocks noChangeArrowheads="1"/>
            </p:cNvSpPr>
            <p:nvPr/>
          </p:nvSpPr>
          <p:spPr bwMode="auto">
            <a:xfrm>
              <a:off x="389" y="3536"/>
              <a:ext cx="3555" cy="631"/>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lgn="ctr" eaLnBrk="1" hangingPunct="1">
                <a:spcBef>
                  <a:spcPct val="20000"/>
                </a:spcBef>
              </a:pPr>
              <a:endParaRPr kumimoji="0" lang="zh-CN" altLang="en-US" sz="3200">
                <a:latin typeface="Arial" panose="020B0604020202020204" pitchFamily="34" charset="0"/>
              </a:endParaRPr>
            </a:p>
          </p:txBody>
        </p:sp>
        <p:sp>
          <p:nvSpPr>
            <p:cNvPr id="311306" name="Rectangle 6"/>
            <p:cNvSpPr>
              <a:spLocks noChangeArrowheads="1"/>
            </p:cNvSpPr>
            <p:nvPr/>
          </p:nvSpPr>
          <p:spPr bwMode="auto">
            <a:xfrm>
              <a:off x="399" y="3563"/>
              <a:ext cx="2183" cy="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388" tIns="46195" rIns="92388" bIns="46195">
              <a:spAutoFit/>
            </a:bodyPr>
            <a:lstStyle>
              <a:lvl1pPr defTabSz="423863">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defTabSz="423863">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defTabSz="423863">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defTabSz="423863">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defTabSz="423863">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defTabSz="423863"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defTabSz="423863"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defTabSz="423863"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defTabSz="423863"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spcBef>
                  <a:spcPct val="0"/>
                </a:spcBef>
                <a:spcAft>
                  <a:spcPct val="24000"/>
                </a:spcAft>
              </a:pPr>
              <a:r>
                <a:rPr kumimoji="0" lang="en-US" altLang="zh-CN" sz="1100" b="1">
                  <a:latin typeface="Courier New" panose="02070309020205020404" pitchFamily="49" charset="0"/>
                </a:rPr>
                <a:t>SQL&gt; SELECT  	ename, sal, deptno</a:t>
              </a:r>
              <a:br>
                <a:rPr kumimoji="0" lang="en-US" altLang="zh-CN" sz="1100" b="1">
                  <a:latin typeface="Courier New" panose="02070309020205020404" pitchFamily="49" charset="0"/>
                </a:rPr>
              </a:br>
              <a:r>
                <a:rPr kumimoji="0" lang="en-US" altLang="zh-CN" sz="1100" b="1">
                  <a:latin typeface="Courier New" panose="02070309020205020404" pitchFamily="49" charset="0"/>
                </a:rPr>
                <a:t>  2  FROM    	emp</a:t>
              </a:r>
              <a:br>
                <a:rPr kumimoji="0" lang="en-US" altLang="zh-CN" sz="1100" b="1">
                  <a:latin typeface="Courier New" panose="02070309020205020404" pitchFamily="49" charset="0"/>
                </a:rPr>
              </a:br>
              <a:r>
                <a:rPr kumimoji="0" lang="en-US" altLang="zh-CN" sz="1100" b="1">
                  <a:latin typeface="Courier New" panose="02070309020205020404" pitchFamily="49" charset="0"/>
                </a:rPr>
                <a:t>  3  WHERE   	sal IN (SELECT  MIN(sal)</a:t>
              </a:r>
              <a:br>
                <a:rPr kumimoji="0" lang="en-US" altLang="zh-CN" sz="1100" b="1">
                  <a:latin typeface="Courier New" panose="02070309020205020404" pitchFamily="49" charset="0"/>
                </a:rPr>
              </a:br>
              <a:r>
                <a:rPr kumimoji="0" lang="en-US" altLang="zh-CN" sz="1100" b="1">
                  <a:latin typeface="Courier New" panose="02070309020205020404" pitchFamily="49" charset="0"/>
                </a:rPr>
                <a:t>  4				  FROM     emp</a:t>
              </a:r>
              <a:br>
                <a:rPr kumimoji="0" lang="en-US" altLang="zh-CN" sz="1100" b="1">
                  <a:latin typeface="Courier New" panose="02070309020205020404" pitchFamily="49" charset="0"/>
                </a:rPr>
              </a:br>
              <a:r>
                <a:rPr kumimoji="0" lang="en-US" altLang="zh-CN" sz="1100" b="1">
                  <a:latin typeface="Courier New" panose="02070309020205020404" pitchFamily="49" charset="0"/>
                </a:rPr>
                <a:t>  5				  GROUP BY deptno);</a:t>
              </a:r>
            </a:p>
          </p:txBody>
        </p:sp>
      </p:grpSp>
      <p:grpSp>
        <p:nvGrpSpPr>
          <p:cNvPr id="311302" name="Group 7"/>
          <p:cNvGrpSpPr>
            <a:grpSpLocks/>
          </p:cNvGrpSpPr>
          <p:nvPr/>
        </p:nvGrpSpPr>
        <p:grpSpPr bwMode="auto">
          <a:xfrm>
            <a:off x="617538" y="7683500"/>
            <a:ext cx="5676900" cy="649288"/>
            <a:chOff x="387" y="4832"/>
            <a:chExt cx="3555" cy="408"/>
          </a:xfrm>
        </p:grpSpPr>
        <p:sp>
          <p:nvSpPr>
            <p:cNvPr id="311303" name="Rectangle 8"/>
            <p:cNvSpPr>
              <a:spLocks noChangeArrowheads="1"/>
            </p:cNvSpPr>
            <p:nvPr/>
          </p:nvSpPr>
          <p:spPr bwMode="auto">
            <a:xfrm>
              <a:off x="387" y="4832"/>
              <a:ext cx="3555" cy="408"/>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lgn="ctr" eaLnBrk="1" hangingPunct="1">
                <a:spcBef>
                  <a:spcPct val="20000"/>
                </a:spcBef>
              </a:pPr>
              <a:endParaRPr kumimoji="0" lang="zh-CN" altLang="en-US" sz="3200">
                <a:latin typeface="Arial" panose="020B0604020202020204" pitchFamily="34" charset="0"/>
              </a:endParaRPr>
            </a:p>
          </p:txBody>
        </p:sp>
        <p:sp>
          <p:nvSpPr>
            <p:cNvPr id="311304" name="Rectangle 9"/>
            <p:cNvSpPr>
              <a:spLocks noChangeArrowheads="1"/>
            </p:cNvSpPr>
            <p:nvPr/>
          </p:nvSpPr>
          <p:spPr bwMode="auto">
            <a:xfrm>
              <a:off x="403" y="4852"/>
              <a:ext cx="2123" cy="3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388" tIns="46195" rIns="92388" bIns="46195">
              <a:spAutoFit/>
            </a:bodyPr>
            <a:lstStyle>
              <a:lvl1pPr defTabSz="423863">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defTabSz="423863">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defTabSz="423863">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defTabSz="423863">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defTabSz="423863">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defTabSz="423863"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defTabSz="423863"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defTabSz="423863"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defTabSz="423863"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spcBef>
                  <a:spcPct val="0"/>
                </a:spcBef>
                <a:spcAft>
                  <a:spcPct val="24000"/>
                </a:spcAft>
              </a:pPr>
              <a:r>
                <a:rPr kumimoji="0" lang="en-US" altLang="zh-CN" sz="1100" b="1">
                  <a:latin typeface="Courier New" panose="02070309020205020404" pitchFamily="49" charset="0"/>
                </a:rPr>
                <a:t>SQL&gt; SELECT   ename, sal, deptno</a:t>
              </a:r>
              <a:br>
                <a:rPr kumimoji="0" lang="en-US" altLang="zh-CN" sz="1100" b="1">
                  <a:latin typeface="Courier New" panose="02070309020205020404" pitchFamily="49" charset="0"/>
                </a:rPr>
              </a:br>
              <a:r>
                <a:rPr kumimoji="0" lang="en-US" altLang="zh-CN" sz="1100" b="1">
                  <a:latin typeface="Courier New" panose="02070309020205020404" pitchFamily="49" charset="0"/>
                </a:rPr>
                <a:t>  2  FROM     emp</a:t>
              </a:r>
              <a:br>
                <a:rPr kumimoji="0" lang="en-US" altLang="zh-CN" sz="1100" b="1">
                  <a:latin typeface="Courier New" panose="02070309020205020404" pitchFamily="49" charset="0"/>
                </a:rPr>
              </a:br>
              <a:r>
                <a:rPr kumimoji="0" lang="en-US" altLang="zh-CN" sz="1100" b="1">
                  <a:latin typeface="Courier New" panose="02070309020205020404" pitchFamily="49" charset="0"/>
                </a:rPr>
                <a:t>  3  WHERE    sal IN (800, 950, 1300);</a:t>
              </a:r>
            </a:p>
          </p:txBody>
        </p:sp>
      </p:gr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346" name="Rectangle 7"/>
          <p:cNvSpPr>
            <a:spLocks noGrp="1" noChangeArrowheads="1"/>
          </p:cNvSpPr>
          <p:nvPr>
            <p:ph type="sldNum" sz="quarter" idx="5"/>
          </p:nvPr>
        </p:nvSpPr>
        <p:spPr>
          <a:noFill/>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spcBef>
                <a:spcPct val="0"/>
              </a:spcBef>
            </a:pPr>
            <a:fld id="{C6E81347-C77E-487B-B6DB-51D12B8F27C0}" type="slidenum">
              <a:rPr lang="en-US" altLang="zh-CN" smtClean="0"/>
              <a:pPr>
                <a:spcBef>
                  <a:spcPct val="0"/>
                </a:spcBef>
              </a:pPr>
              <a:t>163</a:t>
            </a:fld>
            <a:endParaRPr lang="en-US" altLang="zh-CN"/>
          </a:p>
        </p:txBody>
      </p:sp>
      <p:sp>
        <p:nvSpPr>
          <p:cNvPr id="313347" name="Rectangle 2"/>
          <p:cNvSpPr>
            <a:spLocks noGrp="1" noRot="1" noChangeAspect="1" noChangeArrowheads="1" noTextEdit="1"/>
          </p:cNvSpPr>
          <p:nvPr>
            <p:ph type="sldImg"/>
          </p:nvPr>
        </p:nvSpPr>
        <p:spPr>
          <a:xfrm>
            <a:off x="-493713" y="157163"/>
            <a:ext cx="7839076" cy="4410075"/>
          </a:xfrm>
          <a:ln w="12700" cap="flat">
            <a:solidFill>
              <a:schemeClr val="tx1"/>
            </a:solidFill>
          </a:ln>
        </p:spPr>
      </p:sp>
      <p:sp>
        <p:nvSpPr>
          <p:cNvPr id="313348" name="Rectangle 3"/>
          <p:cNvSpPr>
            <a:spLocks noGrp="1" noChangeArrowheads="1"/>
          </p:cNvSpPr>
          <p:nvPr>
            <p:ph type="body" idx="1"/>
          </p:nvPr>
        </p:nvSpPr>
        <p:spPr>
          <a:xfrm>
            <a:off x="412750" y="4773613"/>
            <a:ext cx="6029325" cy="3756025"/>
          </a:xfrm>
          <a:noFill/>
        </p:spPr>
        <p:txBody>
          <a:bodyPr lIns="92388" tIns="46195" rIns="92388" bIns="46195"/>
          <a:lstStyle/>
          <a:p>
            <a:pPr eaLnBrk="1" hangingPunct="1"/>
            <a:r>
              <a:rPr lang="en-US" altLang="zh-CN"/>
              <a:t>Multiple-Row Subqueries (continued)</a:t>
            </a:r>
          </a:p>
          <a:p>
            <a:pPr lvl="1" eaLnBrk="1" hangingPunct="1"/>
            <a:r>
              <a:rPr lang="en-US" altLang="zh-CN"/>
              <a:t>The ANY operator (and its synonym SOME operator) compares a value to </a:t>
            </a:r>
            <a:r>
              <a:rPr lang="en-US" altLang="zh-CN" i="1"/>
              <a:t>each</a:t>
            </a:r>
            <a:r>
              <a:rPr lang="en-US" altLang="zh-CN" b="1" i="1"/>
              <a:t> </a:t>
            </a:r>
            <a:r>
              <a:rPr lang="en-US" altLang="zh-CN"/>
              <a:t>value returned by a subquery. The example above displays employees whose salary is less than any clerk and who are not clerks. The maximum salary that a clerk earns is $1300. The SQL statement displays all the employees who are not clerks but earn less than $1300. </a:t>
            </a:r>
          </a:p>
          <a:p>
            <a:pPr lvl="1" eaLnBrk="1" hangingPunct="1"/>
            <a:r>
              <a:rPr lang="en-US" altLang="zh-CN"/>
              <a:t>&lt;ANY means less than the maximum. &gt;ANY means more than the minimum. =ANY is equivalent to IN.</a:t>
            </a:r>
          </a:p>
          <a:p>
            <a:pPr lvl="1" eaLnBrk="1" hangingPunct="1"/>
            <a:endParaRPr lang="en-US" altLang="zh-CN"/>
          </a:p>
          <a:p>
            <a:pPr lvl="1" eaLnBrk="1" hangingPunct="1"/>
            <a:endParaRPr lang="en-US" altLang="zh-CN"/>
          </a:p>
          <a:p>
            <a:pPr lvl="1" eaLnBrk="1" hangingPunct="1"/>
            <a:endParaRPr lang="en-US" altLang="zh-CN"/>
          </a:p>
          <a:p>
            <a:pPr lvl="1" eaLnBrk="1" hangingPunct="1"/>
            <a:endParaRPr lang="en-US" altLang="zh-CN"/>
          </a:p>
          <a:p>
            <a:pPr lvl="1" eaLnBrk="1" hangingPunct="1"/>
            <a:endParaRPr lang="en-US" altLang="zh-CN"/>
          </a:p>
          <a:p>
            <a:pPr lvl="1" eaLnBrk="1" hangingPunct="1"/>
            <a:endParaRPr lang="en-US" altLang="zh-CN"/>
          </a:p>
          <a:p>
            <a:pPr lvl="1" eaLnBrk="1" hangingPunct="1"/>
            <a:endParaRPr lang="en-US" altLang="zh-CN"/>
          </a:p>
          <a:p>
            <a:pPr lvl="1" eaLnBrk="1" hangingPunct="1"/>
            <a:endParaRPr lang="en-US" altLang="zh-CN"/>
          </a:p>
          <a:p>
            <a:pPr eaLnBrk="1" hangingPunct="1"/>
            <a:r>
              <a:rPr lang="en-US" altLang="zh-CN">
                <a:solidFill>
                  <a:schemeClr val="accent2"/>
                </a:solidFill>
              </a:rPr>
              <a:t>Class Management Note</a:t>
            </a:r>
          </a:p>
          <a:p>
            <a:pPr lvl="1" eaLnBrk="1" hangingPunct="1"/>
            <a:r>
              <a:rPr lang="en-US" altLang="zh-CN">
                <a:solidFill>
                  <a:schemeClr val="accent2"/>
                </a:solidFill>
              </a:rPr>
              <a:t>When using SOME or ANY, you often use the DISTINCT keyword to prevent rows from being selected several times.</a:t>
            </a:r>
            <a:r>
              <a:rPr lang="en-US" altLang="zh-CN"/>
              <a:t>  </a:t>
            </a:r>
          </a:p>
        </p:txBody>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394" name="Rectangle 7"/>
          <p:cNvSpPr>
            <a:spLocks noGrp="1" noChangeArrowheads="1"/>
          </p:cNvSpPr>
          <p:nvPr>
            <p:ph type="sldNum" sz="quarter" idx="5"/>
          </p:nvPr>
        </p:nvSpPr>
        <p:spPr>
          <a:noFill/>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spcBef>
                <a:spcPct val="0"/>
              </a:spcBef>
            </a:pPr>
            <a:fld id="{4BF327BD-D1E6-4040-8B1B-A6D944969EB1}" type="slidenum">
              <a:rPr lang="en-US" altLang="zh-CN" smtClean="0"/>
              <a:pPr>
                <a:spcBef>
                  <a:spcPct val="0"/>
                </a:spcBef>
              </a:pPr>
              <a:t>164</a:t>
            </a:fld>
            <a:endParaRPr lang="en-US" altLang="zh-CN"/>
          </a:p>
        </p:txBody>
      </p:sp>
      <p:sp>
        <p:nvSpPr>
          <p:cNvPr id="315395" name="Rectangle 2"/>
          <p:cNvSpPr>
            <a:spLocks noGrp="1" noRot="1" noChangeAspect="1" noChangeArrowheads="1" noTextEdit="1"/>
          </p:cNvSpPr>
          <p:nvPr>
            <p:ph type="sldImg"/>
          </p:nvPr>
        </p:nvSpPr>
        <p:spPr>
          <a:xfrm>
            <a:off x="-493713" y="157163"/>
            <a:ext cx="7839076" cy="4410075"/>
          </a:xfrm>
          <a:ln w="12700" cap="flat">
            <a:solidFill>
              <a:schemeClr val="tx1"/>
            </a:solidFill>
          </a:ln>
        </p:spPr>
      </p:sp>
      <p:sp>
        <p:nvSpPr>
          <p:cNvPr id="315396" name="Rectangle 3"/>
          <p:cNvSpPr>
            <a:spLocks noGrp="1" noChangeArrowheads="1"/>
          </p:cNvSpPr>
          <p:nvPr>
            <p:ph type="body" idx="1"/>
          </p:nvPr>
        </p:nvSpPr>
        <p:spPr>
          <a:xfrm>
            <a:off x="412750" y="4773613"/>
            <a:ext cx="6029325" cy="3756025"/>
          </a:xfrm>
          <a:noFill/>
        </p:spPr>
        <p:txBody>
          <a:bodyPr lIns="92388" tIns="46195" rIns="92388" bIns="46195"/>
          <a:lstStyle/>
          <a:p>
            <a:pPr eaLnBrk="1" hangingPunct="1"/>
            <a:r>
              <a:rPr lang="en-US" altLang="zh-CN"/>
              <a:t>Multiple-Row Subqueries (continued)</a:t>
            </a:r>
          </a:p>
          <a:p>
            <a:pPr lvl="1" eaLnBrk="1" hangingPunct="1"/>
            <a:r>
              <a:rPr lang="en-US" altLang="zh-CN"/>
              <a:t>The ALL operator compares a value to </a:t>
            </a:r>
            <a:r>
              <a:rPr lang="en-US" altLang="zh-CN" i="1"/>
              <a:t>every</a:t>
            </a:r>
            <a:r>
              <a:rPr lang="en-US" altLang="zh-CN"/>
              <a:t> value returned by a subquery. The example above displays employees whose salary is greater than the average salaries of all the departments. The highest average salary of a department is $2916.66, so the query returns those employees whose salary is greater than $2916.66. </a:t>
            </a:r>
          </a:p>
          <a:p>
            <a:pPr lvl="1" eaLnBrk="1" hangingPunct="1"/>
            <a:r>
              <a:rPr lang="en-US" altLang="zh-CN"/>
              <a:t>&gt;ALL means more than the maximum and &lt;ALL means less than the minimum.</a:t>
            </a:r>
          </a:p>
          <a:p>
            <a:pPr lvl="1" eaLnBrk="1" hangingPunct="1"/>
            <a:r>
              <a:rPr lang="en-US" altLang="zh-CN"/>
              <a:t>The NOT operator can be used with IN, ANY, and ALL operators.</a:t>
            </a:r>
          </a:p>
        </p:txBody>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466" name="Rectangle 7"/>
          <p:cNvSpPr>
            <a:spLocks noGrp="1" noChangeArrowheads="1"/>
          </p:cNvSpPr>
          <p:nvPr>
            <p:ph type="sldNum" sz="quarter" idx="5"/>
          </p:nvPr>
        </p:nvSpPr>
        <p:spPr>
          <a:noFill/>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spcBef>
                <a:spcPct val="0"/>
              </a:spcBef>
            </a:pPr>
            <a:fld id="{1EA41CDD-42CA-432A-AB03-8A8579A002A7}" type="slidenum">
              <a:rPr lang="en-US" altLang="zh-CN" smtClean="0"/>
              <a:pPr>
                <a:spcBef>
                  <a:spcPct val="0"/>
                </a:spcBef>
              </a:pPr>
              <a:t>166</a:t>
            </a:fld>
            <a:endParaRPr lang="en-US" altLang="zh-CN"/>
          </a:p>
        </p:txBody>
      </p:sp>
      <p:sp>
        <p:nvSpPr>
          <p:cNvPr id="318467" name="Rectangle 2"/>
          <p:cNvSpPr>
            <a:spLocks noChangeArrowheads="1"/>
          </p:cNvSpPr>
          <p:nvPr/>
        </p:nvSpPr>
        <p:spPr bwMode="auto">
          <a:xfrm>
            <a:off x="3883025" y="0"/>
            <a:ext cx="2976563"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lgn="ctr" eaLnBrk="1" hangingPunct="1">
              <a:spcBef>
                <a:spcPct val="20000"/>
              </a:spcBef>
            </a:pPr>
            <a:endParaRPr kumimoji="0" lang="zh-CN" altLang="en-US" sz="3200">
              <a:latin typeface="Arial" panose="020B0604020202020204" pitchFamily="34" charset="0"/>
            </a:endParaRPr>
          </a:p>
        </p:txBody>
      </p:sp>
      <p:sp>
        <p:nvSpPr>
          <p:cNvPr id="318468" name="Rectangle 3"/>
          <p:cNvSpPr>
            <a:spLocks noChangeArrowheads="1"/>
          </p:cNvSpPr>
          <p:nvPr/>
        </p:nvSpPr>
        <p:spPr bwMode="auto">
          <a:xfrm>
            <a:off x="-3175" y="0"/>
            <a:ext cx="2973388"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lgn="ctr" eaLnBrk="1" hangingPunct="1">
              <a:spcBef>
                <a:spcPct val="20000"/>
              </a:spcBef>
            </a:pPr>
            <a:endParaRPr kumimoji="0" lang="zh-CN" altLang="en-US" sz="3200">
              <a:latin typeface="Arial" panose="020B0604020202020204" pitchFamily="34" charset="0"/>
            </a:endParaRPr>
          </a:p>
        </p:txBody>
      </p:sp>
      <p:sp>
        <p:nvSpPr>
          <p:cNvPr id="318469" name="Rectangle 4"/>
          <p:cNvSpPr>
            <a:spLocks noGrp="1" noChangeArrowheads="1"/>
          </p:cNvSpPr>
          <p:nvPr>
            <p:ph type="body" idx="1"/>
          </p:nvPr>
        </p:nvSpPr>
        <p:spPr>
          <a:xfrm>
            <a:off x="425450" y="4773613"/>
            <a:ext cx="6030913" cy="3756025"/>
          </a:xfrm>
          <a:noFill/>
        </p:spPr>
        <p:txBody>
          <a:bodyPr lIns="92388" tIns="46195" rIns="92388" bIns="46195"/>
          <a:lstStyle/>
          <a:p>
            <a:pPr defTabSz="401638" eaLnBrk="1" hangingPunct="1">
              <a:tabLst>
                <a:tab pos="457200" algn="l"/>
              </a:tabLst>
            </a:pPr>
            <a:r>
              <a:rPr lang="en-US" altLang="zh-CN"/>
              <a:t>What Is a View?</a:t>
            </a:r>
          </a:p>
          <a:p>
            <a:pPr marL="114300" lvl="1" defTabSz="401638" eaLnBrk="1" hangingPunct="1">
              <a:tabLst>
                <a:tab pos="457200" algn="l"/>
              </a:tabLst>
            </a:pPr>
            <a:r>
              <a:rPr lang="en-US" altLang="zh-CN"/>
              <a:t>You can present logical subsets or combinations of data by creating views of tables. </a:t>
            </a:r>
            <a:r>
              <a:rPr lang="en-US" altLang="zh-CN">
                <a:latin typeface="Times" panose="02020603050405020304" pitchFamily="18" charset="0"/>
              </a:rPr>
              <a:t>A view is a logical table based on a table or another view. A view contains no data of its own but is like a window through which data from tables can be viewed or changed. The tables on which a view is based are called </a:t>
            </a:r>
            <a:r>
              <a:rPr lang="en-US" altLang="zh-CN" i="1">
                <a:latin typeface="Times" panose="02020603050405020304" pitchFamily="18" charset="0"/>
              </a:rPr>
              <a:t>base tables</a:t>
            </a:r>
            <a:r>
              <a:rPr lang="en-US" altLang="zh-CN">
                <a:latin typeface="Times" panose="02020603050405020304" pitchFamily="18" charset="0"/>
              </a:rPr>
              <a:t>. The view is stored as a SELECT statement in the data dictionary.</a:t>
            </a:r>
          </a:p>
          <a:p>
            <a:pPr defTabSz="401638" eaLnBrk="1" hangingPunct="1">
              <a:tabLst>
                <a:tab pos="457200" algn="l"/>
              </a:tabLst>
            </a:pPr>
            <a:endParaRPr lang="en-US" altLang="zh-CN" b="1">
              <a:latin typeface="Times" panose="02020603050405020304" pitchFamily="18" charset="0"/>
            </a:endParaRPr>
          </a:p>
        </p:txBody>
      </p:sp>
      <p:sp>
        <p:nvSpPr>
          <p:cNvPr id="318470" name="Rectangle 5"/>
          <p:cNvSpPr>
            <a:spLocks noGrp="1" noRot="1" noChangeAspect="1" noChangeArrowheads="1" noTextEdit="1"/>
          </p:cNvSpPr>
          <p:nvPr>
            <p:ph type="sldImg"/>
          </p:nvPr>
        </p:nvSpPr>
        <p:spPr>
          <a:xfrm>
            <a:off x="-493713" y="157163"/>
            <a:ext cx="7839076" cy="4410075"/>
          </a:xfrm>
          <a:ln w="12700" cap="flat">
            <a:solidFill>
              <a:schemeClr val="tx1"/>
            </a:solidFill>
          </a:ln>
        </p:spPr>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0514" name="Rectangle 7"/>
          <p:cNvSpPr>
            <a:spLocks noGrp="1" noChangeArrowheads="1"/>
          </p:cNvSpPr>
          <p:nvPr>
            <p:ph type="sldNum" sz="quarter" idx="5"/>
          </p:nvPr>
        </p:nvSpPr>
        <p:spPr>
          <a:noFill/>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spcBef>
                <a:spcPct val="0"/>
              </a:spcBef>
            </a:pPr>
            <a:fld id="{E6F463ED-A545-4A5B-A130-70BB82B19A61}" type="slidenum">
              <a:rPr lang="en-US" altLang="zh-CN" smtClean="0"/>
              <a:pPr>
                <a:spcBef>
                  <a:spcPct val="0"/>
                </a:spcBef>
              </a:pPr>
              <a:t>167</a:t>
            </a:fld>
            <a:endParaRPr lang="en-US" altLang="zh-CN"/>
          </a:p>
        </p:txBody>
      </p:sp>
      <p:sp>
        <p:nvSpPr>
          <p:cNvPr id="320515" name="Rectangle 2"/>
          <p:cNvSpPr>
            <a:spLocks noChangeArrowheads="1"/>
          </p:cNvSpPr>
          <p:nvPr/>
        </p:nvSpPr>
        <p:spPr bwMode="auto">
          <a:xfrm>
            <a:off x="3883025" y="0"/>
            <a:ext cx="2976563"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lgn="ctr" eaLnBrk="1" hangingPunct="1">
              <a:spcBef>
                <a:spcPct val="20000"/>
              </a:spcBef>
            </a:pPr>
            <a:endParaRPr kumimoji="0" lang="zh-CN" altLang="en-US" sz="3200">
              <a:latin typeface="Arial" panose="020B0604020202020204" pitchFamily="34" charset="0"/>
            </a:endParaRPr>
          </a:p>
        </p:txBody>
      </p:sp>
      <p:sp>
        <p:nvSpPr>
          <p:cNvPr id="320516" name="Rectangle 3"/>
          <p:cNvSpPr>
            <a:spLocks noChangeArrowheads="1"/>
          </p:cNvSpPr>
          <p:nvPr/>
        </p:nvSpPr>
        <p:spPr bwMode="auto">
          <a:xfrm>
            <a:off x="-3175" y="0"/>
            <a:ext cx="2973388"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lgn="ctr" eaLnBrk="1" hangingPunct="1">
              <a:spcBef>
                <a:spcPct val="20000"/>
              </a:spcBef>
            </a:pPr>
            <a:endParaRPr kumimoji="0" lang="zh-CN" altLang="en-US" sz="3200">
              <a:latin typeface="Arial" panose="020B0604020202020204" pitchFamily="34" charset="0"/>
            </a:endParaRPr>
          </a:p>
        </p:txBody>
      </p:sp>
      <p:sp>
        <p:nvSpPr>
          <p:cNvPr id="320517" name="Rectangle 4"/>
          <p:cNvSpPr>
            <a:spLocks noGrp="1" noChangeArrowheads="1"/>
          </p:cNvSpPr>
          <p:nvPr>
            <p:ph type="body" idx="1"/>
          </p:nvPr>
        </p:nvSpPr>
        <p:spPr>
          <a:xfrm>
            <a:off x="412750" y="4773613"/>
            <a:ext cx="6029325" cy="3756025"/>
          </a:xfrm>
          <a:noFill/>
        </p:spPr>
        <p:txBody>
          <a:bodyPr lIns="92388" tIns="46195" rIns="92388" bIns="46195"/>
          <a:lstStyle/>
          <a:p>
            <a:pPr eaLnBrk="1" hangingPunct="1"/>
            <a:r>
              <a:rPr lang="en-US" altLang="zh-CN"/>
              <a:t>Advantages of Views</a:t>
            </a:r>
          </a:p>
          <a:p>
            <a:pPr lvl="2" eaLnBrk="1" hangingPunct="1"/>
            <a:r>
              <a:rPr lang="en-US" altLang="zh-CN"/>
              <a:t>Restrict access to the database because the view can display a selective portion of the database.</a:t>
            </a:r>
          </a:p>
          <a:p>
            <a:pPr lvl="2" eaLnBrk="1" hangingPunct="1"/>
            <a:r>
              <a:rPr lang="en-US" altLang="zh-CN"/>
              <a:t>Allow users to make simple queries to retrieve the results from complicated queries. For example, views allow users to query information from multiple tables without knowing how to write a join statement.</a:t>
            </a:r>
          </a:p>
          <a:p>
            <a:pPr lvl="2" eaLnBrk="1" hangingPunct="1"/>
            <a:r>
              <a:rPr lang="en-US" altLang="zh-CN"/>
              <a:t>Provide data independence for ad hoc users and application programs. One view can be used to retrieve data from several tables.</a:t>
            </a:r>
          </a:p>
          <a:p>
            <a:pPr lvl="2" eaLnBrk="1" hangingPunct="1"/>
            <a:r>
              <a:rPr lang="en-US" altLang="zh-CN"/>
              <a:t>Provide groups of users access to data according to their particular criteria.</a:t>
            </a:r>
          </a:p>
          <a:p>
            <a:pPr lvl="1" eaLnBrk="1" hangingPunct="1"/>
            <a:r>
              <a:rPr lang="en-US" altLang="zh-CN"/>
              <a:t>For more information, see</a:t>
            </a:r>
            <a:br>
              <a:rPr lang="en-US" altLang="zh-CN"/>
            </a:br>
            <a:r>
              <a:rPr lang="en-US" altLang="zh-CN" i="1"/>
              <a:t>Oracle Server SQL Reference, Release 8.0</a:t>
            </a:r>
            <a:r>
              <a:rPr lang="en-US" altLang="zh-CN"/>
              <a:t>, “CREATE VIEW.”</a:t>
            </a:r>
          </a:p>
          <a:p>
            <a:pPr eaLnBrk="1" hangingPunct="1"/>
            <a:endParaRPr lang="en-US" altLang="zh-CN" b="1"/>
          </a:p>
        </p:txBody>
      </p:sp>
      <p:sp>
        <p:nvSpPr>
          <p:cNvPr id="320518" name="Rectangle 5"/>
          <p:cNvSpPr>
            <a:spLocks noGrp="1" noRot="1" noChangeAspect="1" noChangeArrowheads="1" noTextEdit="1"/>
          </p:cNvSpPr>
          <p:nvPr>
            <p:ph type="sldImg"/>
          </p:nvPr>
        </p:nvSpPr>
        <p:spPr>
          <a:xfrm>
            <a:off x="-495300" y="155575"/>
            <a:ext cx="7842250" cy="4411663"/>
          </a:xfrm>
          <a:ln w="12700" cap="flat">
            <a:solidFill>
              <a:schemeClr val="tx1"/>
            </a:solidFill>
          </a:ln>
        </p:spPr>
      </p:sp>
      <p:grpSp>
        <p:nvGrpSpPr>
          <p:cNvPr id="320519" name="Group 6"/>
          <p:cNvGrpSpPr>
            <a:grpSpLocks/>
          </p:cNvGrpSpPr>
          <p:nvPr/>
        </p:nvGrpSpPr>
        <p:grpSpPr bwMode="auto">
          <a:xfrm>
            <a:off x="168275" y="6419850"/>
            <a:ext cx="295275" cy="290513"/>
            <a:chOff x="105" y="4037"/>
            <a:chExt cx="185" cy="183"/>
          </a:xfrm>
        </p:grpSpPr>
        <p:sp>
          <p:nvSpPr>
            <p:cNvPr id="320520" name="Freeform 7"/>
            <p:cNvSpPr>
              <a:spLocks/>
            </p:cNvSpPr>
            <p:nvPr/>
          </p:nvSpPr>
          <p:spPr bwMode="auto">
            <a:xfrm>
              <a:off x="105" y="4037"/>
              <a:ext cx="176" cy="177"/>
            </a:xfrm>
            <a:custGeom>
              <a:avLst/>
              <a:gdLst>
                <a:gd name="T0" fmla="*/ 175 w 176"/>
                <a:gd name="T1" fmla="*/ 176 h 177"/>
                <a:gd name="T2" fmla="*/ 175 w 176"/>
                <a:gd name="T3" fmla="*/ 0 h 177"/>
                <a:gd name="T4" fmla="*/ 0 w 176"/>
                <a:gd name="T5" fmla="*/ 0 h 177"/>
                <a:gd name="T6" fmla="*/ 0 w 176"/>
                <a:gd name="T7" fmla="*/ 176 h 177"/>
                <a:gd name="T8" fmla="*/ 175 w 176"/>
                <a:gd name="T9" fmla="*/ 176 h 17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6" h="177">
                  <a:moveTo>
                    <a:pt x="175" y="176"/>
                  </a:moveTo>
                  <a:lnTo>
                    <a:pt x="175" y="0"/>
                  </a:lnTo>
                  <a:lnTo>
                    <a:pt x="0" y="0"/>
                  </a:lnTo>
                  <a:lnTo>
                    <a:pt x="0" y="176"/>
                  </a:lnTo>
                  <a:lnTo>
                    <a:pt x="175" y="176"/>
                  </a:lnTo>
                </a:path>
              </a:pathLst>
            </a:custGeom>
            <a:solidFill>
              <a:srgbClr val="00000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0521" name="Freeform 8"/>
            <p:cNvSpPr>
              <a:spLocks/>
            </p:cNvSpPr>
            <p:nvPr/>
          </p:nvSpPr>
          <p:spPr bwMode="auto">
            <a:xfrm>
              <a:off x="165" y="4103"/>
              <a:ext cx="71" cy="37"/>
            </a:xfrm>
            <a:custGeom>
              <a:avLst/>
              <a:gdLst>
                <a:gd name="T0" fmla="*/ 70 w 71"/>
                <a:gd name="T1" fmla="*/ 7 h 37"/>
                <a:gd name="T2" fmla="*/ 66 w 71"/>
                <a:gd name="T3" fmla="*/ 0 h 37"/>
                <a:gd name="T4" fmla="*/ 0 w 71"/>
                <a:gd name="T5" fmla="*/ 29 h 37"/>
                <a:gd name="T6" fmla="*/ 3 w 71"/>
                <a:gd name="T7" fmla="*/ 36 h 37"/>
                <a:gd name="T8" fmla="*/ 70 w 71"/>
                <a:gd name="T9" fmla="*/ 7 h 3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1" h="37">
                  <a:moveTo>
                    <a:pt x="70" y="7"/>
                  </a:moveTo>
                  <a:lnTo>
                    <a:pt x="66" y="0"/>
                  </a:lnTo>
                  <a:lnTo>
                    <a:pt x="0" y="29"/>
                  </a:lnTo>
                  <a:lnTo>
                    <a:pt x="3" y="36"/>
                  </a:lnTo>
                  <a:lnTo>
                    <a:pt x="70" y="7"/>
                  </a:lnTo>
                </a:path>
              </a:pathLst>
            </a:custGeom>
            <a:solidFill>
              <a:srgbClr val="FFFF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0522" name="Freeform 9"/>
            <p:cNvSpPr>
              <a:spLocks/>
            </p:cNvSpPr>
            <p:nvPr/>
          </p:nvSpPr>
          <p:spPr bwMode="auto">
            <a:xfrm>
              <a:off x="174" y="4119"/>
              <a:ext cx="69" cy="37"/>
            </a:xfrm>
            <a:custGeom>
              <a:avLst/>
              <a:gdLst>
                <a:gd name="T0" fmla="*/ 68 w 69"/>
                <a:gd name="T1" fmla="*/ 7 h 37"/>
                <a:gd name="T2" fmla="*/ 65 w 69"/>
                <a:gd name="T3" fmla="*/ 0 h 37"/>
                <a:gd name="T4" fmla="*/ 0 w 69"/>
                <a:gd name="T5" fmla="*/ 29 h 37"/>
                <a:gd name="T6" fmla="*/ 3 w 69"/>
                <a:gd name="T7" fmla="*/ 36 h 37"/>
                <a:gd name="T8" fmla="*/ 68 w 69"/>
                <a:gd name="T9" fmla="*/ 7 h 3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9" h="37">
                  <a:moveTo>
                    <a:pt x="68" y="7"/>
                  </a:moveTo>
                  <a:lnTo>
                    <a:pt x="65" y="0"/>
                  </a:lnTo>
                  <a:lnTo>
                    <a:pt x="0" y="29"/>
                  </a:lnTo>
                  <a:lnTo>
                    <a:pt x="3" y="36"/>
                  </a:lnTo>
                  <a:lnTo>
                    <a:pt x="68" y="7"/>
                  </a:lnTo>
                </a:path>
              </a:pathLst>
            </a:custGeom>
            <a:solidFill>
              <a:srgbClr val="FFFF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0523" name="Freeform 10"/>
            <p:cNvSpPr>
              <a:spLocks/>
            </p:cNvSpPr>
            <p:nvPr/>
          </p:nvSpPr>
          <p:spPr bwMode="auto">
            <a:xfrm>
              <a:off x="180" y="4135"/>
              <a:ext cx="68" cy="35"/>
            </a:xfrm>
            <a:custGeom>
              <a:avLst/>
              <a:gdLst>
                <a:gd name="T0" fmla="*/ 67 w 68"/>
                <a:gd name="T1" fmla="*/ 6 h 35"/>
                <a:gd name="T2" fmla="*/ 64 w 68"/>
                <a:gd name="T3" fmla="*/ 0 h 35"/>
                <a:gd name="T4" fmla="*/ 0 w 68"/>
                <a:gd name="T5" fmla="*/ 27 h 35"/>
                <a:gd name="T6" fmla="*/ 2 w 68"/>
                <a:gd name="T7" fmla="*/ 34 h 35"/>
                <a:gd name="T8" fmla="*/ 67 w 68"/>
                <a:gd name="T9" fmla="*/ 6 h 3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8" h="35">
                  <a:moveTo>
                    <a:pt x="67" y="6"/>
                  </a:moveTo>
                  <a:lnTo>
                    <a:pt x="64" y="0"/>
                  </a:lnTo>
                  <a:lnTo>
                    <a:pt x="0" y="27"/>
                  </a:lnTo>
                  <a:lnTo>
                    <a:pt x="2" y="34"/>
                  </a:lnTo>
                  <a:lnTo>
                    <a:pt x="67" y="6"/>
                  </a:lnTo>
                </a:path>
              </a:pathLst>
            </a:custGeom>
            <a:solidFill>
              <a:srgbClr val="FFFF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0524" name="Freeform 11"/>
            <p:cNvSpPr>
              <a:spLocks/>
            </p:cNvSpPr>
            <p:nvPr/>
          </p:nvSpPr>
          <p:spPr bwMode="auto">
            <a:xfrm>
              <a:off x="188" y="4152"/>
              <a:ext cx="70" cy="35"/>
            </a:xfrm>
            <a:custGeom>
              <a:avLst/>
              <a:gdLst>
                <a:gd name="T0" fmla="*/ 69 w 70"/>
                <a:gd name="T1" fmla="*/ 6 h 35"/>
                <a:gd name="T2" fmla="*/ 65 w 70"/>
                <a:gd name="T3" fmla="*/ 0 h 35"/>
                <a:gd name="T4" fmla="*/ 0 w 70"/>
                <a:gd name="T5" fmla="*/ 27 h 35"/>
                <a:gd name="T6" fmla="*/ 3 w 70"/>
                <a:gd name="T7" fmla="*/ 34 h 35"/>
                <a:gd name="T8" fmla="*/ 69 w 70"/>
                <a:gd name="T9" fmla="*/ 6 h 3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0" h="35">
                  <a:moveTo>
                    <a:pt x="69" y="6"/>
                  </a:moveTo>
                  <a:lnTo>
                    <a:pt x="65" y="0"/>
                  </a:lnTo>
                  <a:lnTo>
                    <a:pt x="0" y="27"/>
                  </a:lnTo>
                  <a:lnTo>
                    <a:pt x="3" y="34"/>
                  </a:lnTo>
                  <a:lnTo>
                    <a:pt x="69" y="6"/>
                  </a:lnTo>
                </a:path>
              </a:pathLst>
            </a:custGeom>
            <a:solidFill>
              <a:srgbClr val="FFFF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0525" name="Freeform 12"/>
            <p:cNvSpPr>
              <a:spLocks/>
            </p:cNvSpPr>
            <p:nvPr/>
          </p:nvSpPr>
          <p:spPr bwMode="auto">
            <a:xfrm>
              <a:off x="196" y="4167"/>
              <a:ext cx="69" cy="38"/>
            </a:xfrm>
            <a:custGeom>
              <a:avLst/>
              <a:gdLst>
                <a:gd name="T0" fmla="*/ 68 w 69"/>
                <a:gd name="T1" fmla="*/ 7 h 38"/>
                <a:gd name="T2" fmla="*/ 65 w 69"/>
                <a:gd name="T3" fmla="*/ 0 h 38"/>
                <a:gd name="T4" fmla="*/ 0 w 69"/>
                <a:gd name="T5" fmla="*/ 29 h 38"/>
                <a:gd name="T6" fmla="*/ 3 w 69"/>
                <a:gd name="T7" fmla="*/ 37 h 38"/>
                <a:gd name="T8" fmla="*/ 68 w 69"/>
                <a:gd name="T9" fmla="*/ 7 h 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9" h="38">
                  <a:moveTo>
                    <a:pt x="68" y="7"/>
                  </a:moveTo>
                  <a:lnTo>
                    <a:pt x="65" y="0"/>
                  </a:lnTo>
                  <a:lnTo>
                    <a:pt x="0" y="29"/>
                  </a:lnTo>
                  <a:lnTo>
                    <a:pt x="3" y="37"/>
                  </a:lnTo>
                  <a:lnTo>
                    <a:pt x="68" y="7"/>
                  </a:lnTo>
                </a:path>
              </a:pathLst>
            </a:custGeom>
            <a:solidFill>
              <a:srgbClr val="FFFF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0526" name="Freeform 13"/>
            <p:cNvSpPr>
              <a:spLocks/>
            </p:cNvSpPr>
            <p:nvPr/>
          </p:nvSpPr>
          <p:spPr bwMode="auto">
            <a:xfrm>
              <a:off x="125" y="4066"/>
              <a:ext cx="121" cy="58"/>
            </a:xfrm>
            <a:custGeom>
              <a:avLst/>
              <a:gdLst>
                <a:gd name="T0" fmla="*/ 120 w 121"/>
                <a:gd name="T1" fmla="*/ 7 h 58"/>
                <a:gd name="T2" fmla="*/ 118 w 121"/>
                <a:gd name="T3" fmla="*/ 0 h 58"/>
                <a:gd name="T4" fmla="*/ 0 w 121"/>
                <a:gd name="T5" fmla="*/ 50 h 58"/>
                <a:gd name="T6" fmla="*/ 2 w 121"/>
                <a:gd name="T7" fmla="*/ 57 h 58"/>
                <a:gd name="T8" fmla="*/ 120 w 121"/>
                <a:gd name="T9" fmla="*/ 7 h 5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1" h="58">
                  <a:moveTo>
                    <a:pt x="120" y="7"/>
                  </a:moveTo>
                  <a:lnTo>
                    <a:pt x="118" y="0"/>
                  </a:lnTo>
                  <a:lnTo>
                    <a:pt x="0" y="50"/>
                  </a:lnTo>
                  <a:lnTo>
                    <a:pt x="2" y="57"/>
                  </a:lnTo>
                  <a:lnTo>
                    <a:pt x="120" y="7"/>
                  </a:lnTo>
                </a:path>
              </a:pathLst>
            </a:custGeom>
            <a:solidFill>
              <a:srgbClr val="FFFF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0527" name="Freeform 14"/>
            <p:cNvSpPr>
              <a:spLocks/>
            </p:cNvSpPr>
            <p:nvPr/>
          </p:nvSpPr>
          <p:spPr bwMode="auto">
            <a:xfrm>
              <a:off x="109" y="4054"/>
              <a:ext cx="123" cy="59"/>
            </a:xfrm>
            <a:custGeom>
              <a:avLst/>
              <a:gdLst>
                <a:gd name="T0" fmla="*/ 122 w 123"/>
                <a:gd name="T1" fmla="*/ 7 h 59"/>
                <a:gd name="T2" fmla="*/ 119 w 123"/>
                <a:gd name="T3" fmla="*/ 0 h 59"/>
                <a:gd name="T4" fmla="*/ 0 w 123"/>
                <a:gd name="T5" fmla="*/ 51 h 59"/>
                <a:gd name="T6" fmla="*/ 2 w 123"/>
                <a:gd name="T7" fmla="*/ 58 h 59"/>
                <a:gd name="T8" fmla="*/ 122 w 123"/>
                <a:gd name="T9" fmla="*/ 7 h 5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3" h="59">
                  <a:moveTo>
                    <a:pt x="122" y="7"/>
                  </a:moveTo>
                  <a:lnTo>
                    <a:pt x="119" y="0"/>
                  </a:lnTo>
                  <a:lnTo>
                    <a:pt x="0" y="51"/>
                  </a:lnTo>
                  <a:lnTo>
                    <a:pt x="2" y="58"/>
                  </a:lnTo>
                  <a:lnTo>
                    <a:pt x="122" y="7"/>
                  </a:lnTo>
                </a:path>
              </a:pathLst>
            </a:custGeom>
            <a:solidFill>
              <a:srgbClr val="FFFF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0528" name="Freeform 15"/>
            <p:cNvSpPr>
              <a:spLocks/>
            </p:cNvSpPr>
            <p:nvPr/>
          </p:nvSpPr>
          <p:spPr bwMode="auto">
            <a:xfrm>
              <a:off x="236" y="4068"/>
              <a:ext cx="54" cy="104"/>
            </a:xfrm>
            <a:custGeom>
              <a:avLst/>
              <a:gdLst>
                <a:gd name="T0" fmla="*/ 46 w 54"/>
                <a:gd name="T1" fmla="*/ 103 h 104"/>
                <a:gd name="T2" fmla="*/ 53 w 54"/>
                <a:gd name="T3" fmla="*/ 100 h 104"/>
                <a:gd name="T4" fmla="*/ 7 w 54"/>
                <a:gd name="T5" fmla="*/ 0 h 104"/>
                <a:gd name="T6" fmla="*/ 0 w 54"/>
                <a:gd name="T7" fmla="*/ 2 h 104"/>
                <a:gd name="T8" fmla="*/ 46 w 54"/>
                <a:gd name="T9" fmla="*/ 103 h 10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4" h="104">
                  <a:moveTo>
                    <a:pt x="46" y="103"/>
                  </a:moveTo>
                  <a:lnTo>
                    <a:pt x="53" y="100"/>
                  </a:lnTo>
                  <a:lnTo>
                    <a:pt x="7" y="0"/>
                  </a:lnTo>
                  <a:lnTo>
                    <a:pt x="0" y="2"/>
                  </a:lnTo>
                  <a:lnTo>
                    <a:pt x="46" y="103"/>
                  </a:lnTo>
                </a:path>
              </a:pathLst>
            </a:custGeom>
            <a:solidFill>
              <a:srgbClr val="FFFF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0529" name="Freeform 16"/>
            <p:cNvSpPr>
              <a:spLocks/>
            </p:cNvSpPr>
            <p:nvPr/>
          </p:nvSpPr>
          <p:spPr bwMode="auto">
            <a:xfrm>
              <a:off x="125" y="4113"/>
              <a:ext cx="53" cy="107"/>
            </a:xfrm>
            <a:custGeom>
              <a:avLst/>
              <a:gdLst>
                <a:gd name="T0" fmla="*/ 45 w 53"/>
                <a:gd name="T1" fmla="*/ 106 h 107"/>
                <a:gd name="T2" fmla="*/ 52 w 53"/>
                <a:gd name="T3" fmla="*/ 102 h 107"/>
                <a:gd name="T4" fmla="*/ 6 w 53"/>
                <a:gd name="T5" fmla="*/ 0 h 107"/>
                <a:gd name="T6" fmla="*/ 0 w 53"/>
                <a:gd name="T7" fmla="*/ 4 h 107"/>
                <a:gd name="T8" fmla="*/ 45 w 53"/>
                <a:gd name="T9" fmla="*/ 106 h 10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3" h="107">
                  <a:moveTo>
                    <a:pt x="45" y="106"/>
                  </a:moveTo>
                  <a:lnTo>
                    <a:pt x="52" y="102"/>
                  </a:lnTo>
                  <a:lnTo>
                    <a:pt x="6" y="0"/>
                  </a:lnTo>
                  <a:lnTo>
                    <a:pt x="0" y="4"/>
                  </a:lnTo>
                  <a:lnTo>
                    <a:pt x="45" y="106"/>
                  </a:lnTo>
                </a:path>
              </a:pathLst>
            </a:custGeom>
            <a:solidFill>
              <a:srgbClr val="FFFF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0530" name="Freeform 17"/>
            <p:cNvSpPr>
              <a:spLocks/>
            </p:cNvSpPr>
            <p:nvPr/>
          </p:nvSpPr>
          <p:spPr bwMode="auto">
            <a:xfrm>
              <a:off x="105" y="4105"/>
              <a:ext cx="57" cy="115"/>
            </a:xfrm>
            <a:custGeom>
              <a:avLst/>
              <a:gdLst>
                <a:gd name="T0" fmla="*/ 49 w 57"/>
                <a:gd name="T1" fmla="*/ 114 h 115"/>
                <a:gd name="T2" fmla="*/ 56 w 57"/>
                <a:gd name="T3" fmla="*/ 111 h 115"/>
                <a:gd name="T4" fmla="*/ 5 w 57"/>
                <a:gd name="T5" fmla="*/ 0 h 115"/>
                <a:gd name="T6" fmla="*/ 0 w 57"/>
                <a:gd name="T7" fmla="*/ 2 h 115"/>
                <a:gd name="T8" fmla="*/ 49 w 57"/>
                <a:gd name="T9" fmla="*/ 114 h 11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 h="115">
                  <a:moveTo>
                    <a:pt x="49" y="114"/>
                  </a:moveTo>
                  <a:lnTo>
                    <a:pt x="56" y="111"/>
                  </a:lnTo>
                  <a:lnTo>
                    <a:pt x="5" y="0"/>
                  </a:lnTo>
                  <a:lnTo>
                    <a:pt x="0" y="2"/>
                  </a:lnTo>
                  <a:lnTo>
                    <a:pt x="49" y="114"/>
                  </a:lnTo>
                </a:path>
              </a:pathLst>
            </a:custGeom>
            <a:solidFill>
              <a:srgbClr val="FFFF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0531" name="Freeform 18"/>
            <p:cNvSpPr>
              <a:spLocks/>
            </p:cNvSpPr>
            <p:nvPr/>
          </p:nvSpPr>
          <p:spPr bwMode="auto">
            <a:xfrm>
              <a:off x="108" y="4105"/>
              <a:ext cx="27" cy="18"/>
            </a:xfrm>
            <a:custGeom>
              <a:avLst/>
              <a:gdLst>
                <a:gd name="T0" fmla="*/ 22 w 27"/>
                <a:gd name="T1" fmla="*/ 17 h 18"/>
                <a:gd name="T2" fmla="*/ 26 w 27"/>
                <a:gd name="T3" fmla="*/ 10 h 18"/>
                <a:gd name="T4" fmla="*/ 4 w 27"/>
                <a:gd name="T5" fmla="*/ 0 h 18"/>
                <a:gd name="T6" fmla="*/ 0 w 27"/>
                <a:gd name="T7" fmla="*/ 6 h 18"/>
                <a:gd name="T8" fmla="*/ 22 w 27"/>
                <a:gd name="T9" fmla="*/ 17 h 1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7" h="18">
                  <a:moveTo>
                    <a:pt x="22" y="17"/>
                  </a:moveTo>
                  <a:lnTo>
                    <a:pt x="26" y="10"/>
                  </a:lnTo>
                  <a:lnTo>
                    <a:pt x="4" y="0"/>
                  </a:lnTo>
                  <a:lnTo>
                    <a:pt x="0" y="6"/>
                  </a:lnTo>
                  <a:lnTo>
                    <a:pt x="22" y="17"/>
                  </a:lnTo>
                </a:path>
              </a:pathLst>
            </a:custGeom>
            <a:solidFill>
              <a:srgbClr val="FFFF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0532" name="Freeform 19"/>
            <p:cNvSpPr>
              <a:spLocks/>
            </p:cNvSpPr>
            <p:nvPr/>
          </p:nvSpPr>
          <p:spPr bwMode="auto">
            <a:xfrm>
              <a:off x="215" y="4061"/>
              <a:ext cx="28" cy="18"/>
            </a:xfrm>
            <a:custGeom>
              <a:avLst/>
              <a:gdLst>
                <a:gd name="T0" fmla="*/ 23 w 28"/>
                <a:gd name="T1" fmla="*/ 17 h 18"/>
                <a:gd name="T2" fmla="*/ 27 w 28"/>
                <a:gd name="T3" fmla="*/ 10 h 18"/>
                <a:gd name="T4" fmla="*/ 4 w 28"/>
                <a:gd name="T5" fmla="*/ 0 h 18"/>
                <a:gd name="T6" fmla="*/ 0 w 28"/>
                <a:gd name="T7" fmla="*/ 5 h 18"/>
                <a:gd name="T8" fmla="*/ 23 w 28"/>
                <a:gd name="T9" fmla="*/ 17 h 1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8" h="18">
                  <a:moveTo>
                    <a:pt x="23" y="17"/>
                  </a:moveTo>
                  <a:lnTo>
                    <a:pt x="27" y="10"/>
                  </a:lnTo>
                  <a:lnTo>
                    <a:pt x="4" y="0"/>
                  </a:lnTo>
                  <a:lnTo>
                    <a:pt x="0" y="5"/>
                  </a:lnTo>
                  <a:lnTo>
                    <a:pt x="23" y="17"/>
                  </a:lnTo>
                </a:path>
              </a:pathLst>
            </a:custGeom>
            <a:solidFill>
              <a:srgbClr val="FFFF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610" name="Rectangle 7"/>
          <p:cNvSpPr>
            <a:spLocks noGrp="1" noChangeArrowheads="1"/>
          </p:cNvSpPr>
          <p:nvPr>
            <p:ph type="sldNum" sz="quarter" idx="5"/>
          </p:nvPr>
        </p:nvSpPr>
        <p:spPr>
          <a:noFill/>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spcBef>
                <a:spcPct val="0"/>
              </a:spcBef>
            </a:pPr>
            <a:fld id="{B7936A1C-C788-490F-8D3D-4BD77EA90452}" type="slidenum">
              <a:rPr lang="en-US" altLang="zh-CN" smtClean="0"/>
              <a:pPr>
                <a:spcBef>
                  <a:spcPct val="0"/>
                </a:spcBef>
              </a:pPr>
              <a:t>168</a:t>
            </a:fld>
            <a:endParaRPr lang="en-US" altLang="zh-CN"/>
          </a:p>
        </p:txBody>
      </p:sp>
      <p:sp>
        <p:nvSpPr>
          <p:cNvPr id="324611" name="Rectangle 2"/>
          <p:cNvSpPr>
            <a:spLocks noGrp="1" noChangeArrowheads="1"/>
          </p:cNvSpPr>
          <p:nvPr>
            <p:ph type="body" idx="1"/>
          </p:nvPr>
        </p:nvSpPr>
        <p:spPr>
          <a:xfrm>
            <a:off x="412750" y="4773613"/>
            <a:ext cx="6191250" cy="3756025"/>
          </a:xfrm>
          <a:noFill/>
        </p:spPr>
        <p:txBody>
          <a:bodyPr lIns="92388" tIns="46195" rIns="92388" bIns="46195"/>
          <a:lstStyle/>
          <a:p>
            <a:pPr eaLnBrk="1" hangingPunct="1"/>
            <a:r>
              <a:rPr lang="en-US" altLang="zh-CN"/>
              <a:t>Creating a View</a:t>
            </a:r>
          </a:p>
          <a:p>
            <a:pPr lvl="1" eaLnBrk="1" hangingPunct="1"/>
            <a:r>
              <a:rPr lang="en-US" altLang="zh-CN"/>
              <a:t>You can create a view by embedding a subquery within the CREATE VIEW statement. </a:t>
            </a:r>
          </a:p>
          <a:p>
            <a:pPr lvl="1" eaLnBrk="1" hangingPunct="1"/>
            <a:r>
              <a:rPr lang="en-US" altLang="zh-CN"/>
              <a:t>In the syntax:</a:t>
            </a:r>
          </a:p>
          <a:p>
            <a:pPr lvl="1" eaLnBrk="1" hangingPunct="1"/>
            <a:r>
              <a:rPr lang="en-US" altLang="zh-CN"/>
              <a:t>	OR REPLACE		recreates the view if it already exists.</a:t>
            </a:r>
          </a:p>
          <a:p>
            <a:pPr lvl="1" eaLnBrk="1" hangingPunct="1"/>
            <a:r>
              <a:rPr lang="en-US" altLang="zh-CN"/>
              <a:t>	FORCE			creates the view regardless of whether or not the base tables exist.</a:t>
            </a:r>
          </a:p>
          <a:p>
            <a:pPr lvl="1" eaLnBrk="1" hangingPunct="1"/>
            <a:r>
              <a:rPr lang="en-US" altLang="zh-CN"/>
              <a:t>	NOFORCE			creates the view only if the base tables exist. This is the default.</a:t>
            </a:r>
          </a:p>
          <a:p>
            <a:pPr lvl="1" eaLnBrk="1" hangingPunct="1"/>
            <a:r>
              <a:rPr lang="en-US" altLang="zh-CN"/>
              <a:t>	</a:t>
            </a:r>
            <a:r>
              <a:rPr lang="en-US" altLang="zh-CN" i="1"/>
              <a:t>view</a:t>
            </a:r>
            <a:r>
              <a:rPr lang="en-US" altLang="zh-CN"/>
              <a:t>				is the name of the view.</a:t>
            </a:r>
          </a:p>
          <a:p>
            <a:pPr lvl="1" eaLnBrk="1" hangingPunct="1"/>
            <a:r>
              <a:rPr lang="en-US" altLang="zh-CN"/>
              <a:t>	</a:t>
            </a:r>
            <a:r>
              <a:rPr lang="en-US" altLang="zh-CN" i="1"/>
              <a:t>alias</a:t>
            </a:r>
            <a:r>
              <a:rPr lang="en-US" altLang="zh-CN"/>
              <a:t>				specifies names for the expressions selected by the view’s query. The 					number of aliases must match the number of expressions selected by 					the view.</a:t>
            </a:r>
          </a:p>
          <a:p>
            <a:pPr lvl="1" eaLnBrk="1" hangingPunct="1"/>
            <a:r>
              <a:rPr lang="en-US" altLang="zh-CN"/>
              <a:t>	</a:t>
            </a:r>
            <a:r>
              <a:rPr lang="en-US" altLang="zh-CN" i="1"/>
              <a:t>subquery</a:t>
            </a:r>
            <a:r>
              <a:rPr lang="en-US" altLang="zh-CN"/>
              <a:t>			is a complete SELECT statement. You can use aliases for the columns 					in the SELECT list.</a:t>
            </a:r>
          </a:p>
          <a:p>
            <a:pPr lvl="1" eaLnBrk="1" hangingPunct="1"/>
            <a:r>
              <a:rPr lang="en-US" altLang="zh-CN"/>
              <a:t>	WITH CHECK OPTION	specifies that only rows accessible to the view can be inserted or 					updated.</a:t>
            </a:r>
          </a:p>
          <a:p>
            <a:pPr lvl="1" eaLnBrk="1" hangingPunct="1"/>
            <a:r>
              <a:rPr lang="en-US" altLang="zh-CN"/>
              <a:t>	</a:t>
            </a:r>
            <a:r>
              <a:rPr lang="en-US" altLang="zh-CN" i="1"/>
              <a:t>constraint			</a:t>
            </a:r>
            <a:r>
              <a:rPr lang="en-US" altLang="zh-CN"/>
              <a:t>is the name assigned to the CHECK OPTION constraint.</a:t>
            </a:r>
          </a:p>
          <a:p>
            <a:pPr lvl="1" eaLnBrk="1" hangingPunct="1"/>
            <a:r>
              <a:rPr lang="en-US" altLang="zh-CN"/>
              <a:t>	WITH READ ONLY	ensures that no DML operations can be performed on this view.</a:t>
            </a:r>
          </a:p>
          <a:p>
            <a:pPr eaLnBrk="1" hangingPunct="1"/>
            <a:endParaRPr lang="en-US" altLang="zh-CN" b="1"/>
          </a:p>
        </p:txBody>
      </p:sp>
      <p:sp>
        <p:nvSpPr>
          <p:cNvPr id="324612" name="Rectangle 3"/>
          <p:cNvSpPr>
            <a:spLocks noGrp="1" noRot="1" noChangeAspect="1" noChangeArrowheads="1" noTextEdit="1"/>
          </p:cNvSpPr>
          <p:nvPr>
            <p:ph type="sldImg"/>
          </p:nvPr>
        </p:nvSpPr>
        <p:spPr>
          <a:xfrm>
            <a:off x="-495300" y="155575"/>
            <a:ext cx="7842250" cy="4411663"/>
          </a:xfrm>
          <a:ln w="12700" cap="flat">
            <a:solidFill>
              <a:schemeClr val="tx1"/>
            </a:solidFill>
          </a:ln>
        </p:spPr>
      </p:sp>
    </p:spTree>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658" name="Rectangle 7"/>
          <p:cNvSpPr>
            <a:spLocks noGrp="1" noChangeArrowheads="1"/>
          </p:cNvSpPr>
          <p:nvPr>
            <p:ph type="sldNum" sz="quarter" idx="5"/>
          </p:nvPr>
        </p:nvSpPr>
        <p:spPr>
          <a:noFill/>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spcBef>
                <a:spcPct val="0"/>
              </a:spcBef>
            </a:pPr>
            <a:fld id="{020D00AB-0796-4658-B86B-C8F963FA34B9}" type="slidenum">
              <a:rPr lang="en-US" altLang="zh-CN" smtClean="0"/>
              <a:pPr>
                <a:spcBef>
                  <a:spcPct val="0"/>
                </a:spcBef>
              </a:pPr>
              <a:t>169</a:t>
            </a:fld>
            <a:endParaRPr lang="en-US" altLang="zh-CN"/>
          </a:p>
        </p:txBody>
      </p:sp>
      <p:sp>
        <p:nvSpPr>
          <p:cNvPr id="326659" name="Rectangle 2"/>
          <p:cNvSpPr>
            <a:spLocks noGrp="1" noRot="1" noChangeAspect="1" noChangeArrowheads="1" noTextEdit="1"/>
          </p:cNvSpPr>
          <p:nvPr>
            <p:ph type="sldImg"/>
          </p:nvPr>
        </p:nvSpPr>
        <p:spPr>
          <a:xfrm>
            <a:off x="-493713" y="157163"/>
            <a:ext cx="7839076" cy="4410075"/>
          </a:xfrm>
          <a:ln w="12700" cap="flat">
            <a:solidFill>
              <a:schemeClr val="tx1"/>
            </a:solidFill>
          </a:ln>
        </p:spPr>
      </p:sp>
      <p:sp>
        <p:nvSpPr>
          <p:cNvPr id="326660" name="Rectangle 3"/>
          <p:cNvSpPr>
            <a:spLocks noGrp="1" noChangeArrowheads="1"/>
          </p:cNvSpPr>
          <p:nvPr>
            <p:ph type="body" idx="1"/>
          </p:nvPr>
        </p:nvSpPr>
        <p:spPr>
          <a:xfrm>
            <a:off x="412750" y="4773613"/>
            <a:ext cx="6029325" cy="3756025"/>
          </a:xfrm>
          <a:noFill/>
        </p:spPr>
        <p:txBody>
          <a:bodyPr lIns="92388" tIns="46195" rIns="92388" bIns="46195"/>
          <a:lstStyle/>
          <a:p>
            <a:pPr defTabSz="401638" eaLnBrk="1" hangingPunct="1"/>
            <a:r>
              <a:rPr lang="en-US" altLang="zh-CN"/>
              <a:t>Creating a View (continued)</a:t>
            </a:r>
          </a:p>
          <a:p>
            <a:pPr marL="114300" lvl="1" defTabSz="401638" eaLnBrk="1" hangingPunct="1"/>
            <a:r>
              <a:rPr lang="en-US" altLang="zh-CN"/>
              <a:t>The example above creates a view that contains the employee number, name, and job title for all the employees in department 10. </a:t>
            </a:r>
          </a:p>
          <a:p>
            <a:pPr marL="114300" lvl="1" defTabSz="401638" eaLnBrk="1" hangingPunct="1"/>
            <a:r>
              <a:rPr lang="en-US" altLang="zh-CN"/>
              <a:t>You can display the structure of the view by using the SQL*Plus DESCRIBE command.</a:t>
            </a:r>
          </a:p>
          <a:p>
            <a:pPr marL="114300" lvl="1" defTabSz="401638" eaLnBrk="1" hangingPunct="1">
              <a:spcBef>
                <a:spcPct val="65000"/>
              </a:spcBef>
            </a:pPr>
            <a:r>
              <a:rPr lang="en-US" altLang="zh-CN"/>
              <a:t>   </a:t>
            </a:r>
            <a:r>
              <a:rPr lang="en-US" altLang="zh-CN">
                <a:latin typeface="Courier New" panose="02070309020205020404" pitchFamily="49" charset="0"/>
              </a:rPr>
              <a:t>Name                            Null?    Type</a:t>
            </a:r>
            <a:endParaRPr lang="en-US" altLang="zh-CN" b="1">
              <a:latin typeface="Courier New" panose="02070309020205020404" pitchFamily="49" charset="0"/>
            </a:endParaRPr>
          </a:p>
          <a:p>
            <a:pPr marL="114300" lvl="1" defTabSz="401638" eaLnBrk="1" hangingPunct="1">
              <a:spcBef>
                <a:spcPct val="0"/>
              </a:spcBef>
            </a:pPr>
            <a:r>
              <a:rPr lang="en-US" altLang="zh-CN">
                <a:latin typeface="Courier New" panose="02070309020205020404" pitchFamily="49" charset="0"/>
              </a:rPr>
              <a:t> ------------------------------- -------- ------------</a:t>
            </a:r>
          </a:p>
          <a:p>
            <a:pPr marL="114300" lvl="1" defTabSz="401638" eaLnBrk="1" hangingPunct="1">
              <a:spcBef>
                <a:spcPct val="0"/>
              </a:spcBef>
            </a:pPr>
            <a:r>
              <a:rPr lang="en-US" altLang="zh-CN">
                <a:latin typeface="Courier New" panose="02070309020205020404" pitchFamily="49" charset="0"/>
              </a:rPr>
              <a:t> EMPNO                           NOT NULL NUMBER(4)</a:t>
            </a:r>
          </a:p>
          <a:p>
            <a:pPr marL="114300" lvl="1" defTabSz="401638" eaLnBrk="1" hangingPunct="1">
              <a:spcBef>
                <a:spcPct val="0"/>
              </a:spcBef>
            </a:pPr>
            <a:r>
              <a:rPr lang="en-US" altLang="zh-CN">
                <a:latin typeface="Courier New" panose="02070309020205020404" pitchFamily="49" charset="0"/>
              </a:rPr>
              <a:t> ENAME                                    VARCHAR2(10)</a:t>
            </a:r>
          </a:p>
          <a:p>
            <a:pPr marL="114300" lvl="1" defTabSz="401638" eaLnBrk="1" hangingPunct="1">
              <a:spcBef>
                <a:spcPct val="0"/>
              </a:spcBef>
            </a:pPr>
            <a:r>
              <a:rPr lang="en-US" altLang="zh-CN">
                <a:latin typeface="Courier New" panose="02070309020205020404" pitchFamily="49" charset="0"/>
              </a:rPr>
              <a:t> JOB                                      VARCHAR2(9)</a:t>
            </a:r>
            <a:endParaRPr lang="en-US" altLang="zh-CN"/>
          </a:p>
          <a:p>
            <a:pPr marL="114300" lvl="1" defTabSz="401638" eaLnBrk="1" hangingPunct="1"/>
            <a:endParaRPr lang="en-US" altLang="zh-CN" sz="400"/>
          </a:p>
          <a:p>
            <a:pPr marL="114300" lvl="1" defTabSz="401638" eaLnBrk="1" hangingPunct="1"/>
            <a:r>
              <a:rPr lang="en-US" altLang="zh-CN" b="1"/>
              <a:t>Guidelines for Creating a View</a:t>
            </a:r>
            <a:endParaRPr lang="en-US" altLang="zh-CN"/>
          </a:p>
          <a:p>
            <a:pPr marL="450850" lvl="2" indent="-217488" defTabSz="401638" eaLnBrk="1" hangingPunct="1"/>
            <a:r>
              <a:rPr lang="en-US" altLang="zh-CN"/>
              <a:t>The subquery that defines a view can contain complex SELECT syntax, including joins, groups, and subqueries.</a:t>
            </a:r>
          </a:p>
          <a:p>
            <a:pPr marL="450850" lvl="2" indent="-217488" defTabSz="401638" eaLnBrk="1" hangingPunct="1"/>
            <a:r>
              <a:rPr lang="en-US" altLang="zh-CN"/>
              <a:t>The subquery that defines the view cannot contain an ORDER BY clause. The ORDER BY clause is specified when you retrieve data from the view.</a:t>
            </a:r>
          </a:p>
          <a:p>
            <a:pPr marL="450850" lvl="2" indent="-217488" defTabSz="401638" eaLnBrk="1" hangingPunct="1"/>
            <a:r>
              <a:rPr lang="en-US" altLang="zh-CN"/>
              <a:t>If you do not specify a constraint name for a view created with the CHECK OPTION, the system will assign a default name in the format SYS_C</a:t>
            </a:r>
            <a:r>
              <a:rPr lang="en-US" altLang="zh-CN" i="1"/>
              <a:t>n</a:t>
            </a:r>
            <a:r>
              <a:rPr lang="en-US" altLang="zh-CN"/>
              <a:t>.</a:t>
            </a:r>
          </a:p>
          <a:p>
            <a:pPr marL="450850" lvl="2" indent="-217488" defTabSz="401638" eaLnBrk="1" hangingPunct="1"/>
            <a:r>
              <a:rPr lang="en-US" altLang="zh-CN"/>
              <a:t>You can use the OR REPLACE option to change the definition of the view without dropping and recreating it or regranting object privileges previously granted on it.  </a:t>
            </a:r>
          </a:p>
        </p:txBody>
      </p:sp>
      <p:sp>
        <p:nvSpPr>
          <p:cNvPr id="326661" name="Rectangle 4"/>
          <p:cNvSpPr>
            <a:spLocks noChangeArrowheads="1"/>
          </p:cNvSpPr>
          <p:nvPr/>
        </p:nvSpPr>
        <p:spPr bwMode="auto">
          <a:xfrm>
            <a:off x="619125" y="5659438"/>
            <a:ext cx="5653088" cy="952500"/>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lgn="ctr" eaLnBrk="1" hangingPunct="1">
              <a:spcBef>
                <a:spcPct val="20000"/>
              </a:spcBef>
            </a:pPr>
            <a:endParaRPr kumimoji="0" lang="zh-CN" altLang="en-US" sz="3200">
              <a:latin typeface="Arial" panose="020B0604020202020204" pitchFamily="34" charset="0"/>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8706" name="Rectangle 7"/>
          <p:cNvSpPr>
            <a:spLocks noGrp="1" noChangeArrowheads="1"/>
          </p:cNvSpPr>
          <p:nvPr>
            <p:ph type="sldNum" sz="quarter" idx="5"/>
          </p:nvPr>
        </p:nvSpPr>
        <p:spPr>
          <a:noFill/>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spcBef>
                <a:spcPct val="0"/>
              </a:spcBef>
            </a:pPr>
            <a:fld id="{D25073B4-91E1-448E-A535-0CE0786AEB1B}" type="slidenum">
              <a:rPr lang="en-US" altLang="zh-CN" smtClean="0"/>
              <a:pPr>
                <a:spcBef>
                  <a:spcPct val="0"/>
                </a:spcBef>
              </a:pPr>
              <a:t>170</a:t>
            </a:fld>
            <a:endParaRPr lang="en-US" altLang="zh-CN"/>
          </a:p>
        </p:txBody>
      </p:sp>
      <p:sp>
        <p:nvSpPr>
          <p:cNvPr id="328707" name="Rectangle 2"/>
          <p:cNvSpPr>
            <a:spLocks noGrp="1" noRot="1" noChangeAspect="1" noChangeArrowheads="1" noTextEdit="1"/>
          </p:cNvSpPr>
          <p:nvPr>
            <p:ph type="sldImg"/>
          </p:nvPr>
        </p:nvSpPr>
        <p:spPr>
          <a:xfrm>
            <a:off x="-495300" y="155575"/>
            <a:ext cx="7842250" cy="4411663"/>
          </a:xfrm>
          <a:ln w="12700" cap="flat">
            <a:solidFill>
              <a:schemeClr val="tx1"/>
            </a:solidFill>
          </a:ln>
        </p:spPr>
      </p:sp>
      <p:sp>
        <p:nvSpPr>
          <p:cNvPr id="328708" name="Rectangle 3"/>
          <p:cNvSpPr>
            <a:spLocks noGrp="1" noChangeArrowheads="1"/>
          </p:cNvSpPr>
          <p:nvPr>
            <p:ph type="body" idx="1"/>
          </p:nvPr>
        </p:nvSpPr>
        <p:spPr>
          <a:xfrm>
            <a:off x="412750" y="4773613"/>
            <a:ext cx="6029325" cy="3756025"/>
          </a:xfrm>
          <a:noFill/>
        </p:spPr>
        <p:txBody>
          <a:bodyPr lIns="92388" tIns="46195" rIns="92388" bIns="46195"/>
          <a:lstStyle/>
          <a:p>
            <a:pPr eaLnBrk="1" hangingPunct="1"/>
            <a:r>
              <a:rPr lang="en-US" altLang="zh-CN"/>
              <a:t>Creating a View (continued)</a:t>
            </a:r>
          </a:p>
          <a:p>
            <a:pPr lvl="1" eaLnBrk="1" hangingPunct="1"/>
            <a:r>
              <a:rPr lang="en-US" altLang="zh-CN"/>
              <a:t>You can control the column names by including column aliases within the subquery. </a:t>
            </a:r>
          </a:p>
          <a:p>
            <a:pPr lvl="1" eaLnBrk="1" hangingPunct="1"/>
            <a:r>
              <a:rPr lang="en-US" altLang="zh-CN"/>
              <a:t>The example above c</a:t>
            </a:r>
            <a:r>
              <a:rPr lang="en-US" altLang="zh-CN">
                <a:latin typeface="Times" panose="02020603050405020304" pitchFamily="18" charset="0"/>
              </a:rPr>
              <a:t>reates a view containing the employee number with the alias EMPLOYEE_NUMBER, name with the alias NAME, and salary with the alias SALARY for department 30. </a:t>
            </a:r>
          </a:p>
          <a:p>
            <a:pPr lvl="1" eaLnBrk="1" hangingPunct="1"/>
            <a:r>
              <a:rPr lang="en-US" altLang="zh-CN">
                <a:latin typeface="Times" panose="02020603050405020304" pitchFamily="18" charset="0"/>
              </a:rPr>
              <a:t>Alternatively, you can control the column names by including column aliases in the CREATE VIEW clause. </a:t>
            </a:r>
          </a:p>
        </p:txBody>
      </p:sp>
    </p:spTree>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0754" name="Rectangle 7"/>
          <p:cNvSpPr>
            <a:spLocks noGrp="1" noChangeArrowheads="1"/>
          </p:cNvSpPr>
          <p:nvPr>
            <p:ph type="sldNum" sz="quarter" idx="5"/>
          </p:nvPr>
        </p:nvSpPr>
        <p:spPr>
          <a:noFill/>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spcBef>
                <a:spcPct val="0"/>
              </a:spcBef>
            </a:pPr>
            <a:fld id="{F59B3A86-5723-45D0-AAA3-D29DF989A74D}" type="slidenum">
              <a:rPr lang="en-US" altLang="zh-CN" smtClean="0"/>
              <a:pPr>
                <a:spcBef>
                  <a:spcPct val="0"/>
                </a:spcBef>
              </a:pPr>
              <a:t>171</a:t>
            </a:fld>
            <a:endParaRPr lang="en-US" altLang="zh-CN"/>
          </a:p>
        </p:txBody>
      </p:sp>
      <p:sp>
        <p:nvSpPr>
          <p:cNvPr id="330755" name="Rectangle 2"/>
          <p:cNvSpPr>
            <a:spLocks noGrp="1" noRot="1" noChangeAspect="1" noChangeArrowheads="1" noTextEdit="1"/>
          </p:cNvSpPr>
          <p:nvPr>
            <p:ph type="sldImg"/>
          </p:nvPr>
        </p:nvSpPr>
        <p:spPr>
          <a:xfrm>
            <a:off x="-495300" y="155575"/>
            <a:ext cx="7842250" cy="4411663"/>
          </a:xfrm>
          <a:ln w="12700" cap="flat">
            <a:solidFill>
              <a:schemeClr val="tx1"/>
            </a:solidFill>
          </a:ln>
        </p:spPr>
      </p:sp>
      <p:sp>
        <p:nvSpPr>
          <p:cNvPr id="330756" name="Rectangle 3"/>
          <p:cNvSpPr>
            <a:spLocks noGrp="1" noChangeArrowheads="1"/>
          </p:cNvSpPr>
          <p:nvPr>
            <p:ph type="body" idx="1"/>
          </p:nvPr>
        </p:nvSpPr>
        <p:spPr>
          <a:xfrm>
            <a:off x="412750" y="4773613"/>
            <a:ext cx="6029325" cy="3756025"/>
          </a:xfrm>
          <a:noFill/>
        </p:spPr>
        <p:txBody>
          <a:bodyPr lIns="92388" tIns="46195" rIns="92388" bIns="46195"/>
          <a:lstStyle/>
          <a:p>
            <a:pPr eaLnBrk="1" hangingPunct="1"/>
            <a:r>
              <a:rPr lang="en-US" altLang="zh-CN"/>
              <a:t>Retrieving Data from a View</a:t>
            </a:r>
          </a:p>
          <a:p>
            <a:pPr lvl="1" eaLnBrk="1" hangingPunct="1"/>
            <a:r>
              <a:rPr lang="en-US" altLang="zh-CN"/>
              <a:t>You can retrieve data from a view as you would from any table. You can either display the contents of  the entire view or just view specific rows and columns.</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spcBef>
                <a:spcPct val="0"/>
              </a:spcBef>
            </a:pPr>
            <a:fld id="{B93C98D9-80EF-4103-92B0-46DE3792A9E0}" type="slidenum">
              <a:rPr lang="en-US" altLang="zh-CN" smtClean="0"/>
              <a:pPr>
                <a:spcBef>
                  <a:spcPct val="0"/>
                </a:spcBef>
              </a:pPr>
              <a:t>32</a:t>
            </a:fld>
            <a:endParaRPr lang="en-US" altLang="zh-CN"/>
          </a:p>
        </p:txBody>
      </p:sp>
      <p:sp>
        <p:nvSpPr>
          <p:cNvPr id="55299" name="Rectangle 2"/>
          <p:cNvSpPr>
            <a:spLocks noGrp="1" noRot="1" noChangeAspect="1" noChangeArrowheads="1" noTextEdit="1"/>
          </p:cNvSpPr>
          <p:nvPr>
            <p:ph type="sldImg"/>
          </p:nvPr>
        </p:nvSpPr>
        <p:spPr>
          <a:xfrm>
            <a:off x="-493713" y="157163"/>
            <a:ext cx="7839076" cy="4410075"/>
          </a:xfrm>
          <a:ln w="12700" cap="flat">
            <a:solidFill>
              <a:schemeClr val="tx1"/>
            </a:solidFill>
          </a:ln>
        </p:spPr>
      </p:sp>
      <p:sp>
        <p:nvSpPr>
          <p:cNvPr id="55300" name="Rectangle 3"/>
          <p:cNvSpPr>
            <a:spLocks noGrp="1" noChangeArrowheads="1"/>
          </p:cNvSpPr>
          <p:nvPr>
            <p:ph type="body" idx="1"/>
          </p:nvPr>
        </p:nvSpPr>
        <p:spPr>
          <a:xfrm>
            <a:off x="412750" y="4773613"/>
            <a:ext cx="6029325" cy="3756025"/>
          </a:xfrm>
          <a:noFill/>
        </p:spPr>
        <p:txBody>
          <a:bodyPr lIns="92388" tIns="46195" rIns="92388" bIns="46195"/>
          <a:lstStyle/>
          <a:p>
            <a:pPr eaLnBrk="1" hangingPunct="1"/>
            <a:r>
              <a:rPr lang="en-US" altLang="zh-CN"/>
              <a:t>The FOREIGN KEY Constraint</a:t>
            </a:r>
          </a:p>
          <a:p>
            <a:pPr lvl="1" eaLnBrk="1" hangingPunct="1"/>
            <a:r>
              <a:rPr lang="en-US" altLang="zh-CN"/>
              <a:t>The FOREIGN KEY, or referential integrity constraint, designates a column or combination of columns as a foreign key and establishes a relationship between a primary key or a unique key in the same table or a different table. In the example on the slide, DEPTNO has been defined as the foreign key in the EMP table (dependent or child table); it references the DEPTNO column of the DEPT table (referenced or parent table).</a:t>
            </a:r>
          </a:p>
          <a:p>
            <a:pPr lvl="1" eaLnBrk="1" hangingPunct="1"/>
            <a:r>
              <a:rPr lang="en-US" altLang="zh-CN"/>
              <a:t>A foreign key value must match an existing value in the parent table or be NULL.</a:t>
            </a:r>
          </a:p>
          <a:p>
            <a:pPr lvl="1" eaLnBrk="1" hangingPunct="1"/>
            <a:r>
              <a:rPr lang="en-US" altLang="zh-CN"/>
              <a:t>Foreign keys are based on data values and are purely logical, not physical, pointers.</a:t>
            </a:r>
          </a:p>
          <a:p>
            <a:pPr lvl="1" eaLnBrk="1" hangingPunct="1"/>
            <a:endParaRPr lang="en-US" altLang="zh-CN"/>
          </a:p>
          <a:p>
            <a:pPr lvl="1" eaLnBrk="1" hangingPunct="1"/>
            <a:endParaRPr lang="en-US" altLang="zh-CN"/>
          </a:p>
          <a:p>
            <a:pPr eaLnBrk="1" hangingPunct="1"/>
            <a:endParaRPr lang="en-US" altLang="zh-CN" b="1"/>
          </a:p>
        </p:txBody>
      </p:sp>
      <p:grpSp>
        <p:nvGrpSpPr>
          <p:cNvPr id="55301" name="Group 4"/>
          <p:cNvGrpSpPr>
            <a:grpSpLocks/>
          </p:cNvGrpSpPr>
          <p:nvPr/>
        </p:nvGrpSpPr>
        <p:grpSpPr bwMode="auto">
          <a:xfrm>
            <a:off x="215900" y="6157913"/>
            <a:ext cx="287338" cy="304800"/>
            <a:chOff x="135" y="3872"/>
            <a:chExt cx="180" cy="192"/>
          </a:xfrm>
        </p:grpSpPr>
        <p:sp>
          <p:nvSpPr>
            <p:cNvPr id="55302" name="Freeform 5"/>
            <p:cNvSpPr>
              <a:spLocks/>
            </p:cNvSpPr>
            <p:nvPr/>
          </p:nvSpPr>
          <p:spPr bwMode="auto">
            <a:xfrm>
              <a:off x="135" y="3872"/>
              <a:ext cx="180" cy="184"/>
            </a:xfrm>
            <a:custGeom>
              <a:avLst/>
              <a:gdLst>
                <a:gd name="T0" fmla="*/ 179 w 180"/>
                <a:gd name="T1" fmla="*/ 183 h 184"/>
                <a:gd name="T2" fmla="*/ 179 w 180"/>
                <a:gd name="T3" fmla="*/ 0 h 184"/>
                <a:gd name="T4" fmla="*/ 0 w 180"/>
                <a:gd name="T5" fmla="*/ 0 h 184"/>
                <a:gd name="T6" fmla="*/ 0 w 180"/>
                <a:gd name="T7" fmla="*/ 183 h 184"/>
                <a:gd name="T8" fmla="*/ 179 w 180"/>
                <a:gd name="T9" fmla="*/ 183 h 1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0" h="184">
                  <a:moveTo>
                    <a:pt x="179" y="183"/>
                  </a:moveTo>
                  <a:lnTo>
                    <a:pt x="179" y="0"/>
                  </a:lnTo>
                  <a:lnTo>
                    <a:pt x="0" y="0"/>
                  </a:lnTo>
                  <a:lnTo>
                    <a:pt x="0" y="183"/>
                  </a:lnTo>
                  <a:lnTo>
                    <a:pt x="179" y="183"/>
                  </a:lnTo>
                </a:path>
              </a:pathLst>
            </a:custGeom>
            <a:solidFill>
              <a:srgbClr val="00000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5303" name="Freeform 6"/>
            <p:cNvSpPr>
              <a:spLocks/>
            </p:cNvSpPr>
            <p:nvPr/>
          </p:nvSpPr>
          <p:spPr bwMode="auto">
            <a:xfrm>
              <a:off x="216" y="4046"/>
              <a:ext cx="26" cy="18"/>
            </a:xfrm>
            <a:custGeom>
              <a:avLst/>
              <a:gdLst>
                <a:gd name="T0" fmla="*/ 25 w 26"/>
                <a:gd name="T1" fmla="*/ 17 h 18"/>
                <a:gd name="T2" fmla="*/ 25 w 26"/>
                <a:gd name="T3" fmla="*/ 0 h 18"/>
                <a:gd name="T4" fmla="*/ 0 w 26"/>
                <a:gd name="T5" fmla="*/ 0 h 18"/>
                <a:gd name="T6" fmla="*/ 0 w 26"/>
                <a:gd name="T7" fmla="*/ 17 h 18"/>
                <a:gd name="T8" fmla="*/ 25 w 26"/>
                <a:gd name="T9" fmla="*/ 17 h 1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 h="18">
                  <a:moveTo>
                    <a:pt x="25" y="17"/>
                  </a:moveTo>
                  <a:lnTo>
                    <a:pt x="25" y="0"/>
                  </a:lnTo>
                  <a:lnTo>
                    <a:pt x="0" y="0"/>
                  </a:lnTo>
                  <a:lnTo>
                    <a:pt x="0" y="17"/>
                  </a:lnTo>
                  <a:lnTo>
                    <a:pt x="25" y="17"/>
                  </a:lnTo>
                </a:path>
              </a:pathLst>
            </a:custGeom>
            <a:solidFill>
              <a:srgbClr val="FFFF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5304" name="Freeform 7"/>
            <p:cNvSpPr>
              <a:spLocks/>
            </p:cNvSpPr>
            <p:nvPr/>
          </p:nvSpPr>
          <p:spPr bwMode="auto">
            <a:xfrm>
              <a:off x="157" y="3925"/>
              <a:ext cx="33" cy="20"/>
            </a:xfrm>
            <a:custGeom>
              <a:avLst/>
              <a:gdLst>
                <a:gd name="T0" fmla="*/ 0 w 33"/>
                <a:gd name="T1" fmla="*/ 0 h 20"/>
                <a:gd name="T2" fmla="*/ 26 w 33"/>
                <a:gd name="T3" fmla="*/ 19 h 20"/>
                <a:gd name="T4" fmla="*/ 32 w 33"/>
                <a:gd name="T5" fmla="*/ 8 h 20"/>
                <a:gd name="T6" fmla="*/ 0 w 33"/>
                <a:gd name="T7" fmla="*/ 0 h 2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3" h="20">
                  <a:moveTo>
                    <a:pt x="0" y="0"/>
                  </a:moveTo>
                  <a:lnTo>
                    <a:pt x="26" y="19"/>
                  </a:lnTo>
                  <a:lnTo>
                    <a:pt x="32" y="8"/>
                  </a:lnTo>
                  <a:lnTo>
                    <a:pt x="0" y="0"/>
                  </a:lnTo>
                </a:path>
              </a:pathLst>
            </a:custGeom>
            <a:solidFill>
              <a:srgbClr val="FFFF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5305" name="Freeform 8"/>
            <p:cNvSpPr>
              <a:spLocks/>
            </p:cNvSpPr>
            <p:nvPr/>
          </p:nvSpPr>
          <p:spPr bwMode="auto">
            <a:xfrm>
              <a:off x="268" y="3925"/>
              <a:ext cx="34" cy="20"/>
            </a:xfrm>
            <a:custGeom>
              <a:avLst/>
              <a:gdLst>
                <a:gd name="T0" fmla="*/ 33 w 34"/>
                <a:gd name="T1" fmla="*/ 0 h 20"/>
                <a:gd name="T2" fmla="*/ 6 w 34"/>
                <a:gd name="T3" fmla="*/ 19 h 20"/>
                <a:gd name="T4" fmla="*/ 0 w 34"/>
                <a:gd name="T5" fmla="*/ 9 h 20"/>
                <a:gd name="T6" fmla="*/ 33 w 34"/>
                <a:gd name="T7" fmla="*/ 0 h 2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4" h="20">
                  <a:moveTo>
                    <a:pt x="33" y="0"/>
                  </a:moveTo>
                  <a:lnTo>
                    <a:pt x="6" y="19"/>
                  </a:lnTo>
                  <a:lnTo>
                    <a:pt x="0" y="9"/>
                  </a:lnTo>
                  <a:lnTo>
                    <a:pt x="33" y="0"/>
                  </a:lnTo>
                </a:path>
              </a:pathLst>
            </a:custGeom>
            <a:solidFill>
              <a:srgbClr val="FFFF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5306" name="Freeform 9"/>
            <p:cNvSpPr>
              <a:spLocks/>
            </p:cNvSpPr>
            <p:nvPr/>
          </p:nvSpPr>
          <p:spPr bwMode="auto">
            <a:xfrm>
              <a:off x="155" y="3964"/>
              <a:ext cx="33" cy="18"/>
            </a:xfrm>
            <a:custGeom>
              <a:avLst/>
              <a:gdLst>
                <a:gd name="T0" fmla="*/ 0 w 33"/>
                <a:gd name="T1" fmla="*/ 17 h 18"/>
                <a:gd name="T2" fmla="*/ 32 w 33"/>
                <a:gd name="T3" fmla="*/ 13 h 18"/>
                <a:gd name="T4" fmla="*/ 30 w 33"/>
                <a:gd name="T5" fmla="*/ 0 h 18"/>
                <a:gd name="T6" fmla="*/ 0 w 33"/>
                <a:gd name="T7" fmla="*/ 17 h 1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3" h="18">
                  <a:moveTo>
                    <a:pt x="0" y="17"/>
                  </a:moveTo>
                  <a:lnTo>
                    <a:pt x="32" y="13"/>
                  </a:lnTo>
                  <a:lnTo>
                    <a:pt x="30" y="0"/>
                  </a:lnTo>
                  <a:lnTo>
                    <a:pt x="0" y="17"/>
                  </a:lnTo>
                </a:path>
              </a:pathLst>
            </a:custGeom>
            <a:solidFill>
              <a:srgbClr val="FFFF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5307" name="Freeform 10"/>
            <p:cNvSpPr>
              <a:spLocks/>
            </p:cNvSpPr>
            <p:nvPr/>
          </p:nvSpPr>
          <p:spPr bwMode="auto">
            <a:xfrm>
              <a:off x="271" y="3965"/>
              <a:ext cx="34" cy="18"/>
            </a:xfrm>
            <a:custGeom>
              <a:avLst/>
              <a:gdLst>
                <a:gd name="T0" fmla="*/ 33 w 34"/>
                <a:gd name="T1" fmla="*/ 17 h 18"/>
                <a:gd name="T2" fmla="*/ 0 w 34"/>
                <a:gd name="T3" fmla="*/ 14 h 18"/>
                <a:gd name="T4" fmla="*/ 2 w 34"/>
                <a:gd name="T5" fmla="*/ 0 h 18"/>
                <a:gd name="T6" fmla="*/ 33 w 34"/>
                <a:gd name="T7" fmla="*/ 17 h 1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4" h="18">
                  <a:moveTo>
                    <a:pt x="33" y="17"/>
                  </a:moveTo>
                  <a:lnTo>
                    <a:pt x="0" y="14"/>
                  </a:lnTo>
                  <a:lnTo>
                    <a:pt x="2" y="0"/>
                  </a:lnTo>
                  <a:lnTo>
                    <a:pt x="33" y="17"/>
                  </a:lnTo>
                </a:path>
              </a:pathLst>
            </a:custGeom>
            <a:solidFill>
              <a:srgbClr val="FFFF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5308" name="Freeform 11"/>
            <p:cNvSpPr>
              <a:spLocks/>
            </p:cNvSpPr>
            <p:nvPr/>
          </p:nvSpPr>
          <p:spPr bwMode="auto">
            <a:xfrm>
              <a:off x="180" y="3887"/>
              <a:ext cx="26" cy="30"/>
            </a:xfrm>
            <a:custGeom>
              <a:avLst/>
              <a:gdLst>
                <a:gd name="T0" fmla="*/ 0 w 26"/>
                <a:gd name="T1" fmla="*/ 0 h 30"/>
                <a:gd name="T2" fmla="*/ 15 w 26"/>
                <a:gd name="T3" fmla="*/ 29 h 30"/>
                <a:gd name="T4" fmla="*/ 25 w 26"/>
                <a:gd name="T5" fmla="*/ 22 h 30"/>
                <a:gd name="T6" fmla="*/ 0 w 26"/>
                <a:gd name="T7" fmla="*/ 0 h 3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6" h="30">
                  <a:moveTo>
                    <a:pt x="0" y="0"/>
                  </a:moveTo>
                  <a:lnTo>
                    <a:pt x="15" y="29"/>
                  </a:lnTo>
                  <a:lnTo>
                    <a:pt x="25" y="22"/>
                  </a:lnTo>
                  <a:lnTo>
                    <a:pt x="0" y="0"/>
                  </a:lnTo>
                </a:path>
              </a:pathLst>
            </a:custGeom>
            <a:solidFill>
              <a:srgbClr val="FFFF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5309" name="Freeform 12"/>
            <p:cNvSpPr>
              <a:spLocks/>
            </p:cNvSpPr>
            <p:nvPr/>
          </p:nvSpPr>
          <p:spPr bwMode="auto">
            <a:xfrm>
              <a:off x="245" y="3889"/>
              <a:ext cx="29" cy="32"/>
            </a:xfrm>
            <a:custGeom>
              <a:avLst/>
              <a:gdLst>
                <a:gd name="T0" fmla="*/ 28 w 29"/>
                <a:gd name="T1" fmla="*/ 0 h 32"/>
                <a:gd name="T2" fmla="*/ 11 w 29"/>
                <a:gd name="T3" fmla="*/ 31 h 32"/>
                <a:gd name="T4" fmla="*/ 0 w 29"/>
                <a:gd name="T5" fmla="*/ 23 h 32"/>
                <a:gd name="T6" fmla="*/ 28 w 29"/>
                <a:gd name="T7" fmla="*/ 0 h 3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9" h="32">
                  <a:moveTo>
                    <a:pt x="28" y="0"/>
                  </a:moveTo>
                  <a:lnTo>
                    <a:pt x="11" y="31"/>
                  </a:lnTo>
                  <a:lnTo>
                    <a:pt x="0" y="23"/>
                  </a:lnTo>
                  <a:lnTo>
                    <a:pt x="28" y="0"/>
                  </a:lnTo>
                </a:path>
              </a:pathLst>
            </a:custGeom>
            <a:solidFill>
              <a:srgbClr val="FFFF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5310" name="Freeform 13"/>
            <p:cNvSpPr>
              <a:spLocks/>
            </p:cNvSpPr>
            <p:nvPr/>
          </p:nvSpPr>
          <p:spPr bwMode="auto">
            <a:xfrm>
              <a:off x="220" y="3878"/>
              <a:ext cx="17" cy="31"/>
            </a:xfrm>
            <a:custGeom>
              <a:avLst/>
              <a:gdLst>
                <a:gd name="T0" fmla="*/ 7 w 17"/>
                <a:gd name="T1" fmla="*/ 0 h 31"/>
                <a:gd name="T2" fmla="*/ 0 w 17"/>
                <a:gd name="T3" fmla="*/ 30 h 31"/>
                <a:gd name="T4" fmla="*/ 16 w 17"/>
                <a:gd name="T5" fmla="*/ 29 h 31"/>
                <a:gd name="T6" fmla="*/ 7 w 17"/>
                <a:gd name="T7" fmla="*/ 0 h 3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 h="31">
                  <a:moveTo>
                    <a:pt x="7" y="0"/>
                  </a:moveTo>
                  <a:lnTo>
                    <a:pt x="0" y="30"/>
                  </a:lnTo>
                  <a:lnTo>
                    <a:pt x="16" y="29"/>
                  </a:lnTo>
                  <a:lnTo>
                    <a:pt x="7" y="0"/>
                  </a:lnTo>
                </a:path>
              </a:pathLst>
            </a:custGeom>
            <a:solidFill>
              <a:srgbClr val="FFFF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5311" name="Freeform 14"/>
            <p:cNvSpPr>
              <a:spLocks/>
            </p:cNvSpPr>
            <p:nvPr/>
          </p:nvSpPr>
          <p:spPr bwMode="auto">
            <a:xfrm>
              <a:off x="195" y="3924"/>
              <a:ext cx="67" cy="116"/>
            </a:xfrm>
            <a:custGeom>
              <a:avLst/>
              <a:gdLst>
                <a:gd name="T0" fmla="*/ 21 w 67"/>
                <a:gd name="T1" fmla="*/ 115 h 116"/>
                <a:gd name="T2" fmla="*/ 22 w 67"/>
                <a:gd name="T3" fmla="*/ 94 h 116"/>
                <a:gd name="T4" fmla="*/ 20 w 67"/>
                <a:gd name="T5" fmla="*/ 91 h 116"/>
                <a:gd name="T6" fmla="*/ 14 w 67"/>
                <a:gd name="T7" fmla="*/ 83 h 116"/>
                <a:gd name="T8" fmla="*/ 8 w 67"/>
                <a:gd name="T9" fmla="*/ 72 h 116"/>
                <a:gd name="T10" fmla="*/ 3 w 67"/>
                <a:gd name="T11" fmla="*/ 58 h 116"/>
                <a:gd name="T12" fmla="*/ 0 w 67"/>
                <a:gd name="T13" fmla="*/ 42 h 116"/>
                <a:gd name="T14" fmla="*/ 0 w 67"/>
                <a:gd name="T15" fmla="*/ 27 h 116"/>
                <a:gd name="T16" fmla="*/ 7 w 67"/>
                <a:gd name="T17" fmla="*/ 12 h 116"/>
                <a:gd name="T18" fmla="*/ 22 w 67"/>
                <a:gd name="T19" fmla="*/ 0 h 116"/>
                <a:gd name="T20" fmla="*/ 42 w 67"/>
                <a:gd name="T21" fmla="*/ 0 h 116"/>
                <a:gd name="T22" fmla="*/ 45 w 67"/>
                <a:gd name="T23" fmla="*/ 1 h 116"/>
                <a:gd name="T24" fmla="*/ 50 w 67"/>
                <a:gd name="T25" fmla="*/ 5 h 116"/>
                <a:gd name="T26" fmla="*/ 56 w 67"/>
                <a:gd name="T27" fmla="*/ 11 h 116"/>
                <a:gd name="T28" fmla="*/ 62 w 67"/>
                <a:gd name="T29" fmla="*/ 20 h 116"/>
                <a:gd name="T30" fmla="*/ 66 w 67"/>
                <a:gd name="T31" fmla="*/ 32 h 116"/>
                <a:gd name="T32" fmla="*/ 65 w 67"/>
                <a:gd name="T33" fmla="*/ 48 h 116"/>
                <a:gd name="T34" fmla="*/ 58 w 67"/>
                <a:gd name="T35" fmla="*/ 68 h 116"/>
                <a:gd name="T36" fmla="*/ 42 w 67"/>
                <a:gd name="T37" fmla="*/ 91 h 116"/>
                <a:gd name="T38" fmla="*/ 42 w 67"/>
                <a:gd name="T39" fmla="*/ 115 h 116"/>
                <a:gd name="T40" fmla="*/ 21 w 67"/>
                <a:gd name="T41" fmla="*/ 115 h 11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67" h="116">
                  <a:moveTo>
                    <a:pt x="21" y="115"/>
                  </a:moveTo>
                  <a:lnTo>
                    <a:pt x="22" y="94"/>
                  </a:lnTo>
                  <a:lnTo>
                    <a:pt x="20" y="91"/>
                  </a:lnTo>
                  <a:lnTo>
                    <a:pt x="14" y="83"/>
                  </a:lnTo>
                  <a:lnTo>
                    <a:pt x="8" y="72"/>
                  </a:lnTo>
                  <a:lnTo>
                    <a:pt x="3" y="58"/>
                  </a:lnTo>
                  <a:lnTo>
                    <a:pt x="0" y="42"/>
                  </a:lnTo>
                  <a:lnTo>
                    <a:pt x="0" y="27"/>
                  </a:lnTo>
                  <a:lnTo>
                    <a:pt x="7" y="12"/>
                  </a:lnTo>
                  <a:lnTo>
                    <a:pt x="22" y="0"/>
                  </a:lnTo>
                  <a:lnTo>
                    <a:pt x="42" y="0"/>
                  </a:lnTo>
                  <a:lnTo>
                    <a:pt x="45" y="1"/>
                  </a:lnTo>
                  <a:lnTo>
                    <a:pt x="50" y="5"/>
                  </a:lnTo>
                  <a:lnTo>
                    <a:pt x="56" y="11"/>
                  </a:lnTo>
                  <a:lnTo>
                    <a:pt x="62" y="20"/>
                  </a:lnTo>
                  <a:lnTo>
                    <a:pt x="66" y="32"/>
                  </a:lnTo>
                  <a:lnTo>
                    <a:pt x="65" y="48"/>
                  </a:lnTo>
                  <a:lnTo>
                    <a:pt x="58" y="68"/>
                  </a:lnTo>
                  <a:lnTo>
                    <a:pt x="42" y="91"/>
                  </a:lnTo>
                  <a:lnTo>
                    <a:pt x="42" y="115"/>
                  </a:lnTo>
                  <a:lnTo>
                    <a:pt x="21" y="115"/>
                  </a:lnTo>
                </a:path>
              </a:pathLst>
            </a:custGeom>
            <a:solidFill>
              <a:srgbClr val="FFFF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5312" name="Freeform 15"/>
            <p:cNvSpPr>
              <a:spLocks/>
            </p:cNvSpPr>
            <p:nvPr/>
          </p:nvSpPr>
          <p:spPr bwMode="auto">
            <a:xfrm>
              <a:off x="222" y="3945"/>
              <a:ext cx="17" cy="88"/>
            </a:xfrm>
            <a:custGeom>
              <a:avLst/>
              <a:gdLst>
                <a:gd name="T0" fmla="*/ 4 w 17"/>
                <a:gd name="T1" fmla="*/ 0 h 88"/>
                <a:gd name="T2" fmla="*/ 6 w 17"/>
                <a:gd name="T3" fmla="*/ 6 h 88"/>
                <a:gd name="T4" fmla="*/ 2 w 17"/>
                <a:gd name="T5" fmla="*/ 7 h 88"/>
                <a:gd name="T6" fmla="*/ 2 w 17"/>
                <a:gd name="T7" fmla="*/ 78 h 88"/>
                <a:gd name="T8" fmla="*/ 0 w 17"/>
                <a:gd name="T9" fmla="*/ 79 h 88"/>
                <a:gd name="T10" fmla="*/ 0 w 17"/>
                <a:gd name="T11" fmla="*/ 87 h 88"/>
                <a:gd name="T12" fmla="*/ 2 w 17"/>
                <a:gd name="T13" fmla="*/ 87 h 88"/>
                <a:gd name="T14" fmla="*/ 4 w 17"/>
                <a:gd name="T15" fmla="*/ 87 h 88"/>
                <a:gd name="T16" fmla="*/ 6 w 17"/>
                <a:gd name="T17" fmla="*/ 87 h 88"/>
                <a:gd name="T18" fmla="*/ 9 w 17"/>
                <a:gd name="T19" fmla="*/ 85 h 88"/>
                <a:gd name="T20" fmla="*/ 13 w 17"/>
                <a:gd name="T21" fmla="*/ 85 h 88"/>
                <a:gd name="T22" fmla="*/ 16 w 17"/>
                <a:gd name="T23" fmla="*/ 84 h 88"/>
                <a:gd name="T24" fmla="*/ 16 w 17"/>
                <a:gd name="T25" fmla="*/ 82 h 88"/>
                <a:gd name="T26" fmla="*/ 16 w 17"/>
                <a:gd name="T27" fmla="*/ 79 h 88"/>
                <a:gd name="T28" fmla="*/ 16 w 17"/>
                <a:gd name="T29" fmla="*/ 48 h 88"/>
                <a:gd name="T30" fmla="*/ 13 w 17"/>
                <a:gd name="T31" fmla="*/ 47 h 88"/>
                <a:gd name="T32" fmla="*/ 13 w 17"/>
                <a:gd name="T33" fmla="*/ 39 h 88"/>
                <a:gd name="T34" fmla="*/ 13 w 17"/>
                <a:gd name="T35" fmla="*/ 5 h 88"/>
                <a:gd name="T36" fmla="*/ 4 w 17"/>
                <a:gd name="T37" fmla="*/ 0 h 8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7" h="88">
                  <a:moveTo>
                    <a:pt x="4" y="0"/>
                  </a:moveTo>
                  <a:lnTo>
                    <a:pt x="6" y="6"/>
                  </a:lnTo>
                  <a:lnTo>
                    <a:pt x="2" y="7"/>
                  </a:lnTo>
                  <a:lnTo>
                    <a:pt x="2" y="78"/>
                  </a:lnTo>
                  <a:lnTo>
                    <a:pt x="0" y="79"/>
                  </a:lnTo>
                  <a:lnTo>
                    <a:pt x="0" y="87"/>
                  </a:lnTo>
                  <a:lnTo>
                    <a:pt x="2" y="87"/>
                  </a:lnTo>
                  <a:lnTo>
                    <a:pt x="4" y="87"/>
                  </a:lnTo>
                  <a:lnTo>
                    <a:pt x="6" y="87"/>
                  </a:lnTo>
                  <a:lnTo>
                    <a:pt x="9" y="85"/>
                  </a:lnTo>
                  <a:lnTo>
                    <a:pt x="13" y="85"/>
                  </a:lnTo>
                  <a:lnTo>
                    <a:pt x="16" y="84"/>
                  </a:lnTo>
                  <a:lnTo>
                    <a:pt x="16" y="82"/>
                  </a:lnTo>
                  <a:lnTo>
                    <a:pt x="16" y="79"/>
                  </a:lnTo>
                  <a:lnTo>
                    <a:pt x="16" y="48"/>
                  </a:lnTo>
                  <a:lnTo>
                    <a:pt x="13" y="47"/>
                  </a:lnTo>
                  <a:lnTo>
                    <a:pt x="13" y="39"/>
                  </a:lnTo>
                  <a:lnTo>
                    <a:pt x="13" y="5"/>
                  </a:lnTo>
                  <a:lnTo>
                    <a:pt x="4" y="0"/>
                  </a:lnTo>
                </a:path>
              </a:pathLst>
            </a:custGeom>
            <a:solidFill>
              <a:srgbClr val="00000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2802" name="Rectangle 7"/>
          <p:cNvSpPr>
            <a:spLocks noGrp="1" noChangeArrowheads="1"/>
          </p:cNvSpPr>
          <p:nvPr>
            <p:ph type="sldNum" sz="quarter" idx="5"/>
          </p:nvPr>
        </p:nvSpPr>
        <p:spPr>
          <a:noFill/>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spcBef>
                <a:spcPct val="0"/>
              </a:spcBef>
            </a:pPr>
            <a:fld id="{03A7E9AB-F9FE-48E1-9A1C-B2C7051884E4}" type="slidenum">
              <a:rPr lang="en-US" altLang="zh-CN" smtClean="0"/>
              <a:pPr>
                <a:spcBef>
                  <a:spcPct val="0"/>
                </a:spcBef>
              </a:pPr>
              <a:t>172</a:t>
            </a:fld>
            <a:endParaRPr lang="en-US" altLang="zh-CN"/>
          </a:p>
        </p:txBody>
      </p:sp>
      <p:sp>
        <p:nvSpPr>
          <p:cNvPr id="332803" name="Rectangle 2"/>
          <p:cNvSpPr>
            <a:spLocks noGrp="1" noRot="1" noChangeAspect="1" noChangeArrowheads="1" noTextEdit="1"/>
          </p:cNvSpPr>
          <p:nvPr>
            <p:ph type="sldImg"/>
          </p:nvPr>
        </p:nvSpPr>
        <p:spPr>
          <a:xfrm>
            <a:off x="-495300" y="155575"/>
            <a:ext cx="7842250" cy="4411663"/>
          </a:xfrm>
          <a:ln w="12700" cap="flat">
            <a:solidFill>
              <a:schemeClr val="tx1"/>
            </a:solidFill>
          </a:ln>
        </p:spPr>
      </p:sp>
      <p:sp>
        <p:nvSpPr>
          <p:cNvPr id="332804" name="Rectangle 3"/>
          <p:cNvSpPr>
            <a:spLocks noChangeArrowheads="1"/>
          </p:cNvSpPr>
          <p:nvPr/>
        </p:nvSpPr>
        <p:spPr bwMode="auto">
          <a:xfrm>
            <a:off x="788988" y="4637088"/>
            <a:ext cx="182562" cy="501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lgn="ctr" eaLnBrk="1" hangingPunct="1">
              <a:spcBef>
                <a:spcPct val="20000"/>
              </a:spcBef>
            </a:pPr>
            <a:endParaRPr kumimoji="0" lang="zh-CN" altLang="en-US" sz="3200">
              <a:latin typeface="Arial" panose="020B0604020202020204" pitchFamily="34" charset="0"/>
            </a:endParaRPr>
          </a:p>
        </p:txBody>
      </p:sp>
      <p:sp>
        <p:nvSpPr>
          <p:cNvPr id="332805" name="Rectangle 4"/>
          <p:cNvSpPr>
            <a:spLocks noChangeArrowheads="1"/>
          </p:cNvSpPr>
          <p:nvPr/>
        </p:nvSpPr>
        <p:spPr bwMode="auto">
          <a:xfrm>
            <a:off x="412750" y="4773613"/>
            <a:ext cx="6029325" cy="3756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388" tIns="46195" rIns="92388" bIns="46195"/>
          <a:lstStyle>
            <a:lvl1pPr defTabSz="403225">
              <a:spcBef>
                <a:spcPct val="30000"/>
              </a:spcBef>
              <a:tabLst>
                <a:tab pos="458788" algn="l"/>
              </a:tabLst>
              <a:defRPr kumimoji="1" sz="1200">
                <a:solidFill>
                  <a:schemeClr val="tx1"/>
                </a:solidFill>
                <a:latin typeface="Times New Roman" panose="02020603050405020304" pitchFamily="18" charset="0"/>
                <a:ea typeface="宋体" panose="02010600030101010101" pitchFamily="2" charset="-122"/>
              </a:defRPr>
            </a:lvl1pPr>
            <a:lvl2pPr marL="114300" defTabSz="403225">
              <a:spcBef>
                <a:spcPct val="30000"/>
              </a:spcBef>
              <a:tabLst>
                <a:tab pos="458788" algn="l"/>
              </a:tabLst>
              <a:defRPr kumimoji="1" sz="1200">
                <a:solidFill>
                  <a:schemeClr val="tx1"/>
                </a:solidFill>
                <a:latin typeface="Times New Roman" panose="02020603050405020304" pitchFamily="18" charset="0"/>
                <a:ea typeface="宋体" panose="02010600030101010101" pitchFamily="2" charset="-122"/>
              </a:defRPr>
            </a:lvl2pPr>
            <a:lvl3pPr marL="1143000" indent="-228600" defTabSz="403225">
              <a:spcBef>
                <a:spcPct val="30000"/>
              </a:spcBef>
              <a:tabLst>
                <a:tab pos="458788" algn="l"/>
              </a:tabLst>
              <a:defRPr kumimoji="1" sz="1200">
                <a:solidFill>
                  <a:schemeClr val="tx1"/>
                </a:solidFill>
                <a:latin typeface="Times New Roman" panose="02020603050405020304" pitchFamily="18" charset="0"/>
                <a:ea typeface="宋体" panose="02010600030101010101" pitchFamily="2" charset="-122"/>
              </a:defRPr>
            </a:lvl3pPr>
            <a:lvl4pPr marL="1600200" indent="-228600" defTabSz="403225">
              <a:spcBef>
                <a:spcPct val="30000"/>
              </a:spcBef>
              <a:tabLst>
                <a:tab pos="458788" algn="l"/>
              </a:tabLst>
              <a:defRPr kumimoji="1" sz="1200">
                <a:solidFill>
                  <a:schemeClr val="tx1"/>
                </a:solidFill>
                <a:latin typeface="Times New Roman" panose="02020603050405020304" pitchFamily="18" charset="0"/>
                <a:ea typeface="宋体" panose="02010600030101010101" pitchFamily="2" charset="-122"/>
              </a:defRPr>
            </a:lvl4pPr>
            <a:lvl5pPr marL="2057400" indent="-228600" defTabSz="403225">
              <a:spcBef>
                <a:spcPct val="30000"/>
              </a:spcBef>
              <a:tabLst>
                <a:tab pos="458788" algn="l"/>
              </a:tabLst>
              <a:defRPr kumimoji="1" sz="1200">
                <a:solidFill>
                  <a:schemeClr val="tx1"/>
                </a:solidFill>
                <a:latin typeface="Times New Roman" panose="02020603050405020304" pitchFamily="18" charset="0"/>
                <a:ea typeface="宋体" panose="02010600030101010101" pitchFamily="2" charset="-122"/>
              </a:defRPr>
            </a:lvl5pPr>
            <a:lvl6pPr marL="2514600" indent="-228600" defTabSz="403225" eaLnBrk="0" fontAlgn="base" hangingPunct="0">
              <a:spcBef>
                <a:spcPct val="30000"/>
              </a:spcBef>
              <a:spcAft>
                <a:spcPct val="0"/>
              </a:spcAft>
              <a:tabLst>
                <a:tab pos="458788" algn="l"/>
              </a:tabLst>
              <a:defRPr kumimoji="1" sz="1200">
                <a:solidFill>
                  <a:schemeClr val="tx1"/>
                </a:solidFill>
                <a:latin typeface="Times New Roman" panose="02020603050405020304" pitchFamily="18" charset="0"/>
                <a:ea typeface="宋体" panose="02010600030101010101" pitchFamily="2" charset="-122"/>
              </a:defRPr>
            </a:lvl6pPr>
            <a:lvl7pPr marL="2971800" indent="-228600" defTabSz="403225" eaLnBrk="0" fontAlgn="base" hangingPunct="0">
              <a:spcBef>
                <a:spcPct val="30000"/>
              </a:spcBef>
              <a:spcAft>
                <a:spcPct val="0"/>
              </a:spcAft>
              <a:tabLst>
                <a:tab pos="458788" algn="l"/>
              </a:tabLst>
              <a:defRPr kumimoji="1" sz="1200">
                <a:solidFill>
                  <a:schemeClr val="tx1"/>
                </a:solidFill>
                <a:latin typeface="Times New Roman" panose="02020603050405020304" pitchFamily="18" charset="0"/>
                <a:ea typeface="宋体" panose="02010600030101010101" pitchFamily="2" charset="-122"/>
              </a:defRPr>
            </a:lvl7pPr>
            <a:lvl8pPr marL="3429000" indent="-228600" defTabSz="403225" eaLnBrk="0" fontAlgn="base" hangingPunct="0">
              <a:spcBef>
                <a:spcPct val="30000"/>
              </a:spcBef>
              <a:spcAft>
                <a:spcPct val="0"/>
              </a:spcAft>
              <a:tabLst>
                <a:tab pos="458788" algn="l"/>
              </a:tabLst>
              <a:defRPr kumimoji="1" sz="1200">
                <a:solidFill>
                  <a:schemeClr val="tx1"/>
                </a:solidFill>
                <a:latin typeface="Times New Roman" panose="02020603050405020304" pitchFamily="18" charset="0"/>
                <a:ea typeface="宋体" panose="02010600030101010101" pitchFamily="2" charset="-122"/>
              </a:defRPr>
            </a:lvl8pPr>
            <a:lvl9pPr marL="3886200" indent="-228600" defTabSz="403225" eaLnBrk="0" fontAlgn="base" hangingPunct="0">
              <a:spcBef>
                <a:spcPct val="30000"/>
              </a:spcBef>
              <a:spcAft>
                <a:spcPct val="0"/>
              </a:spcAft>
              <a:tabLst>
                <a:tab pos="458788" algn="l"/>
              </a:tabLst>
              <a:defRPr kumimoji="1" sz="1200">
                <a:solidFill>
                  <a:schemeClr val="tx1"/>
                </a:solidFill>
                <a:latin typeface="Times New Roman" panose="02020603050405020304" pitchFamily="18" charset="0"/>
                <a:ea typeface="宋体" panose="02010600030101010101" pitchFamily="2" charset="-122"/>
              </a:defRPr>
            </a:lvl9pPr>
          </a:lstStyle>
          <a:p>
            <a:r>
              <a:rPr kumimoji="0" lang="en-US" altLang="zh-CN" sz="1100" b="1">
                <a:latin typeface="Arial" panose="020B0604020202020204" pitchFamily="34" charset="0"/>
              </a:rPr>
              <a:t>Views in the Data Dictionary</a:t>
            </a:r>
          </a:p>
          <a:p>
            <a:pPr lvl="1"/>
            <a:r>
              <a:rPr kumimoji="0" lang="en-US" altLang="zh-CN" sz="1100"/>
              <a:t>Once your view has been created, you can query the data dictionary table called USER_VIEWS to see the name of the view and the view definition. The text of the SELECT statement that constitutes your view is stored in a LONG column.</a:t>
            </a:r>
          </a:p>
          <a:p>
            <a:r>
              <a:rPr kumimoji="0" lang="en-US" altLang="zh-CN" sz="1100" b="1">
                <a:latin typeface="Arial" panose="020B0604020202020204" pitchFamily="34" charset="0"/>
              </a:rPr>
              <a:t>Views Data Access</a:t>
            </a:r>
          </a:p>
          <a:p>
            <a:pPr lvl="1"/>
            <a:r>
              <a:rPr kumimoji="0" lang="en-US" altLang="zh-CN" sz="1100"/>
              <a:t>When you access data, using a view, Oracle Server performs the following operations:</a:t>
            </a:r>
          </a:p>
          <a:p>
            <a:pPr lvl="1"/>
            <a:r>
              <a:rPr kumimoji="0" lang="en-US" altLang="zh-CN" sz="1100"/>
              <a:t>   1.   Retrieves the view definition from the data dictionary table USER_VIEWS.</a:t>
            </a:r>
          </a:p>
          <a:p>
            <a:pPr lvl="1"/>
            <a:r>
              <a:rPr kumimoji="0" lang="en-US" altLang="zh-CN" sz="1100"/>
              <a:t>   2.   Checks access privileges for the view base table.</a:t>
            </a:r>
          </a:p>
          <a:p>
            <a:pPr lvl="1"/>
            <a:r>
              <a:rPr kumimoji="0" lang="en-US" altLang="zh-CN" sz="1100"/>
              <a:t>   3.   Converts the view query into an equivalent operation on the underlying base table or tables. In  	other words, data is retrieved from, or an update made to, the base table(s).    </a:t>
            </a:r>
          </a:p>
          <a:p>
            <a:endParaRPr kumimoji="0" lang="en-US" altLang="zh-CN" sz="1100" b="1">
              <a:latin typeface="Arial" panose="020B0604020202020204" pitchFamily="34" charset="0"/>
            </a:endParaRPr>
          </a:p>
          <a:p>
            <a:endParaRPr kumimoji="0" lang="en-US" altLang="zh-CN" sz="1100" b="1">
              <a:latin typeface="Arial" panose="020B0604020202020204" pitchFamily="34" charset="0"/>
            </a:endParaRPr>
          </a:p>
          <a:p>
            <a:endParaRPr kumimoji="0" lang="en-US" altLang="zh-CN" sz="1100" b="1">
              <a:latin typeface="Arial" panose="020B0604020202020204" pitchFamily="34" charset="0"/>
            </a:endParaRPr>
          </a:p>
          <a:p>
            <a:endParaRPr kumimoji="0" lang="en-US" altLang="zh-CN" sz="1100" b="1">
              <a:latin typeface="Arial" panose="020B0604020202020204" pitchFamily="34" charset="0"/>
            </a:endParaRPr>
          </a:p>
          <a:p>
            <a:r>
              <a:rPr kumimoji="0" lang="en-US" altLang="zh-CN" sz="1100" b="1">
                <a:solidFill>
                  <a:schemeClr val="accent2"/>
                </a:solidFill>
                <a:latin typeface="Arial" panose="020B0604020202020204" pitchFamily="34" charset="0"/>
              </a:rPr>
              <a:t>Class Management Note</a:t>
            </a:r>
          </a:p>
          <a:p>
            <a:pPr lvl="1"/>
            <a:r>
              <a:rPr kumimoji="0" lang="en-US" altLang="zh-CN" sz="1100">
                <a:solidFill>
                  <a:schemeClr val="accent2"/>
                </a:solidFill>
              </a:rPr>
              <a:t>The view text is stored in a column of LONG data type. You may need to set ARRAYSIZE to a smaller value or increase the value of LONG to view the text.</a:t>
            </a:r>
            <a:r>
              <a:rPr kumimoji="0" lang="en-US" altLang="zh-CN" sz="1100"/>
              <a:t> </a:t>
            </a:r>
          </a:p>
        </p:txBody>
      </p:sp>
      <p:sp>
        <p:nvSpPr>
          <p:cNvPr id="332806" name="Rectangle 5"/>
          <p:cNvSpPr>
            <a:spLocks noGrp="1" noChangeArrowheads="1"/>
          </p:cNvSpPr>
          <p:nvPr>
            <p:ph type="body" idx="1"/>
          </p:nvPr>
        </p:nvSpPr>
        <p:spPr>
          <a:xfrm>
            <a:off x="412750" y="4773613"/>
            <a:ext cx="6029325" cy="3756025"/>
          </a:xfrm>
          <a:noFill/>
        </p:spPr>
        <p:txBody>
          <a:bodyPr lIns="92388" tIns="46195" rIns="92388" bIns="46195"/>
          <a:lstStyle/>
          <a:p>
            <a:pPr eaLnBrk="1" hangingPunct="1"/>
            <a:r>
              <a:rPr lang="en-US" altLang="zh-CN"/>
              <a:t>Views in the Data Dictionary</a:t>
            </a:r>
          </a:p>
        </p:txBody>
      </p:sp>
    </p:spTree>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850" name="Rectangle 7"/>
          <p:cNvSpPr>
            <a:spLocks noGrp="1" noChangeArrowheads="1"/>
          </p:cNvSpPr>
          <p:nvPr>
            <p:ph type="sldNum" sz="quarter" idx="5"/>
          </p:nvPr>
        </p:nvSpPr>
        <p:spPr>
          <a:noFill/>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spcBef>
                <a:spcPct val="0"/>
              </a:spcBef>
            </a:pPr>
            <a:fld id="{6A7000EE-C90F-4782-9E67-92D6185D38AE}" type="slidenum">
              <a:rPr lang="en-US" altLang="zh-CN" smtClean="0"/>
              <a:pPr>
                <a:spcBef>
                  <a:spcPct val="0"/>
                </a:spcBef>
              </a:pPr>
              <a:t>173</a:t>
            </a:fld>
            <a:endParaRPr lang="en-US" altLang="zh-CN"/>
          </a:p>
        </p:txBody>
      </p:sp>
      <p:sp>
        <p:nvSpPr>
          <p:cNvPr id="334851" name="Rectangle 2"/>
          <p:cNvSpPr>
            <a:spLocks noGrp="1" noRot="1" noChangeAspect="1" noChangeArrowheads="1" noTextEdit="1"/>
          </p:cNvSpPr>
          <p:nvPr>
            <p:ph type="sldImg"/>
          </p:nvPr>
        </p:nvSpPr>
        <p:spPr>
          <a:xfrm>
            <a:off x="-493713" y="157163"/>
            <a:ext cx="7839076" cy="4410075"/>
          </a:xfrm>
          <a:ln w="12700" cap="flat">
            <a:solidFill>
              <a:schemeClr val="tx1"/>
            </a:solidFill>
          </a:ln>
        </p:spPr>
      </p:sp>
      <p:sp>
        <p:nvSpPr>
          <p:cNvPr id="334852" name="Rectangle 3"/>
          <p:cNvSpPr>
            <a:spLocks noGrp="1" noChangeArrowheads="1"/>
          </p:cNvSpPr>
          <p:nvPr>
            <p:ph type="body" idx="1"/>
          </p:nvPr>
        </p:nvSpPr>
        <p:spPr>
          <a:xfrm>
            <a:off x="412750" y="4773613"/>
            <a:ext cx="6029325" cy="3756025"/>
          </a:xfrm>
          <a:noFill/>
        </p:spPr>
        <p:txBody>
          <a:bodyPr lIns="92388" tIns="46195" rIns="92388" bIns="46195"/>
          <a:lstStyle/>
          <a:p>
            <a:pPr defTabSz="401638" eaLnBrk="1" hangingPunct="1"/>
            <a:r>
              <a:rPr lang="en-US" altLang="zh-CN"/>
              <a:t>Creating a Complex View</a:t>
            </a:r>
          </a:p>
          <a:p>
            <a:pPr marL="114300" lvl="1" defTabSz="401638" eaLnBrk="1" hangingPunct="1"/>
            <a:r>
              <a:rPr lang="en-US" altLang="zh-CN"/>
              <a:t>The example above creates a complex view of the department names, minimum salary, maximum salary, and average salary by the department. Note that alternative names have been specified for the view. This is a requirement if any column of the view is derived from a function or an expression.</a:t>
            </a:r>
          </a:p>
          <a:p>
            <a:pPr marL="114300" lvl="1" defTabSz="401638" eaLnBrk="1" hangingPunct="1"/>
            <a:r>
              <a:rPr lang="en-US" altLang="zh-CN"/>
              <a:t>You can view the structure of the view by using the SQL*Plus DESCRIBE command. Display the contents of the view by issuing a SELECT statement.   </a:t>
            </a:r>
          </a:p>
        </p:txBody>
      </p:sp>
      <p:sp>
        <p:nvSpPr>
          <p:cNvPr id="334853" name="Rectangle 4"/>
          <p:cNvSpPr>
            <a:spLocks noChangeArrowheads="1"/>
          </p:cNvSpPr>
          <p:nvPr/>
        </p:nvSpPr>
        <p:spPr bwMode="auto">
          <a:xfrm>
            <a:off x="627063" y="6008688"/>
            <a:ext cx="5645150" cy="501650"/>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lgn="ctr" eaLnBrk="1" hangingPunct="1">
              <a:spcBef>
                <a:spcPct val="20000"/>
              </a:spcBef>
            </a:pPr>
            <a:endParaRPr kumimoji="0" lang="zh-CN" altLang="en-US" sz="3200">
              <a:latin typeface="Arial" panose="020B0604020202020204" pitchFamily="34" charset="0"/>
            </a:endParaRPr>
          </a:p>
        </p:txBody>
      </p:sp>
      <p:sp>
        <p:nvSpPr>
          <p:cNvPr id="334854" name="Rectangle 5"/>
          <p:cNvSpPr>
            <a:spLocks noChangeArrowheads="1"/>
          </p:cNvSpPr>
          <p:nvPr/>
        </p:nvSpPr>
        <p:spPr bwMode="auto">
          <a:xfrm>
            <a:off x="581025" y="6054725"/>
            <a:ext cx="228917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796" tIns="44601" rIns="90796" bIns="44601">
            <a:spAutoFit/>
          </a:bodyPr>
          <a:lstStyle>
            <a:lvl1pPr defTabSz="873125">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defTabSz="873125">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defTabSz="873125">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defTabSz="873125">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defTabSz="873125">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defTabSz="873125"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defTabSz="873125"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defTabSz="873125"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defTabSz="873125"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r>
              <a:rPr kumimoji="0" lang="en-US" altLang="zh-CN" sz="1100" b="1">
                <a:latin typeface="Courier New" panose="02070309020205020404" pitchFamily="49" charset="0"/>
              </a:rPr>
              <a:t>SQL&gt; SELECT  * </a:t>
            </a:r>
          </a:p>
          <a:p>
            <a:r>
              <a:rPr kumimoji="0" lang="en-US" altLang="zh-CN" sz="1100" b="1">
                <a:latin typeface="Courier New" panose="02070309020205020404" pitchFamily="49" charset="0"/>
              </a:rPr>
              <a:t>  2  FROM    dept_sum_vu;</a:t>
            </a:r>
          </a:p>
        </p:txBody>
      </p:sp>
      <p:sp>
        <p:nvSpPr>
          <p:cNvPr id="334855" name="Rectangle 6"/>
          <p:cNvSpPr>
            <a:spLocks noChangeArrowheads="1"/>
          </p:cNvSpPr>
          <p:nvPr/>
        </p:nvSpPr>
        <p:spPr bwMode="auto">
          <a:xfrm>
            <a:off x="620713" y="6657975"/>
            <a:ext cx="5651500" cy="1165225"/>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lgn="ctr" eaLnBrk="1" hangingPunct="1">
              <a:spcBef>
                <a:spcPct val="20000"/>
              </a:spcBef>
            </a:pPr>
            <a:endParaRPr kumimoji="0" lang="zh-CN" altLang="en-US" sz="3200">
              <a:latin typeface="Arial" panose="020B0604020202020204" pitchFamily="34" charset="0"/>
            </a:endParaRPr>
          </a:p>
        </p:txBody>
      </p:sp>
      <p:sp>
        <p:nvSpPr>
          <p:cNvPr id="334856" name="Rectangle 7"/>
          <p:cNvSpPr>
            <a:spLocks noChangeArrowheads="1"/>
          </p:cNvSpPr>
          <p:nvPr/>
        </p:nvSpPr>
        <p:spPr bwMode="auto">
          <a:xfrm>
            <a:off x="609600" y="6691313"/>
            <a:ext cx="3892550" cy="1136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796" tIns="44601" rIns="90796" bIns="44601">
            <a:spAutoFit/>
          </a:bodyPr>
          <a:lstStyle>
            <a:lvl1pPr defTabSz="873125">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defTabSz="873125">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defTabSz="873125">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defTabSz="873125">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defTabSz="873125">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defTabSz="873125"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defTabSz="873125"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defTabSz="873125"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defTabSz="873125"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r>
              <a:rPr kumimoji="0" lang="en-US" altLang="zh-CN" sz="1100">
                <a:latin typeface="Courier New" panose="02070309020205020404" pitchFamily="49" charset="0"/>
              </a:rPr>
              <a:t>NAME              MINSAL    MAXSAL    AVGSAL</a:t>
            </a:r>
          </a:p>
          <a:p>
            <a:r>
              <a:rPr kumimoji="0" lang="en-US" altLang="zh-CN" sz="1100">
                <a:latin typeface="Courier New" panose="02070309020205020404" pitchFamily="49" charset="0"/>
              </a:rPr>
              <a:t>-------------- --------- --------- ---------</a:t>
            </a:r>
          </a:p>
          <a:p>
            <a:r>
              <a:rPr kumimoji="0" lang="en-US" altLang="zh-CN" sz="1100">
                <a:latin typeface="Courier New" panose="02070309020205020404" pitchFamily="49" charset="0"/>
              </a:rPr>
              <a:t>ACCOUNTING          1300      5000 2916.6667</a:t>
            </a:r>
          </a:p>
          <a:p>
            <a:r>
              <a:rPr kumimoji="0" lang="en-US" altLang="zh-CN" sz="1100">
                <a:latin typeface="Courier New" panose="02070309020205020404" pitchFamily="49" charset="0"/>
              </a:rPr>
              <a:t>RESEARCH             800      3000      2175</a:t>
            </a:r>
          </a:p>
          <a:p>
            <a:r>
              <a:rPr kumimoji="0" lang="en-US" altLang="zh-CN" sz="1100">
                <a:latin typeface="Courier New" panose="02070309020205020404" pitchFamily="49" charset="0"/>
              </a:rPr>
              <a:t>SALES                950      2850 1566.6667</a:t>
            </a:r>
          </a:p>
        </p:txBody>
      </p:sp>
    </p:spTree>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6898" name="Rectangle 7"/>
          <p:cNvSpPr>
            <a:spLocks noGrp="1" noChangeArrowheads="1"/>
          </p:cNvSpPr>
          <p:nvPr>
            <p:ph type="sldNum" sz="quarter" idx="5"/>
          </p:nvPr>
        </p:nvSpPr>
        <p:spPr>
          <a:noFill/>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spcBef>
                <a:spcPct val="0"/>
              </a:spcBef>
            </a:pPr>
            <a:fld id="{12352A86-3EE7-46E3-8B97-FB97CD06900D}" type="slidenum">
              <a:rPr lang="en-US" altLang="zh-CN" smtClean="0"/>
              <a:pPr>
                <a:spcBef>
                  <a:spcPct val="0"/>
                </a:spcBef>
              </a:pPr>
              <a:t>174</a:t>
            </a:fld>
            <a:endParaRPr lang="en-US" altLang="zh-CN"/>
          </a:p>
        </p:txBody>
      </p:sp>
      <p:sp>
        <p:nvSpPr>
          <p:cNvPr id="336899" name="Rectangle 2"/>
          <p:cNvSpPr>
            <a:spLocks noGrp="1" noChangeArrowheads="1"/>
          </p:cNvSpPr>
          <p:nvPr>
            <p:ph type="body" idx="1"/>
          </p:nvPr>
        </p:nvSpPr>
        <p:spPr>
          <a:xfrm>
            <a:off x="412750" y="4773613"/>
            <a:ext cx="6029325" cy="3756025"/>
          </a:xfrm>
          <a:noFill/>
        </p:spPr>
        <p:txBody>
          <a:bodyPr lIns="92388" tIns="46195" rIns="92388" bIns="46195"/>
          <a:lstStyle/>
          <a:p>
            <a:pPr defTabSz="401638" eaLnBrk="1" hangingPunct="1"/>
            <a:r>
              <a:rPr lang="en-US" altLang="zh-CN"/>
              <a:t>Performing DML Operations on a View</a:t>
            </a:r>
          </a:p>
          <a:p>
            <a:pPr marL="114300" lvl="1" defTabSz="401638" eaLnBrk="1" hangingPunct="1"/>
            <a:r>
              <a:rPr lang="en-US" altLang="zh-CN"/>
              <a:t>You can perform DML operations on data through a view provided those operations follow certain rules.</a:t>
            </a:r>
          </a:p>
          <a:p>
            <a:pPr marL="114300" lvl="1" defTabSz="401638" eaLnBrk="1" hangingPunct="1"/>
            <a:r>
              <a:rPr lang="en-US" altLang="zh-CN"/>
              <a:t>You can remove a row from a view unless it contains any of the following:</a:t>
            </a:r>
          </a:p>
          <a:p>
            <a:pPr marL="450850" lvl="2" indent="-217488" defTabSz="401638" eaLnBrk="1" hangingPunct="1"/>
            <a:r>
              <a:rPr lang="en-US" altLang="zh-CN"/>
              <a:t>Group functions</a:t>
            </a:r>
          </a:p>
          <a:p>
            <a:pPr marL="450850" lvl="2" indent="-217488" defTabSz="401638" eaLnBrk="1" hangingPunct="1"/>
            <a:r>
              <a:rPr lang="en-US" altLang="zh-CN"/>
              <a:t>A GROUP BY clause</a:t>
            </a:r>
          </a:p>
          <a:p>
            <a:pPr marL="450850" lvl="2" indent="-217488" defTabSz="401638" eaLnBrk="1" hangingPunct="1"/>
            <a:r>
              <a:rPr lang="en-US" altLang="zh-CN"/>
              <a:t>The DISTINCT keyword</a:t>
            </a:r>
          </a:p>
          <a:p>
            <a:pPr defTabSz="401638" eaLnBrk="1" hangingPunct="1"/>
            <a:endParaRPr lang="en-US" altLang="zh-CN" b="1"/>
          </a:p>
        </p:txBody>
      </p:sp>
      <p:sp>
        <p:nvSpPr>
          <p:cNvPr id="336900" name="Rectangle 3"/>
          <p:cNvSpPr>
            <a:spLocks noGrp="1" noRot="1" noChangeAspect="1" noChangeArrowheads="1" noTextEdit="1"/>
          </p:cNvSpPr>
          <p:nvPr>
            <p:ph type="sldImg"/>
          </p:nvPr>
        </p:nvSpPr>
        <p:spPr>
          <a:xfrm>
            <a:off x="-493713" y="157163"/>
            <a:ext cx="7839076" cy="4410075"/>
          </a:xfrm>
          <a:ln w="12700" cap="flat">
            <a:solidFill>
              <a:schemeClr val="tx1"/>
            </a:solidFill>
          </a:ln>
        </p:spPr>
      </p:sp>
    </p:spTree>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946" name="Rectangle 7"/>
          <p:cNvSpPr>
            <a:spLocks noGrp="1" noChangeArrowheads="1"/>
          </p:cNvSpPr>
          <p:nvPr>
            <p:ph type="sldNum" sz="quarter" idx="5"/>
          </p:nvPr>
        </p:nvSpPr>
        <p:spPr>
          <a:noFill/>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spcBef>
                <a:spcPct val="0"/>
              </a:spcBef>
            </a:pPr>
            <a:fld id="{C08CFA8B-4C2F-48E1-BE5C-F9A8C734DFBC}" type="slidenum">
              <a:rPr lang="en-US" altLang="zh-CN" smtClean="0"/>
              <a:pPr>
                <a:spcBef>
                  <a:spcPct val="0"/>
                </a:spcBef>
              </a:pPr>
              <a:t>175</a:t>
            </a:fld>
            <a:endParaRPr lang="en-US" altLang="zh-CN"/>
          </a:p>
        </p:txBody>
      </p:sp>
      <p:sp>
        <p:nvSpPr>
          <p:cNvPr id="338947" name="Rectangle 2"/>
          <p:cNvSpPr>
            <a:spLocks noChangeArrowheads="1"/>
          </p:cNvSpPr>
          <p:nvPr/>
        </p:nvSpPr>
        <p:spPr bwMode="auto">
          <a:xfrm>
            <a:off x="3883025" y="0"/>
            <a:ext cx="2976563"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lgn="ctr" eaLnBrk="1" hangingPunct="1">
              <a:spcBef>
                <a:spcPct val="20000"/>
              </a:spcBef>
            </a:pPr>
            <a:endParaRPr kumimoji="0" lang="zh-CN" altLang="en-US" sz="3200">
              <a:latin typeface="Arial" panose="020B0604020202020204" pitchFamily="34" charset="0"/>
            </a:endParaRPr>
          </a:p>
        </p:txBody>
      </p:sp>
      <p:sp>
        <p:nvSpPr>
          <p:cNvPr id="338948" name="Rectangle 3"/>
          <p:cNvSpPr>
            <a:spLocks noChangeArrowheads="1"/>
          </p:cNvSpPr>
          <p:nvPr/>
        </p:nvSpPr>
        <p:spPr bwMode="auto">
          <a:xfrm>
            <a:off x="-3175" y="0"/>
            <a:ext cx="2973388"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lgn="ctr" eaLnBrk="1" hangingPunct="1">
              <a:spcBef>
                <a:spcPct val="20000"/>
              </a:spcBef>
            </a:pPr>
            <a:endParaRPr kumimoji="0" lang="zh-CN" altLang="en-US" sz="3200">
              <a:latin typeface="Arial" panose="020B0604020202020204" pitchFamily="34" charset="0"/>
            </a:endParaRPr>
          </a:p>
        </p:txBody>
      </p:sp>
      <p:sp>
        <p:nvSpPr>
          <p:cNvPr id="338949" name="Rectangle 4"/>
          <p:cNvSpPr>
            <a:spLocks noGrp="1" noChangeArrowheads="1"/>
          </p:cNvSpPr>
          <p:nvPr>
            <p:ph type="body" idx="1"/>
          </p:nvPr>
        </p:nvSpPr>
        <p:spPr>
          <a:xfrm>
            <a:off x="412750" y="4773613"/>
            <a:ext cx="6029325" cy="3756025"/>
          </a:xfrm>
          <a:noFill/>
        </p:spPr>
        <p:txBody>
          <a:bodyPr lIns="92388" tIns="46195" rIns="92388" bIns="46195"/>
          <a:lstStyle/>
          <a:p>
            <a:pPr defTabSz="401638" eaLnBrk="1" hangingPunct="1"/>
            <a:r>
              <a:rPr lang="en-US" altLang="zh-CN"/>
              <a:t>Removing a View</a:t>
            </a:r>
          </a:p>
          <a:p>
            <a:pPr marL="114300" lvl="1" defTabSz="401638" eaLnBrk="1" hangingPunct="1"/>
            <a:r>
              <a:rPr lang="en-US" altLang="zh-CN"/>
              <a:t>You use the DROP VIEW statement to remove a view. The statement removes the view definition from the database. Dropping views has no effect on the tables on which the view was based. Views or other applications based on deleted views become invalid. Only the creator or a user with the DROP ANY VIEW privilege can remove a view.</a:t>
            </a:r>
          </a:p>
          <a:p>
            <a:pPr marL="114300" lvl="1" defTabSz="401638" eaLnBrk="1" hangingPunct="1"/>
            <a:r>
              <a:rPr lang="en-US" altLang="zh-CN"/>
              <a:t>In the syntax:</a:t>
            </a:r>
          </a:p>
          <a:p>
            <a:pPr marL="114300" lvl="1" defTabSz="401638" eaLnBrk="1" hangingPunct="1"/>
            <a:r>
              <a:rPr lang="en-US" altLang="zh-CN"/>
              <a:t>	</a:t>
            </a:r>
            <a:r>
              <a:rPr lang="en-US" altLang="zh-CN" i="1"/>
              <a:t>view		</a:t>
            </a:r>
            <a:r>
              <a:rPr lang="en-US" altLang="zh-CN"/>
              <a:t>is the name of the view.</a:t>
            </a:r>
          </a:p>
          <a:p>
            <a:pPr defTabSz="401638" eaLnBrk="1" hangingPunct="1"/>
            <a:endParaRPr lang="en-US" altLang="zh-CN" b="1"/>
          </a:p>
        </p:txBody>
      </p:sp>
      <p:sp>
        <p:nvSpPr>
          <p:cNvPr id="338950" name="Rectangle 5"/>
          <p:cNvSpPr>
            <a:spLocks noGrp="1" noRot="1" noChangeAspect="1" noChangeArrowheads="1" noTextEdit="1"/>
          </p:cNvSpPr>
          <p:nvPr>
            <p:ph type="sldImg"/>
          </p:nvPr>
        </p:nvSpPr>
        <p:spPr>
          <a:xfrm>
            <a:off x="-493713" y="157163"/>
            <a:ext cx="7839076" cy="4410075"/>
          </a:xfrm>
          <a:ln w="12700" cap="flat">
            <a:solidFill>
              <a:schemeClr val="tx1"/>
            </a:solidFill>
          </a:ln>
        </p:spPr>
      </p:sp>
    </p:spTree>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994" name="Rectangle 7"/>
          <p:cNvSpPr>
            <a:spLocks noGrp="1" noChangeArrowheads="1"/>
          </p:cNvSpPr>
          <p:nvPr>
            <p:ph type="sldNum" sz="quarter" idx="5"/>
          </p:nvPr>
        </p:nvSpPr>
        <p:spPr>
          <a:noFill/>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spcBef>
                <a:spcPct val="0"/>
              </a:spcBef>
            </a:pPr>
            <a:fld id="{F301C5CE-0F69-4776-B2B3-1D6D57A8B074}" type="slidenum">
              <a:rPr lang="en-US" altLang="zh-CN" smtClean="0"/>
              <a:pPr>
                <a:spcBef>
                  <a:spcPct val="0"/>
                </a:spcBef>
              </a:pPr>
              <a:t>176</a:t>
            </a:fld>
            <a:endParaRPr lang="en-US" altLang="zh-CN"/>
          </a:p>
        </p:txBody>
      </p:sp>
      <p:sp>
        <p:nvSpPr>
          <p:cNvPr id="340995" name="Rectangle 2"/>
          <p:cNvSpPr>
            <a:spLocks noChangeArrowheads="1"/>
          </p:cNvSpPr>
          <p:nvPr/>
        </p:nvSpPr>
        <p:spPr bwMode="auto">
          <a:xfrm>
            <a:off x="3883025" y="0"/>
            <a:ext cx="2976563"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lgn="ctr" eaLnBrk="1" hangingPunct="1">
              <a:spcBef>
                <a:spcPct val="20000"/>
              </a:spcBef>
            </a:pPr>
            <a:endParaRPr kumimoji="0" lang="zh-CN" altLang="en-US" sz="3200">
              <a:latin typeface="Arial" panose="020B0604020202020204" pitchFamily="34" charset="0"/>
            </a:endParaRPr>
          </a:p>
        </p:txBody>
      </p:sp>
      <p:sp>
        <p:nvSpPr>
          <p:cNvPr id="340996" name="Rectangle 3"/>
          <p:cNvSpPr>
            <a:spLocks noChangeArrowheads="1"/>
          </p:cNvSpPr>
          <p:nvPr/>
        </p:nvSpPr>
        <p:spPr bwMode="auto">
          <a:xfrm>
            <a:off x="-3175" y="0"/>
            <a:ext cx="2973388"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lgn="ctr" eaLnBrk="1" hangingPunct="1">
              <a:spcBef>
                <a:spcPct val="20000"/>
              </a:spcBef>
            </a:pPr>
            <a:endParaRPr kumimoji="0" lang="zh-CN" altLang="en-US" sz="3200">
              <a:latin typeface="Arial" panose="020B0604020202020204" pitchFamily="34" charset="0"/>
            </a:endParaRPr>
          </a:p>
        </p:txBody>
      </p:sp>
      <p:sp>
        <p:nvSpPr>
          <p:cNvPr id="340997" name="Rectangle 4"/>
          <p:cNvSpPr>
            <a:spLocks noGrp="1" noChangeArrowheads="1"/>
          </p:cNvSpPr>
          <p:nvPr>
            <p:ph type="body" idx="1"/>
          </p:nvPr>
        </p:nvSpPr>
        <p:spPr>
          <a:xfrm>
            <a:off x="412750" y="4773613"/>
            <a:ext cx="6029325" cy="3756025"/>
          </a:xfrm>
          <a:noFill/>
        </p:spPr>
        <p:txBody>
          <a:bodyPr lIns="92388" tIns="46195" rIns="92388" bIns="46195"/>
          <a:lstStyle/>
          <a:p>
            <a:pPr defTabSz="401638" eaLnBrk="1" hangingPunct="1"/>
            <a:r>
              <a:rPr lang="en-US" altLang="zh-CN"/>
              <a:t>Removing a View</a:t>
            </a:r>
          </a:p>
          <a:p>
            <a:pPr marL="114300" lvl="1" defTabSz="401638" eaLnBrk="1" hangingPunct="1"/>
            <a:r>
              <a:rPr lang="en-US" altLang="zh-CN"/>
              <a:t>You use the DROP VIEW statement to remove a view. The statement removes the view definition from the database. Dropping views has no effect on the tables on which the view was based. Views or other applications based on deleted views become invalid. Only the creator or a user with the DROP ANY VIEW privilege can remove a view.</a:t>
            </a:r>
          </a:p>
          <a:p>
            <a:pPr marL="114300" lvl="1" defTabSz="401638" eaLnBrk="1" hangingPunct="1"/>
            <a:r>
              <a:rPr lang="en-US" altLang="zh-CN"/>
              <a:t>In the syntax:</a:t>
            </a:r>
          </a:p>
          <a:p>
            <a:pPr marL="114300" lvl="1" defTabSz="401638" eaLnBrk="1" hangingPunct="1"/>
            <a:r>
              <a:rPr lang="en-US" altLang="zh-CN"/>
              <a:t>	</a:t>
            </a:r>
            <a:r>
              <a:rPr lang="en-US" altLang="zh-CN" i="1"/>
              <a:t>view		</a:t>
            </a:r>
            <a:r>
              <a:rPr lang="en-US" altLang="zh-CN"/>
              <a:t>is the name of the view.</a:t>
            </a:r>
          </a:p>
          <a:p>
            <a:pPr defTabSz="401638" eaLnBrk="1" hangingPunct="1"/>
            <a:endParaRPr lang="en-US" altLang="zh-CN" b="1"/>
          </a:p>
        </p:txBody>
      </p:sp>
      <p:sp>
        <p:nvSpPr>
          <p:cNvPr id="340998" name="Rectangle 5"/>
          <p:cNvSpPr>
            <a:spLocks noGrp="1" noRot="1" noChangeAspect="1" noChangeArrowheads="1" noTextEdit="1"/>
          </p:cNvSpPr>
          <p:nvPr>
            <p:ph type="sldImg"/>
          </p:nvPr>
        </p:nvSpPr>
        <p:spPr>
          <a:xfrm>
            <a:off x="-493713" y="157163"/>
            <a:ext cx="7839076" cy="4410075"/>
          </a:xfrm>
          <a:ln w="12700" cap="flat">
            <a:solidFill>
              <a:schemeClr val="tx1"/>
            </a:solidFill>
          </a:ln>
        </p:spPr>
      </p:sp>
    </p:spTree>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5021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spcBef>
                <a:spcPct val="0"/>
              </a:spcBef>
            </a:pPr>
            <a:fld id="{51B06DC4-B182-4CF2-8D0F-AF5D8B6887D9}" type="slidenum">
              <a:rPr lang="en-US" altLang="zh-CN" smtClean="0">
                <a:latin typeface="Arial" panose="020B0604020202020204" pitchFamily="34" charset="0"/>
              </a:rPr>
              <a:pPr>
                <a:spcBef>
                  <a:spcPct val="0"/>
                </a:spcBef>
              </a:pPr>
              <a:t>184</a:t>
            </a:fld>
            <a:endParaRPr lang="en-US" altLang="zh-CN">
              <a:latin typeface="Arial" panose="020B0604020202020204" pitchFamily="34" charset="0"/>
            </a:endParaRPr>
          </a:p>
        </p:txBody>
      </p:sp>
      <p:sp>
        <p:nvSpPr>
          <p:cNvPr id="350211" name="Rectangle 2"/>
          <p:cNvSpPr>
            <a:spLocks noGrp="1" noRot="1" noChangeAspect="1" noChangeArrowheads="1" noTextEdit="1"/>
          </p:cNvSpPr>
          <p:nvPr>
            <p:ph type="sldImg"/>
          </p:nvPr>
        </p:nvSpPr>
        <p:spPr>
          <a:xfrm>
            <a:off x="642938" y="914400"/>
            <a:ext cx="5572125" cy="3135313"/>
          </a:xfrm>
          <a:solidFill>
            <a:srgbClr val="FFFFFF"/>
          </a:solidFill>
          <a:ln/>
        </p:spPr>
      </p:sp>
      <p:sp>
        <p:nvSpPr>
          <p:cNvPr id="350212" name="Rectangle 3"/>
          <p:cNvSpPr>
            <a:spLocks noGrp="1" noChangeArrowheads="1"/>
          </p:cNvSpPr>
          <p:nvPr>
            <p:ph type="body" idx="1"/>
          </p:nvPr>
        </p:nvSpPr>
        <p:spPr>
          <a:xfrm>
            <a:off x="1046163" y="4352925"/>
            <a:ext cx="4770437" cy="347821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eaLnBrk="1" hangingPunct="1"/>
            <a:endParaRPr lang="zh-CN" altLang="zh-CN">
              <a:latin typeface="Arial" panose="020B0604020202020204" pitchFamily="34" charset="0"/>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5225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spcBef>
                <a:spcPct val="0"/>
              </a:spcBef>
            </a:pPr>
            <a:fld id="{8F7C2072-0E9A-441A-868B-6620E9DE4534}" type="slidenum">
              <a:rPr lang="en-US" altLang="zh-CN" smtClean="0">
                <a:latin typeface="Arial" panose="020B0604020202020204" pitchFamily="34" charset="0"/>
              </a:rPr>
              <a:pPr>
                <a:spcBef>
                  <a:spcPct val="0"/>
                </a:spcBef>
              </a:pPr>
              <a:t>185</a:t>
            </a:fld>
            <a:endParaRPr lang="en-US" altLang="zh-CN">
              <a:latin typeface="Arial" panose="020B0604020202020204" pitchFamily="34" charset="0"/>
            </a:endParaRPr>
          </a:p>
        </p:txBody>
      </p:sp>
      <p:sp>
        <p:nvSpPr>
          <p:cNvPr id="352259" name="Rectangle 2"/>
          <p:cNvSpPr>
            <a:spLocks noGrp="1" noRot="1" noChangeAspect="1" noChangeArrowheads="1" noTextEdit="1"/>
          </p:cNvSpPr>
          <p:nvPr>
            <p:ph type="sldImg"/>
          </p:nvPr>
        </p:nvSpPr>
        <p:spPr>
          <a:xfrm>
            <a:off x="642938" y="914400"/>
            <a:ext cx="5572125" cy="3135313"/>
          </a:xfrm>
          <a:solidFill>
            <a:srgbClr val="FFFFFF"/>
          </a:solidFill>
          <a:ln/>
        </p:spPr>
      </p:sp>
      <p:sp>
        <p:nvSpPr>
          <p:cNvPr id="352260" name="Rectangle 3"/>
          <p:cNvSpPr>
            <a:spLocks noGrp="1" noChangeArrowheads="1"/>
          </p:cNvSpPr>
          <p:nvPr>
            <p:ph type="body" idx="1"/>
          </p:nvPr>
        </p:nvSpPr>
        <p:spPr>
          <a:xfrm>
            <a:off x="1046163" y="4352925"/>
            <a:ext cx="4770437" cy="347821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eaLnBrk="1" hangingPunct="1"/>
            <a:endParaRPr lang="zh-CN" altLang="zh-CN">
              <a:latin typeface="Arial" panose="020B0604020202020204" pitchFamily="34" charset="0"/>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5430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spcBef>
                <a:spcPct val="0"/>
              </a:spcBef>
            </a:pPr>
            <a:fld id="{C1DE98E1-44E8-45FD-9969-2C77DB5DAE4E}" type="slidenum">
              <a:rPr lang="en-US" altLang="zh-CN" smtClean="0">
                <a:latin typeface="Arial" panose="020B0604020202020204" pitchFamily="34" charset="0"/>
              </a:rPr>
              <a:pPr>
                <a:spcBef>
                  <a:spcPct val="0"/>
                </a:spcBef>
              </a:pPr>
              <a:t>186</a:t>
            </a:fld>
            <a:endParaRPr lang="en-US" altLang="zh-CN">
              <a:latin typeface="Arial" panose="020B0604020202020204" pitchFamily="34" charset="0"/>
            </a:endParaRPr>
          </a:p>
        </p:txBody>
      </p:sp>
      <p:sp>
        <p:nvSpPr>
          <p:cNvPr id="354307" name="Rectangle 2"/>
          <p:cNvSpPr>
            <a:spLocks noGrp="1" noRot="1" noChangeAspect="1" noChangeArrowheads="1" noTextEdit="1"/>
          </p:cNvSpPr>
          <p:nvPr>
            <p:ph type="sldImg"/>
          </p:nvPr>
        </p:nvSpPr>
        <p:spPr>
          <a:xfrm>
            <a:off x="642938" y="914400"/>
            <a:ext cx="5572125" cy="3135313"/>
          </a:xfrm>
          <a:solidFill>
            <a:srgbClr val="FFFFFF"/>
          </a:solidFill>
          <a:ln/>
        </p:spPr>
      </p:sp>
      <p:sp>
        <p:nvSpPr>
          <p:cNvPr id="354308" name="Rectangle 3"/>
          <p:cNvSpPr>
            <a:spLocks noGrp="1" noChangeArrowheads="1"/>
          </p:cNvSpPr>
          <p:nvPr>
            <p:ph type="body" idx="1"/>
          </p:nvPr>
        </p:nvSpPr>
        <p:spPr>
          <a:xfrm>
            <a:off x="1046163" y="4352925"/>
            <a:ext cx="4770437" cy="347821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eaLnBrk="1" hangingPunct="1"/>
            <a:endParaRPr lang="zh-CN" altLang="zh-CN">
              <a:latin typeface="Arial" panose="020B0604020202020204" pitchFamily="34" charset="0"/>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5635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spcBef>
                <a:spcPct val="0"/>
              </a:spcBef>
            </a:pPr>
            <a:fld id="{0DA0A9CC-528E-4CBA-88B8-618B89076B3E}" type="slidenum">
              <a:rPr lang="en-US" altLang="zh-CN" smtClean="0">
                <a:latin typeface="Arial" panose="020B0604020202020204" pitchFamily="34" charset="0"/>
              </a:rPr>
              <a:pPr>
                <a:spcBef>
                  <a:spcPct val="0"/>
                </a:spcBef>
              </a:pPr>
              <a:t>187</a:t>
            </a:fld>
            <a:endParaRPr lang="en-US" altLang="zh-CN">
              <a:latin typeface="Arial" panose="020B0604020202020204" pitchFamily="34" charset="0"/>
            </a:endParaRPr>
          </a:p>
        </p:txBody>
      </p:sp>
      <p:sp>
        <p:nvSpPr>
          <p:cNvPr id="356355" name="Rectangle 2"/>
          <p:cNvSpPr>
            <a:spLocks noGrp="1" noRot="1" noChangeAspect="1" noChangeArrowheads="1" noTextEdit="1"/>
          </p:cNvSpPr>
          <p:nvPr>
            <p:ph type="sldImg"/>
          </p:nvPr>
        </p:nvSpPr>
        <p:spPr>
          <a:xfrm>
            <a:off x="642938" y="914400"/>
            <a:ext cx="5572125" cy="3135313"/>
          </a:xfrm>
          <a:solidFill>
            <a:srgbClr val="FFFFFF"/>
          </a:solidFill>
          <a:ln/>
        </p:spPr>
      </p:sp>
      <p:sp>
        <p:nvSpPr>
          <p:cNvPr id="356356" name="Rectangle 3"/>
          <p:cNvSpPr>
            <a:spLocks noGrp="1" noChangeArrowheads="1"/>
          </p:cNvSpPr>
          <p:nvPr>
            <p:ph type="body" idx="1"/>
          </p:nvPr>
        </p:nvSpPr>
        <p:spPr>
          <a:xfrm>
            <a:off x="1046163" y="4352925"/>
            <a:ext cx="4770437" cy="347821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eaLnBrk="1" hangingPunct="1"/>
            <a:endParaRPr lang="zh-CN" altLang="zh-CN">
              <a:latin typeface="Arial" panose="020B0604020202020204" pitchFamily="34" charset="0"/>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5840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spcBef>
                <a:spcPct val="0"/>
              </a:spcBef>
            </a:pPr>
            <a:fld id="{89481BED-2CB5-4B02-B4B0-81619A8E895A}" type="slidenum">
              <a:rPr lang="en-US" altLang="zh-CN" smtClean="0">
                <a:latin typeface="Arial" panose="020B0604020202020204" pitchFamily="34" charset="0"/>
              </a:rPr>
              <a:pPr>
                <a:spcBef>
                  <a:spcPct val="0"/>
                </a:spcBef>
              </a:pPr>
              <a:t>188</a:t>
            </a:fld>
            <a:endParaRPr lang="en-US" altLang="zh-CN">
              <a:latin typeface="Arial" panose="020B0604020202020204" pitchFamily="34" charset="0"/>
            </a:endParaRPr>
          </a:p>
        </p:txBody>
      </p:sp>
      <p:sp>
        <p:nvSpPr>
          <p:cNvPr id="358403" name="Rectangle 2"/>
          <p:cNvSpPr>
            <a:spLocks noGrp="1" noRot="1" noChangeAspect="1" noChangeArrowheads="1" noTextEdit="1"/>
          </p:cNvSpPr>
          <p:nvPr>
            <p:ph type="sldImg"/>
          </p:nvPr>
        </p:nvSpPr>
        <p:spPr>
          <a:xfrm>
            <a:off x="642938" y="914400"/>
            <a:ext cx="5572125" cy="3135313"/>
          </a:xfrm>
          <a:solidFill>
            <a:srgbClr val="FFFFFF"/>
          </a:solidFill>
          <a:ln/>
        </p:spPr>
      </p:sp>
      <p:sp>
        <p:nvSpPr>
          <p:cNvPr id="358404" name="Rectangle 3"/>
          <p:cNvSpPr>
            <a:spLocks noGrp="1" noChangeArrowheads="1"/>
          </p:cNvSpPr>
          <p:nvPr>
            <p:ph type="body" idx="1"/>
          </p:nvPr>
        </p:nvSpPr>
        <p:spPr>
          <a:xfrm>
            <a:off x="1046163" y="4352925"/>
            <a:ext cx="4770437" cy="347821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eaLnBrk="1" hangingPunct="1"/>
            <a:endParaRPr lang="zh-CN" altLang="zh-CN">
              <a:latin typeface="Arial" panose="020B0604020202020204" pitchFamily="34"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a:noFill/>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spcBef>
                <a:spcPct val="0"/>
              </a:spcBef>
            </a:pPr>
            <a:fld id="{FD9F4505-CE8B-42B8-8F99-FF04731B13B3}" type="slidenum">
              <a:rPr lang="en-US" altLang="zh-CN" smtClean="0"/>
              <a:pPr>
                <a:spcBef>
                  <a:spcPct val="0"/>
                </a:spcBef>
              </a:pPr>
              <a:t>33</a:t>
            </a:fld>
            <a:endParaRPr lang="en-US" altLang="zh-CN"/>
          </a:p>
        </p:txBody>
      </p:sp>
      <p:sp>
        <p:nvSpPr>
          <p:cNvPr id="57347" name="Rectangle 2"/>
          <p:cNvSpPr>
            <a:spLocks noGrp="1" noRot="1" noChangeAspect="1" noChangeArrowheads="1" noTextEdit="1"/>
          </p:cNvSpPr>
          <p:nvPr>
            <p:ph type="sldImg"/>
          </p:nvPr>
        </p:nvSpPr>
        <p:spPr>
          <a:xfrm>
            <a:off x="-493713" y="157163"/>
            <a:ext cx="7839076" cy="4410075"/>
          </a:xfrm>
          <a:ln w="12700" cap="flat">
            <a:solidFill>
              <a:schemeClr val="tx1"/>
            </a:solidFill>
          </a:ln>
        </p:spPr>
      </p:sp>
      <p:sp>
        <p:nvSpPr>
          <p:cNvPr id="57348" name="Rectangle 3"/>
          <p:cNvSpPr>
            <a:spLocks noGrp="1" noChangeArrowheads="1"/>
          </p:cNvSpPr>
          <p:nvPr>
            <p:ph type="body" idx="1"/>
          </p:nvPr>
        </p:nvSpPr>
        <p:spPr>
          <a:xfrm>
            <a:off x="412750" y="4773613"/>
            <a:ext cx="6029325" cy="3756025"/>
          </a:xfrm>
          <a:noFill/>
        </p:spPr>
        <p:txBody>
          <a:bodyPr lIns="92388" tIns="46195" rIns="92388" bIns="46195"/>
          <a:lstStyle/>
          <a:p>
            <a:pPr eaLnBrk="1" hangingPunct="1"/>
            <a:r>
              <a:rPr lang="en-US" altLang="zh-CN"/>
              <a:t>The FOREIGN KEY Constraint (continued)</a:t>
            </a:r>
          </a:p>
          <a:p>
            <a:pPr lvl="1" eaLnBrk="1" hangingPunct="1"/>
            <a:r>
              <a:rPr lang="en-US" altLang="zh-CN"/>
              <a:t>FOREIGN KEY constraints can be defined at the column or table constraint level. A composite foreign key is created by using the table-level definition.</a:t>
            </a:r>
          </a:p>
          <a:p>
            <a:pPr lvl="1" eaLnBrk="1" hangingPunct="1"/>
            <a:r>
              <a:rPr lang="en-US" altLang="zh-CN"/>
              <a:t>The example on the slide defines a FOREIGN KEY constraint on the DEPTNO column of the EMP table. The name of the constraint is EMP_DEPTNO_FK.</a:t>
            </a:r>
          </a:p>
          <a:p>
            <a:pPr lvl="1" eaLnBrk="1" hangingPunct="1"/>
            <a:endParaRPr lang="en-US" altLang="zh-CN"/>
          </a:p>
          <a:p>
            <a:pPr eaLnBrk="1" hangingPunct="1"/>
            <a:endParaRPr lang="en-US" altLang="zh-CN" b="1"/>
          </a:p>
        </p:txBody>
      </p:sp>
    </p:spTree>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6045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spcBef>
                <a:spcPct val="0"/>
              </a:spcBef>
            </a:pPr>
            <a:fld id="{55D4BBA7-B98F-4F1A-9C25-1BFB49097BCB}" type="slidenum">
              <a:rPr lang="en-US" altLang="zh-CN" smtClean="0">
                <a:latin typeface="Arial" panose="020B0604020202020204" pitchFamily="34" charset="0"/>
              </a:rPr>
              <a:pPr>
                <a:spcBef>
                  <a:spcPct val="0"/>
                </a:spcBef>
              </a:pPr>
              <a:t>189</a:t>
            </a:fld>
            <a:endParaRPr lang="en-US" altLang="zh-CN">
              <a:latin typeface="Arial" panose="020B0604020202020204" pitchFamily="34" charset="0"/>
            </a:endParaRPr>
          </a:p>
        </p:txBody>
      </p:sp>
      <p:sp>
        <p:nvSpPr>
          <p:cNvPr id="360451" name="Rectangle 2"/>
          <p:cNvSpPr>
            <a:spLocks noGrp="1" noRot="1" noChangeAspect="1" noChangeArrowheads="1" noTextEdit="1"/>
          </p:cNvSpPr>
          <p:nvPr>
            <p:ph type="sldImg"/>
          </p:nvPr>
        </p:nvSpPr>
        <p:spPr>
          <a:xfrm>
            <a:off x="642938" y="914400"/>
            <a:ext cx="5572125" cy="3135313"/>
          </a:xfrm>
          <a:solidFill>
            <a:srgbClr val="FFFFFF"/>
          </a:solidFill>
          <a:ln/>
        </p:spPr>
      </p:sp>
      <p:sp>
        <p:nvSpPr>
          <p:cNvPr id="360452" name="Rectangle 3"/>
          <p:cNvSpPr>
            <a:spLocks noGrp="1" noChangeArrowheads="1"/>
          </p:cNvSpPr>
          <p:nvPr>
            <p:ph type="body" idx="1"/>
          </p:nvPr>
        </p:nvSpPr>
        <p:spPr>
          <a:xfrm>
            <a:off x="1046163" y="4352925"/>
            <a:ext cx="4770437" cy="347821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eaLnBrk="1" hangingPunct="1"/>
            <a:endParaRPr lang="zh-CN" altLang="zh-CN">
              <a:latin typeface="Arial" panose="020B0604020202020204" pitchFamily="34" charset="0"/>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spcBef>
                <a:spcPct val="50000"/>
              </a:spcBef>
              <a:buClr>
                <a:schemeClr val="tx1"/>
              </a:buClr>
              <a:defRPr/>
            </a:pPr>
            <a:r>
              <a:rPr lang="en-US" altLang="zh-CN" sz="1400" b="1" dirty="0">
                <a:latin typeface="微软雅黑" pitchFamily="34" charset="-122"/>
                <a:ea typeface="微软雅黑" pitchFamily="34" charset="-122"/>
              </a:rPr>
              <a:t>1</a:t>
            </a:r>
            <a:r>
              <a:rPr lang="zh-CN" altLang="en-US" sz="1400" b="1" dirty="0">
                <a:latin typeface="微软雅黑" pitchFamily="34" charset="-122"/>
                <a:ea typeface="微软雅黑" pitchFamily="34" charset="-122"/>
              </a:rPr>
              <a:t>）找出上海读者的读者号及身份，按读者号的降序排列</a:t>
            </a:r>
          </a:p>
          <a:p>
            <a:pPr eaLnBrk="1" hangingPunct="1">
              <a:spcBef>
                <a:spcPct val="50000"/>
              </a:spcBef>
              <a:buClr>
                <a:schemeClr val="tx1"/>
              </a:buClr>
              <a:defRPr/>
            </a:pPr>
            <a:r>
              <a:rPr lang="en-US" altLang="zh-CN" sz="1200" dirty="0">
                <a:solidFill>
                  <a:schemeClr val="tx1">
                    <a:lumMod val="50000"/>
                    <a:lumOff val="50000"/>
                  </a:schemeClr>
                </a:solidFill>
                <a:latin typeface="微软雅黑" pitchFamily="34" charset="-122"/>
                <a:ea typeface="微软雅黑" pitchFamily="34" charset="-122"/>
              </a:rPr>
              <a:t>Select R#, status from R where city=‘shanghai’ order by R# desc</a:t>
            </a:r>
          </a:p>
          <a:p>
            <a:pPr eaLnBrk="1" hangingPunct="1">
              <a:spcBef>
                <a:spcPct val="50000"/>
              </a:spcBef>
              <a:buClr>
                <a:schemeClr val="tx1"/>
              </a:buClr>
              <a:defRPr/>
            </a:pPr>
            <a:endParaRPr lang="en-US" altLang="zh-CN" sz="1200" dirty="0">
              <a:solidFill>
                <a:schemeClr val="tx1">
                  <a:lumMod val="50000"/>
                  <a:lumOff val="50000"/>
                </a:schemeClr>
              </a:solidFill>
              <a:latin typeface="微软雅黑" pitchFamily="34" charset="-122"/>
              <a:ea typeface="微软雅黑" pitchFamily="34" charset="-122"/>
            </a:endParaRPr>
          </a:p>
          <a:p>
            <a:pPr eaLnBrk="1" hangingPunct="1">
              <a:spcBef>
                <a:spcPct val="50000"/>
              </a:spcBef>
              <a:buClr>
                <a:schemeClr val="tx1"/>
              </a:buClr>
              <a:defRPr/>
            </a:pPr>
            <a:r>
              <a:rPr lang="en-US" altLang="zh-CN" sz="1400" b="1" dirty="0">
                <a:latin typeface="微软雅黑" pitchFamily="34" charset="-122"/>
                <a:ea typeface="微软雅黑" pitchFamily="34" charset="-122"/>
              </a:rPr>
              <a:t>2 </a:t>
            </a:r>
            <a:r>
              <a:rPr lang="zh-CN" altLang="en-US" sz="1400" b="1" dirty="0">
                <a:latin typeface="微软雅黑" pitchFamily="34" charset="-122"/>
                <a:ea typeface="微软雅黑" pitchFamily="34" charset="-122"/>
              </a:rPr>
              <a:t>）对每一种有读者订购的图书，找出书号及有读者订购该书的所有城市</a:t>
            </a:r>
          </a:p>
          <a:p>
            <a:pPr eaLnBrk="1" hangingPunct="1">
              <a:spcBef>
                <a:spcPct val="50000"/>
              </a:spcBef>
              <a:buClr>
                <a:schemeClr val="tx1"/>
              </a:buClr>
              <a:defRPr/>
            </a:pPr>
            <a:r>
              <a:rPr lang="en-US" altLang="zh-CN" sz="1200" dirty="0">
                <a:solidFill>
                  <a:schemeClr val="tx1">
                    <a:lumMod val="50000"/>
                    <a:lumOff val="50000"/>
                  </a:schemeClr>
                </a:solidFill>
                <a:latin typeface="微软雅黑" pitchFamily="34" charset="-122"/>
                <a:ea typeface="微软雅黑" pitchFamily="34" charset="-122"/>
              </a:rPr>
              <a:t>Select distinct b#, city from R, OD where R.R#=OD.R# and qty&gt;0</a:t>
            </a:r>
          </a:p>
          <a:p>
            <a:pPr eaLnBrk="1" hangingPunct="1">
              <a:spcBef>
                <a:spcPct val="50000"/>
              </a:spcBef>
              <a:buClr>
                <a:schemeClr val="tx1"/>
              </a:buClr>
              <a:defRPr/>
            </a:pPr>
            <a:endParaRPr lang="en-US" altLang="zh-CN" sz="1200" dirty="0">
              <a:solidFill>
                <a:schemeClr val="tx1">
                  <a:lumMod val="50000"/>
                  <a:lumOff val="50000"/>
                </a:schemeClr>
              </a:solidFill>
              <a:latin typeface="微软雅黑" pitchFamily="34" charset="-122"/>
              <a:ea typeface="微软雅黑" pitchFamily="34" charset="-122"/>
            </a:endParaRPr>
          </a:p>
          <a:p>
            <a:pPr eaLnBrk="1" hangingPunct="1">
              <a:spcBef>
                <a:spcPct val="50000"/>
              </a:spcBef>
              <a:buClr>
                <a:schemeClr val="tx1"/>
              </a:buClr>
              <a:defRPr/>
            </a:pPr>
            <a:r>
              <a:rPr lang="en-US" altLang="zh-CN" sz="1400" b="1" dirty="0">
                <a:latin typeface="微软雅黑" pitchFamily="34" charset="-122"/>
                <a:ea typeface="微软雅黑" pitchFamily="34" charset="-122"/>
              </a:rPr>
              <a:t>3</a:t>
            </a:r>
            <a:r>
              <a:rPr lang="zh-CN" altLang="en-US" sz="1400" b="1" dirty="0">
                <a:latin typeface="微软雅黑" pitchFamily="34" charset="-122"/>
                <a:ea typeface="微软雅黑" pitchFamily="34" charset="-122"/>
              </a:rPr>
              <a:t>）找出订购了书号为</a:t>
            </a:r>
            <a:r>
              <a:rPr lang="en-US" altLang="zh-CN" sz="1400" b="1" dirty="0">
                <a:latin typeface="微软雅黑" pitchFamily="34" charset="-122"/>
                <a:ea typeface="微软雅黑" pitchFamily="34" charset="-122"/>
              </a:rPr>
              <a:t>B2</a:t>
            </a:r>
            <a:r>
              <a:rPr lang="zh-CN" altLang="en-US" sz="1400" b="1" dirty="0">
                <a:latin typeface="微软雅黑" pitchFamily="34" charset="-122"/>
                <a:ea typeface="微软雅黑" pitchFamily="34" charset="-122"/>
              </a:rPr>
              <a:t>的图书的读者姓名及所在城市</a:t>
            </a:r>
          </a:p>
          <a:p>
            <a:pPr eaLnBrk="1" hangingPunct="1">
              <a:spcBef>
                <a:spcPct val="50000"/>
              </a:spcBef>
              <a:buClr>
                <a:schemeClr val="tx1"/>
              </a:buClr>
              <a:defRPr/>
            </a:pPr>
            <a:r>
              <a:rPr lang="en-US" altLang="zh-CN" sz="1200" dirty="0">
                <a:solidFill>
                  <a:schemeClr val="tx1">
                    <a:lumMod val="50000"/>
                    <a:lumOff val="50000"/>
                  </a:schemeClr>
                </a:solidFill>
                <a:latin typeface="微软雅黑" pitchFamily="34" charset="-122"/>
                <a:ea typeface="微软雅黑" pitchFamily="34" charset="-122"/>
              </a:rPr>
              <a:t>Select distinct </a:t>
            </a:r>
            <a:r>
              <a:rPr lang="en-US" altLang="zh-CN" sz="1200" dirty="0" err="1">
                <a:solidFill>
                  <a:schemeClr val="tx1">
                    <a:lumMod val="50000"/>
                    <a:lumOff val="50000"/>
                  </a:schemeClr>
                </a:solidFill>
                <a:latin typeface="微软雅黑" pitchFamily="34" charset="-122"/>
                <a:ea typeface="微软雅黑" pitchFamily="34" charset="-122"/>
              </a:rPr>
              <a:t>rname,city</a:t>
            </a:r>
            <a:r>
              <a:rPr lang="en-US" altLang="zh-CN" sz="1200" dirty="0">
                <a:solidFill>
                  <a:schemeClr val="tx1">
                    <a:lumMod val="50000"/>
                    <a:lumOff val="50000"/>
                  </a:schemeClr>
                </a:solidFill>
                <a:latin typeface="微软雅黑" pitchFamily="34" charset="-122"/>
                <a:ea typeface="微软雅黑" pitchFamily="34" charset="-122"/>
              </a:rPr>
              <a:t> from R, OD where R.R#=OD.R# and B# = ‘B2’and qty&gt;0</a:t>
            </a:r>
          </a:p>
          <a:p>
            <a:pPr eaLnBrk="1" hangingPunct="1">
              <a:spcBef>
                <a:spcPct val="50000"/>
              </a:spcBef>
              <a:buClr>
                <a:schemeClr val="tx1"/>
              </a:buClr>
              <a:defRPr/>
            </a:pPr>
            <a:endParaRPr lang="en-US" altLang="zh-CN" sz="1200" dirty="0">
              <a:solidFill>
                <a:schemeClr val="tx1">
                  <a:lumMod val="50000"/>
                  <a:lumOff val="50000"/>
                </a:schemeClr>
              </a:solidFill>
              <a:latin typeface="微软雅黑" pitchFamily="34" charset="-122"/>
              <a:ea typeface="微软雅黑" pitchFamily="34" charset="-122"/>
            </a:endParaRPr>
          </a:p>
          <a:p>
            <a:pPr eaLnBrk="1" hangingPunct="1">
              <a:spcBef>
                <a:spcPct val="20000"/>
              </a:spcBef>
              <a:defRPr/>
            </a:pPr>
            <a:r>
              <a:rPr lang="en-US" altLang="zh-CN" sz="1400" b="1" dirty="0">
                <a:latin typeface="微软雅黑" pitchFamily="34" charset="-122"/>
                <a:ea typeface="微软雅黑" pitchFamily="34" charset="-122"/>
              </a:rPr>
              <a:t>4</a:t>
            </a:r>
            <a:r>
              <a:rPr lang="zh-CN" altLang="en-US" sz="1400" b="1" dirty="0">
                <a:latin typeface="微软雅黑" pitchFamily="34" charset="-122"/>
                <a:ea typeface="微软雅黑" pitchFamily="34" charset="-122"/>
              </a:rPr>
              <a:t>）找出有两个以上读者订购的图书书号（需要考虑同一读者多次订购同一图书）</a:t>
            </a:r>
          </a:p>
          <a:p>
            <a:pPr eaLnBrk="1" hangingPunct="1">
              <a:spcBef>
                <a:spcPct val="20000"/>
              </a:spcBef>
              <a:defRPr/>
            </a:pPr>
            <a:r>
              <a:rPr lang="en-US" altLang="zh-CN" sz="1200" dirty="0">
                <a:solidFill>
                  <a:schemeClr val="tx1">
                    <a:lumMod val="50000"/>
                    <a:lumOff val="50000"/>
                  </a:schemeClr>
                </a:solidFill>
                <a:latin typeface="微软雅黑" pitchFamily="34" charset="-122"/>
                <a:ea typeface="微软雅黑" pitchFamily="34" charset="-122"/>
              </a:rPr>
              <a:t>Select B# from</a:t>
            </a:r>
          </a:p>
          <a:p>
            <a:pPr eaLnBrk="1" hangingPunct="1">
              <a:spcBef>
                <a:spcPct val="20000"/>
              </a:spcBef>
              <a:defRPr/>
            </a:pPr>
            <a:r>
              <a:rPr lang="zh-CN" altLang="en-US" sz="1200" dirty="0">
                <a:solidFill>
                  <a:schemeClr val="tx1">
                    <a:lumMod val="50000"/>
                    <a:lumOff val="50000"/>
                  </a:schemeClr>
                </a:solidFill>
                <a:latin typeface="微软雅黑" pitchFamily="34" charset="-122"/>
                <a:ea typeface="微软雅黑" pitchFamily="34" charset="-122"/>
              </a:rPr>
              <a:t>（</a:t>
            </a:r>
            <a:r>
              <a:rPr lang="en-US" altLang="zh-CN" sz="1200" dirty="0">
                <a:solidFill>
                  <a:schemeClr val="tx1">
                    <a:lumMod val="50000"/>
                    <a:lumOff val="50000"/>
                  </a:schemeClr>
                </a:solidFill>
                <a:latin typeface="微软雅黑" pitchFamily="34" charset="-122"/>
                <a:ea typeface="微软雅黑" pitchFamily="34" charset="-122"/>
              </a:rPr>
              <a:t>Select R#</a:t>
            </a:r>
            <a:r>
              <a:rPr lang="zh-CN" altLang="en-US" sz="1200" dirty="0">
                <a:solidFill>
                  <a:schemeClr val="tx1">
                    <a:lumMod val="50000"/>
                    <a:lumOff val="50000"/>
                  </a:schemeClr>
                </a:solidFill>
                <a:latin typeface="微软雅黑" pitchFamily="34" charset="-122"/>
                <a:ea typeface="微软雅黑" pitchFamily="34" charset="-122"/>
              </a:rPr>
              <a:t>，</a:t>
            </a:r>
            <a:r>
              <a:rPr lang="en-US" altLang="zh-CN" sz="1200" dirty="0">
                <a:solidFill>
                  <a:schemeClr val="tx1">
                    <a:lumMod val="50000"/>
                    <a:lumOff val="50000"/>
                  </a:schemeClr>
                </a:solidFill>
                <a:latin typeface="微软雅黑" pitchFamily="34" charset="-122"/>
                <a:ea typeface="微软雅黑" pitchFamily="34" charset="-122"/>
              </a:rPr>
              <a:t>B#</a:t>
            </a:r>
            <a:r>
              <a:rPr lang="zh-CN" altLang="en-US" sz="1200" dirty="0">
                <a:solidFill>
                  <a:schemeClr val="tx1">
                    <a:lumMod val="50000"/>
                    <a:lumOff val="50000"/>
                  </a:schemeClr>
                </a:solidFill>
                <a:latin typeface="微软雅黑" pitchFamily="34" charset="-122"/>
                <a:ea typeface="微软雅黑" pitchFamily="34" charset="-122"/>
              </a:rPr>
              <a:t>，</a:t>
            </a:r>
            <a:r>
              <a:rPr lang="en-US" altLang="zh-CN" sz="1200" dirty="0">
                <a:solidFill>
                  <a:schemeClr val="tx1">
                    <a:lumMod val="50000"/>
                    <a:lumOff val="50000"/>
                  </a:schemeClr>
                </a:solidFill>
                <a:latin typeface="微软雅黑" pitchFamily="34" charset="-122"/>
                <a:ea typeface="微软雅黑" pitchFamily="34" charset="-122"/>
              </a:rPr>
              <a:t>sum(qty) </a:t>
            </a:r>
            <a:r>
              <a:rPr lang="en-US" altLang="zh-CN" sz="1200" dirty="0" err="1">
                <a:solidFill>
                  <a:schemeClr val="tx1">
                    <a:lumMod val="50000"/>
                    <a:lumOff val="50000"/>
                  </a:schemeClr>
                </a:solidFill>
                <a:latin typeface="微软雅黑" pitchFamily="34" charset="-122"/>
                <a:ea typeface="微软雅黑" pitchFamily="34" charset="-122"/>
              </a:rPr>
              <a:t>qtySum</a:t>
            </a:r>
            <a:r>
              <a:rPr lang="en-US" altLang="zh-CN" sz="1200" dirty="0">
                <a:solidFill>
                  <a:schemeClr val="tx1">
                    <a:lumMod val="50000"/>
                    <a:lumOff val="50000"/>
                  </a:schemeClr>
                </a:solidFill>
                <a:latin typeface="微软雅黑" pitchFamily="34" charset="-122"/>
                <a:ea typeface="微软雅黑" pitchFamily="34" charset="-122"/>
              </a:rPr>
              <a:t> from OD group by R#</a:t>
            </a:r>
            <a:r>
              <a:rPr lang="zh-CN" altLang="en-US" sz="1200" dirty="0">
                <a:solidFill>
                  <a:schemeClr val="tx1">
                    <a:lumMod val="50000"/>
                    <a:lumOff val="50000"/>
                  </a:schemeClr>
                </a:solidFill>
                <a:latin typeface="微软雅黑" pitchFamily="34" charset="-122"/>
                <a:ea typeface="微软雅黑" pitchFamily="34" charset="-122"/>
              </a:rPr>
              <a:t>，</a:t>
            </a:r>
            <a:r>
              <a:rPr lang="en-US" altLang="zh-CN" sz="1200" dirty="0">
                <a:solidFill>
                  <a:schemeClr val="tx1">
                    <a:lumMod val="50000"/>
                    <a:lumOff val="50000"/>
                  </a:schemeClr>
                </a:solidFill>
                <a:latin typeface="微软雅黑" pitchFamily="34" charset="-122"/>
                <a:ea typeface="微软雅黑" pitchFamily="34" charset="-122"/>
              </a:rPr>
              <a:t>B#</a:t>
            </a:r>
            <a:r>
              <a:rPr lang="zh-CN" altLang="en-US" sz="1200" dirty="0">
                <a:solidFill>
                  <a:schemeClr val="tx1">
                    <a:lumMod val="50000"/>
                    <a:lumOff val="50000"/>
                  </a:schemeClr>
                </a:solidFill>
                <a:latin typeface="微软雅黑" pitchFamily="34" charset="-122"/>
                <a:ea typeface="微软雅黑" pitchFamily="34" charset="-122"/>
              </a:rPr>
              <a:t>）</a:t>
            </a:r>
            <a:r>
              <a:rPr lang="en-US" altLang="zh-CN" sz="1200" dirty="0" err="1">
                <a:solidFill>
                  <a:schemeClr val="tx1">
                    <a:lumMod val="50000"/>
                    <a:lumOff val="50000"/>
                  </a:schemeClr>
                </a:solidFill>
                <a:latin typeface="微软雅黑" pitchFamily="34" charset="-122"/>
                <a:ea typeface="微软雅黑" pitchFamily="34" charset="-122"/>
              </a:rPr>
              <a:t>ODnew</a:t>
            </a:r>
            <a:endParaRPr lang="en-US" altLang="zh-CN" sz="1200" dirty="0">
              <a:solidFill>
                <a:schemeClr val="tx1">
                  <a:lumMod val="50000"/>
                  <a:lumOff val="50000"/>
                </a:schemeClr>
              </a:solidFill>
              <a:latin typeface="微软雅黑" pitchFamily="34" charset="-122"/>
              <a:ea typeface="微软雅黑" pitchFamily="34" charset="-122"/>
            </a:endParaRPr>
          </a:p>
          <a:p>
            <a:pPr eaLnBrk="1" hangingPunct="1">
              <a:spcBef>
                <a:spcPct val="20000"/>
              </a:spcBef>
              <a:defRPr/>
            </a:pPr>
            <a:r>
              <a:rPr lang="en-US" altLang="zh-CN" sz="1200" dirty="0">
                <a:solidFill>
                  <a:schemeClr val="tx1">
                    <a:lumMod val="50000"/>
                    <a:lumOff val="50000"/>
                  </a:schemeClr>
                </a:solidFill>
                <a:latin typeface="微软雅黑" pitchFamily="34" charset="-122"/>
                <a:ea typeface="微软雅黑" pitchFamily="34" charset="-122"/>
              </a:rPr>
              <a:t>Group by B# having count(*) &gt;2</a:t>
            </a:r>
          </a:p>
          <a:p>
            <a:pPr eaLnBrk="1" hangingPunct="1">
              <a:spcBef>
                <a:spcPct val="20000"/>
              </a:spcBef>
              <a:defRPr/>
            </a:pPr>
            <a:endParaRPr lang="en-US" altLang="zh-CN" sz="1400" dirty="0">
              <a:solidFill>
                <a:srgbClr val="7F7F7F"/>
              </a:solidFill>
              <a:latin typeface="微软雅黑" pitchFamily="34" charset="-122"/>
              <a:ea typeface="微软雅黑" pitchFamily="34" charset="-122"/>
            </a:endParaRPr>
          </a:p>
          <a:p>
            <a:pPr eaLnBrk="1" hangingPunct="1">
              <a:spcBef>
                <a:spcPct val="20000"/>
              </a:spcBef>
              <a:defRPr/>
            </a:pPr>
            <a:r>
              <a:rPr lang="en-US" altLang="zh-CN" sz="1400" b="1" dirty="0">
                <a:latin typeface="微软雅黑" pitchFamily="34" charset="-122"/>
                <a:ea typeface="微软雅黑" pitchFamily="34" charset="-122"/>
              </a:rPr>
              <a:t>5</a:t>
            </a:r>
            <a:r>
              <a:rPr lang="zh-CN" altLang="en-US" sz="1400" b="1" dirty="0">
                <a:latin typeface="微软雅黑" pitchFamily="34" charset="-122"/>
                <a:ea typeface="微软雅黑" pitchFamily="34" charset="-122"/>
              </a:rPr>
              <a:t>）求至少订购了两本</a:t>
            </a:r>
            <a:r>
              <a:rPr lang="en-US" altLang="zh-CN" sz="1400" b="1" dirty="0">
                <a:latin typeface="微软雅黑" pitchFamily="34" charset="-122"/>
                <a:ea typeface="微软雅黑" pitchFamily="34" charset="-122"/>
              </a:rPr>
              <a:t>《Pascal》</a:t>
            </a:r>
            <a:r>
              <a:rPr lang="zh-CN" altLang="en-US" sz="1400" b="1" dirty="0">
                <a:latin typeface="微软雅黑" pitchFamily="34" charset="-122"/>
                <a:ea typeface="微软雅黑" pitchFamily="34" charset="-122"/>
              </a:rPr>
              <a:t>的读者姓名</a:t>
            </a:r>
          </a:p>
          <a:p>
            <a:pPr eaLnBrk="1" hangingPunct="1">
              <a:spcBef>
                <a:spcPct val="20000"/>
              </a:spcBef>
              <a:defRPr/>
            </a:pPr>
            <a:r>
              <a:rPr lang="en-US" altLang="zh-CN" sz="1200" dirty="0">
                <a:solidFill>
                  <a:schemeClr val="tx1">
                    <a:lumMod val="50000"/>
                    <a:lumOff val="50000"/>
                  </a:schemeClr>
                </a:solidFill>
                <a:latin typeface="微软雅黑" pitchFamily="34" charset="-122"/>
                <a:ea typeface="微软雅黑" pitchFamily="34" charset="-122"/>
              </a:rPr>
              <a:t>Select </a:t>
            </a:r>
            <a:r>
              <a:rPr lang="en-US" altLang="zh-CN" sz="1200" dirty="0" err="1">
                <a:solidFill>
                  <a:schemeClr val="tx1">
                    <a:lumMod val="50000"/>
                    <a:lumOff val="50000"/>
                  </a:schemeClr>
                </a:solidFill>
                <a:latin typeface="微软雅黑" pitchFamily="34" charset="-122"/>
                <a:ea typeface="微软雅黑" pitchFamily="34" charset="-122"/>
              </a:rPr>
              <a:t>Rname</a:t>
            </a:r>
            <a:r>
              <a:rPr lang="en-US" altLang="zh-CN" sz="1200" dirty="0">
                <a:solidFill>
                  <a:schemeClr val="tx1">
                    <a:lumMod val="50000"/>
                    <a:lumOff val="50000"/>
                  </a:schemeClr>
                </a:solidFill>
                <a:latin typeface="微软雅黑" pitchFamily="34" charset="-122"/>
                <a:ea typeface="微软雅黑" pitchFamily="34" charset="-122"/>
              </a:rPr>
              <a:t> from R where R# in </a:t>
            </a:r>
          </a:p>
          <a:p>
            <a:pPr eaLnBrk="1" hangingPunct="1">
              <a:spcBef>
                <a:spcPct val="20000"/>
              </a:spcBef>
              <a:defRPr/>
            </a:pPr>
            <a:r>
              <a:rPr lang="en-US" altLang="zh-CN" sz="1200" dirty="0">
                <a:solidFill>
                  <a:schemeClr val="tx1">
                    <a:lumMod val="50000"/>
                    <a:lumOff val="50000"/>
                  </a:schemeClr>
                </a:solidFill>
                <a:latin typeface="微软雅黑" pitchFamily="34" charset="-122"/>
                <a:ea typeface="微软雅黑" pitchFamily="34" charset="-122"/>
              </a:rPr>
              <a:t>(select  R# from OD where qty&gt;0  and B# = </a:t>
            </a:r>
          </a:p>
          <a:p>
            <a:pPr eaLnBrk="1" hangingPunct="1">
              <a:spcBef>
                <a:spcPct val="20000"/>
              </a:spcBef>
              <a:defRPr/>
            </a:pPr>
            <a:r>
              <a:rPr lang="en-US" altLang="zh-CN" sz="1200" dirty="0">
                <a:solidFill>
                  <a:schemeClr val="tx1">
                    <a:lumMod val="50000"/>
                    <a:lumOff val="50000"/>
                  </a:schemeClr>
                </a:solidFill>
                <a:latin typeface="微软雅黑" pitchFamily="34" charset="-122"/>
                <a:ea typeface="微软雅黑" pitchFamily="34" charset="-122"/>
              </a:rPr>
              <a:t>                 (select B# from B where </a:t>
            </a:r>
            <a:r>
              <a:rPr lang="en-US" altLang="zh-CN" sz="1200" dirty="0" err="1">
                <a:solidFill>
                  <a:schemeClr val="tx1">
                    <a:lumMod val="50000"/>
                    <a:lumOff val="50000"/>
                  </a:schemeClr>
                </a:solidFill>
                <a:latin typeface="微软雅黑" pitchFamily="34" charset="-122"/>
                <a:ea typeface="微软雅黑" pitchFamily="34" charset="-122"/>
              </a:rPr>
              <a:t>Bname</a:t>
            </a:r>
            <a:r>
              <a:rPr lang="en-US" altLang="zh-CN" sz="1200" dirty="0">
                <a:solidFill>
                  <a:schemeClr val="tx1">
                    <a:lumMod val="50000"/>
                    <a:lumOff val="50000"/>
                  </a:schemeClr>
                </a:solidFill>
                <a:latin typeface="微软雅黑" pitchFamily="34" charset="-122"/>
                <a:ea typeface="微软雅黑" pitchFamily="34" charset="-122"/>
              </a:rPr>
              <a:t> =‘Pascal’ ) </a:t>
            </a:r>
          </a:p>
          <a:p>
            <a:pPr eaLnBrk="1" hangingPunct="1">
              <a:spcBef>
                <a:spcPct val="20000"/>
              </a:spcBef>
              <a:defRPr/>
            </a:pPr>
            <a:r>
              <a:rPr lang="en-US" altLang="zh-CN" sz="1200" dirty="0">
                <a:solidFill>
                  <a:schemeClr val="tx1">
                    <a:lumMod val="50000"/>
                    <a:lumOff val="50000"/>
                  </a:schemeClr>
                </a:solidFill>
                <a:latin typeface="微软雅黑" pitchFamily="34" charset="-122"/>
                <a:ea typeface="微软雅黑" pitchFamily="34" charset="-122"/>
              </a:rPr>
              <a:t>group by R# </a:t>
            </a:r>
          </a:p>
          <a:p>
            <a:pPr eaLnBrk="1" hangingPunct="1">
              <a:spcBef>
                <a:spcPct val="20000"/>
              </a:spcBef>
              <a:defRPr/>
            </a:pPr>
            <a:r>
              <a:rPr lang="en-US" altLang="zh-CN" sz="1200" dirty="0">
                <a:solidFill>
                  <a:schemeClr val="tx1">
                    <a:lumMod val="50000"/>
                    <a:lumOff val="50000"/>
                  </a:schemeClr>
                </a:solidFill>
                <a:latin typeface="微软雅黑" pitchFamily="34" charset="-122"/>
                <a:ea typeface="微软雅黑" pitchFamily="34" charset="-122"/>
              </a:rPr>
              <a:t>having sum( qty) &gt; 2 )</a:t>
            </a:r>
          </a:p>
          <a:p>
            <a:pPr eaLnBrk="1" hangingPunct="1">
              <a:spcBef>
                <a:spcPct val="20000"/>
              </a:spcBef>
              <a:defRPr/>
            </a:pPr>
            <a:endParaRPr lang="en-US" altLang="zh-CN" sz="1200" dirty="0">
              <a:solidFill>
                <a:schemeClr val="tx1">
                  <a:lumMod val="50000"/>
                  <a:lumOff val="50000"/>
                </a:schemeClr>
              </a:solidFill>
              <a:latin typeface="微软雅黑" pitchFamily="34" charset="-122"/>
              <a:ea typeface="微软雅黑" pitchFamily="34" charset="-122"/>
            </a:endParaRPr>
          </a:p>
          <a:p>
            <a:pPr eaLnBrk="1" hangingPunct="1">
              <a:spcBef>
                <a:spcPct val="50000"/>
              </a:spcBef>
              <a:buClr>
                <a:schemeClr val="tx1"/>
              </a:buClr>
              <a:defRPr/>
            </a:pPr>
            <a:r>
              <a:rPr lang="en-US" altLang="zh-CN" sz="1400" b="1" dirty="0">
                <a:latin typeface="微软雅黑" pitchFamily="34" charset="-122"/>
                <a:ea typeface="微软雅黑" pitchFamily="34" charset="-122"/>
              </a:rPr>
              <a:t>6</a:t>
            </a:r>
            <a:r>
              <a:rPr lang="zh-CN" altLang="en-US" sz="1400" b="1" dirty="0">
                <a:latin typeface="微软雅黑" pitchFamily="34" charset="-122"/>
                <a:ea typeface="微软雅黑" pitchFamily="34" charset="-122"/>
              </a:rPr>
              <a:t>）找出没有订购</a:t>
            </a:r>
            <a:r>
              <a:rPr lang="en-US" altLang="zh-CN" sz="1400" b="1" dirty="0">
                <a:latin typeface="微软雅黑" pitchFamily="34" charset="-122"/>
                <a:ea typeface="微软雅黑" pitchFamily="34" charset="-122"/>
              </a:rPr>
              <a:t>B1</a:t>
            </a:r>
            <a:r>
              <a:rPr lang="zh-CN" altLang="en-US" sz="1400" b="1" dirty="0">
                <a:latin typeface="微软雅黑" pitchFamily="34" charset="-122"/>
                <a:ea typeface="微软雅黑" pitchFamily="34" charset="-122"/>
              </a:rPr>
              <a:t>号图书的读者号</a:t>
            </a:r>
          </a:p>
          <a:p>
            <a:pPr eaLnBrk="1" hangingPunct="1">
              <a:spcBef>
                <a:spcPct val="50000"/>
              </a:spcBef>
              <a:buClr>
                <a:schemeClr val="tx1"/>
              </a:buClr>
              <a:defRPr/>
            </a:pPr>
            <a:r>
              <a:rPr lang="en-US" altLang="zh-CN" sz="1200" dirty="0">
                <a:solidFill>
                  <a:schemeClr val="tx1">
                    <a:lumMod val="50000"/>
                    <a:lumOff val="50000"/>
                  </a:schemeClr>
                </a:solidFill>
                <a:latin typeface="微软雅黑" pitchFamily="34" charset="-122"/>
                <a:ea typeface="微软雅黑" pitchFamily="34" charset="-122"/>
              </a:rPr>
              <a:t>Select R# from R where R# not in</a:t>
            </a:r>
          </a:p>
          <a:p>
            <a:pPr eaLnBrk="1" hangingPunct="1">
              <a:spcBef>
                <a:spcPct val="50000"/>
              </a:spcBef>
              <a:buClr>
                <a:schemeClr val="tx1"/>
              </a:buClr>
              <a:defRPr/>
            </a:pPr>
            <a:r>
              <a:rPr lang="en-US" altLang="zh-CN" sz="1200" dirty="0">
                <a:solidFill>
                  <a:schemeClr val="tx1">
                    <a:lumMod val="50000"/>
                    <a:lumOff val="50000"/>
                  </a:schemeClr>
                </a:solidFill>
                <a:latin typeface="微软雅黑" pitchFamily="34" charset="-122"/>
                <a:ea typeface="微软雅黑" pitchFamily="34" charset="-122"/>
              </a:rPr>
              <a:t>(select distinct R# from OD where B# = ‘B1’and qty&gt;0)</a:t>
            </a:r>
          </a:p>
          <a:p>
            <a:pPr eaLnBrk="1" hangingPunct="1">
              <a:spcBef>
                <a:spcPct val="50000"/>
              </a:spcBef>
              <a:buClr>
                <a:schemeClr val="tx1"/>
              </a:buClr>
              <a:defRPr/>
            </a:pPr>
            <a:r>
              <a:rPr lang="en-US" altLang="zh-CN" sz="1400" b="1" dirty="0">
                <a:latin typeface="微软雅黑" pitchFamily="34" charset="-122"/>
                <a:ea typeface="微软雅黑" pitchFamily="34" charset="-122"/>
              </a:rPr>
              <a:t>7</a:t>
            </a:r>
            <a:r>
              <a:rPr lang="zh-CN" altLang="en-US" sz="1400" b="1" dirty="0">
                <a:latin typeface="微软雅黑" pitchFamily="34" charset="-122"/>
                <a:ea typeface="微软雅黑" pitchFamily="34" charset="-122"/>
              </a:rPr>
              <a:t>）找出价格大于等于</a:t>
            </a:r>
            <a:r>
              <a:rPr lang="en-US" altLang="zh-CN" sz="1400" b="1" dirty="0">
                <a:latin typeface="微软雅黑" pitchFamily="34" charset="-122"/>
                <a:ea typeface="微软雅黑" pitchFamily="34" charset="-122"/>
              </a:rPr>
              <a:t>15.00</a:t>
            </a:r>
            <a:r>
              <a:rPr lang="zh-CN" altLang="en-US" sz="1400" b="1" dirty="0">
                <a:latin typeface="微软雅黑" pitchFamily="34" charset="-122"/>
                <a:ea typeface="微软雅黑" pitchFamily="34" charset="-122"/>
              </a:rPr>
              <a:t>或读者</a:t>
            </a:r>
            <a:r>
              <a:rPr lang="en-US" altLang="zh-CN" sz="1400" b="1" dirty="0">
                <a:latin typeface="微软雅黑" pitchFamily="34" charset="-122"/>
                <a:ea typeface="微软雅黑" pitchFamily="34" charset="-122"/>
              </a:rPr>
              <a:t>R2</a:t>
            </a:r>
            <a:r>
              <a:rPr lang="zh-CN" altLang="en-US" sz="1400" b="1" dirty="0">
                <a:latin typeface="微软雅黑" pitchFamily="34" charset="-122"/>
                <a:ea typeface="微软雅黑" pitchFamily="34" charset="-122"/>
              </a:rPr>
              <a:t>最后订购的图书的书号及书名</a:t>
            </a:r>
          </a:p>
          <a:p>
            <a:pPr eaLnBrk="1" hangingPunct="1">
              <a:spcBef>
                <a:spcPct val="50000"/>
              </a:spcBef>
              <a:buClr>
                <a:schemeClr val="tx1"/>
              </a:buClr>
              <a:defRPr/>
            </a:pPr>
            <a:r>
              <a:rPr lang="en-US" altLang="zh-CN" sz="1200" dirty="0">
                <a:solidFill>
                  <a:schemeClr val="tx1">
                    <a:lumMod val="50000"/>
                    <a:lumOff val="50000"/>
                  </a:schemeClr>
                </a:solidFill>
                <a:latin typeface="微软雅黑" pitchFamily="34" charset="-122"/>
                <a:ea typeface="微软雅黑" pitchFamily="34" charset="-122"/>
              </a:rPr>
              <a:t>Select B#,</a:t>
            </a:r>
            <a:r>
              <a:rPr lang="en-US" altLang="zh-CN" sz="1200" dirty="0" err="1">
                <a:solidFill>
                  <a:schemeClr val="tx1">
                    <a:lumMod val="50000"/>
                    <a:lumOff val="50000"/>
                  </a:schemeClr>
                </a:solidFill>
                <a:latin typeface="微软雅黑" pitchFamily="34" charset="-122"/>
                <a:ea typeface="微软雅黑" pitchFamily="34" charset="-122"/>
              </a:rPr>
              <a:t>Bname</a:t>
            </a:r>
            <a:r>
              <a:rPr lang="en-US" altLang="zh-CN" sz="1200" dirty="0">
                <a:solidFill>
                  <a:schemeClr val="tx1">
                    <a:lumMod val="50000"/>
                    <a:lumOff val="50000"/>
                  </a:schemeClr>
                </a:solidFill>
                <a:latin typeface="微软雅黑" pitchFamily="34" charset="-122"/>
                <a:ea typeface="微软雅黑" pitchFamily="34" charset="-122"/>
              </a:rPr>
              <a:t> from B where price&gt;15</a:t>
            </a:r>
          </a:p>
          <a:p>
            <a:pPr eaLnBrk="1" hangingPunct="1">
              <a:spcBef>
                <a:spcPct val="50000"/>
              </a:spcBef>
              <a:buClr>
                <a:schemeClr val="tx1"/>
              </a:buClr>
              <a:defRPr/>
            </a:pPr>
            <a:r>
              <a:rPr lang="en-US" altLang="zh-CN" sz="1200" dirty="0">
                <a:solidFill>
                  <a:schemeClr val="tx1">
                    <a:lumMod val="50000"/>
                    <a:lumOff val="50000"/>
                  </a:schemeClr>
                </a:solidFill>
                <a:latin typeface="微软雅黑" pitchFamily="34" charset="-122"/>
                <a:ea typeface="微软雅黑" pitchFamily="34" charset="-122"/>
              </a:rPr>
              <a:t>Union</a:t>
            </a:r>
          </a:p>
          <a:p>
            <a:pPr eaLnBrk="1" hangingPunct="1">
              <a:spcBef>
                <a:spcPct val="50000"/>
              </a:spcBef>
              <a:buClr>
                <a:schemeClr val="tx1"/>
              </a:buClr>
              <a:defRPr/>
            </a:pPr>
            <a:r>
              <a:rPr lang="en-US" altLang="zh-CN" sz="1200" dirty="0">
                <a:solidFill>
                  <a:schemeClr val="tx1">
                    <a:lumMod val="50000"/>
                    <a:lumOff val="50000"/>
                  </a:schemeClr>
                </a:solidFill>
                <a:latin typeface="微软雅黑" pitchFamily="34" charset="-122"/>
                <a:ea typeface="微软雅黑" pitchFamily="34" charset="-122"/>
              </a:rPr>
              <a:t>Select B#,</a:t>
            </a:r>
            <a:r>
              <a:rPr lang="en-US" altLang="zh-CN" sz="1200" dirty="0" err="1">
                <a:solidFill>
                  <a:schemeClr val="tx1">
                    <a:lumMod val="50000"/>
                    <a:lumOff val="50000"/>
                  </a:schemeClr>
                </a:solidFill>
                <a:latin typeface="微软雅黑" pitchFamily="34" charset="-122"/>
                <a:ea typeface="微软雅黑" pitchFamily="34" charset="-122"/>
              </a:rPr>
              <a:t>Bname</a:t>
            </a:r>
            <a:r>
              <a:rPr lang="en-US" altLang="zh-CN" sz="1200" dirty="0">
                <a:solidFill>
                  <a:schemeClr val="tx1">
                    <a:lumMod val="50000"/>
                    <a:lumOff val="50000"/>
                  </a:schemeClr>
                </a:solidFill>
                <a:latin typeface="微软雅黑" pitchFamily="34" charset="-122"/>
                <a:ea typeface="微软雅黑" pitchFamily="34" charset="-122"/>
              </a:rPr>
              <a:t> from B where B# in </a:t>
            </a:r>
          </a:p>
          <a:p>
            <a:pPr eaLnBrk="1" hangingPunct="1">
              <a:spcBef>
                <a:spcPct val="50000"/>
              </a:spcBef>
              <a:buClr>
                <a:schemeClr val="tx1"/>
              </a:buClr>
              <a:defRPr/>
            </a:pPr>
            <a:r>
              <a:rPr lang="en-US" altLang="zh-CN" sz="1200" dirty="0">
                <a:solidFill>
                  <a:schemeClr val="tx1">
                    <a:lumMod val="50000"/>
                    <a:lumOff val="50000"/>
                  </a:schemeClr>
                </a:solidFill>
                <a:latin typeface="微软雅黑" pitchFamily="34" charset="-122"/>
                <a:ea typeface="微软雅黑" pitchFamily="34" charset="-122"/>
              </a:rPr>
              <a:t>(select B# from OD where R#=‘R2’ and qty &gt;0 and  </a:t>
            </a:r>
            <a:r>
              <a:rPr lang="en-US" altLang="zh-CN" sz="1200" dirty="0" err="1">
                <a:solidFill>
                  <a:schemeClr val="tx1">
                    <a:lumMod val="50000"/>
                    <a:lumOff val="50000"/>
                  </a:schemeClr>
                </a:solidFill>
                <a:latin typeface="微软雅黑" pitchFamily="34" charset="-122"/>
                <a:ea typeface="微软雅黑" pitchFamily="34" charset="-122"/>
              </a:rPr>
              <a:t>oddate</a:t>
            </a:r>
            <a:r>
              <a:rPr lang="en-US" altLang="zh-CN" sz="1200" dirty="0">
                <a:solidFill>
                  <a:schemeClr val="tx1">
                    <a:lumMod val="50000"/>
                    <a:lumOff val="50000"/>
                  </a:schemeClr>
                </a:solidFill>
                <a:latin typeface="微软雅黑" pitchFamily="34" charset="-122"/>
                <a:ea typeface="微软雅黑" pitchFamily="34" charset="-122"/>
              </a:rPr>
              <a:t>=</a:t>
            </a:r>
          </a:p>
          <a:p>
            <a:pPr eaLnBrk="1" hangingPunct="1">
              <a:spcBef>
                <a:spcPct val="50000"/>
              </a:spcBef>
              <a:buClr>
                <a:schemeClr val="tx1"/>
              </a:buClr>
              <a:defRPr/>
            </a:pPr>
            <a:r>
              <a:rPr lang="en-US" altLang="zh-CN" sz="1200" dirty="0">
                <a:solidFill>
                  <a:schemeClr val="tx1">
                    <a:lumMod val="50000"/>
                    <a:lumOff val="50000"/>
                  </a:schemeClr>
                </a:solidFill>
                <a:latin typeface="微软雅黑" pitchFamily="34" charset="-122"/>
                <a:ea typeface="微软雅黑" pitchFamily="34" charset="-122"/>
              </a:rPr>
              <a:t>            (select max(</a:t>
            </a:r>
            <a:r>
              <a:rPr lang="en-US" altLang="zh-CN" sz="1200" dirty="0" err="1">
                <a:solidFill>
                  <a:schemeClr val="tx1">
                    <a:lumMod val="50000"/>
                    <a:lumOff val="50000"/>
                  </a:schemeClr>
                </a:solidFill>
                <a:latin typeface="微软雅黑" pitchFamily="34" charset="-122"/>
                <a:ea typeface="微软雅黑" pitchFamily="34" charset="-122"/>
              </a:rPr>
              <a:t>oddate</a:t>
            </a:r>
            <a:r>
              <a:rPr lang="en-US" altLang="zh-CN" sz="1200" dirty="0">
                <a:solidFill>
                  <a:schemeClr val="tx1">
                    <a:lumMod val="50000"/>
                    <a:lumOff val="50000"/>
                  </a:schemeClr>
                </a:solidFill>
                <a:latin typeface="微软雅黑" pitchFamily="34" charset="-122"/>
                <a:ea typeface="微软雅黑" pitchFamily="34" charset="-122"/>
              </a:rPr>
              <a:t>) from OD where R#=‘R2’and qty&gt;0 )</a:t>
            </a:r>
            <a:r>
              <a:rPr lang="zh-CN" altLang="en-US" sz="1200" dirty="0">
                <a:solidFill>
                  <a:schemeClr val="tx1">
                    <a:lumMod val="50000"/>
                    <a:lumOff val="50000"/>
                  </a:schemeClr>
                </a:solidFill>
                <a:latin typeface="微软雅黑" pitchFamily="34" charset="-122"/>
                <a:ea typeface="微软雅黑" pitchFamily="34" charset="-122"/>
              </a:rPr>
              <a:t>）</a:t>
            </a:r>
            <a:endParaRPr lang="en-US" altLang="zh-CN" sz="1200" dirty="0">
              <a:solidFill>
                <a:schemeClr val="tx1">
                  <a:lumMod val="50000"/>
                  <a:lumOff val="50000"/>
                </a:schemeClr>
              </a:solidFill>
              <a:latin typeface="微软雅黑" pitchFamily="34" charset="-122"/>
              <a:ea typeface="微软雅黑" pitchFamily="34" charset="-122"/>
            </a:endParaRPr>
          </a:p>
          <a:p>
            <a:pPr eaLnBrk="1" hangingPunct="1">
              <a:spcBef>
                <a:spcPct val="50000"/>
              </a:spcBef>
              <a:buClr>
                <a:schemeClr val="tx1"/>
              </a:buClr>
              <a:defRPr/>
            </a:pPr>
            <a:r>
              <a:rPr lang="en-US" altLang="zh-CN" sz="1400" b="1" dirty="0">
                <a:latin typeface="微软雅黑" pitchFamily="34" charset="-122"/>
                <a:ea typeface="微软雅黑" pitchFamily="34" charset="-122"/>
              </a:rPr>
              <a:t>8</a:t>
            </a:r>
            <a:r>
              <a:rPr lang="zh-CN" altLang="en-US" sz="1400" b="1" dirty="0">
                <a:latin typeface="微软雅黑" pitchFamily="34" charset="-122"/>
                <a:ea typeface="微软雅黑" pitchFamily="34" charset="-122"/>
              </a:rPr>
              <a:t>）求图书</a:t>
            </a:r>
            <a:r>
              <a:rPr lang="en-US" altLang="zh-CN" sz="1400" b="1" dirty="0">
                <a:latin typeface="微软雅黑" pitchFamily="34" charset="-122"/>
                <a:ea typeface="微软雅黑" pitchFamily="34" charset="-122"/>
              </a:rPr>
              <a:t>B2</a:t>
            </a:r>
            <a:r>
              <a:rPr lang="zh-CN" altLang="en-US" sz="1400" b="1" dirty="0">
                <a:latin typeface="微软雅黑" pitchFamily="34" charset="-122"/>
                <a:ea typeface="微软雅黑" pitchFamily="34" charset="-122"/>
              </a:rPr>
              <a:t>的订购数</a:t>
            </a:r>
          </a:p>
          <a:p>
            <a:pPr eaLnBrk="1" hangingPunct="1">
              <a:spcBef>
                <a:spcPct val="50000"/>
              </a:spcBef>
              <a:buClr>
                <a:schemeClr val="tx1"/>
              </a:buClr>
              <a:defRPr/>
            </a:pPr>
            <a:r>
              <a:rPr lang="en-US" altLang="zh-CN" sz="1200" dirty="0">
                <a:solidFill>
                  <a:schemeClr val="tx1">
                    <a:lumMod val="50000"/>
                    <a:lumOff val="50000"/>
                  </a:schemeClr>
                </a:solidFill>
                <a:latin typeface="微软雅黑" pitchFamily="34" charset="-122"/>
                <a:ea typeface="微软雅黑" pitchFamily="34" charset="-122"/>
              </a:rPr>
              <a:t>Select sum(qty) from OD where B#=‘B2’</a:t>
            </a:r>
          </a:p>
          <a:p>
            <a:pPr eaLnBrk="1" hangingPunct="1">
              <a:spcBef>
                <a:spcPct val="20000"/>
              </a:spcBef>
              <a:defRPr/>
            </a:pPr>
            <a:endParaRPr lang="en-US" altLang="zh-CN" sz="1200" dirty="0">
              <a:solidFill>
                <a:schemeClr val="tx1">
                  <a:lumMod val="50000"/>
                  <a:lumOff val="50000"/>
                </a:schemeClr>
              </a:solidFill>
              <a:latin typeface="微软雅黑" pitchFamily="34" charset="-122"/>
              <a:ea typeface="微软雅黑" pitchFamily="34" charset="-122"/>
            </a:endParaRPr>
          </a:p>
          <a:p>
            <a:pPr eaLnBrk="1" hangingPunct="1">
              <a:spcBef>
                <a:spcPct val="50000"/>
              </a:spcBef>
              <a:buClr>
                <a:schemeClr val="tx1"/>
              </a:buClr>
              <a:defRPr/>
            </a:pPr>
            <a:r>
              <a:rPr lang="en-US" altLang="zh-CN" sz="1400" b="1" dirty="0">
                <a:latin typeface="微软雅黑" pitchFamily="34" charset="-122"/>
                <a:ea typeface="微软雅黑" pitchFamily="34" charset="-122"/>
              </a:rPr>
              <a:t>9</a:t>
            </a:r>
            <a:r>
              <a:rPr lang="zh-CN" altLang="en-US" sz="1400" b="1" dirty="0">
                <a:latin typeface="微软雅黑" pitchFamily="34" charset="-122"/>
                <a:ea typeface="微软雅黑" pitchFamily="34" charset="-122"/>
              </a:rPr>
              <a:t>）根据出版社分类统计各个城市的订单情况。按照订单数量降序排列</a:t>
            </a:r>
          </a:p>
          <a:p>
            <a:pPr eaLnBrk="1" hangingPunct="1">
              <a:spcBef>
                <a:spcPct val="50000"/>
              </a:spcBef>
              <a:buClr>
                <a:schemeClr val="tx1"/>
              </a:buClr>
              <a:defRPr/>
            </a:pPr>
            <a:r>
              <a:rPr lang="en-US" altLang="zh-CN" sz="1200" dirty="0">
                <a:solidFill>
                  <a:schemeClr val="tx1">
                    <a:lumMod val="50000"/>
                    <a:lumOff val="50000"/>
                  </a:schemeClr>
                </a:solidFill>
                <a:latin typeface="微软雅黑" pitchFamily="34" charset="-122"/>
                <a:ea typeface="微软雅黑" pitchFamily="34" charset="-122"/>
              </a:rPr>
              <a:t>Select </a:t>
            </a:r>
            <a:r>
              <a:rPr lang="en-US" altLang="zh-CN" sz="1200" dirty="0" err="1">
                <a:solidFill>
                  <a:schemeClr val="tx1">
                    <a:lumMod val="50000"/>
                    <a:lumOff val="50000"/>
                  </a:schemeClr>
                </a:solidFill>
                <a:latin typeface="微软雅黑" pitchFamily="34" charset="-122"/>
                <a:ea typeface="微软雅黑" pitchFamily="34" charset="-122"/>
              </a:rPr>
              <a:t>city,BName,sum</a:t>
            </a:r>
            <a:r>
              <a:rPr lang="en-US" altLang="zh-CN" sz="1200" dirty="0">
                <a:solidFill>
                  <a:schemeClr val="tx1">
                    <a:lumMod val="50000"/>
                    <a:lumOff val="50000"/>
                  </a:schemeClr>
                </a:solidFill>
                <a:latin typeface="微软雅黑" pitchFamily="34" charset="-122"/>
                <a:ea typeface="微软雅黑" pitchFamily="34" charset="-122"/>
              </a:rPr>
              <a:t>(qty)  </a:t>
            </a:r>
            <a:r>
              <a:rPr lang="en-US" altLang="zh-CN" sz="1200" dirty="0" err="1">
                <a:solidFill>
                  <a:schemeClr val="tx1">
                    <a:lumMod val="50000"/>
                    <a:lumOff val="50000"/>
                  </a:schemeClr>
                </a:solidFill>
                <a:latin typeface="微软雅黑" pitchFamily="34" charset="-122"/>
                <a:ea typeface="微软雅黑" pitchFamily="34" charset="-122"/>
              </a:rPr>
              <a:t>totalNum</a:t>
            </a:r>
            <a:endParaRPr lang="en-US" altLang="zh-CN" sz="1200" dirty="0">
              <a:solidFill>
                <a:schemeClr val="tx1">
                  <a:lumMod val="50000"/>
                  <a:lumOff val="50000"/>
                </a:schemeClr>
              </a:solidFill>
              <a:latin typeface="微软雅黑" pitchFamily="34" charset="-122"/>
              <a:ea typeface="微软雅黑" pitchFamily="34" charset="-122"/>
            </a:endParaRPr>
          </a:p>
          <a:p>
            <a:pPr eaLnBrk="1" hangingPunct="1">
              <a:spcBef>
                <a:spcPct val="50000"/>
              </a:spcBef>
              <a:buClr>
                <a:schemeClr val="tx1"/>
              </a:buClr>
              <a:defRPr/>
            </a:pPr>
            <a:r>
              <a:rPr lang="en-US" altLang="zh-CN" sz="1200" dirty="0">
                <a:solidFill>
                  <a:schemeClr val="tx1">
                    <a:lumMod val="50000"/>
                    <a:lumOff val="50000"/>
                  </a:schemeClr>
                </a:solidFill>
                <a:latin typeface="微软雅黑" pitchFamily="34" charset="-122"/>
                <a:ea typeface="微软雅黑" pitchFamily="34" charset="-122"/>
              </a:rPr>
              <a:t>from R,B,OD</a:t>
            </a:r>
          </a:p>
          <a:p>
            <a:pPr eaLnBrk="1" hangingPunct="1">
              <a:spcBef>
                <a:spcPct val="50000"/>
              </a:spcBef>
              <a:buClr>
                <a:schemeClr val="tx1"/>
              </a:buClr>
              <a:defRPr/>
            </a:pPr>
            <a:r>
              <a:rPr lang="en-US" altLang="zh-CN" sz="1200" dirty="0">
                <a:solidFill>
                  <a:schemeClr val="tx1">
                    <a:lumMod val="50000"/>
                    <a:lumOff val="50000"/>
                  </a:schemeClr>
                </a:solidFill>
                <a:latin typeface="微软雅黑" pitchFamily="34" charset="-122"/>
                <a:ea typeface="微软雅黑" pitchFamily="34" charset="-122"/>
              </a:rPr>
              <a:t>Where R.R#=OD.R# and B.B#=OD.B# and qty&gt;0</a:t>
            </a:r>
          </a:p>
          <a:p>
            <a:pPr eaLnBrk="1" hangingPunct="1">
              <a:spcBef>
                <a:spcPct val="50000"/>
              </a:spcBef>
              <a:buClr>
                <a:schemeClr val="tx1"/>
              </a:buClr>
              <a:defRPr/>
            </a:pPr>
            <a:r>
              <a:rPr lang="en-US" altLang="zh-CN" sz="1200" dirty="0">
                <a:solidFill>
                  <a:schemeClr val="tx1">
                    <a:lumMod val="50000"/>
                    <a:lumOff val="50000"/>
                  </a:schemeClr>
                </a:solidFill>
                <a:latin typeface="微软雅黑" pitchFamily="34" charset="-122"/>
                <a:ea typeface="微软雅黑" pitchFamily="34" charset="-122"/>
              </a:rPr>
              <a:t>Group by </a:t>
            </a:r>
            <a:r>
              <a:rPr lang="en-US" altLang="zh-CN" sz="1200" dirty="0" err="1">
                <a:solidFill>
                  <a:schemeClr val="tx1">
                    <a:lumMod val="50000"/>
                    <a:lumOff val="50000"/>
                  </a:schemeClr>
                </a:solidFill>
                <a:latin typeface="微软雅黑" pitchFamily="34" charset="-122"/>
                <a:ea typeface="微软雅黑" pitchFamily="34" charset="-122"/>
              </a:rPr>
              <a:t>city,BName</a:t>
            </a:r>
            <a:endParaRPr lang="en-US" altLang="zh-CN" sz="1200" dirty="0">
              <a:solidFill>
                <a:schemeClr val="tx1">
                  <a:lumMod val="50000"/>
                  <a:lumOff val="50000"/>
                </a:schemeClr>
              </a:solidFill>
              <a:latin typeface="微软雅黑" pitchFamily="34" charset="-122"/>
              <a:ea typeface="微软雅黑" pitchFamily="34" charset="-122"/>
            </a:endParaRPr>
          </a:p>
          <a:p>
            <a:pPr eaLnBrk="1" hangingPunct="1">
              <a:spcBef>
                <a:spcPct val="50000"/>
              </a:spcBef>
              <a:buClr>
                <a:schemeClr val="tx1"/>
              </a:buClr>
              <a:defRPr/>
            </a:pPr>
            <a:r>
              <a:rPr lang="en-US" altLang="zh-CN" sz="1200" dirty="0">
                <a:solidFill>
                  <a:schemeClr val="tx1">
                    <a:lumMod val="50000"/>
                    <a:lumOff val="50000"/>
                  </a:schemeClr>
                </a:solidFill>
                <a:latin typeface="微软雅黑" pitchFamily="34" charset="-122"/>
                <a:ea typeface="微软雅黑" pitchFamily="34" charset="-122"/>
              </a:rPr>
              <a:t>Order by </a:t>
            </a:r>
            <a:r>
              <a:rPr lang="en-US" altLang="zh-CN" sz="1200" dirty="0" err="1">
                <a:solidFill>
                  <a:schemeClr val="tx1">
                    <a:lumMod val="50000"/>
                    <a:lumOff val="50000"/>
                  </a:schemeClr>
                </a:solidFill>
                <a:latin typeface="微软雅黑" pitchFamily="34" charset="-122"/>
                <a:ea typeface="微软雅黑" pitchFamily="34" charset="-122"/>
              </a:rPr>
              <a:t>totalNum</a:t>
            </a:r>
            <a:endParaRPr lang="en-US" altLang="zh-CN" sz="1200" dirty="0">
              <a:solidFill>
                <a:schemeClr val="tx1">
                  <a:lumMod val="50000"/>
                  <a:lumOff val="50000"/>
                </a:schemeClr>
              </a:solidFill>
              <a:latin typeface="微软雅黑" pitchFamily="34" charset="-122"/>
              <a:ea typeface="微软雅黑" pitchFamily="34" charset="-122"/>
            </a:endParaRPr>
          </a:p>
          <a:p>
            <a:pPr eaLnBrk="1" hangingPunct="1">
              <a:spcBef>
                <a:spcPct val="50000"/>
              </a:spcBef>
              <a:buClr>
                <a:schemeClr val="tx1"/>
              </a:buClr>
              <a:defRPr/>
            </a:pPr>
            <a:r>
              <a:rPr lang="en-US" altLang="zh-CN" sz="1400" b="1" dirty="0">
                <a:latin typeface="微软雅黑" pitchFamily="34" charset="-122"/>
                <a:ea typeface="微软雅黑" pitchFamily="34" charset="-122"/>
              </a:rPr>
              <a:t>10</a:t>
            </a:r>
            <a:r>
              <a:rPr lang="zh-CN" altLang="en-US" sz="1400" b="1" dirty="0">
                <a:latin typeface="微软雅黑" pitchFamily="34" charset="-122"/>
                <a:ea typeface="微软雅黑" pitchFamily="34" charset="-122"/>
              </a:rPr>
              <a:t>）统计单价小于</a:t>
            </a:r>
            <a:r>
              <a:rPr lang="en-US" altLang="zh-CN" sz="1400" b="1" dirty="0">
                <a:latin typeface="微软雅黑" pitchFamily="34" charset="-122"/>
                <a:ea typeface="微软雅黑" pitchFamily="34" charset="-122"/>
              </a:rPr>
              <a:t>15</a:t>
            </a:r>
            <a:r>
              <a:rPr lang="zh-CN" altLang="en-US" sz="1400" b="1" dirty="0">
                <a:latin typeface="微软雅黑" pitchFamily="34" charset="-122"/>
                <a:ea typeface="微软雅黑" pitchFamily="34" charset="-122"/>
              </a:rPr>
              <a:t>元的各类图书的销量情况</a:t>
            </a:r>
          </a:p>
          <a:p>
            <a:pPr eaLnBrk="1" hangingPunct="1">
              <a:spcBef>
                <a:spcPct val="50000"/>
              </a:spcBef>
              <a:buClr>
                <a:schemeClr val="tx1"/>
              </a:buClr>
              <a:defRPr/>
            </a:pPr>
            <a:r>
              <a:rPr lang="en-US" altLang="zh-CN" sz="1200" dirty="0">
                <a:solidFill>
                  <a:schemeClr val="tx1">
                    <a:lumMod val="50000"/>
                    <a:lumOff val="50000"/>
                  </a:schemeClr>
                </a:solidFill>
                <a:latin typeface="微软雅黑" pitchFamily="34" charset="-122"/>
                <a:ea typeface="微软雅黑" pitchFamily="34" charset="-122"/>
              </a:rPr>
              <a:t>Select </a:t>
            </a:r>
            <a:r>
              <a:rPr lang="en-US" altLang="zh-CN" sz="1200" dirty="0" err="1">
                <a:solidFill>
                  <a:schemeClr val="tx1">
                    <a:lumMod val="50000"/>
                    <a:lumOff val="50000"/>
                  </a:schemeClr>
                </a:solidFill>
                <a:latin typeface="微软雅黑" pitchFamily="34" charset="-122"/>
                <a:ea typeface="微软雅黑" pitchFamily="34" charset="-122"/>
              </a:rPr>
              <a:t>Bname,sum</a:t>
            </a:r>
            <a:r>
              <a:rPr lang="en-US" altLang="zh-CN" sz="1200" dirty="0">
                <a:solidFill>
                  <a:schemeClr val="tx1">
                    <a:lumMod val="50000"/>
                    <a:lumOff val="50000"/>
                  </a:schemeClr>
                </a:solidFill>
                <a:latin typeface="微软雅黑" pitchFamily="34" charset="-122"/>
                <a:ea typeface="微软雅黑" pitchFamily="34" charset="-122"/>
              </a:rPr>
              <a:t>(qty)  </a:t>
            </a:r>
            <a:r>
              <a:rPr lang="en-US" altLang="zh-CN" sz="1200" dirty="0" err="1">
                <a:solidFill>
                  <a:schemeClr val="tx1">
                    <a:lumMod val="50000"/>
                    <a:lumOff val="50000"/>
                  </a:schemeClr>
                </a:solidFill>
                <a:latin typeface="微软雅黑" pitchFamily="34" charset="-122"/>
                <a:ea typeface="微软雅黑" pitchFamily="34" charset="-122"/>
              </a:rPr>
              <a:t>totalNum</a:t>
            </a:r>
            <a:r>
              <a:rPr lang="en-US" altLang="zh-CN" sz="1200" dirty="0">
                <a:solidFill>
                  <a:schemeClr val="tx1">
                    <a:lumMod val="50000"/>
                    <a:lumOff val="50000"/>
                  </a:schemeClr>
                </a:solidFill>
                <a:latin typeface="微软雅黑" pitchFamily="34" charset="-122"/>
                <a:ea typeface="微软雅黑" pitchFamily="34" charset="-122"/>
              </a:rPr>
              <a:t>  From B,OD</a:t>
            </a:r>
          </a:p>
          <a:p>
            <a:pPr eaLnBrk="1" hangingPunct="1">
              <a:spcBef>
                <a:spcPct val="50000"/>
              </a:spcBef>
              <a:buClr>
                <a:schemeClr val="tx1"/>
              </a:buClr>
              <a:defRPr/>
            </a:pPr>
            <a:r>
              <a:rPr lang="en-US" altLang="zh-CN" sz="1200" dirty="0">
                <a:solidFill>
                  <a:schemeClr val="tx1">
                    <a:lumMod val="50000"/>
                    <a:lumOff val="50000"/>
                  </a:schemeClr>
                </a:solidFill>
                <a:latin typeface="微软雅黑" pitchFamily="34" charset="-122"/>
                <a:ea typeface="微软雅黑" pitchFamily="34" charset="-122"/>
              </a:rPr>
              <a:t>Where B.B#=OD.B# and price&lt;15</a:t>
            </a:r>
          </a:p>
          <a:p>
            <a:pPr eaLnBrk="1" hangingPunct="1">
              <a:spcBef>
                <a:spcPct val="50000"/>
              </a:spcBef>
              <a:buClr>
                <a:schemeClr val="tx1"/>
              </a:buClr>
              <a:defRPr/>
            </a:pPr>
            <a:r>
              <a:rPr lang="en-US" altLang="zh-CN" sz="1200" dirty="0">
                <a:solidFill>
                  <a:schemeClr val="tx1">
                    <a:lumMod val="50000"/>
                    <a:lumOff val="50000"/>
                  </a:schemeClr>
                </a:solidFill>
                <a:latin typeface="微软雅黑" pitchFamily="34" charset="-122"/>
                <a:ea typeface="微软雅黑" pitchFamily="34" charset="-122"/>
              </a:rPr>
              <a:t>Group by </a:t>
            </a:r>
            <a:r>
              <a:rPr lang="en-US" altLang="zh-CN" sz="1200" dirty="0" err="1">
                <a:solidFill>
                  <a:schemeClr val="tx1">
                    <a:lumMod val="50000"/>
                    <a:lumOff val="50000"/>
                  </a:schemeClr>
                </a:solidFill>
                <a:latin typeface="微软雅黑" pitchFamily="34" charset="-122"/>
                <a:ea typeface="微软雅黑" pitchFamily="34" charset="-122"/>
              </a:rPr>
              <a:t>Bname</a:t>
            </a:r>
            <a:endParaRPr lang="en-US" altLang="zh-CN" sz="1200" dirty="0">
              <a:solidFill>
                <a:schemeClr val="tx1">
                  <a:lumMod val="50000"/>
                  <a:lumOff val="50000"/>
                </a:schemeClr>
              </a:solidFill>
              <a:latin typeface="微软雅黑" pitchFamily="34" charset="-122"/>
              <a:ea typeface="微软雅黑" pitchFamily="34" charset="-122"/>
            </a:endParaRPr>
          </a:p>
          <a:p>
            <a:pPr eaLnBrk="1" hangingPunct="1">
              <a:spcBef>
                <a:spcPct val="20000"/>
              </a:spcBef>
              <a:defRPr/>
            </a:pPr>
            <a:endParaRPr lang="en-US" altLang="zh-CN" sz="1200" dirty="0">
              <a:solidFill>
                <a:schemeClr val="tx1">
                  <a:lumMod val="50000"/>
                  <a:lumOff val="50000"/>
                </a:schemeClr>
              </a:solidFill>
              <a:latin typeface="微软雅黑" pitchFamily="34" charset="-122"/>
              <a:ea typeface="微软雅黑" pitchFamily="34" charset="-122"/>
            </a:endParaRPr>
          </a:p>
          <a:p>
            <a:pPr eaLnBrk="1" hangingPunct="1">
              <a:spcBef>
                <a:spcPct val="20000"/>
              </a:spcBef>
              <a:defRPr/>
            </a:pPr>
            <a:endParaRPr lang="en-US" altLang="zh-CN" sz="1200" dirty="0">
              <a:solidFill>
                <a:schemeClr val="tx1">
                  <a:lumMod val="50000"/>
                  <a:lumOff val="50000"/>
                </a:schemeClr>
              </a:solidFill>
              <a:latin typeface="微软雅黑" pitchFamily="34" charset="-122"/>
              <a:ea typeface="微软雅黑" pitchFamily="34" charset="-122"/>
            </a:endParaRPr>
          </a:p>
          <a:p>
            <a:endParaRPr lang="zh-CN" altLang="en-US" dirty="0"/>
          </a:p>
        </p:txBody>
      </p:sp>
      <p:sp>
        <p:nvSpPr>
          <p:cNvPr id="4" name="灯片编号占位符 3"/>
          <p:cNvSpPr>
            <a:spLocks noGrp="1"/>
          </p:cNvSpPr>
          <p:nvPr>
            <p:ph type="sldNum" sz="quarter" idx="5"/>
          </p:nvPr>
        </p:nvSpPr>
        <p:spPr/>
        <p:txBody>
          <a:bodyPr/>
          <a:lstStyle/>
          <a:p>
            <a:pPr>
              <a:defRPr/>
            </a:pPr>
            <a:fld id="{4D7CE43E-150B-46DB-89E5-68D58E91920E}" type="slidenum">
              <a:rPr lang="en-US" altLang="zh-CN" smtClean="0"/>
              <a:pPr>
                <a:defRPr/>
              </a:pPr>
              <a:t>191</a:t>
            </a:fld>
            <a:endParaRPr lang="en-US" altLang="zh-CN"/>
          </a:p>
        </p:txBody>
      </p:sp>
    </p:spTree>
    <p:extLst>
      <p:ext uri="{BB962C8B-B14F-4D97-AF65-F5344CB8AC3E}">
        <p14:creationId xmlns:p14="http://schemas.microsoft.com/office/powerpoint/2010/main" val="5005169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spcBef>
                <a:spcPct val="0"/>
              </a:spcBef>
            </a:pPr>
            <a:fld id="{6E30D862-6063-4343-8018-BB4DDE3C5812}" type="slidenum">
              <a:rPr lang="en-US" altLang="zh-CN" smtClean="0"/>
              <a:pPr>
                <a:spcBef>
                  <a:spcPct val="0"/>
                </a:spcBef>
              </a:pPr>
              <a:t>34</a:t>
            </a:fld>
            <a:endParaRPr lang="en-US" altLang="zh-CN"/>
          </a:p>
        </p:txBody>
      </p:sp>
      <p:sp>
        <p:nvSpPr>
          <p:cNvPr id="59395" name="Rectangle 2"/>
          <p:cNvSpPr>
            <a:spLocks noChangeArrowheads="1"/>
          </p:cNvSpPr>
          <p:nvPr/>
        </p:nvSpPr>
        <p:spPr bwMode="auto">
          <a:xfrm>
            <a:off x="3883025" y="0"/>
            <a:ext cx="2976563"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lgn="ctr" eaLnBrk="1" hangingPunct="1">
              <a:spcBef>
                <a:spcPct val="20000"/>
              </a:spcBef>
            </a:pPr>
            <a:endParaRPr kumimoji="0" lang="zh-CN" altLang="en-US" sz="3200">
              <a:latin typeface="Arial" panose="020B0604020202020204" pitchFamily="34" charset="0"/>
            </a:endParaRPr>
          </a:p>
        </p:txBody>
      </p:sp>
      <p:sp>
        <p:nvSpPr>
          <p:cNvPr id="59396" name="Rectangle 3"/>
          <p:cNvSpPr>
            <a:spLocks noChangeArrowheads="1"/>
          </p:cNvSpPr>
          <p:nvPr/>
        </p:nvSpPr>
        <p:spPr bwMode="auto">
          <a:xfrm>
            <a:off x="-3175" y="0"/>
            <a:ext cx="2973388"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lgn="ctr" eaLnBrk="1" hangingPunct="1">
              <a:spcBef>
                <a:spcPct val="20000"/>
              </a:spcBef>
            </a:pPr>
            <a:endParaRPr kumimoji="0" lang="zh-CN" altLang="en-US" sz="3200">
              <a:latin typeface="Arial" panose="020B0604020202020204" pitchFamily="34" charset="0"/>
            </a:endParaRPr>
          </a:p>
        </p:txBody>
      </p:sp>
      <p:sp>
        <p:nvSpPr>
          <p:cNvPr id="59397" name="Rectangle 4"/>
          <p:cNvSpPr>
            <a:spLocks noGrp="1" noChangeArrowheads="1"/>
          </p:cNvSpPr>
          <p:nvPr>
            <p:ph type="body" idx="1"/>
          </p:nvPr>
        </p:nvSpPr>
        <p:spPr>
          <a:xfrm>
            <a:off x="412750" y="4773613"/>
            <a:ext cx="6029325" cy="3756025"/>
          </a:xfrm>
          <a:noFill/>
        </p:spPr>
        <p:txBody>
          <a:bodyPr lIns="92388" tIns="46195" rIns="92388" bIns="46195"/>
          <a:lstStyle/>
          <a:p>
            <a:pPr defTabSz="401638" eaLnBrk="1" hangingPunct="1"/>
            <a:r>
              <a:rPr lang="en-US" altLang="zh-CN"/>
              <a:t>The CHECK Constraint</a:t>
            </a:r>
          </a:p>
          <a:p>
            <a:pPr marL="114300" lvl="1" defTabSz="401638" eaLnBrk="1" hangingPunct="1"/>
            <a:r>
              <a:rPr lang="en-US" altLang="zh-CN"/>
              <a:t>The CHECK constraint defines a condition that each row must satisfy. The condition can use the same constructs as query conditions, with the following exceptions:</a:t>
            </a:r>
          </a:p>
          <a:p>
            <a:pPr marL="450850" lvl="2" indent="-217488" defTabSz="401638" eaLnBrk="1" hangingPunct="1"/>
            <a:r>
              <a:rPr lang="en-US" altLang="zh-CN"/>
              <a:t>References to the CURRVAL, NEXTVAL, LEVEL, and ROWNUM pseudocolumns</a:t>
            </a:r>
          </a:p>
          <a:p>
            <a:pPr marL="450850" lvl="2" indent="-217488" defTabSz="401638" eaLnBrk="1" hangingPunct="1"/>
            <a:r>
              <a:rPr lang="en-US" altLang="zh-CN"/>
              <a:t>Calls to SYSDATE, UID, USER, and USERENV functions</a:t>
            </a:r>
          </a:p>
          <a:p>
            <a:pPr marL="450850" lvl="2" indent="-217488" defTabSz="401638" eaLnBrk="1" hangingPunct="1"/>
            <a:r>
              <a:rPr lang="en-US" altLang="zh-CN"/>
              <a:t>Queries that refer to other values in other rows</a:t>
            </a:r>
          </a:p>
          <a:p>
            <a:pPr marL="114300" lvl="1" defTabSz="401638" eaLnBrk="1" hangingPunct="1"/>
            <a:r>
              <a:rPr lang="en-US" altLang="zh-CN"/>
              <a:t>A single column can have multiple CHECK constraints that reference the column in its definition. There is no limit to the number of CHECK constraints that you can define on a column.</a:t>
            </a:r>
          </a:p>
          <a:p>
            <a:pPr marL="114300" lvl="1" defTabSz="401638" eaLnBrk="1" hangingPunct="1"/>
            <a:r>
              <a:rPr lang="en-US" altLang="zh-CN"/>
              <a:t>CHECK constraints can be defined at the column level or table level. </a:t>
            </a:r>
          </a:p>
          <a:p>
            <a:pPr defTabSz="401638" eaLnBrk="1" hangingPunct="1"/>
            <a:endParaRPr lang="en-US" altLang="zh-CN">
              <a:solidFill>
                <a:schemeClr val="accent2"/>
              </a:solidFill>
            </a:endParaRPr>
          </a:p>
          <a:p>
            <a:pPr defTabSz="401638" eaLnBrk="1" hangingPunct="1"/>
            <a:endParaRPr lang="en-US" altLang="zh-CN">
              <a:solidFill>
                <a:schemeClr val="accent2"/>
              </a:solidFill>
            </a:endParaRPr>
          </a:p>
          <a:p>
            <a:pPr defTabSz="401638" eaLnBrk="1" hangingPunct="1"/>
            <a:r>
              <a:rPr lang="en-US" altLang="zh-CN">
                <a:solidFill>
                  <a:schemeClr val="accent2"/>
                </a:solidFill>
              </a:rPr>
              <a:t>Class Management Note</a:t>
            </a:r>
          </a:p>
          <a:p>
            <a:pPr marL="114300" lvl="1" defTabSz="401638" eaLnBrk="1" hangingPunct="1"/>
            <a:r>
              <a:rPr lang="en-US" altLang="zh-CN">
                <a:solidFill>
                  <a:schemeClr val="accent2"/>
                </a:solidFill>
              </a:rPr>
              <a:t>You can defer checking constraints for validity until the end of the transaction. </a:t>
            </a:r>
          </a:p>
          <a:p>
            <a:pPr marL="450850" lvl="2" indent="-217488" defTabSz="401638" eaLnBrk="1" hangingPunct="1"/>
            <a:r>
              <a:rPr lang="en-US" altLang="zh-CN">
                <a:solidFill>
                  <a:schemeClr val="accent2"/>
                </a:solidFill>
              </a:rPr>
              <a:t>A constraint is </a:t>
            </a:r>
            <a:r>
              <a:rPr lang="en-US" altLang="zh-CN" i="1">
                <a:solidFill>
                  <a:schemeClr val="accent2"/>
                </a:solidFill>
              </a:rPr>
              <a:t>deferred</a:t>
            </a:r>
            <a:r>
              <a:rPr lang="en-US" altLang="zh-CN">
                <a:solidFill>
                  <a:schemeClr val="accent2"/>
                </a:solidFill>
              </a:rPr>
              <a:t> if the system checks that it is satisfied only on commit. If a deferred constraint is violated, then commit causes the transaction to roll back.</a:t>
            </a:r>
          </a:p>
          <a:p>
            <a:pPr marL="450850" lvl="2" indent="-217488" defTabSz="401638" eaLnBrk="1" hangingPunct="1"/>
            <a:r>
              <a:rPr lang="en-US" altLang="zh-CN">
                <a:solidFill>
                  <a:schemeClr val="accent2"/>
                </a:solidFill>
              </a:rPr>
              <a:t>A constraint is </a:t>
            </a:r>
            <a:r>
              <a:rPr lang="en-US" altLang="zh-CN" i="1">
                <a:solidFill>
                  <a:schemeClr val="accent2"/>
                </a:solidFill>
              </a:rPr>
              <a:t>immediate </a:t>
            </a:r>
            <a:r>
              <a:rPr lang="en-US" altLang="zh-CN">
                <a:solidFill>
                  <a:schemeClr val="accent2"/>
                </a:solidFill>
              </a:rPr>
              <a:t>if it is checked at the end of each statement. If it is violated, the statement is rolled back immediately. </a:t>
            </a:r>
          </a:p>
          <a:p>
            <a:pPr defTabSz="401638" eaLnBrk="1" hangingPunct="1"/>
            <a:endParaRPr lang="en-US" altLang="zh-CN" b="1">
              <a:solidFill>
                <a:schemeClr val="accent2"/>
              </a:solidFill>
            </a:endParaRPr>
          </a:p>
        </p:txBody>
      </p:sp>
      <p:sp>
        <p:nvSpPr>
          <p:cNvPr id="59398" name="Rectangle 5"/>
          <p:cNvSpPr>
            <a:spLocks noGrp="1" noRot="1" noChangeAspect="1" noChangeArrowheads="1" noTextEdit="1"/>
          </p:cNvSpPr>
          <p:nvPr>
            <p:ph type="sldImg"/>
          </p:nvPr>
        </p:nvSpPr>
        <p:spPr>
          <a:xfrm>
            <a:off x="-493713" y="157163"/>
            <a:ext cx="7839076" cy="4410075"/>
          </a:xfrm>
          <a:ln w="12700" cap="flat">
            <a:solidFill>
              <a:schemeClr val="tx1"/>
            </a:solidFill>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a:noFill/>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spcBef>
                <a:spcPct val="0"/>
              </a:spcBef>
            </a:pPr>
            <a:fld id="{A6AF4E91-8C2F-45D8-B8DA-564C03F80005}" type="slidenum">
              <a:rPr lang="en-US" altLang="zh-CN" smtClean="0"/>
              <a:pPr>
                <a:spcBef>
                  <a:spcPct val="0"/>
                </a:spcBef>
              </a:pPr>
              <a:t>35</a:t>
            </a:fld>
            <a:endParaRPr lang="en-US" altLang="zh-CN"/>
          </a:p>
        </p:txBody>
      </p:sp>
      <p:sp>
        <p:nvSpPr>
          <p:cNvPr id="61443" name="Rectangle 2"/>
          <p:cNvSpPr>
            <a:spLocks noGrp="1" noRot="1" noChangeAspect="1" noChangeArrowheads="1" noTextEdit="1"/>
          </p:cNvSpPr>
          <p:nvPr>
            <p:ph type="sldImg"/>
          </p:nvPr>
        </p:nvSpPr>
        <p:spPr>
          <a:xfrm>
            <a:off x="-495300" y="155575"/>
            <a:ext cx="7842250" cy="4411663"/>
          </a:xfrm>
          <a:ln w="12700" cap="flat">
            <a:solidFill>
              <a:schemeClr val="tx1"/>
            </a:solidFill>
          </a:ln>
        </p:spPr>
      </p:sp>
      <p:sp>
        <p:nvSpPr>
          <p:cNvPr id="61444" name="Rectangle 3"/>
          <p:cNvSpPr>
            <a:spLocks noGrp="1" noChangeArrowheads="1"/>
          </p:cNvSpPr>
          <p:nvPr>
            <p:ph type="body" idx="1"/>
          </p:nvPr>
        </p:nvSpPr>
        <p:spPr>
          <a:xfrm>
            <a:off x="412750" y="4773613"/>
            <a:ext cx="6029325" cy="3756025"/>
          </a:xfrm>
          <a:noFill/>
        </p:spPr>
        <p:txBody>
          <a:bodyPr lIns="92388" tIns="46195" rIns="92388" bIns="46195"/>
          <a:lstStyle/>
          <a:p>
            <a:pPr eaLnBrk="1" hangingPunct="1"/>
            <a:r>
              <a:rPr lang="en-US" altLang="zh-CN"/>
              <a:t>Creating a Table from Rows in Another Table</a:t>
            </a:r>
          </a:p>
          <a:p>
            <a:pPr lvl="1" eaLnBrk="1" hangingPunct="1"/>
            <a:r>
              <a:rPr lang="en-US" altLang="zh-CN"/>
              <a:t>A second method to create a table is to apply the AS </a:t>
            </a:r>
            <a:r>
              <a:rPr lang="en-US" altLang="zh-CN" i="1"/>
              <a:t>subquery</a:t>
            </a:r>
            <a:r>
              <a:rPr lang="en-US" altLang="zh-CN"/>
              <a:t> clause to both create the table and insert rows returned from the subquery.</a:t>
            </a:r>
          </a:p>
          <a:p>
            <a:pPr lvl="1" eaLnBrk="1" hangingPunct="1"/>
            <a:r>
              <a:rPr lang="en-US" altLang="zh-CN"/>
              <a:t>In the syntax:</a:t>
            </a:r>
          </a:p>
          <a:p>
            <a:pPr lvl="1" eaLnBrk="1" hangingPunct="1"/>
            <a:r>
              <a:rPr lang="en-US" altLang="zh-CN" i="1"/>
              <a:t>	table</a:t>
            </a:r>
            <a:r>
              <a:rPr lang="en-US" altLang="zh-CN"/>
              <a:t>			is the name of the table.</a:t>
            </a:r>
          </a:p>
          <a:p>
            <a:pPr lvl="1" eaLnBrk="1" hangingPunct="1"/>
            <a:r>
              <a:rPr lang="en-US" altLang="zh-CN"/>
              <a:t>	</a:t>
            </a:r>
            <a:r>
              <a:rPr lang="en-US" altLang="zh-CN" i="1"/>
              <a:t>column</a:t>
            </a:r>
            <a:r>
              <a:rPr lang="en-US" altLang="zh-CN"/>
              <a:t>		is the name of the column, default value, and integrity constraint.</a:t>
            </a:r>
          </a:p>
          <a:p>
            <a:pPr lvl="1" eaLnBrk="1" hangingPunct="1"/>
            <a:r>
              <a:rPr lang="en-US" altLang="zh-CN" i="1"/>
              <a:t>	subquery</a:t>
            </a:r>
            <a:r>
              <a:rPr lang="en-US" altLang="zh-CN"/>
              <a:t>		is the SELECT statement that defines the set of rows to be inserted into the 				new table.</a:t>
            </a:r>
          </a:p>
          <a:p>
            <a:pPr lvl="1" eaLnBrk="1" hangingPunct="1"/>
            <a:r>
              <a:rPr lang="en-US" altLang="zh-CN" b="1"/>
              <a:t>Guidelines</a:t>
            </a:r>
            <a:endParaRPr lang="en-US" altLang="zh-CN"/>
          </a:p>
          <a:p>
            <a:pPr lvl="2" eaLnBrk="1" hangingPunct="1"/>
            <a:r>
              <a:rPr lang="en-US" altLang="zh-CN"/>
              <a:t>The table will be created with the specified column names, and the rows retrieved by the SELECT statement will be inserted into the table.</a:t>
            </a:r>
          </a:p>
          <a:p>
            <a:pPr lvl="2" eaLnBrk="1" hangingPunct="1"/>
            <a:r>
              <a:rPr lang="en-US" altLang="zh-CN"/>
              <a:t>The column definition can contain only the column name and default value.</a:t>
            </a:r>
          </a:p>
          <a:p>
            <a:pPr lvl="2" eaLnBrk="1" hangingPunct="1"/>
            <a:r>
              <a:rPr lang="en-US" altLang="zh-CN"/>
              <a:t>If column specifications are given, the number of columns must equal the number of columns in the subquery SELECT list.</a:t>
            </a:r>
          </a:p>
          <a:p>
            <a:pPr lvl="2" eaLnBrk="1" hangingPunct="1"/>
            <a:r>
              <a:rPr lang="en-US" altLang="zh-CN"/>
              <a:t>If no column specifications are given, the column names of the table are the same as the column names in the subquery.</a:t>
            </a:r>
          </a:p>
          <a:p>
            <a:pPr lvl="1" eaLnBrk="1" hangingPunct="1"/>
            <a:endParaRPr lang="en-US" altLang="zh-CN"/>
          </a:p>
          <a:p>
            <a:pPr eaLnBrk="1" hangingPunct="1"/>
            <a:endParaRPr lang="en-US" altLang="zh-CN" b="1"/>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a:noFill/>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spcBef>
                <a:spcPct val="0"/>
              </a:spcBef>
            </a:pPr>
            <a:fld id="{E19C5670-698D-4754-AA3D-58A972771BB8}" type="slidenum">
              <a:rPr lang="en-US" altLang="zh-CN" smtClean="0"/>
              <a:pPr>
                <a:spcBef>
                  <a:spcPct val="0"/>
                </a:spcBef>
              </a:pPr>
              <a:t>36</a:t>
            </a:fld>
            <a:endParaRPr lang="en-US" altLang="zh-CN"/>
          </a:p>
        </p:txBody>
      </p:sp>
      <p:sp>
        <p:nvSpPr>
          <p:cNvPr id="63491" name="Rectangle 2"/>
          <p:cNvSpPr>
            <a:spLocks noChangeArrowheads="1"/>
          </p:cNvSpPr>
          <p:nvPr/>
        </p:nvSpPr>
        <p:spPr bwMode="auto">
          <a:xfrm>
            <a:off x="3883025" y="0"/>
            <a:ext cx="2976563"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lgn="ctr" eaLnBrk="1" hangingPunct="1">
              <a:spcBef>
                <a:spcPct val="20000"/>
              </a:spcBef>
            </a:pPr>
            <a:endParaRPr kumimoji="0" lang="zh-CN" altLang="en-US" sz="3200">
              <a:latin typeface="Arial" panose="020B0604020202020204" pitchFamily="34" charset="0"/>
            </a:endParaRPr>
          </a:p>
        </p:txBody>
      </p:sp>
      <p:sp>
        <p:nvSpPr>
          <p:cNvPr id="63492" name="Rectangle 3"/>
          <p:cNvSpPr>
            <a:spLocks noChangeArrowheads="1"/>
          </p:cNvSpPr>
          <p:nvPr/>
        </p:nvSpPr>
        <p:spPr bwMode="auto">
          <a:xfrm>
            <a:off x="-3175" y="0"/>
            <a:ext cx="2973388"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lgn="ctr" eaLnBrk="1" hangingPunct="1">
              <a:spcBef>
                <a:spcPct val="20000"/>
              </a:spcBef>
            </a:pPr>
            <a:endParaRPr kumimoji="0" lang="zh-CN" altLang="en-US" sz="3200">
              <a:latin typeface="Arial" panose="020B0604020202020204" pitchFamily="34" charset="0"/>
            </a:endParaRPr>
          </a:p>
        </p:txBody>
      </p:sp>
      <p:sp>
        <p:nvSpPr>
          <p:cNvPr id="63493" name="Rectangle 4"/>
          <p:cNvSpPr>
            <a:spLocks noGrp="1" noChangeArrowheads="1"/>
          </p:cNvSpPr>
          <p:nvPr>
            <p:ph type="body" idx="1"/>
          </p:nvPr>
        </p:nvSpPr>
        <p:spPr>
          <a:xfrm>
            <a:off x="412750" y="4773613"/>
            <a:ext cx="6029325" cy="3756025"/>
          </a:xfrm>
          <a:noFill/>
        </p:spPr>
        <p:txBody>
          <a:bodyPr lIns="92388" tIns="46195" rIns="92388" bIns="46195"/>
          <a:lstStyle/>
          <a:p>
            <a:pPr eaLnBrk="1" hangingPunct="1"/>
            <a:r>
              <a:rPr lang="en-US" altLang="zh-CN"/>
              <a:t>ALTER TABLE Statement</a:t>
            </a:r>
          </a:p>
          <a:p>
            <a:pPr lvl="1" eaLnBrk="1" hangingPunct="1"/>
            <a:r>
              <a:rPr lang="en-US" altLang="zh-CN"/>
              <a:t>After you create your tables, you may need to change the table structures because you omitted a column or your column definition needs to be changed. You can do this by using the ALTER TABLE statement. </a:t>
            </a:r>
          </a:p>
          <a:p>
            <a:pPr lvl="1" eaLnBrk="1" hangingPunct="1"/>
            <a:r>
              <a:rPr lang="en-US" altLang="zh-CN"/>
              <a:t>You can add columns to a table by using the ALTER TABLE statement with the ADD clause.</a:t>
            </a:r>
          </a:p>
          <a:p>
            <a:pPr lvl="1" eaLnBrk="1" hangingPunct="1"/>
            <a:r>
              <a:rPr lang="en-US" altLang="zh-CN"/>
              <a:t>In the syntax:</a:t>
            </a:r>
          </a:p>
          <a:p>
            <a:pPr lvl="1" eaLnBrk="1" hangingPunct="1"/>
            <a:r>
              <a:rPr lang="en-US" altLang="zh-CN"/>
              <a:t>	</a:t>
            </a:r>
            <a:r>
              <a:rPr lang="en-US" altLang="zh-CN" i="1"/>
              <a:t>table</a:t>
            </a:r>
            <a:r>
              <a:rPr lang="en-US" altLang="zh-CN"/>
              <a:t>			is the name of the table.</a:t>
            </a:r>
          </a:p>
          <a:p>
            <a:pPr lvl="1" eaLnBrk="1" hangingPunct="1"/>
            <a:r>
              <a:rPr lang="en-US" altLang="zh-CN"/>
              <a:t>	</a:t>
            </a:r>
            <a:r>
              <a:rPr lang="en-US" altLang="zh-CN" i="1"/>
              <a:t>column</a:t>
            </a:r>
            <a:r>
              <a:rPr lang="en-US" altLang="zh-CN"/>
              <a:t>		is the name of the new column.</a:t>
            </a:r>
          </a:p>
          <a:p>
            <a:pPr lvl="1" eaLnBrk="1" hangingPunct="1"/>
            <a:r>
              <a:rPr lang="en-US" altLang="zh-CN"/>
              <a:t>	</a:t>
            </a:r>
            <a:r>
              <a:rPr lang="en-US" altLang="zh-CN" i="1"/>
              <a:t>datatype</a:t>
            </a:r>
            <a:r>
              <a:rPr lang="en-US" altLang="zh-CN"/>
              <a:t>		is the datatype and length of the new column.</a:t>
            </a:r>
          </a:p>
          <a:p>
            <a:pPr lvl="1" eaLnBrk="1" hangingPunct="1"/>
            <a:r>
              <a:rPr lang="en-US" altLang="zh-CN"/>
              <a:t>	DEFAULT </a:t>
            </a:r>
            <a:r>
              <a:rPr lang="en-US" altLang="zh-CN" i="1"/>
              <a:t>expr	</a:t>
            </a:r>
            <a:r>
              <a:rPr lang="en-US" altLang="zh-CN"/>
              <a:t>specifies the default value for a new column.</a:t>
            </a:r>
          </a:p>
          <a:p>
            <a:pPr lvl="1" eaLnBrk="1" hangingPunct="1"/>
            <a:r>
              <a:rPr lang="en-US" altLang="zh-CN"/>
              <a:t>You can modify existing columns in a table by using the ALTER TABLE statement with the MODIFY clause.</a:t>
            </a:r>
          </a:p>
          <a:p>
            <a:pPr lvl="1" eaLnBrk="1" hangingPunct="1"/>
            <a:r>
              <a:rPr lang="en-US" altLang="zh-CN" b="1"/>
              <a:t>Note:</a:t>
            </a:r>
            <a:r>
              <a:rPr lang="en-US" altLang="zh-CN"/>
              <a:t> The slide gives the abridged syntax for ALTER TABLE. More about ALTER TABLE is covered in a subsequent lesson.</a:t>
            </a:r>
          </a:p>
        </p:txBody>
      </p:sp>
      <p:sp>
        <p:nvSpPr>
          <p:cNvPr id="63494" name="Rectangle 5"/>
          <p:cNvSpPr>
            <a:spLocks noGrp="1" noRot="1" noChangeAspect="1" noChangeArrowheads="1" noTextEdit="1"/>
          </p:cNvSpPr>
          <p:nvPr>
            <p:ph type="sldImg"/>
          </p:nvPr>
        </p:nvSpPr>
        <p:spPr>
          <a:xfrm>
            <a:off x="-495300" y="155575"/>
            <a:ext cx="7842250" cy="4411663"/>
          </a:xfrm>
          <a:ln w="12700" cap="flat">
            <a:solidFill>
              <a:schemeClr val="tx1"/>
            </a:solidFill>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a:noFill/>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spcBef>
                <a:spcPct val="0"/>
              </a:spcBef>
            </a:pPr>
            <a:fld id="{062FBE1D-50E3-4C2F-867C-3FAB44D17080}" type="slidenum">
              <a:rPr lang="en-US" altLang="zh-CN" smtClean="0"/>
              <a:pPr>
                <a:spcBef>
                  <a:spcPct val="0"/>
                </a:spcBef>
              </a:pPr>
              <a:t>37</a:t>
            </a:fld>
            <a:endParaRPr lang="en-US" altLang="zh-CN"/>
          </a:p>
        </p:txBody>
      </p:sp>
      <p:sp>
        <p:nvSpPr>
          <p:cNvPr id="65539" name="Rectangle 2"/>
          <p:cNvSpPr>
            <a:spLocks noGrp="1" noRot="1" noChangeAspect="1" noChangeArrowheads="1" noTextEdit="1"/>
          </p:cNvSpPr>
          <p:nvPr>
            <p:ph type="sldImg"/>
          </p:nvPr>
        </p:nvSpPr>
        <p:spPr>
          <a:xfrm>
            <a:off x="-495300" y="155575"/>
            <a:ext cx="7842250" cy="4411663"/>
          </a:xfrm>
          <a:ln w="12700" cap="flat">
            <a:solidFill>
              <a:schemeClr val="tx1"/>
            </a:solidFill>
          </a:ln>
        </p:spPr>
      </p:sp>
      <p:sp>
        <p:nvSpPr>
          <p:cNvPr id="65540" name="Rectangle 3"/>
          <p:cNvSpPr>
            <a:spLocks noGrp="1" noChangeArrowheads="1"/>
          </p:cNvSpPr>
          <p:nvPr>
            <p:ph type="body" idx="1"/>
          </p:nvPr>
        </p:nvSpPr>
        <p:spPr>
          <a:xfrm>
            <a:off x="412750" y="4773613"/>
            <a:ext cx="6029325" cy="3756025"/>
          </a:xfrm>
          <a:noFill/>
        </p:spPr>
        <p:txBody>
          <a:bodyPr lIns="92388" tIns="46195" rIns="92388" bIns="46195"/>
          <a:lstStyle/>
          <a:p>
            <a:pPr eaLnBrk="1" hangingPunct="1"/>
            <a:r>
              <a:rPr lang="en-US" altLang="zh-CN"/>
              <a:t>Adding a Column</a:t>
            </a:r>
          </a:p>
          <a:p>
            <a:pPr lvl="1" eaLnBrk="1" hangingPunct="1"/>
            <a:r>
              <a:rPr lang="en-US" altLang="zh-CN"/>
              <a:t>The graphic adds the JOB column to DEPT30 table. Notice that the new column becomes the last column in the table.</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p:cNvSpPr>
            <a:spLocks noGrp="1" noChangeArrowheads="1"/>
          </p:cNvSpPr>
          <p:nvPr>
            <p:ph type="sldNum" sz="quarter" idx="5"/>
          </p:nvPr>
        </p:nvSpPr>
        <p:spPr>
          <a:noFill/>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spcBef>
                <a:spcPct val="0"/>
              </a:spcBef>
            </a:pPr>
            <a:fld id="{5ECCAAF2-CE4B-4665-94FB-B501AA51E0EB}" type="slidenum">
              <a:rPr lang="en-US" altLang="zh-CN" smtClean="0"/>
              <a:pPr>
                <a:spcBef>
                  <a:spcPct val="0"/>
                </a:spcBef>
              </a:pPr>
              <a:t>7</a:t>
            </a:fld>
            <a:endParaRPr lang="en-US" altLang="zh-CN"/>
          </a:p>
        </p:txBody>
      </p:sp>
      <p:sp>
        <p:nvSpPr>
          <p:cNvPr id="18435" name="Rectangle 2"/>
          <p:cNvSpPr>
            <a:spLocks noGrp="1" noRot="1" noChangeAspect="1" noChangeArrowheads="1" noTextEdit="1"/>
          </p:cNvSpPr>
          <p:nvPr>
            <p:ph type="sldImg"/>
          </p:nvPr>
        </p:nvSpPr>
        <p:spPr>
          <a:xfrm>
            <a:off x="-495300" y="155575"/>
            <a:ext cx="7842250" cy="4411663"/>
          </a:xfrm>
          <a:ln w="12700" cap="flat">
            <a:solidFill>
              <a:schemeClr val="tx1"/>
            </a:solidFill>
          </a:ln>
        </p:spPr>
      </p:sp>
      <p:sp>
        <p:nvSpPr>
          <p:cNvPr id="18436" name="Rectangle 3"/>
          <p:cNvSpPr>
            <a:spLocks noGrp="1" noChangeArrowheads="1"/>
          </p:cNvSpPr>
          <p:nvPr>
            <p:ph type="body" idx="1"/>
          </p:nvPr>
        </p:nvSpPr>
        <p:spPr>
          <a:xfrm>
            <a:off x="412750" y="4773613"/>
            <a:ext cx="6029325" cy="3756025"/>
          </a:xfrm>
          <a:noFill/>
        </p:spPr>
        <p:txBody>
          <a:bodyPr lIns="92388" tIns="46195" rIns="92388" bIns="46195"/>
          <a:lstStyle/>
          <a:p>
            <a:pPr eaLnBrk="1" hangingPunct="1"/>
            <a:r>
              <a:rPr lang="en-US" altLang="zh-CN"/>
              <a:t>Tables Used in the Course</a:t>
            </a:r>
          </a:p>
          <a:p>
            <a:pPr lvl="1" eaLnBrk="1" hangingPunct="1"/>
            <a:r>
              <a:rPr lang="en-US" altLang="zh-CN"/>
              <a:t>Three main tables will be used in this course. These are:</a:t>
            </a:r>
          </a:p>
          <a:p>
            <a:pPr lvl="2" eaLnBrk="1" hangingPunct="1"/>
            <a:r>
              <a:rPr lang="en-US" altLang="zh-CN"/>
              <a:t>EMP table, which gives details of all the employees</a:t>
            </a:r>
          </a:p>
          <a:p>
            <a:pPr lvl="2" eaLnBrk="1" hangingPunct="1"/>
            <a:r>
              <a:rPr lang="en-US" altLang="zh-CN"/>
              <a:t>DEPT table, which gives details of all the departments</a:t>
            </a:r>
          </a:p>
          <a:p>
            <a:pPr lvl="2" eaLnBrk="1" hangingPunct="1"/>
            <a:r>
              <a:rPr lang="en-US" altLang="zh-CN"/>
              <a:t>SALGRADE table, which gives details of salaries for various grades</a:t>
            </a:r>
          </a:p>
          <a:p>
            <a:pPr lvl="1" eaLnBrk="1" hangingPunct="1"/>
            <a:r>
              <a:rPr lang="en-US" altLang="zh-CN"/>
              <a:t>The structure and data for all the tables is given in Appendix B.</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spcBef>
                <a:spcPct val="0"/>
              </a:spcBef>
            </a:pPr>
            <a:fld id="{684639B9-2695-4616-B8AD-C61B45F91C81}" type="slidenum">
              <a:rPr lang="en-US" altLang="zh-CN" smtClean="0"/>
              <a:pPr>
                <a:spcBef>
                  <a:spcPct val="0"/>
                </a:spcBef>
              </a:pPr>
              <a:t>38</a:t>
            </a:fld>
            <a:endParaRPr lang="en-US" altLang="zh-CN"/>
          </a:p>
        </p:txBody>
      </p:sp>
      <p:sp>
        <p:nvSpPr>
          <p:cNvPr id="67587" name="Rectangle 2"/>
          <p:cNvSpPr>
            <a:spLocks noGrp="1" noChangeArrowheads="1"/>
          </p:cNvSpPr>
          <p:nvPr>
            <p:ph type="body" idx="1"/>
          </p:nvPr>
        </p:nvSpPr>
        <p:spPr>
          <a:xfrm>
            <a:off x="412750" y="4773613"/>
            <a:ext cx="6029325" cy="3756025"/>
          </a:xfrm>
          <a:noFill/>
        </p:spPr>
        <p:txBody>
          <a:bodyPr lIns="92388" tIns="46195" rIns="92388" bIns="46195"/>
          <a:lstStyle/>
          <a:p>
            <a:pPr eaLnBrk="1" hangingPunct="1"/>
            <a:r>
              <a:rPr lang="en-US" altLang="zh-CN"/>
              <a:t>Guidelines for Adding a Column</a:t>
            </a:r>
          </a:p>
          <a:p>
            <a:pPr lvl="2" eaLnBrk="1" hangingPunct="1"/>
            <a:r>
              <a:rPr lang="en-US" altLang="zh-CN"/>
              <a:t>You can add or modify columns, but you cannot drop them from a table.</a:t>
            </a:r>
          </a:p>
          <a:p>
            <a:pPr lvl="2" eaLnBrk="1" hangingPunct="1"/>
            <a:r>
              <a:rPr lang="en-US" altLang="zh-CN"/>
              <a:t>You cannot specify where the column is to appear. The new column becomes the last column.</a:t>
            </a:r>
          </a:p>
          <a:p>
            <a:pPr lvl="1" eaLnBrk="1" hangingPunct="1"/>
            <a:r>
              <a:rPr lang="en-US" altLang="zh-CN"/>
              <a:t>The example above adds a column named JOB to the DEPT30 table. The JOB column becomes the last column in the table. </a:t>
            </a:r>
            <a:endParaRPr lang="en-US" altLang="zh-CN" b="1"/>
          </a:p>
          <a:p>
            <a:pPr lvl="1" eaLnBrk="1" hangingPunct="1"/>
            <a:r>
              <a:rPr lang="en-US" altLang="zh-CN" b="1"/>
              <a:t>Note:</a:t>
            </a:r>
            <a:r>
              <a:rPr lang="en-US" altLang="zh-CN"/>
              <a:t> </a:t>
            </a:r>
            <a:r>
              <a:rPr lang="en-US" altLang="zh-CN">
                <a:latin typeface="Times" panose="02020603050405020304" pitchFamily="18" charset="0"/>
              </a:rPr>
              <a:t>If a table already contains rows when a column is added, then the new column is initially null for all the rows.</a:t>
            </a:r>
          </a:p>
        </p:txBody>
      </p:sp>
      <p:sp>
        <p:nvSpPr>
          <p:cNvPr id="67588" name="Rectangle 3"/>
          <p:cNvSpPr>
            <a:spLocks noGrp="1" noRot="1" noChangeAspect="1" noChangeArrowheads="1" noTextEdit="1"/>
          </p:cNvSpPr>
          <p:nvPr>
            <p:ph type="sldImg"/>
          </p:nvPr>
        </p:nvSpPr>
        <p:spPr>
          <a:xfrm>
            <a:off x="-495300" y="155575"/>
            <a:ext cx="7842250" cy="4411663"/>
          </a:xfrm>
          <a:ln w="12700" cap="flat">
            <a:solidFill>
              <a:schemeClr val="tx1"/>
            </a:solidFill>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p:cNvSpPr>
            <a:spLocks noGrp="1" noChangeArrowheads="1"/>
          </p:cNvSpPr>
          <p:nvPr>
            <p:ph type="sldNum" sz="quarter" idx="5"/>
          </p:nvPr>
        </p:nvSpPr>
        <p:spPr>
          <a:noFill/>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spcBef>
                <a:spcPct val="0"/>
              </a:spcBef>
            </a:pPr>
            <a:fld id="{18F575DB-7E37-443B-85CE-2C386D9B133D}" type="slidenum">
              <a:rPr lang="en-US" altLang="zh-CN" smtClean="0"/>
              <a:pPr>
                <a:spcBef>
                  <a:spcPct val="0"/>
                </a:spcBef>
              </a:pPr>
              <a:t>39</a:t>
            </a:fld>
            <a:endParaRPr lang="en-US" altLang="zh-CN"/>
          </a:p>
        </p:txBody>
      </p:sp>
      <p:sp>
        <p:nvSpPr>
          <p:cNvPr id="69635" name="Rectangle 2"/>
          <p:cNvSpPr>
            <a:spLocks noChangeArrowheads="1"/>
          </p:cNvSpPr>
          <p:nvPr/>
        </p:nvSpPr>
        <p:spPr bwMode="auto">
          <a:xfrm>
            <a:off x="3883025" y="0"/>
            <a:ext cx="2976563"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lgn="ctr" eaLnBrk="1" hangingPunct="1">
              <a:spcBef>
                <a:spcPct val="20000"/>
              </a:spcBef>
            </a:pPr>
            <a:endParaRPr kumimoji="0" lang="zh-CN" altLang="en-US" sz="3200">
              <a:latin typeface="Arial" panose="020B0604020202020204" pitchFamily="34" charset="0"/>
            </a:endParaRPr>
          </a:p>
        </p:txBody>
      </p:sp>
      <p:sp>
        <p:nvSpPr>
          <p:cNvPr id="69636" name="Rectangle 3"/>
          <p:cNvSpPr>
            <a:spLocks noChangeArrowheads="1"/>
          </p:cNvSpPr>
          <p:nvPr/>
        </p:nvSpPr>
        <p:spPr bwMode="auto">
          <a:xfrm>
            <a:off x="-3175" y="0"/>
            <a:ext cx="2973388"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lgn="ctr" eaLnBrk="1" hangingPunct="1">
              <a:spcBef>
                <a:spcPct val="20000"/>
              </a:spcBef>
            </a:pPr>
            <a:endParaRPr kumimoji="0" lang="zh-CN" altLang="en-US" sz="3200">
              <a:latin typeface="Arial" panose="020B0604020202020204" pitchFamily="34" charset="0"/>
            </a:endParaRPr>
          </a:p>
        </p:txBody>
      </p:sp>
      <p:sp>
        <p:nvSpPr>
          <p:cNvPr id="69637" name="Rectangle 4"/>
          <p:cNvSpPr>
            <a:spLocks noGrp="1" noChangeArrowheads="1"/>
          </p:cNvSpPr>
          <p:nvPr>
            <p:ph type="body" idx="1"/>
          </p:nvPr>
        </p:nvSpPr>
        <p:spPr>
          <a:xfrm>
            <a:off x="412750" y="4773613"/>
            <a:ext cx="6029325" cy="3756025"/>
          </a:xfrm>
          <a:noFill/>
        </p:spPr>
        <p:txBody>
          <a:bodyPr lIns="92388" tIns="46195" rIns="92388" bIns="46195"/>
          <a:lstStyle/>
          <a:p>
            <a:pPr eaLnBrk="1" hangingPunct="1"/>
            <a:r>
              <a:rPr lang="en-US" altLang="zh-CN"/>
              <a:t>Modifying a Column</a:t>
            </a:r>
          </a:p>
          <a:p>
            <a:pPr lvl="1" eaLnBrk="1" hangingPunct="1"/>
            <a:r>
              <a:rPr lang="en-US" altLang="zh-CN"/>
              <a:t>You can modify a column definition by using the ALTER TABLE statement with the MODIFY clause. Column modification can include changes to a column's datatype, size, and default value.</a:t>
            </a:r>
          </a:p>
          <a:p>
            <a:pPr lvl="1" eaLnBrk="1" hangingPunct="1"/>
            <a:r>
              <a:rPr lang="en-US" altLang="zh-CN" b="1"/>
              <a:t>Guidelines</a:t>
            </a:r>
            <a:endParaRPr lang="en-US" altLang="zh-CN"/>
          </a:p>
          <a:p>
            <a:pPr lvl="2" eaLnBrk="1" hangingPunct="1"/>
            <a:r>
              <a:rPr lang="en-US" altLang="zh-CN"/>
              <a:t>Increase the width or precision of a numeric column.</a:t>
            </a:r>
          </a:p>
          <a:p>
            <a:pPr lvl="2" eaLnBrk="1" hangingPunct="1"/>
            <a:r>
              <a:rPr lang="en-US" altLang="zh-CN"/>
              <a:t>Decrease the width of a column if the column contains only null values or if the table has no rows.</a:t>
            </a:r>
          </a:p>
          <a:p>
            <a:pPr lvl="2" eaLnBrk="1" hangingPunct="1"/>
            <a:r>
              <a:rPr lang="en-US" altLang="zh-CN"/>
              <a:t>Change the datatype if the column contains null values.</a:t>
            </a:r>
          </a:p>
          <a:p>
            <a:pPr lvl="2" eaLnBrk="1" hangingPunct="1"/>
            <a:r>
              <a:rPr lang="en-US" altLang="zh-CN"/>
              <a:t>Convert a CHAR column to the VARCHAR2 datatype or convert a VARCHAR2 column to the CHAR datatype if the column contains null values or if you do not change the size.</a:t>
            </a:r>
          </a:p>
          <a:p>
            <a:pPr lvl="2" eaLnBrk="1" hangingPunct="1"/>
            <a:r>
              <a:rPr lang="en-US" altLang="zh-CN"/>
              <a:t>A change to the default value of a column affects only subsequent insertions to the table.</a:t>
            </a:r>
          </a:p>
          <a:p>
            <a:pPr lvl="1" eaLnBrk="1" hangingPunct="1"/>
            <a:endParaRPr lang="en-US" altLang="zh-CN"/>
          </a:p>
          <a:p>
            <a:pPr lvl="1" eaLnBrk="1" hangingPunct="1"/>
            <a:r>
              <a:rPr lang="en-US" altLang="zh-CN"/>
              <a:t> </a:t>
            </a:r>
          </a:p>
          <a:p>
            <a:pPr eaLnBrk="1" hangingPunct="1"/>
            <a:endParaRPr lang="en-US" altLang="zh-CN" b="1"/>
          </a:p>
        </p:txBody>
      </p:sp>
      <p:sp>
        <p:nvSpPr>
          <p:cNvPr id="69638" name="Rectangle 5"/>
          <p:cNvSpPr>
            <a:spLocks noGrp="1" noRot="1" noChangeAspect="1" noChangeArrowheads="1" noTextEdit="1"/>
          </p:cNvSpPr>
          <p:nvPr>
            <p:ph type="sldImg"/>
          </p:nvPr>
        </p:nvSpPr>
        <p:spPr>
          <a:xfrm>
            <a:off x="-495300" y="155575"/>
            <a:ext cx="7842250" cy="4411663"/>
          </a:xfrm>
          <a:ln w="12700" cap="flat">
            <a:solidFill>
              <a:schemeClr val="tx1"/>
            </a:solidFill>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p:cNvSpPr>
            <a:spLocks noGrp="1" noChangeArrowheads="1"/>
          </p:cNvSpPr>
          <p:nvPr>
            <p:ph type="sldNum" sz="quarter" idx="5"/>
          </p:nvPr>
        </p:nvSpPr>
        <p:spPr>
          <a:noFill/>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spcBef>
                <a:spcPct val="0"/>
              </a:spcBef>
            </a:pPr>
            <a:fld id="{857205E0-9DDD-4CEB-89D3-7532AFF2BBC0}" type="slidenum">
              <a:rPr lang="en-US" altLang="zh-CN" smtClean="0"/>
              <a:pPr>
                <a:spcBef>
                  <a:spcPct val="0"/>
                </a:spcBef>
              </a:pPr>
              <a:t>40</a:t>
            </a:fld>
            <a:endParaRPr lang="en-US" altLang="zh-CN"/>
          </a:p>
        </p:txBody>
      </p:sp>
      <p:sp>
        <p:nvSpPr>
          <p:cNvPr id="71683" name="Rectangle 2"/>
          <p:cNvSpPr>
            <a:spLocks noChangeArrowheads="1"/>
          </p:cNvSpPr>
          <p:nvPr/>
        </p:nvSpPr>
        <p:spPr bwMode="auto">
          <a:xfrm>
            <a:off x="3883025" y="0"/>
            <a:ext cx="2976563"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lgn="ctr" eaLnBrk="1" hangingPunct="1">
              <a:spcBef>
                <a:spcPct val="20000"/>
              </a:spcBef>
            </a:pPr>
            <a:endParaRPr kumimoji="0" lang="zh-CN" altLang="en-US" sz="3200">
              <a:latin typeface="Arial" panose="020B0604020202020204" pitchFamily="34" charset="0"/>
            </a:endParaRPr>
          </a:p>
        </p:txBody>
      </p:sp>
      <p:sp>
        <p:nvSpPr>
          <p:cNvPr id="71684" name="Rectangle 3"/>
          <p:cNvSpPr>
            <a:spLocks noChangeArrowheads="1"/>
          </p:cNvSpPr>
          <p:nvPr/>
        </p:nvSpPr>
        <p:spPr bwMode="auto">
          <a:xfrm>
            <a:off x="-3175" y="0"/>
            <a:ext cx="2973388"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lgn="ctr" eaLnBrk="1" hangingPunct="1">
              <a:spcBef>
                <a:spcPct val="20000"/>
              </a:spcBef>
            </a:pPr>
            <a:endParaRPr kumimoji="0" lang="zh-CN" altLang="en-US" sz="3200">
              <a:latin typeface="Arial" panose="020B0604020202020204" pitchFamily="34" charset="0"/>
            </a:endParaRPr>
          </a:p>
        </p:txBody>
      </p:sp>
      <p:sp>
        <p:nvSpPr>
          <p:cNvPr id="71685" name="Rectangle 4"/>
          <p:cNvSpPr>
            <a:spLocks noGrp="1" noChangeArrowheads="1"/>
          </p:cNvSpPr>
          <p:nvPr>
            <p:ph type="body" idx="1"/>
          </p:nvPr>
        </p:nvSpPr>
        <p:spPr>
          <a:xfrm>
            <a:off x="412750" y="4773613"/>
            <a:ext cx="6029325" cy="3756025"/>
          </a:xfrm>
          <a:noFill/>
        </p:spPr>
        <p:txBody>
          <a:bodyPr lIns="92388" tIns="46195" rIns="92388" bIns="46195"/>
          <a:lstStyle/>
          <a:p>
            <a:pPr eaLnBrk="1" hangingPunct="1"/>
            <a:r>
              <a:rPr lang="en-US" altLang="zh-CN"/>
              <a:t>Modifying a Column</a:t>
            </a:r>
          </a:p>
          <a:p>
            <a:pPr lvl="1" eaLnBrk="1" hangingPunct="1"/>
            <a:r>
              <a:rPr lang="en-US" altLang="zh-CN"/>
              <a:t>You can modify a column definition by using the ALTER TABLE statement with the MODIFY clause. Column modification can include changes to a column's datatype, size, and default value.</a:t>
            </a:r>
          </a:p>
          <a:p>
            <a:pPr lvl="1" eaLnBrk="1" hangingPunct="1"/>
            <a:r>
              <a:rPr lang="en-US" altLang="zh-CN" b="1"/>
              <a:t>Guidelines</a:t>
            </a:r>
            <a:endParaRPr lang="en-US" altLang="zh-CN"/>
          </a:p>
          <a:p>
            <a:pPr lvl="2" eaLnBrk="1" hangingPunct="1"/>
            <a:r>
              <a:rPr lang="en-US" altLang="zh-CN"/>
              <a:t>Increase the width or precision of a numeric column.</a:t>
            </a:r>
          </a:p>
          <a:p>
            <a:pPr lvl="2" eaLnBrk="1" hangingPunct="1"/>
            <a:r>
              <a:rPr lang="en-US" altLang="zh-CN"/>
              <a:t>Decrease the width of a column if the column contains only null values or if the table has no rows.</a:t>
            </a:r>
          </a:p>
          <a:p>
            <a:pPr lvl="2" eaLnBrk="1" hangingPunct="1"/>
            <a:r>
              <a:rPr lang="en-US" altLang="zh-CN"/>
              <a:t>Change the datatype if the column contains null values.</a:t>
            </a:r>
          </a:p>
          <a:p>
            <a:pPr lvl="2" eaLnBrk="1" hangingPunct="1"/>
            <a:r>
              <a:rPr lang="en-US" altLang="zh-CN"/>
              <a:t>Convert a CHAR column to the VARCHAR2 datatype or convert a VARCHAR2 column to the CHAR datatype if the column contains null values or if you do not change the size.</a:t>
            </a:r>
          </a:p>
          <a:p>
            <a:pPr lvl="2" eaLnBrk="1" hangingPunct="1"/>
            <a:r>
              <a:rPr lang="en-US" altLang="zh-CN"/>
              <a:t>A change to the default value of a column affects only subsequent insertions to the table.</a:t>
            </a:r>
          </a:p>
          <a:p>
            <a:pPr lvl="1" eaLnBrk="1" hangingPunct="1"/>
            <a:endParaRPr lang="en-US" altLang="zh-CN"/>
          </a:p>
          <a:p>
            <a:pPr lvl="1" eaLnBrk="1" hangingPunct="1"/>
            <a:r>
              <a:rPr lang="en-US" altLang="zh-CN"/>
              <a:t> </a:t>
            </a:r>
          </a:p>
          <a:p>
            <a:pPr eaLnBrk="1" hangingPunct="1"/>
            <a:endParaRPr lang="en-US" altLang="zh-CN" b="1"/>
          </a:p>
        </p:txBody>
      </p:sp>
      <p:sp>
        <p:nvSpPr>
          <p:cNvPr id="71686" name="Rectangle 5"/>
          <p:cNvSpPr>
            <a:spLocks noGrp="1" noRot="1" noChangeAspect="1" noChangeArrowheads="1" noTextEdit="1"/>
          </p:cNvSpPr>
          <p:nvPr>
            <p:ph type="sldImg"/>
          </p:nvPr>
        </p:nvSpPr>
        <p:spPr>
          <a:xfrm>
            <a:off x="-495300" y="155575"/>
            <a:ext cx="7842250" cy="4411663"/>
          </a:xfrm>
          <a:ln w="12700" cap="flat">
            <a:solidFill>
              <a:schemeClr val="tx1"/>
            </a:solidFill>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spcBef>
                <a:spcPct val="0"/>
              </a:spcBef>
            </a:pPr>
            <a:fld id="{01C39443-E695-4C4D-8EA5-7ABF5C245EBD}" type="slidenum">
              <a:rPr lang="en-US" altLang="zh-CN" smtClean="0"/>
              <a:pPr>
                <a:spcBef>
                  <a:spcPct val="0"/>
                </a:spcBef>
              </a:pPr>
              <a:t>42</a:t>
            </a:fld>
            <a:endParaRPr lang="en-US" altLang="zh-CN"/>
          </a:p>
        </p:txBody>
      </p:sp>
      <p:sp>
        <p:nvSpPr>
          <p:cNvPr id="74755" name="Rectangle 2"/>
          <p:cNvSpPr>
            <a:spLocks noGrp="1" noRot="1" noChangeAspect="1" noChangeArrowheads="1" noTextEdit="1"/>
          </p:cNvSpPr>
          <p:nvPr>
            <p:ph type="sldImg"/>
          </p:nvPr>
        </p:nvSpPr>
        <p:spPr>
          <a:xfrm>
            <a:off x="-493713" y="157163"/>
            <a:ext cx="7839076" cy="4410075"/>
          </a:xfrm>
          <a:ln w="12700" cap="flat">
            <a:solidFill>
              <a:schemeClr val="tx1"/>
            </a:solidFill>
          </a:ln>
        </p:spPr>
      </p:sp>
      <p:sp>
        <p:nvSpPr>
          <p:cNvPr id="74756" name="Rectangle 3"/>
          <p:cNvSpPr>
            <a:spLocks noGrp="1" noChangeArrowheads="1"/>
          </p:cNvSpPr>
          <p:nvPr>
            <p:ph type="body" idx="1"/>
          </p:nvPr>
        </p:nvSpPr>
        <p:spPr>
          <a:xfrm>
            <a:off x="412750" y="4773613"/>
            <a:ext cx="6029325" cy="3756025"/>
          </a:xfrm>
          <a:noFill/>
        </p:spPr>
        <p:txBody>
          <a:bodyPr lIns="92388" tIns="46195" rIns="92388" bIns="46195"/>
          <a:lstStyle/>
          <a:p>
            <a:pPr defTabSz="401638" eaLnBrk="1" hangingPunct="1"/>
            <a:r>
              <a:rPr lang="en-US" altLang="zh-CN"/>
              <a:t>Dropping a Table</a:t>
            </a:r>
          </a:p>
          <a:p>
            <a:pPr marL="114300" lvl="1" defTabSz="401638" eaLnBrk="1" hangingPunct="1"/>
            <a:r>
              <a:rPr lang="en-US" altLang="zh-CN"/>
              <a:t>The DROP TABLE statement removes the definition of an Oracle8 table. When you drop a table, the database loses all the data in the table and all the indexes associated with it. </a:t>
            </a:r>
          </a:p>
          <a:p>
            <a:pPr marL="114300" lvl="1" defTabSz="401638" eaLnBrk="1" hangingPunct="1"/>
            <a:r>
              <a:rPr lang="en-US" altLang="zh-CN" b="1"/>
              <a:t>Syntax</a:t>
            </a:r>
          </a:p>
          <a:p>
            <a:pPr defTabSz="401638" eaLnBrk="1" hangingPunct="1"/>
            <a:endParaRPr lang="en-US" altLang="zh-CN"/>
          </a:p>
          <a:p>
            <a:pPr marL="114300" lvl="1" defTabSz="401638" eaLnBrk="1" hangingPunct="1"/>
            <a:r>
              <a:rPr lang="en-US" altLang="zh-CN" b="1"/>
              <a:t>where:</a:t>
            </a:r>
            <a:r>
              <a:rPr lang="en-US" altLang="zh-CN" i="1"/>
              <a:t>	table</a:t>
            </a:r>
            <a:r>
              <a:rPr lang="en-US" altLang="zh-CN"/>
              <a:t>			is the name of the table.</a:t>
            </a:r>
          </a:p>
          <a:p>
            <a:pPr marL="114300" lvl="1" defTabSz="401638" eaLnBrk="1" hangingPunct="1"/>
            <a:r>
              <a:rPr lang="en-US" altLang="zh-CN" b="1"/>
              <a:t>Guidelines</a:t>
            </a:r>
            <a:endParaRPr lang="en-US" altLang="zh-CN"/>
          </a:p>
          <a:p>
            <a:pPr marL="450850" lvl="2" indent="-217488" defTabSz="401638" eaLnBrk="1" hangingPunct="1"/>
            <a:r>
              <a:rPr lang="en-US" altLang="zh-CN"/>
              <a:t>All data is deleted from the table.</a:t>
            </a:r>
          </a:p>
          <a:p>
            <a:pPr marL="450850" lvl="2" indent="-217488" defTabSz="401638" eaLnBrk="1" hangingPunct="1"/>
            <a:r>
              <a:rPr lang="en-US" altLang="zh-CN"/>
              <a:t>Any views or synonyms will remain but are invalid.</a:t>
            </a:r>
          </a:p>
          <a:p>
            <a:pPr marL="450850" lvl="2" indent="-217488" defTabSz="401638" eaLnBrk="1" hangingPunct="1"/>
            <a:r>
              <a:rPr lang="en-US" altLang="zh-CN"/>
              <a:t>Any pending transactions are committed.</a:t>
            </a:r>
          </a:p>
          <a:p>
            <a:pPr marL="450850" lvl="2" indent="-217488" defTabSz="401638" eaLnBrk="1" hangingPunct="1"/>
            <a:r>
              <a:rPr lang="en-US" altLang="zh-CN"/>
              <a:t>Only the creator of the table or a user with the DROP ANY TABLE privilege can remove a table.</a:t>
            </a:r>
          </a:p>
          <a:p>
            <a:pPr marL="114300" lvl="1" defTabSz="401638" eaLnBrk="1" hangingPunct="1"/>
            <a:r>
              <a:rPr lang="en-US" altLang="zh-CN"/>
              <a:t>The DROP TABLE statement, once executed, is irreversible. The Oracle Server does not question the action when you issue the DROP TABLE statement. If you own that table or have a high-level privilege, then the table is immediately removed. All DDL statements issue a commit, therefore making the transaction permanent.</a:t>
            </a:r>
          </a:p>
        </p:txBody>
      </p:sp>
      <p:sp>
        <p:nvSpPr>
          <p:cNvPr id="74757" name="Rectangle 4"/>
          <p:cNvSpPr>
            <a:spLocks noChangeArrowheads="1"/>
          </p:cNvSpPr>
          <p:nvPr/>
        </p:nvSpPr>
        <p:spPr bwMode="auto">
          <a:xfrm>
            <a:off x="623888" y="5621338"/>
            <a:ext cx="5567362" cy="190500"/>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lgn="ctr" eaLnBrk="1" hangingPunct="1">
              <a:spcBef>
                <a:spcPct val="20000"/>
              </a:spcBef>
            </a:pPr>
            <a:endParaRPr kumimoji="0" lang="zh-CN" altLang="en-US" sz="3200">
              <a:latin typeface="Arial" panose="020B0604020202020204" pitchFamily="34" charset="0"/>
            </a:endParaRPr>
          </a:p>
        </p:txBody>
      </p:sp>
      <p:sp>
        <p:nvSpPr>
          <p:cNvPr id="74758" name="Rectangle 5"/>
          <p:cNvSpPr>
            <a:spLocks noChangeArrowheads="1"/>
          </p:cNvSpPr>
          <p:nvPr/>
        </p:nvSpPr>
        <p:spPr bwMode="auto">
          <a:xfrm>
            <a:off x="655638" y="5578475"/>
            <a:ext cx="1616075" cy="290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796" tIns="44601" rIns="90796" bIns="44601">
            <a:spAutoFit/>
          </a:bodyPr>
          <a:lstStyle>
            <a:lvl1pPr defTabSz="873125">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defTabSz="873125">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defTabSz="873125">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defTabSz="873125">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defTabSz="873125">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defTabSz="873125"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defTabSz="873125"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defTabSz="873125"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defTabSz="873125"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lnSpc>
                <a:spcPct val="120000"/>
              </a:lnSpc>
              <a:spcBef>
                <a:spcPct val="60000"/>
              </a:spcBef>
            </a:pPr>
            <a:r>
              <a:rPr kumimoji="0" lang="en-US" altLang="zh-CN" sz="1100">
                <a:latin typeface="Courier New" panose="02070309020205020404" pitchFamily="49" charset="0"/>
              </a:rPr>
              <a:t>DROP TABLE </a:t>
            </a:r>
            <a:r>
              <a:rPr kumimoji="0" lang="en-US" altLang="zh-CN" sz="1100" i="1">
                <a:latin typeface="Courier New" panose="02070309020205020404" pitchFamily="49" charset="0"/>
              </a:rPr>
              <a:t>table;</a:t>
            </a:r>
          </a:p>
        </p:txBody>
      </p:sp>
      <p:grpSp>
        <p:nvGrpSpPr>
          <p:cNvPr id="74759" name="Group 6"/>
          <p:cNvGrpSpPr>
            <a:grpSpLocks/>
          </p:cNvGrpSpPr>
          <p:nvPr/>
        </p:nvGrpSpPr>
        <p:grpSpPr bwMode="auto">
          <a:xfrm>
            <a:off x="215900" y="7370763"/>
            <a:ext cx="285750" cy="292100"/>
            <a:chOff x="135" y="4635"/>
            <a:chExt cx="179" cy="184"/>
          </a:xfrm>
        </p:grpSpPr>
        <p:sp>
          <p:nvSpPr>
            <p:cNvPr id="74760" name="Freeform 7"/>
            <p:cNvSpPr>
              <a:spLocks/>
            </p:cNvSpPr>
            <p:nvPr/>
          </p:nvSpPr>
          <p:spPr bwMode="auto">
            <a:xfrm>
              <a:off x="135" y="4635"/>
              <a:ext cx="179" cy="184"/>
            </a:xfrm>
            <a:custGeom>
              <a:avLst/>
              <a:gdLst>
                <a:gd name="T0" fmla="*/ 178 w 179"/>
                <a:gd name="T1" fmla="*/ 183 h 184"/>
                <a:gd name="T2" fmla="*/ 178 w 179"/>
                <a:gd name="T3" fmla="*/ 0 h 184"/>
                <a:gd name="T4" fmla="*/ 0 w 179"/>
                <a:gd name="T5" fmla="*/ 0 h 184"/>
                <a:gd name="T6" fmla="*/ 0 w 179"/>
                <a:gd name="T7" fmla="*/ 183 h 184"/>
                <a:gd name="T8" fmla="*/ 178 w 179"/>
                <a:gd name="T9" fmla="*/ 183 h 1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9" h="184">
                  <a:moveTo>
                    <a:pt x="178" y="183"/>
                  </a:moveTo>
                  <a:lnTo>
                    <a:pt x="178" y="0"/>
                  </a:lnTo>
                  <a:lnTo>
                    <a:pt x="0" y="0"/>
                  </a:lnTo>
                  <a:lnTo>
                    <a:pt x="0" y="183"/>
                  </a:lnTo>
                  <a:lnTo>
                    <a:pt x="178" y="183"/>
                  </a:lnTo>
                </a:path>
              </a:pathLst>
            </a:custGeom>
            <a:solidFill>
              <a:srgbClr val="00000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4761" name="Freeform 8"/>
            <p:cNvSpPr>
              <a:spLocks/>
            </p:cNvSpPr>
            <p:nvPr/>
          </p:nvSpPr>
          <p:spPr bwMode="auto">
            <a:xfrm>
              <a:off x="145" y="4644"/>
              <a:ext cx="163" cy="163"/>
            </a:xfrm>
            <a:custGeom>
              <a:avLst/>
              <a:gdLst>
                <a:gd name="T0" fmla="*/ 83 w 163"/>
                <a:gd name="T1" fmla="*/ 0 h 163"/>
                <a:gd name="T2" fmla="*/ 0 w 163"/>
                <a:gd name="T3" fmla="*/ 162 h 163"/>
                <a:gd name="T4" fmla="*/ 162 w 163"/>
                <a:gd name="T5" fmla="*/ 162 h 163"/>
                <a:gd name="T6" fmla="*/ 83 w 163"/>
                <a:gd name="T7" fmla="*/ 0 h 16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63" h="163">
                  <a:moveTo>
                    <a:pt x="83" y="0"/>
                  </a:moveTo>
                  <a:lnTo>
                    <a:pt x="0" y="162"/>
                  </a:lnTo>
                  <a:lnTo>
                    <a:pt x="162" y="162"/>
                  </a:lnTo>
                  <a:lnTo>
                    <a:pt x="83" y="0"/>
                  </a:lnTo>
                </a:path>
              </a:pathLst>
            </a:custGeom>
            <a:solidFill>
              <a:srgbClr val="FFFF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4762" name="Freeform 9"/>
            <p:cNvSpPr>
              <a:spLocks/>
            </p:cNvSpPr>
            <p:nvPr/>
          </p:nvSpPr>
          <p:spPr bwMode="auto">
            <a:xfrm>
              <a:off x="163" y="4661"/>
              <a:ext cx="133" cy="134"/>
            </a:xfrm>
            <a:custGeom>
              <a:avLst/>
              <a:gdLst>
                <a:gd name="T0" fmla="*/ 65 w 133"/>
                <a:gd name="T1" fmla="*/ 0 h 134"/>
                <a:gd name="T2" fmla="*/ 0 w 133"/>
                <a:gd name="T3" fmla="*/ 133 h 134"/>
                <a:gd name="T4" fmla="*/ 132 w 133"/>
                <a:gd name="T5" fmla="*/ 133 h 134"/>
                <a:gd name="T6" fmla="*/ 65 w 133"/>
                <a:gd name="T7" fmla="*/ 0 h 13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33" h="134">
                  <a:moveTo>
                    <a:pt x="65" y="0"/>
                  </a:moveTo>
                  <a:lnTo>
                    <a:pt x="0" y="133"/>
                  </a:lnTo>
                  <a:lnTo>
                    <a:pt x="132" y="133"/>
                  </a:lnTo>
                  <a:lnTo>
                    <a:pt x="65" y="0"/>
                  </a:lnTo>
                </a:path>
              </a:pathLst>
            </a:custGeom>
            <a:solidFill>
              <a:srgbClr val="00000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4763" name="Freeform 10"/>
            <p:cNvSpPr>
              <a:spLocks/>
            </p:cNvSpPr>
            <p:nvPr/>
          </p:nvSpPr>
          <p:spPr bwMode="auto">
            <a:xfrm>
              <a:off x="219" y="4773"/>
              <a:ext cx="19" cy="18"/>
            </a:xfrm>
            <a:custGeom>
              <a:avLst/>
              <a:gdLst>
                <a:gd name="T0" fmla="*/ 9 w 19"/>
                <a:gd name="T1" fmla="*/ 17 h 18"/>
                <a:gd name="T2" fmla="*/ 10 w 19"/>
                <a:gd name="T3" fmla="*/ 16 h 18"/>
                <a:gd name="T4" fmla="*/ 12 w 19"/>
                <a:gd name="T5" fmla="*/ 16 h 18"/>
                <a:gd name="T6" fmla="*/ 14 w 19"/>
                <a:gd name="T7" fmla="*/ 15 h 18"/>
                <a:gd name="T8" fmla="*/ 15 w 19"/>
                <a:gd name="T9" fmla="*/ 14 h 18"/>
                <a:gd name="T10" fmla="*/ 16 w 19"/>
                <a:gd name="T11" fmla="*/ 13 h 18"/>
                <a:gd name="T12" fmla="*/ 17 w 19"/>
                <a:gd name="T13" fmla="*/ 11 h 18"/>
                <a:gd name="T14" fmla="*/ 17 w 19"/>
                <a:gd name="T15" fmla="*/ 10 h 18"/>
                <a:gd name="T16" fmla="*/ 18 w 19"/>
                <a:gd name="T17" fmla="*/ 8 h 18"/>
                <a:gd name="T18" fmla="*/ 17 w 19"/>
                <a:gd name="T19" fmla="*/ 6 h 18"/>
                <a:gd name="T20" fmla="*/ 17 w 19"/>
                <a:gd name="T21" fmla="*/ 5 h 18"/>
                <a:gd name="T22" fmla="*/ 16 w 19"/>
                <a:gd name="T23" fmla="*/ 3 h 18"/>
                <a:gd name="T24" fmla="*/ 15 w 19"/>
                <a:gd name="T25" fmla="*/ 2 h 18"/>
                <a:gd name="T26" fmla="*/ 14 w 19"/>
                <a:gd name="T27" fmla="*/ 1 h 18"/>
                <a:gd name="T28" fmla="*/ 12 w 19"/>
                <a:gd name="T29" fmla="*/ 0 h 18"/>
                <a:gd name="T30" fmla="*/ 10 w 19"/>
                <a:gd name="T31" fmla="*/ 0 h 18"/>
                <a:gd name="T32" fmla="*/ 9 w 19"/>
                <a:gd name="T33" fmla="*/ 0 h 18"/>
                <a:gd name="T34" fmla="*/ 7 w 19"/>
                <a:gd name="T35" fmla="*/ 0 h 18"/>
                <a:gd name="T36" fmla="*/ 5 w 19"/>
                <a:gd name="T37" fmla="*/ 0 h 18"/>
                <a:gd name="T38" fmla="*/ 4 w 19"/>
                <a:gd name="T39" fmla="*/ 1 h 18"/>
                <a:gd name="T40" fmla="*/ 2 w 19"/>
                <a:gd name="T41" fmla="*/ 2 h 18"/>
                <a:gd name="T42" fmla="*/ 1 w 19"/>
                <a:gd name="T43" fmla="*/ 3 h 18"/>
                <a:gd name="T44" fmla="*/ 1 w 19"/>
                <a:gd name="T45" fmla="*/ 5 h 18"/>
                <a:gd name="T46" fmla="*/ 0 w 19"/>
                <a:gd name="T47" fmla="*/ 6 h 18"/>
                <a:gd name="T48" fmla="*/ 0 w 19"/>
                <a:gd name="T49" fmla="*/ 8 h 18"/>
                <a:gd name="T50" fmla="*/ 0 w 19"/>
                <a:gd name="T51" fmla="*/ 10 h 18"/>
                <a:gd name="T52" fmla="*/ 1 w 19"/>
                <a:gd name="T53" fmla="*/ 11 h 18"/>
                <a:gd name="T54" fmla="*/ 1 w 19"/>
                <a:gd name="T55" fmla="*/ 13 h 18"/>
                <a:gd name="T56" fmla="*/ 2 w 19"/>
                <a:gd name="T57" fmla="*/ 14 h 18"/>
                <a:gd name="T58" fmla="*/ 4 w 19"/>
                <a:gd name="T59" fmla="*/ 15 h 18"/>
                <a:gd name="T60" fmla="*/ 5 w 19"/>
                <a:gd name="T61" fmla="*/ 16 h 18"/>
                <a:gd name="T62" fmla="*/ 7 w 19"/>
                <a:gd name="T63" fmla="*/ 16 h 18"/>
                <a:gd name="T64" fmla="*/ 9 w 19"/>
                <a:gd name="T65" fmla="*/ 17 h 1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9" h="18">
                  <a:moveTo>
                    <a:pt x="9" y="17"/>
                  </a:moveTo>
                  <a:lnTo>
                    <a:pt x="10" y="16"/>
                  </a:lnTo>
                  <a:lnTo>
                    <a:pt x="12" y="16"/>
                  </a:lnTo>
                  <a:lnTo>
                    <a:pt x="14" y="15"/>
                  </a:lnTo>
                  <a:lnTo>
                    <a:pt x="15" y="14"/>
                  </a:lnTo>
                  <a:lnTo>
                    <a:pt x="16" y="13"/>
                  </a:lnTo>
                  <a:lnTo>
                    <a:pt x="17" y="11"/>
                  </a:lnTo>
                  <a:lnTo>
                    <a:pt x="17" y="10"/>
                  </a:lnTo>
                  <a:lnTo>
                    <a:pt x="18" y="8"/>
                  </a:lnTo>
                  <a:lnTo>
                    <a:pt x="17" y="6"/>
                  </a:lnTo>
                  <a:lnTo>
                    <a:pt x="17" y="5"/>
                  </a:lnTo>
                  <a:lnTo>
                    <a:pt x="16" y="3"/>
                  </a:lnTo>
                  <a:lnTo>
                    <a:pt x="15" y="2"/>
                  </a:lnTo>
                  <a:lnTo>
                    <a:pt x="14" y="1"/>
                  </a:lnTo>
                  <a:lnTo>
                    <a:pt x="12" y="0"/>
                  </a:lnTo>
                  <a:lnTo>
                    <a:pt x="10" y="0"/>
                  </a:lnTo>
                  <a:lnTo>
                    <a:pt x="9" y="0"/>
                  </a:lnTo>
                  <a:lnTo>
                    <a:pt x="7" y="0"/>
                  </a:lnTo>
                  <a:lnTo>
                    <a:pt x="5" y="0"/>
                  </a:lnTo>
                  <a:lnTo>
                    <a:pt x="4" y="1"/>
                  </a:lnTo>
                  <a:lnTo>
                    <a:pt x="2" y="2"/>
                  </a:lnTo>
                  <a:lnTo>
                    <a:pt x="1" y="3"/>
                  </a:lnTo>
                  <a:lnTo>
                    <a:pt x="1" y="5"/>
                  </a:lnTo>
                  <a:lnTo>
                    <a:pt x="0" y="6"/>
                  </a:lnTo>
                  <a:lnTo>
                    <a:pt x="0" y="8"/>
                  </a:lnTo>
                  <a:lnTo>
                    <a:pt x="0" y="10"/>
                  </a:lnTo>
                  <a:lnTo>
                    <a:pt x="1" y="11"/>
                  </a:lnTo>
                  <a:lnTo>
                    <a:pt x="1" y="13"/>
                  </a:lnTo>
                  <a:lnTo>
                    <a:pt x="2" y="14"/>
                  </a:lnTo>
                  <a:lnTo>
                    <a:pt x="4" y="15"/>
                  </a:lnTo>
                  <a:lnTo>
                    <a:pt x="5" y="16"/>
                  </a:lnTo>
                  <a:lnTo>
                    <a:pt x="7" y="16"/>
                  </a:lnTo>
                  <a:lnTo>
                    <a:pt x="9" y="17"/>
                  </a:lnTo>
                </a:path>
              </a:pathLst>
            </a:custGeom>
            <a:solidFill>
              <a:srgbClr val="FFFF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4764" name="Freeform 11"/>
            <p:cNvSpPr>
              <a:spLocks/>
            </p:cNvSpPr>
            <p:nvPr/>
          </p:nvSpPr>
          <p:spPr bwMode="auto">
            <a:xfrm>
              <a:off x="219" y="4690"/>
              <a:ext cx="18" cy="80"/>
            </a:xfrm>
            <a:custGeom>
              <a:avLst/>
              <a:gdLst>
                <a:gd name="T0" fmla="*/ 9 w 18"/>
                <a:gd name="T1" fmla="*/ 0 h 80"/>
                <a:gd name="T2" fmla="*/ 10 w 18"/>
                <a:gd name="T3" fmla="*/ 0 h 80"/>
                <a:gd name="T4" fmla="*/ 12 w 18"/>
                <a:gd name="T5" fmla="*/ 0 h 80"/>
                <a:gd name="T6" fmla="*/ 14 w 18"/>
                <a:gd name="T7" fmla="*/ 2 h 80"/>
                <a:gd name="T8" fmla="*/ 16 w 18"/>
                <a:gd name="T9" fmla="*/ 7 h 80"/>
                <a:gd name="T10" fmla="*/ 17 w 18"/>
                <a:gd name="T11" fmla="*/ 15 h 80"/>
                <a:gd name="T12" fmla="*/ 17 w 18"/>
                <a:gd name="T13" fmla="*/ 29 h 80"/>
                <a:gd name="T14" fmla="*/ 14 w 18"/>
                <a:gd name="T15" fmla="*/ 50 h 80"/>
                <a:gd name="T16" fmla="*/ 9 w 18"/>
                <a:gd name="T17" fmla="*/ 79 h 80"/>
                <a:gd name="T18" fmla="*/ 4 w 18"/>
                <a:gd name="T19" fmla="*/ 63 h 80"/>
                <a:gd name="T20" fmla="*/ 1 w 18"/>
                <a:gd name="T21" fmla="*/ 48 h 80"/>
                <a:gd name="T22" fmla="*/ 0 w 18"/>
                <a:gd name="T23" fmla="*/ 34 h 80"/>
                <a:gd name="T24" fmla="*/ 0 w 18"/>
                <a:gd name="T25" fmla="*/ 22 h 80"/>
                <a:gd name="T26" fmla="*/ 0 w 18"/>
                <a:gd name="T27" fmla="*/ 11 h 80"/>
                <a:gd name="T28" fmla="*/ 3 w 18"/>
                <a:gd name="T29" fmla="*/ 4 h 80"/>
                <a:gd name="T30" fmla="*/ 6 w 18"/>
                <a:gd name="T31" fmla="*/ 0 h 80"/>
                <a:gd name="T32" fmla="*/ 9 w 18"/>
                <a:gd name="T33" fmla="*/ 0 h 8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8" h="80">
                  <a:moveTo>
                    <a:pt x="9" y="0"/>
                  </a:moveTo>
                  <a:lnTo>
                    <a:pt x="10" y="0"/>
                  </a:lnTo>
                  <a:lnTo>
                    <a:pt x="12" y="0"/>
                  </a:lnTo>
                  <a:lnTo>
                    <a:pt x="14" y="2"/>
                  </a:lnTo>
                  <a:lnTo>
                    <a:pt x="16" y="7"/>
                  </a:lnTo>
                  <a:lnTo>
                    <a:pt x="17" y="15"/>
                  </a:lnTo>
                  <a:lnTo>
                    <a:pt x="17" y="29"/>
                  </a:lnTo>
                  <a:lnTo>
                    <a:pt x="14" y="50"/>
                  </a:lnTo>
                  <a:lnTo>
                    <a:pt x="9" y="79"/>
                  </a:lnTo>
                  <a:lnTo>
                    <a:pt x="4" y="63"/>
                  </a:lnTo>
                  <a:lnTo>
                    <a:pt x="1" y="48"/>
                  </a:lnTo>
                  <a:lnTo>
                    <a:pt x="0" y="34"/>
                  </a:lnTo>
                  <a:lnTo>
                    <a:pt x="0" y="22"/>
                  </a:lnTo>
                  <a:lnTo>
                    <a:pt x="0" y="11"/>
                  </a:lnTo>
                  <a:lnTo>
                    <a:pt x="3" y="4"/>
                  </a:lnTo>
                  <a:lnTo>
                    <a:pt x="6" y="0"/>
                  </a:lnTo>
                  <a:lnTo>
                    <a:pt x="9" y="0"/>
                  </a:lnTo>
                </a:path>
              </a:pathLst>
            </a:custGeom>
            <a:solidFill>
              <a:srgbClr val="FFFF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p:cNvSpPr>
            <a:spLocks noGrp="1" noChangeArrowheads="1"/>
          </p:cNvSpPr>
          <p:nvPr>
            <p:ph type="sldNum" sz="quarter" idx="5"/>
          </p:nvPr>
        </p:nvSpPr>
        <p:spPr>
          <a:noFill/>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spcBef>
                <a:spcPct val="0"/>
              </a:spcBef>
            </a:pPr>
            <a:fld id="{1FF9E181-B716-4F80-BA01-9A555FD844F8}" type="slidenum">
              <a:rPr lang="en-US" altLang="zh-CN" smtClean="0"/>
              <a:pPr>
                <a:spcBef>
                  <a:spcPct val="0"/>
                </a:spcBef>
              </a:pPr>
              <a:t>47</a:t>
            </a:fld>
            <a:endParaRPr lang="en-US" altLang="zh-CN"/>
          </a:p>
        </p:txBody>
      </p:sp>
      <p:sp>
        <p:nvSpPr>
          <p:cNvPr id="80899" name="Rectangle 2"/>
          <p:cNvSpPr>
            <a:spLocks noGrp="1" noChangeArrowheads="1"/>
          </p:cNvSpPr>
          <p:nvPr>
            <p:ph type="body" idx="1"/>
          </p:nvPr>
        </p:nvSpPr>
        <p:spPr>
          <a:xfrm>
            <a:off x="412750" y="4773613"/>
            <a:ext cx="6029325" cy="3756025"/>
          </a:xfrm>
          <a:noFill/>
        </p:spPr>
        <p:txBody>
          <a:bodyPr lIns="92388" tIns="46195" rIns="92388" bIns="46195"/>
          <a:lstStyle/>
          <a:p>
            <a:pPr defTabSz="401638" eaLnBrk="1" hangingPunct="1"/>
            <a:r>
              <a:rPr lang="en-US" altLang="zh-CN"/>
              <a:t>More Is Not Always Better</a:t>
            </a:r>
          </a:p>
          <a:p>
            <a:pPr marL="114300" lvl="1" defTabSz="401638" eaLnBrk="1" hangingPunct="1"/>
            <a:r>
              <a:rPr lang="en-US" altLang="zh-CN"/>
              <a:t>More indexes on a table does not mean it will speed up queries. Each DML operation that is committed on a table with indexes means that the indexes must be updated. The more indexes you have associated with a table, the more effort the Oracle Server must make to update all the indexes after a DML.</a:t>
            </a:r>
          </a:p>
          <a:p>
            <a:pPr defTabSz="401638" eaLnBrk="1" hangingPunct="1"/>
            <a:r>
              <a:rPr lang="en-US" altLang="zh-CN"/>
              <a:t>When to Create an Index</a:t>
            </a:r>
          </a:p>
          <a:p>
            <a:pPr marL="450850" lvl="2" indent="-217488" defTabSz="401638" eaLnBrk="1" hangingPunct="1"/>
            <a:r>
              <a:rPr lang="en-US" altLang="zh-CN"/>
              <a:t>The column is used frequently in the WHERE clause or in a join condition.</a:t>
            </a:r>
          </a:p>
          <a:p>
            <a:pPr marL="450850" lvl="2" indent="-217488" defTabSz="401638" eaLnBrk="1" hangingPunct="1"/>
            <a:r>
              <a:rPr lang="en-US" altLang="zh-CN"/>
              <a:t>The column contains a wide range of values.</a:t>
            </a:r>
          </a:p>
          <a:p>
            <a:pPr marL="450850" lvl="2" indent="-217488" defTabSz="401638" eaLnBrk="1" hangingPunct="1"/>
            <a:r>
              <a:rPr lang="en-US" altLang="zh-CN"/>
              <a:t>The column contains a large number of null values.</a:t>
            </a:r>
          </a:p>
          <a:p>
            <a:pPr marL="450850" lvl="2" indent="-217488" defTabSz="401638" eaLnBrk="1" hangingPunct="1"/>
            <a:r>
              <a:rPr lang="en-US" altLang="zh-CN"/>
              <a:t>Two or more columns are frequently used together in a WHERE clause or join condition.</a:t>
            </a:r>
          </a:p>
          <a:p>
            <a:pPr marL="450850" lvl="2" indent="-217488" defTabSz="401638" eaLnBrk="1" hangingPunct="1"/>
            <a:r>
              <a:rPr lang="en-US" altLang="zh-CN"/>
              <a:t>The table is large and most queries are expected to retrieve less than 2-4% of the rows.</a:t>
            </a:r>
          </a:p>
          <a:p>
            <a:pPr marL="114300" lvl="1" defTabSz="401638" eaLnBrk="1" hangingPunct="1"/>
            <a:r>
              <a:rPr lang="en-US" altLang="zh-CN"/>
              <a:t>Remember that if you want to enforce uniqueness, you should define a unique constraint in the table definition. Then, a unique index is automatically created.</a:t>
            </a:r>
          </a:p>
          <a:p>
            <a:pPr defTabSz="401638" eaLnBrk="1" hangingPunct="1"/>
            <a:endParaRPr lang="en-US" altLang="zh-CN" b="1"/>
          </a:p>
        </p:txBody>
      </p:sp>
      <p:sp>
        <p:nvSpPr>
          <p:cNvPr id="80900" name="Rectangle 3"/>
          <p:cNvSpPr>
            <a:spLocks noGrp="1" noRot="1" noChangeAspect="1" noChangeArrowheads="1" noTextEdit="1"/>
          </p:cNvSpPr>
          <p:nvPr>
            <p:ph type="sldImg"/>
          </p:nvPr>
        </p:nvSpPr>
        <p:spPr>
          <a:xfrm>
            <a:off x="-493713" y="157163"/>
            <a:ext cx="7839076" cy="4410075"/>
          </a:xfrm>
          <a:ln w="12700" cap="flat">
            <a:solidFill>
              <a:schemeClr val="tx1"/>
            </a:solidFill>
          </a:ln>
        </p:spPr>
      </p:sp>
      <p:grpSp>
        <p:nvGrpSpPr>
          <p:cNvPr id="80901" name="Group 4"/>
          <p:cNvGrpSpPr>
            <a:grpSpLocks/>
          </p:cNvGrpSpPr>
          <p:nvPr/>
        </p:nvGrpSpPr>
        <p:grpSpPr bwMode="auto">
          <a:xfrm>
            <a:off x="204788" y="7099300"/>
            <a:ext cx="288925" cy="304800"/>
            <a:chOff x="128" y="4464"/>
            <a:chExt cx="181" cy="192"/>
          </a:xfrm>
        </p:grpSpPr>
        <p:sp>
          <p:nvSpPr>
            <p:cNvPr id="80902" name="Freeform 5"/>
            <p:cNvSpPr>
              <a:spLocks/>
            </p:cNvSpPr>
            <p:nvPr/>
          </p:nvSpPr>
          <p:spPr bwMode="auto">
            <a:xfrm>
              <a:off x="128" y="4464"/>
              <a:ext cx="181" cy="184"/>
            </a:xfrm>
            <a:custGeom>
              <a:avLst/>
              <a:gdLst>
                <a:gd name="T0" fmla="*/ 180 w 181"/>
                <a:gd name="T1" fmla="*/ 183 h 184"/>
                <a:gd name="T2" fmla="*/ 180 w 181"/>
                <a:gd name="T3" fmla="*/ 0 h 184"/>
                <a:gd name="T4" fmla="*/ 0 w 181"/>
                <a:gd name="T5" fmla="*/ 0 h 184"/>
                <a:gd name="T6" fmla="*/ 0 w 181"/>
                <a:gd name="T7" fmla="*/ 183 h 184"/>
                <a:gd name="T8" fmla="*/ 180 w 181"/>
                <a:gd name="T9" fmla="*/ 183 h 1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1" h="184">
                  <a:moveTo>
                    <a:pt x="180" y="183"/>
                  </a:moveTo>
                  <a:lnTo>
                    <a:pt x="180" y="0"/>
                  </a:lnTo>
                  <a:lnTo>
                    <a:pt x="0" y="0"/>
                  </a:lnTo>
                  <a:lnTo>
                    <a:pt x="0" y="183"/>
                  </a:lnTo>
                  <a:lnTo>
                    <a:pt x="180" y="183"/>
                  </a:lnTo>
                </a:path>
              </a:pathLst>
            </a:custGeom>
            <a:solidFill>
              <a:srgbClr val="00000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0903" name="Freeform 6"/>
            <p:cNvSpPr>
              <a:spLocks/>
            </p:cNvSpPr>
            <p:nvPr/>
          </p:nvSpPr>
          <p:spPr bwMode="auto">
            <a:xfrm>
              <a:off x="210" y="4638"/>
              <a:ext cx="27" cy="18"/>
            </a:xfrm>
            <a:custGeom>
              <a:avLst/>
              <a:gdLst>
                <a:gd name="T0" fmla="*/ 26 w 27"/>
                <a:gd name="T1" fmla="*/ 17 h 18"/>
                <a:gd name="T2" fmla="*/ 26 w 27"/>
                <a:gd name="T3" fmla="*/ 0 h 18"/>
                <a:gd name="T4" fmla="*/ 0 w 27"/>
                <a:gd name="T5" fmla="*/ 0 h 18"/>
                <a:gd name="T6" fmla="*/ 0 w 27"/>
                <a:gd name="T7" fmla="*/ 17 h 18"/>
                <a:gd name="T8" fmla="*/ 26 w 27"/>
                <a:gd name="T9" fmla="*/ 17 h 1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7" h="18">
                  <a:moveTo>
                    <a:pt x="26" y="17"/>
                  </a:moveTo>
                  <a:lnTo>
                    <a:pt x="26" y="0"/>
                  </a:lnTo>
                  <a:lnTo>
                    <a:pt x="0" y="0"/>
                  </a:lnTo>
                  <a:lnTo>
                    <a:pt x="0" y="17"/>
                  </a:lnTo>
                  <a:lnTo>
                    <a:pt x="26" y="17"/>
                  </a:lnTo>
                </a:path>
              </a:pathLst>
            </a:custGeom>
            <a:solidFill>
              <a:srgbClr val="FFFF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0904" name="Freeform 7"/>
            <p:cNvSpPr>
              <a:spLocks/>
            </p:cNvSpPr>
            <p:nvPr/>
          </p:nvSpPr>
          <p:spPr bwMode="auto">
            <a:xfrm>
              <a:off x="151" y="4517"/>
              <a:ext cx="32" cy="20"/>
            </a:xfrm>
            <a:custGeom>
              <a:avLst/>
              <a:gdLst>
                <a:gd name="T0" fmla="*/ 0 w 32"/>
                <a:gd name="T1" fmla="*/ 0 h 20"/>
                <a:gd name="T2" fmla="*/ 25 w 32"/>
                <a:gd name="T3" fmla="*/ 19 h 20"/>
                <a:gd name="T4" fmla="*/ 31 w 32"/>
                <a:gd name="T5" fmla="*/ 8 h 20"/>
                <a:gd name="T6" fmla="*/ 0 w 32"/>
                <a:gd name="T7" fmla="*/ 0 h 2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2" h="20">
                  <a:moveTo>
                    <a:pt x="0" y="0"/>
                  </a:moveTo>
                  <a:lnTo>
                    <a:pt x="25" y="19"/>
                  </a:lnTo>
                  <a:lnTo>
                    <a:pt x="31" y="8"/>
                  </a:lnTo>
                  <a:lnTo>
                    <a:pt x="0" y="0"/>
                  </a:lnTo>
                </a:path>
              </a:pathLst>
            </a:custGeom>
            <a:solidFill>
              <a:srgbClr val="FFFF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0905" name="Freeform 8"/>
            <p:cNvSpPr>
              <a:spLocks/>
            </p:cNvSpPr>
            <p:nvPr/>
          </p:nvSpPr>
          <p:spPr bwMode="auto">
            <a:xfrm>
              <a:off x="262" y="4517"/>
              <a:ext cx="34" cy="20"/>
            </a:xfrm>
            <a:custGeom>
              <a:avLst/>
              <a:gdLst>
                <a:gd name="T0" fmla="*/ 33 w 34"/>
                <a:gd name="T1" fmla="*/ 0 h 20"/>
                <a:gd name="T2" fmla="*/ 6 w 34"/>
                <a:gd name="T3" fmla="*/ 19 h 20"/>
                <a:gd name="T4" fmla="*/ 0 w 34"/>
                <a:gd name="T5" fmla="*/ 9 h 20"/>
                <a:gd name="T6" fmla="*/ 33 w 34"/>
                <a:gd name="T7" fmla="*/ 0 h 2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4" h="20">
                  <a:moveTo>
                    <a:pt x="33" y="0"/>
                  </a:moveTo>
                  <a:lnTo>
                    <a:pt x="6" y="19"/>
                  </a:lnTo>
                  <a:lnTo>
                    <a:pt x="0" y="9"/>
                  </a:lnTo>
                  <a:lnTo>
                    <a:pt x="33" y="0"/>
                  </a:lnTo>
                </a:path>
              </a:pathLst>
            </a:custGeom>
            <a:solidFill>
              <a:srgbClr val="FFFF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0906" name="Freeform 9"/>
            <p:cNvSpPr>
              <a:spLocks/>
            </p:cNvSpPr>
            <p:nvPr/>
          </p:nvSpPr>
          <p:spPr bwMode="auto">
            <a:xfrm>
              <a:off x="148" y="4556"/>
              <a:ext cx="33" cy="19"/>
            </a:xfrm>
            <a:custGeom>
              <a:avLst/>
              <a:gdLst>
                <a:gd name="T0" fmla="*/ 0 w 33"/>
                <a:gd name="T1" fmla="*/ 18 h 19"/>
                <a:gd name="T2" fmla="*/ 32 w 33"/>
                <a:gd name="T3" fmla="*/ 14 h 19"/>
                <a:gd name="T4" fmla="*/ 30 w 33"/>
                <a:gd name="T5" fmla="*/ 0 h 19"/>
                <a:gd name="T6" fmla="*/ 0 w 33"/>
                <a:gd name="T7" fmla="*/ 18 h 1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3" h="19">
                  <a:moveTo>
                    <a:pt x="0" y="18"/>
                  </a:moveTo>
                  <a:lnTo>
                    <a:pt x="32" y="14"/>
                  </a:lnTo>
                  <a:lnTo>
                    <a:pt x="30" y="0"/>
                  </a:lnTo>
                  <a:lnTo>
                    <a:pt x="0" y="18"/>
                  </a:lnTo>
                </a:path>
              </a:pathLst>
            </a:custGeom>
            <a:solidFill>
              <a:srgbClr val="FFFF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0907" name="Freeform 10"/>
            <p:cNvSpPr>
              <a:spLocks/>
            </p:cNvSpPr>
            <p:nvPr/>
          </p:nvSpPr>
          <p:spPr bwMode="auto">
            <a:xfrm>
              <a:off x="265" y="4557"/>
              <a:ext cx="34" cy="18"/>
            </a:xfrm>
            <a:custGeom>
              <a:avLst/>
              <a:gdLst>
                <a:gd name="T0" fmla="*/ 33 w 34"/>
                <a:gd name="T1" fmla="*/ 17 h 18"/>
                <a:gd name="T2" fmla="*/ 0 w 34"/>
                <a:gd name="T3" fmla="*/ 14 h 18"/>
                <a:gd name="T4" fmla="*/ 2 w 34"/>
                <a:gd name="T5" fmla="*/ 0 h 18"/>
                <a:gd name="T6" fmla="*/ 33 w 34"/>
                <a:gd name="T7" fmla="*/ 17 h 1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4" h="18">
                  <a:moveTo>
                    <a:pt x="33" y="17"/>
                  </a:moveTo>
                  <a:lnTo>
                    <a:pt x="0" y="14"/>
                  </a:lnTo>
                  <a:lnTo>
                    <a:pt x="2" y="0"/>
                  </a:lnTo>
                  <a:lnTo>
                    <a:pt x="33" y="17"/>
                  </a:lnTo>
                </a:path>
              </a:pathLst>
            </a:custGeom>
            <a:solidFill>
              <a:srgbClr val="FFFF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0908" name="Freeform 11"/>
            <p:cNvSpPr>
              <a:spLocks/>
            </p:cNvSpPr>
            <p:nvPr/>
          </p:nvSpPr>
          <p:spPr bwMode="auto">
            <a:xfrm>
              <a:off x="173" y="4479"/>
              <a:ext cx="26" cy="30"/>
            </a:xfrm>
            <a:custGeom>
              <a:avLst/>
              <a:gdLst>
                <a:gd name="T0" fmla="*/ 0 w 26"/>
                <a:gd name="T1" fmla="*/ 0 h 30"/>
                <a:gd name="T2" fmla="*/ 15 w 26"/>
                <a:gd name="T3" fmla="*/ 29 h 30"/>
                <a:gd name="T4" fmla="*/ 25 w 26"/>
                <a:gd name="T5" fmla="*/ 22 h 30"/>
                <a:gd name="T6" fmla="*/ 0 w 26"/>
                <a:gd name="T7" fmla="*/ 0 h 3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6" h="30">
                  <a:moveTo>
                    <a:pt x="0" y="0"/>
                  </a:moveTo>
                  <a:lnTo>
                    <a:pt x="15" y="29"/>
                  </a:lnTo>
                  <a:lnTo>
                    <a:pt x="25" y="22"/>
                  </a:lnTo>
                  <a:lnTo>
                    <a:pt x="0" y="0"/>
                  </a:lnTo>
                </a:path>
              </a:pathLst>
            </a:custGeom>
            <a:solidFill>
              <a:srgbClr val="FFFF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0909" name="Freeform 12"/>
            <p:cNvSpPr>
              <a:spLocks/>
            </p:cNvSpPr>
            <p:nvPr/>
          </p:nvSpPr>
          <p:spPr bwMode="auto">
            <a:xfrm>
              <a:off x="239" y="4481"/>
              <a:ext cx="29" cy="32"/>
            </a:xfrm>
            <a:custGeom>
              <a:avLst/>
              <a:gdLst>
                <a:gd name="T0" fmla="*/ 28 w 29"/>
                <a:gd name="T1" fmla="*/ 0 h 32"/>
                <a:gd name="T2" fmla="*/ 11 w 29"/>
                <a:gd name="T3" fmla="*/ 31 h 32"/>
                <a:gd name="T4" fmla="*/ 0 w 29"/>
                <a:gd name="T5" fmla="*/ 23 h 32"/>
                <a:gd name="T6" fmla="*/ 28 w 29"/>
                <a:gd name="T7" fmla="*/ 0 h 3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9" h="32">
                  <a:moveTo>
                    <a:pt x="28" y="0"/>
                  </a:moveTo>
                  <a:lnTo>
                    <a:pt x="11" y="31"/>
                  </a:lnTo>
                  <a:lnTo>
                    <a:pt x="0" y="23"/>
                  </a:lnTo>
                  <a:lnTo>
                    <a:pt x="28" y="0"/>
                  </a:lnTo>
                </a:path>
              </a:pathLst>
            </a:custGeom>
            <a:solidFill>
              <a:srgbClr val="FFFF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0910" name="Freeform 13"/>
            <p:cNvSpPr>
              <a:spLocks/>
            </p:cNvSpPr>
            <p:nvPr/>
          </p:nvSpPr>
          <p:spPr bwMode="auto">
            <a:xfrm>
              <a:off x="214" y="4470"/>
              <a:ext cx="18" cy="32"/>
            </a:xfrm>
            <a:custGeom>
              <a:avLst/>
              <a:gdLst>
                <a:gd name="T0" fmla="*/ 7 w 18"/>
                <a:gd name="T1" fmla="*/ 0 h 32"/>
                <a:gd name="T2" fmla="*/ 0 w 18"/>
                <a:gd name="T3" fmla="*/ 31 h 32"/>
                <a:gd name="T4" fmla="*/ 17 w 18"/>
                <a:gd name="T5" fmla="*/ 29 h 32"/>
                <a:gd name="T6" fmla="*/ 7 w 18"/>
                <a:gd name="T7" fmla="*/ 0 h 3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8" h="32">
                  <a:moveTo>
                    <a:pt x="7" y="0"/>
                  </a:moveTo>
                  <a:lnTo>
                    <a:pt x="0" y="31"/>
                  </a:lnTo>
                  <a:lnTo>
                    <a:pt x="17" y="29"/>
                  </a:lnTo>
                  <a:lnTo>
                    <a:pt x="7" y="0"/>
                  </a:lnTo>
                </a:path>
              </a:pathLst>
            </a:custGeom>
            <a:solidFill>
              <a:srgbClr val="FFFF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0911" name="Freeform 14"/>
            <p:cNvSpPr>
              <a:spLocks/>
            </p:cNvSpPr>
            <p:nvPr/>
          </p:nvSpPr>
          <p:spPr bwMode="auto">
            <a:xfrm>
              <a:off x="188" y="4516"/>
              <a:ext cx="68" cy="116"/>
            </a:xfrm>
            <a:custGeom>
              <a:avLst/>
              <a:gdLst>
                <a:gd name="T0" fmla="*/ 22 w 68"/>
                <a:gd name="T1" fmla="*/ 115 h 116"/>
                <a:gd name="T2" fmla="*/ 23 w 68"/>
                <a:gd name="T3" fmla="*/ 94 h 116"/>
                <a:gd name="T4" fmla="*/ 21 w 68"/>
                <a:gd name="T5" fmla="*/ 91 h 116"/>
                <a:gd name="T6" fmla="*/ 15 w 68"/>
                <a:gd name="T7" fmla="*/ 83 h 116"/>
                <a:gd name="T8" fmla="*/ 9 w 68"/>
                <a:gd name="T9" fmla="*/ 72 h 116"/>
                <a:gd name="T10" fmla="*/ 4 w 68"/>
                <a:gd name="T11" fmla="*/ 58 h 116"/>
                <a:gd name="T12" fmla="*/ 0 w 68"/>
                <a:gd name="T13" fmla="*/ 42 h 116"/>
                <a:gd name="T14" fmla="*/ 1 w 68"/>
                <a:gd name="T15" fmla="*/ 27 h 116"/>
                <a:gd name="T16" fmla="*/ 8 w 68"/>
                <a:gd name="T17" fmla="*/ 12 h 116"/>
                <a:gd name="T18" fmla="*/ 23 w 68"/>
                <a:gd name="T19" fmla="*/ 0 h 116"/>
                <a:gd name="T20" fmla="*/ 43 w 68"/>
                <a:gd name="T21" fmla="*/ 0 h 116"/>
                <a:gd name="T22" fmla="*/ 46 w 68"/>
                <a:gd name="T23" fmla="*/ 1 h 116"/>
                <a:gd name="T24" fmla="*/ 51 w 68"/>
                <a:gd name="T25" fmla="*/ 5 h 116"/>
                <a:gd name="T26" fmla="*/ 57 w 68"/>
                <a:gd name="T27" fmla="*/ 11 h 116"/>
                <a:gd name="T28" fmla="*/ 63 w 68"/>
                <a:gd name="T29" fmla="*/ 20 h 116"/>
                <a:gd name="T30" fmla="*/ 67 w 68"/>
                <a:gd name="T31" fmla="*/ 32 h 116"/>
                <a:gd name="T32" fmla="*/ 66 w 68"/>
                <a:gd name="T33" fmla="*/ 48 h 116"/>
                <a:gd name="T34" fmla="*/ 59 w 68"/>
                <a:gd name="T35" fmla="*/ 68 h 116"/>
                <a:gd name="T36" fmla="*/ 43 w 68"/>
                <a:gd name="T37" fmla="*/ 91 h 116"/>
                <a:gd name="T38" fmla="*/ 43 w 68"/>
                <a:gd name="T39" fmla="*/ 115 h 116"/>
                <a:gd name="T40" fmla="*/ 22 w 68"/>
                <a:gd name="T41" fmla="*/ 115 h 11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68" h="116">
                  <a:moveTo>
                    <a:pt x="22" y="115"/>
                  </a:moveTo>
                  <a:lnTo>
                    <a:pt x="23" y="94"/>
                  </a:lnTo>
                  <a:lnTo>
                    <a:pt x="21" y="91"/>
                  </a:lnTo>
                  <a:lnTo>
                    <a:pt x="15" y="83"/>
                  </a:lnTo>
                  <a:lnTo>
                    <a:pt x="9" y="72"/>
                  </a:lnTo>
                  <a:lnTo>
                    <a:pt x="4" y="58"/>
                  </a:lnTo>
                  <a:lnTo>
                    <a:pt x="0" y="42"/>
                  </a:lnTo>
                  <a:lnTo>
                    <a:pt x="1" y="27"/>
                  </a:lnTo>
                  <a:lnTo>
                    <a:pt x="8" y="12"/>
                  </a:lnTo>
                  <a:lnTo>
                    <a:pt x="23" y="0"/>
                  </a:lnTo>
                  <a:lnTo>
                    <a:pt x="43" y="0"/>
                  </a:lnTo>
                  <a:lnTo>
                    <a:pt x="46" y="1"/>
                  </a:lnTo>
                  <a:lnTo>
                    <a:pt x="51" y="5"/>
                  </a:lnTo>
                  <a:lnTo>
                    <a:pt x="57" y="11"/>
                  </a:lnTo>
                  <a:lnTo>
                    <a:pt x="63" y="20"/>
                  </a:lnTo>
                  <a:lnTo>
                    <a:pt x="67" y="32"/>
                  </a:lnTo>
                  <a:lnTo>
                    <a:pt x="66" y="48"/>
                  </a:lnTo>
                  <a:lnTo>
                    <a:pt x="59" y="68"/>
                  </a:lnTo>
                  <a:lnTo>
                    <a:pt x="43" y="91"/>
                  </a:lnTo>
                  <a:lnTo>
                    <a:pt x="43" y="115"/>
                  </a:lnTo>
                  <a:lnTo>
                    <a:pt x="22" y="115"/>
                  </a:lnTo>
                </a:path>
              </a:pathLst>
            </a:custGeom>
            <a:solidFill>
              <a:srgbClr val="FFFF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0912" name="Freeform 15"/>
            <p:cNvSpPr>
              <a:spLocks/>
            </p:cNvSpPr>
            <p:nvPr/>
          </p:nvSpPr>
          <p:spPr bwMode="auto">
            <a:xfrm>
              <a:off x="216" y="4537"/>
              <a:ext cx="17" cy="88"/>
            </a:xfrm>
            <a:custGeom>
              <a:avLst/>
              <a:gdLst>
                <a:gd name="T0" fmla="*/ 4 w 17"/>
                <a:gd name="T1" fmla="*/ 0 h 88"/>
                <a:gd name="T2" fmla="*/ 6 w 17"/>
                <a:gd name="T3" fmla="*/ 6 h 88"/>
                <a:gd name="T4" fmla="*/ 2 w 17"/>
                <a:gd name="T5" fmla="*/ 7 h 88"/>
                <a:gd name="T6" fmla="*/ 2 w 17"/>
                <a:gd name="T7" fmla="*/ 78 h 88"/>
                <a:gd name="T8" fmla="*/ 0 w 17"/>
                <a:gd name="T9" fmla="*/ 79 h 88"/>
                <a:gd name="T10" fmla="*/ 0 w 17"/>
                <a:gd name="T11" fmla="*/ 87 h 88"/>
                <a:gd name="T12" fmla="*/ 2 w 17"/>
                <a:gd name="T13" fmla="*/ 87 h 88"/>
                <a:gd name="T14" fmla="*/ 4 w 17"/>
                <a:gd name="T15" fmla="*/ 87 h 88"/>
                <a:gd name="T16" fmla="*/ 6 w 17"/>
                <a:gd name="T17" fmla="*/ 87 h 88"/>
                <a:gd name="T18" fmla="*/ 9 w 17"/>
                <a:gd name="T19" fmla="*/ 85 h 88"/>
                <a:gd name="T20" fmla="*/ 13 w 17"/>
                <a:gd name="T21" fmla="*/ 85 h 88"/>
                <a:gd name="T22" fmla="*/ 16 w 17"/>
                <a:gd name="T23" fmla="*/ 84 h 88"/>
                <a:gd name="T24" fmla="*/ 16 w 17"/>
                <a:gd name="T25" fmla="*/ 82 h 88"/>
                <a:gd name="T26" fmla="*/ 16 w 17"/>
                <a:gd name="T27" fmla="*/ 79 h 88"/>
                <a:gd name="T28" fmla="*/ 16 w 17"/>
                <a:gd name="T29" fmla="*/ 48 h 88"/>
                <a:gd name="T30" fmla="*/ 13 w 17"/>
                <a:gd name="T31" fmla="*/ 47 h 88"/>
                <a:gd name="T32" fmla="*/ 13 w 17"/>
                <a:gd name="T33" fmla="*/ 39 h 88"/>
                <a:gd name="T34" fmla="*/ 13 w 17"/>
                <a:gd name="T35" fmla="*/ 5 h 88"/>
                <a:gd name="T36" fmla="*/ 4 w 17"/>
                <a:gd name="T37" fmla="*/ 0 h 8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7" h="88">
                  <a:moveTo>
                    <a:pt x="4" y="0"/>
                  </a:moveTo>
                  <a:lnTo>
                    <a:pt x="6" y="6"/>
                  </a:lnTo>
                  <a:lnTo>
                    <a:pt x="2" y="7"/>
                  </a:lnTo>
                  <a:lnTo>
                    <a:pt x="2" y="78"/>
                  </a:lnTo>
                  <a:lnTo>
                    <a:pt x="0" y="79"/>
                  </a:lnTo>
                  <a:lnTo>
                    <a:pt x="0" y="87"/>
                  </a:lnTo>
                  <a:lnTo>
                    <a:pt x="2" y="87"/>
                  </a:lnTo>
                  <a:lnTo>
                    <a:pt x="4" y="87"/>
                  </a:lnTo>
                  <a:lnTo>
                    <a:pt x="6" y="87"/>
                  </a:lnTo>
                  <a:lnTo>
                    <a:pt x="9" y="85"/>
                  </a:lnTo>
                  <a:lnTo>
                    <a:pt x="13" y="85"/>
                  </a:lnTo>
                  <a:lnTo>
                    <a:pt x="16" y="84"/>
                  </a:lnTo>
                  <a:lnTo>
                    <a:pt x="16" y="82"/>
                  </a:lnTo>
                  <a:lnTo>
                    <a:pt x="16" y="79"/>
                  </a:lnTo>
                  <a:lnTo>
                    <a:pt x="16" y="48"/>
                  </a:lnTo>
                  <a:lnTo>
                    <a:pt x="13" y="47"/>
                  </a:lnTo>
                  <a:lnTo>
                    <a:pt x="13" y="39"/>
                  </a:lnTo>
                  <a:lnTo>
                    <a:pt x="13" y="5"/>
                  </a:lnTo>
                  <a:lnTo>
                    <a:pt x="4" y="0"/>
                  </a:lnTo>
                </a:path>
              </a:pathLst>
            </a:custGeom>
            <a:solidFill>
              <a:srgbClr val="00000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7"/>
          <p:cNvSpPr>
            <a:spLocks noGrp="1" noChangeArrowheads="1"/>
          </p:cNvSpPr>
          <p:nvPr>
            <p:ph type="sldNum" sz="quarter" idx="5"/>
          </p:nvPr>
        </p:nvSpPr>
        <p:spPr>
          <a:noFill/>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spcBef>
                <a:spcPct val="0"/>
              </a:spcBef>
            </a:pPr>
            <a:fld id="{715BE98F-CC90-4627-A024-E0DAFF174784}" type="slidenum">
              <a:rPr lang="en-US" altLang="zh-CN" smtClean="0"/>
              <a:pPr>
                <a:spcBef>
                  <a:spcPct val="0"/>
                </a:spcBef>
              </a:pPr>
              <a:t>49</a:t>
            </a:fld>
            <a:endParaRPr lang="en-US" altLang="zh-CN"/>
          </a:p>
        </p:txBody>
      </p:sp>
      <p:sp>
        <p:nvSpPr>
          <p:cNvPr id="86019" name="Rectangle 2"/>
          <p:cNvSpPr>
            <a:spLocks noChangeArrowheads="1"/>
          </p:cNvSpPr>
          <p:nvPr/>
        </p:nvSpPr>
        <p:spPr bwMode="auto">
          <a:xfrm>
            <a:off x="3884613" y="-1588"/>
            <a:ext cx="2973387" cy="4572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lgn="ctr" eaLnBrk="1" hangingPunct="1">
              <a:spcBef>
                <a:spcPct val="20000"/>
              </a:spcBef>
            </a:pPr>
            <a:endParaRPr kumimoji="0" lang="zh-CN" altLang="en-US" sz="3200">
              <a:latin typeface="Arial" panose="020B0604020202020204" pitchFamily="34" charset="0"/>
            </a:endParaRPr>
          </a:p>
        </p:txBody>
      </p:sp>
      <p:sp>
        <p:nvSpPr>
          <p:cNvPr id="86020" name="Rectangle 3"/>
          <p:cNvSpPr>
            <a:spLocks noChangeArrowheads="1"/>
          </p:cNvSpPr>
          <p:nvPr/>
        </p:nvSpPr>
        <p:spPr bwMode="auto">
          <a:xfrm>
            <a:off x="-1588" y="-1588"/>
            <a:ext cx="2970213" cy="4572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lgn="ctr" eaLnBrk="1" hangingPunct="1">
              <a:spcBef>
                <a:spcPct val="20000"/>
              </a:spcBef>
            </a:pPr>
            <a:endParaRPr kumimoji="0" lang="zh-CN" altLang="en-US" sz="3200">
              <a:latin typeface="Arial" panose="020B0604020202020204" pitchFamily="34" charset="0"/>
            </a:endParaRPr>
          </a:p>
        </p:txBody>
      </p:sp>
      <p:sp>
        <p:nvSpPr>
          <p:cNvPr id="86021" name="Rectangle 4"/>
          <p:cNvSpPr>
            <a:spLocks noGrp="1" noChangeArrowheads="1"/>
          </p:cNvSpPr>
          <p:nvPr>
            <p:ph type="body" idx="1"/>
          </p:nvPr>
        </p:nvSpPr>
        <p:spPr>
          <a:xfrm>
            <a:off x="455613" y="4770438"/>
            <a:ext cx="5910262" cy="3802062"/>
          </a:xfrm>
          <a:noFill/>
        </p:spPr>
        <p:txBody>
          <a:bodyPr lIns="92388" tIns="46195" rIns="92388" bIns="46195"/>
          <a:lstStyle/>
          <a:p>
            <a:pPr defTabSz="468313" eaLnBrk="1" hangingPunct="1">
              <a:tabLst>
                <a:tab pos="446088" algn="l"/>
              </a:tabLst>
            </a:pPr>
            <a:r>
              <a:rPr lang="en-US" altLang="zh-CN"/>
              <a:t>Adding a New Row to a Table</a:t>
            </a:r>
          </a:p>
          <a:p>
            <a:pPr marL="114300" lvl="1" defTabSz="468313" eaLnBrk="1" hangingPunct="1">
              <a:tabLst>
                <a:tab pos="446088" algn="l"/>
              </a:tabLst>
            </a:pPr>
            <a:r>
              <a:rPr lang="en-US" altLang="zh-CN"/>
              <a:t>The graphic above adds a new department to the DEPT table. </a:t>
            </a:r>
            <a:endParaRPr lang="en-US" altLang="zh-CN">
              <a:solidFill>
                <a:schemeClr val="accent1"/>
              </a:solidFill>
            </a:endParaRPr>
          </a:p>
          <a:p>
            <a:pPr defTabSz="468313" eaLnBrk="1" hangingPunct="1">
              <a:tabLst>
                <a:tab pos="446088" algn="l"/>
              </a:tabLst>
            </a:pPr>
            <a:endParaRPr lang="en-US" altLang="zh-CN">
              <a:solidFill>
                <a:schemeClr val="accent1"/>
              </a:solidFill>
            </a:endParaRPr>
          </a:p>
          <a:p>
            <a:pPr defTabSz="468313" eaLnBrk="1" hangingPunct="1">
              <a:tabLst>
                <a:tab pos="446088" algn="l"/>
              </a:tabLst>
            </a:pPr>
            <a:endParaRPr lang="en-US" altLang="zh-CN"/>
          </a:p>
          <a:p>
            <a:pPr defTabSz="468313" eaLnBrk="1" hangingPunct="1">
              <a:tabLst>
                <a:tab pos="446088" algn="l"/>
              </a:tabLst>
            </a:pPr>
            <a:endParaRPr lang="en-US" altLang="zh-CN"/>
          </a:p>
          <a:p>
            <a:pPr defTabSz="468313" eaLnBrk="1" hangingPunct="1">
              <a:tabLst>
                <a:tab pos="446088" algn="l"/>
              </a:tabLst>
            </a:pPr>
            <a:endParaRPr lang="en-US" altLang="zh-CN"/>
          </a:p>
          <a:p>
            <a:pPr defTabSz="468313" eaLnBrk="1" hangingPunct="1">
              <a:tabLst>
                <a:tab pos="446088" algn="l"/>
              </a:tabLst>
            </a:pPr>
            <a:endParaRPr lang="en-US" altLang="zh-CN"/>
          </a:p>
          <a:p>
            <a:pPr defTabSz="468313" eaLnBrk="1" hangingPunct="1">
              <a:tabLst>
                <a:tab pos="446088" algn="l"/>
              </a:tabLst>
            </a:pPr>
            <a:endParaRPr lang="en-US" altLang="zh-CN"/>
          </a:p>
          <a:p>
            <a:pPr defTabSz="468313" eaLnBrk="1" hangingPunct="1">
              <a:tabLst>
                <a:tab pos="446088" algn="l"/>
              </a:tabLst>
            </a:pPr>
            <a:endParaRPr lang="en-US" altLang="zh-CN"/>
          </a:p>
          <a:p>
            <a:pPr defTabSz="468313" eaLnBrk="1" hangingPunct="1">
              <a:tabLst>
                <a:tab pos="446088" algn="l"/>
              </a:tabLst>
            </a:pPr>
            <a:endParaRPr lang="en-US" altLang="zh-CN"/>
          </a:p>
          <a:p>
            <a:pPr defTabSz="468313" eaLnBrk="1" hangingPunct="1">
              <a:tabLst>
                <a:tab pos="446088" algn="l"/>
              </a:tabLst>
            </a:pPr>
            <a:endParaRPr lang="en-US" altLang="zh-CN"/>
          </a:p>
          <a:p>
            <a:pPr defTabSz="468313" eaLnBrk="1" hangingPunct="1">
              <a:tabLst>
                <a:tab pos="446088" algn="l"/>
              </a:tabLst>
            </a:pPr>
            <a:endParaRPr lang="en-US" altLang="zh-CN"/>
          </a:p>
        </p:txBody>
      </p:sp>
      <p:sp>
        <p:nvSpPr>
          <p:cNvPr id="86022" name="Rectangle 5"/>
          <p:cNvSpPr>
            <a:spLocks noGrp="1" noRot="1" noChangeAspect="1" noChangeArrowheads="1" noTextEdit="1"/>
          </p:cNvSpPr>
          <p:nvPr>
            <p:ph type="sldImg"/>
          </p:nvPr>
        </p:nvSpPr>
        <p:spPr>
          <a:xfrm>
            <a:off x="-533400" y="169863"/>
            <a:ext cx="7915275" cy="4452937"/>
          </a:xfrm>
          <a:ln w="12700" cap="flat">
            <a:solidFill>
              <a:schemeClr val="tx1"/>
            </a:solidFill>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7"/>
          <p:cNvSpPr>
            <a:spLocks noGrp="1" noChangeArrowheads="1"/>
          </p:cNvSpPr>
          <p:nvPr>
            <p:ph type="sldNum" sz="quarter" idx="5"/>
          </p:nvPr>
        </p:nvSpPr>
        <p:spPr>
          <a:noFill/>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spcBef>
                <a:spcPct val="0"/>
              </a:spcBef>
            </a:pPr>
            <a:fld id="{AB612433-12B7-4E41-8D31-48A1C85D5119}" type="slidenum">
              <a:rPr lang="en-US" altLang="zh-CN" smtClean="0"/>
              <a:pPr>
                <a:spcBef>
                  <a:spcPct val="0"/>
                </a:spcBef>
              </a:pPr>
              <a:t>50</a:t>
            </a:fld>
            <a:endParaRPr lang="en-US" altLang="zh-CN"/>
          </a:p>
        </p:txBody>
      </p:sp>
      <p:sp>
        <p:nvSpPr>
          <p:cNvPr id="88067" name="Rectangle 2"/>
          <p:cNvSpPr>
            <a:spLocks noChangeArrowheads="1"/>
          </p:cNvSpPr>
          <p:nvPr/>
        </p:nvSpPr>
        <p:spPr bwMode="auto">
          <a:xfrm>
            <a:off x="3883025" y="0"/>
            <a:ext cx="2976563"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lgn="ctr" eaLnBrk="1" hangingPunct="1">
              <a:spcBef>
                <a:spcPct val="20000"/>
              </a:spcBef>
            </a:pPr>
            <a:endParaRPr kumimoji="0" lang="zh-CN" altLang="en-US" sz="3200">
              <a:latin typeface="Arial" panose="020B0604020202020204" pitchFamily="34" charset="0"/>
            </a:endParaRPr>
          </a:p>
        </p:txBody>
      </p:sp>
      <p:sp>
        <p:nvSpPr>
          <p:cNvPr id="88068" name="Rectangle 3"/>
          <p:cNvSpPr>
            <a:spLocks noChangeArrowheads="1"/>
          </p:cNvSpPr>
          <p:nvPr/>
        </p:nvSpPr>
        <p:spPr bwMode="auto">
          <a:xfrm>
            <a:off x="-3175" y="0"/>
            <a:ext cx="2973388"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lgn="ctr" eaLnBrk="1" hangingPunct="1">
              <a:spcBef>
                <a:spcPct val="20000"/>
              </a:spcBef>
            </a:pPr>
            <a:endParaRPr kumimoji="0" lang="zh-CN" altLang="en-US" sz="3200">
              <a:latin typeface="Arial" panose="020B0604020202020204" pitchFamily="34" charset="0"/>
            </a:endParaRPr>
          </a:p>
        </p:txBody>
      </p:sp>
      <p:sp>
        <p:nvSpPr>
          <p:cNvPr id="88069" name="Rectangle 4"/>
          <p:cNvSpPr>
            <a:spLocks noGrp="1" noChangeArrowheads="1"/>
          </p:cNvSpPr>
          <p:nvPr>
            <p:ph type="body" idx="1"/>
          </p:nvPr>
        </p:nvSpPr>
        <p:spPr>
          <a:xfrm>
            <a:off x="412750" y="4773613"/>
            <a:ext cx="6029325" cy="3756025"/>
          </a:xfrm>
          <a:noFill/>
        </p:spPr>
        <p:txBody>
          <a:bodyPr lIns="92388" tIns="46195" rIns="92388" bIns="46195"/>
          <a:lstStyle/>
          <a:p>
            <a:pPr eaLnBrk="1" hangingPunct="1"/>
            <a:r>
              <a:rPr lang="en-US" altLang="zh-CN"/>
              <a:t>Adding a New Row to a Table (continued)</a:t>
            </a:r>
          </a:p>
          <a:p>
            <a:pPr lvl="1" eaLnBrk="1" hangingPunct="1"/>
            <a:r>
              <a:rPr lang="en-US" altLang="zh-CN"/>
              <a:t>You can add new rows to a table by issuing the INSERT statement. </a:t>
            </a:r>
          </a:p>
          <a:p>
            <a:pPr lvl="1" eaLnBrk="1" hangingPunct="1"/>
            <a:r>
              <a:rPr lang="en-US" altLang="zh-CN"/>
              <a:t>In the syntax:</a:t>
            </a:r>
          </a:p>
          <a:p>
            <a:pPr lvl="1" eaLnBrk="1" hangingPunct="1"/>
            <a:r>
              <a:rPr lang="en-US" altLang="zh-CN"/>
              <a:t>	</a:t>
            </a:r>
            <a:r>
              <a:rPr lang="en-US" altLang="zh-CN" i="1"/>
              <a:t>table			</a:t>
            </a:r>
            <a:r>
              <a:rPr lang="en-US" altLang="zh-CN"/>
              <a:t>is the name of the table.</a:t>
            </a:r>
          </a:p>
          <a:p>
            <a:pPr lvl="1" eaLnBrk="1" hangingPunct="1"/>
            <a:r>
              <a:rPr lang="en-US" altLang="zh-CN"/>
              <a:t>	</a:t>
            </a:r>
            <a:r>
              <a:rPr lang="en-US" altLang="zh-CN" i="1"/>
              <a:t>column		</a:t>
            </a:r>
            <a:r>
              <a:rPr lang="en-US" altLang="zh-CN"/>
              <a:t>is the name of the column in the table to populate.</a:t>
            </a:r>
          </a:p>
          <a:p>
            <a:pPr lvl="1" eaLnBrk="1" hangingPunct="1"/>
            <a:r>
              <a:rPr lang="en-US" altLang="zh-CN"/>
              <a:t>	</a:t>
            </a:r>
            <a:r>
              <a:rPr lang="en-US" altLang="zh-CN" i="1"/>
              <a:t>value			</a:t>
            </a:r>
            <a:r>
              <a:rPr lang="en-US" altLang="zh-CN"/>
              <a:t>is the corresponding value for the column.</a:t>
            </a:r>
          </a:p>
          <a:p>
            <a:pPr lvl="1" eaLnBrk="1" hangingPunct="1"/>
            <a:r>
              <a:rPr lang="en-US" altLang="zh-CN" b="1"/>
              <a:t>Note:</a:t>
            </a:r>
            <a:r>
              <a:rPr lang="en-US" altLang="zh-CN"/>
              <a:t> This statement with the VALUES clause adds only one row at a time to a table.</a:t>
            </a:r>
          </a:p>
          <a:p>
            <a:pPr lvl="1" eaLnBrk="1" hangingPunct="1"/>
            <a:endParaRPr lang="en-US" altLang="zh-CN"/>
          </a:p>
          <a:p>
            <a:pPr eaLnBrk="1" hangingPunct="1"/>
            <a:endParaRPr lang="en-US" altLang="zh-CN" b="1"/>
          </a:p>
        </p:txBody>
      </p:sp>
      <p:sp>
        <p:nvSpPr>
          <p:cNvPr id="88070" name="Rectangle 5"/>
          <p:cNvSpPr>
            <a:spLocks noGrp="1" noRot="1" noChangeAspect="1" noChangeArrowheads="1" noTextEdit="1"/>
          </p:cNvSpPr>
          <p:nvPr>
            <p:ph type="sldImg"/>
          </p:nvPr>
        </p:nvSpPr>
        <p:spPr>
          <a:xfrm>
            <a:off x="-495300" y="155575"/>
            <a:ext cx="7842250" cy="4411663"/>
          </a:xfrm>
          <a:ln w="12700" cap="flat">
            <a:solidFill>
              <a:schemeClr val="tx1"/>
            </a:solidFill>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7"/>
          <p:cNvSpPr>
            <a:spLocks noGrp="1" noChangeArrowheads="1"/>
          </p:cNvSpPr>
          <p:nvPr>
            <p:ph type="sldNum" sz="quarter" idx="5"/>
          </p:nvPr>
        </p:nvSpPr>
        <p:spPr>
          <a:noFill/>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spcBef>
                <a:spcPct val="0"/>
              </a:spcBef>
            </a:pPr>
            <a:fld id="{69C0DD9A-3B91-4924-BA6F-F1F723D82538}" type="slidenum">
              <a:rPr lang="en-US" altLang="zh-CN" smtClean="0"/>
              <a:pPr>
                <a:spcBef>
                  <a:spcPct val="0"/>
                </a:spcBef>
              </a:pPr>
              <a:t>51</a:t>
            </a:fld>
            <a:endParaRPr lang="en-US" altLang="zh-CN"/>
          </a:p>
        </p:txBody>
      </p:sp>
      <p:sp>
        <p:nvSpPr>
          <p:cNvPr id="90115" name="Rectangle 2"/>
          <p:cNvSpPr>
            <a:spLocks noGrp="1" noRot="1" noChangeAspect="1" noChangeArrowheads="1" noTextEdit="1"/>
          </p:cNvSpPr>
          <p:nvPr>
            <p:ph type="sldImg"/>
          </p:nvPr>
        </p:nvSpPr>
        <p:spPr>
          <a:xfrm>
            <a:off x="-495300" y="155575"/>
            <a:ext cx="7842250" cy="4411663"/>
          </a:xfrm>
          <a:ln w="12700" cap="flat">
            <a:solidFill>
              <a:schemeClr val="tx1"/>
            </a:solidFill>
          </a:ln>
        </p:spPr>
      </p:sp>
      <p:sp>
        <p:nvSpPr>
          <p:cNvPr id="90116" name="Rectangle 3"/>
          <p:cNvSpPr>
            <a:spLocks noGrp="1" noChangeArrowheads="1"/>
          </p:cNvSpPr>
          <p:nvPr>
            <p:ph type="body" idx="1"/>
          </p:nvPr>
        </p:nvSpPr>
        <p:spPr>
          <a:xfrm>
            <a:off x="412750" y="4773613"/>
            <a:ext cx="6029325" cy="3756025"/>
          </a:xfrm>
          <a:noFill/>
        </p:spPr>
        <p:txBody>
          <a:bodyPr lIns="92388" tIns="46195" rIns="92388" bIns="46195"/>
          <a:lstStyle/>
          <a:p>
            <a:pPr eaLnBrk="1" hangingPunct="1"/>
            <a:r>
              <a:rPr lang="en-US" altLang="zh-CN"/>
              <a:t>Adding a New Row to a Table (continued)</a:t>
            </a:r>
          </a:p>
          <a:p>
            <a:pPr lvl="1" eaLnBrk="1" hangingPunct="1"/>
            <a:r>
              <a:rPr lang="en-US" altLang="zh-CN"/>
              <a:t>Because you can insert a new row that contains values for each column, the column list is not required in the INSERT clause. However, if you do not use the column list, the values must be listed according to the default order of the columns in the table. </a:t>
            </a:r>
          </a:p>
          <a:p>
            <a:pPr lvl="1" eaLnBrk="1" hangingPunct="1">
              <a:spcBef>
                <a:spcPct val="65000"/>
              </a:spcBef>
            </a:pPr>
            <a:r>
              <a:rPr lang="en-US" altLang="zh-CN"/>
              <a:t>    </a:t>
            </a:r>
            <a:r>
              <a:rPr lang="en-US" altLang="zh-CN" b="1">
                <a:latin typeface="Courier New" panose="02070309020205020404" pitchFamily="49" charset="0"/>
              </a:rPr>
              <a:t>SQL&gt; DESCRIBE  dept</a:t>
            </a:r>
            <a:endParaRPr lang="en-US" altLang="zh-CN"/>
          </a:p>
          <a:p>
            <a:pPr lvl="1" eaLnBrk="1" hangingPunct="1"/>
            <a:endParaRPr lang="en-US" altLang="zh-CN"/>
          </a:p>
          <a:p>
            <a:pPr lvl="1" eaLnBrk="1" hangingPunct="1">
              <a:spcBef>
                <a:spcPct val="0"/>
              </a:spcBef>
            </a:pPr>
            <a:r>
              <a:rPr lang="en-US" altLang="zh-CN"/>
              <a:t>     </a:t>
            </a:r>
            <a:r>
              <a:rPr lang="en-US" altLang="zh-CN">
                <a:latin typeface="Courier New" panose="02070309020205020404" pitchFamily="49" charset="0"/>
              </a:rPr>
              <a:t>Name                            Null?    Type</a:t>
            </a:r>
          </a:p>
          <a:p>
            <a:pPr lvl="1" eaLnBrk="1" hangingPunct="1">
              <a:spcBef>
                <a:spcPct val="0"/>
              </a:spcBef>
            </a:pPr>
            <a:r>
              <a:rPr lang="en-US" altLang="zh-CN">
                <a:latin typeface="Courier New" panose="02070309020205020404" pitchFamily="49" charset="0"/>
              </a:rPr>
              <a:t>  ------------------------------- -------- ------------</a:t>
            </a:r>
          </a:p>
          <a:p>
            <a:pPr lvl="1" eaLnBrk="1" hangingPunct="1">
              <a:spcBef>
                <a:spcPct val="0"/>
              </a:spcBef>
            </a:pPr>
            <a:r>
              <a:rPr lang="en-US" altLang="zh-CN">
                <a:latin typeface="Courier New" panose="02070309020205020404" pitchFamily="49" charset="0"/>
              </a:rPr>
              <a:t>  DEPTNO                          NOT NULL NUMBER(2)</a:t>
            </a:r>
          </a:p>
          <a:p>
            <a:pPr lvl="1" eaLnBrk="1" hangingPunct="1">
              <a:spcBef>
                <a:spcPct val="0"/>
              </a:spcBef>
            </a:pPr>
            <a:r>
              <a:rPr lang="en-US" altLang="zh-CN">
                <a:latin typeface="Courier New" panose="02070309020205020404" pitchFamily="49" charset="0"/>
              </a:rPr>
              <a:t>  DNAME                                    VARCHAR2(14)</a:t>
            </a:r>
          </a:p>
          <a:p>
            <a:pPr lvl="1" eaLnBrk="1" hangingPunct="1">
              <a:spcBef>
                <a:spcPct val="0"/>
              </a:spcBef>
            </a:pPr>
            <a:r>
              <a:rPr lang="en-US" altLang="zh-CN">
                <a:latin typeface="Courier New" panose="02070309020205020404" pitchFamily="49" charset="0"/>
              </a:rPr>
              <a:t>  LOC                                      VARCHAR2(13)</a:t>
            </a:r>
          </a:p>
          <a:p>
            <a:pPr lvl="1" eaLnBrk="1" hangingPunct="1"/>
            <a:endParaRPr lang="en-US" altLang="zh-CN" sz="400"/>
          </a:p>
          <a:p>
            <a:pPr lvl="1" eaLnBrk="1" hangingPunct="1"/>
            <a:r>
              <a:rPr lang="en-US" altLang="zh-CN"/>
              <a:t>For clarity, use the column list in the INSERT clause.</a:t>
            </a:r>
            <a:br>
              <a:rPr lang="en-US" altLang="zh-CN"/>
            </a:br>
            <a:r>
              <a:rPr lang="en-US" altLang="zh-CN"/>
              <a:t>Enclose character and date values within single quotation marks; do not enclose numeric values within single quotation marks.</a:t>
            </a:r>
          </a:p>
          <a:p>
            <a:pPr eaLnBrk="1" hangingPunct="1"/>
            <a:endParaRPr lang="en-US" altLang="zh-CN" b="1"/>
          </a:p>
        </p:txBody>
      </p:sp>
      <p:sp>
        <p:nvSpPr>
          <p:cNvPr id="90117" name="Rectangle 4"/>
          <p:cNvSpPr>
            <a:spLocks noChangeArrowheads="1"/>
          </p:cNvSpPr>
          <p:nvPr/>
        </p:nvSpPr>
        <p:spPr bwMode="auto">
          <a:xfrm>
            <a:off x="631825" y="5603875"/>
            <a:ext cx="5562600" cy="261938"/>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lgn="ctr" eaLnBrk="1" hangingPunct="1">
              <a:spcBef>
                <a:spcPct val="20000"/>
              </a:spcBef>
            </a:pPr>
            <a:endParaRPr kumimoji="0" lang="zh-CN" altLang="en-US" sz="3200">
              <a:latin typeface="Arial" panose="020B0604020202020204" pitchFamily="34" charset="0"/>
            </a:endParaRPr>
          </a:p>
        </p:txBody>
      </p:sp>
      <p:grpSp>
        <p:nvGrpSpPr>
          <p:cNvPr id="90118" name="Group 5"/>
          <p:cNvGrpSpPr>
            <a:grpSpLocks/>
          </p:cNvGrpSpPr>
          <p:nvPr/>
        </p:nvGrpSpPr>
        <p:grpSpPr bwMode="auto">
          <a:xfrm>
            <a:off x="193675" y="7040563"/>
            <a:ext cx="287338" cy="304800"/>
            <a:chOff x="121" y="4427"/>
            <a:chExt cx="180" cy="192"/>
          </a:xfrm>
        </p:grpSpPr>
        <p:sp>
          <p:nvSpPr>
            <p:cNvPr id="90120" name="Freeform 6"/>
            <p:cNvSpPr>
              <a:spLocks/>
            </p:cNvSpPr>
            <p:nvPr/>
          </p:nvSpPr>
          <p:spPr bwMode="auto">
            <a:xfrm>
              <a:off x="121" y="4427"/>
              <a:ext cx="180" cy="184"/>
            </a:xfrm>
            <a:custGeom>
              <a:avLst/>
              <a:gdLst>
                <a:gd name="T0" fmla="*/ 179 w 180"/>
                <a:gd name="T1" fmla="*/ 183 h 184"/>
                <a:gd name="T2" fmla="*/ 179 w 180"/>
                <a:gd name="T3" fmla="*/ 0 h 184"/>
                <a:gd name="T4" fmla="*/ 0 w 180"/>
                <a:gd name="T5" fmla="*/ 0 h 184"/>
                <a:gd name="T6" fmla="*/ 0 w 180"/>
                <a:gd name="T7" fmla="*/ 183 h 184"/>
                <a:gd name="T8" fmla="*/ 179 w 180"/>
                <a:gd name="T9" fmla="*/ 183 h 1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0" h="184">
                  <a:moveTo>
                    <a:pt x="179" y="183"/>
                  </a:moveTo>
                  <a:lnTo>
                    <a:pt x="179" y="0"/>
                  </a:lnTo>
                  <a:lnTo>
                    <a:pt x="0" y="0"/>
                  </a:lnTo>
                  <a:lnTo>
                    <a:pt x="0" y="183"/>
                  </a:lnTo>
                  <a:lnTo>
                    <a:pt x="179" y="183"/>
                  </a:lnTo>
                </a:path>
              </a:pathLst>
            </a:custGeom>
            <a:solidFill>
              <a:srgbClr val="00000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0121" name="Freeform 7"/>
            <p:cNvSpPr>
              <a:spLocks/>
            </p:cNvSpPr>
            <p:nvPr/>
          </p:nvSpPr>
          <p:spPr bwMode="auto">
            <a:xfrm>
              <a:off x="202" y="4601"/>
              <a:ext cx="27" cy="18"/>
            </a:xfrm>
            <a:custGeom>
              <a:avLst/>
              <a:gdLst>
                <a:gd name="T0" fmla="*/ 26 w 27"/>
                <a:gd name="T1" fmla="*/ 17 h 18"/>
                <a:gd name="T2" fmla="*/ 26 w 27"/>
                <a:gd name="T3" fmla="*/ 0 h 18"/>
                <a:gd name="T4" fmla="*/ 0 w 27"/>
                <a:gd name="T5" fmla="*/ 0 h 18"/>
                <a:gd name="T6" fmla="*/ 0 w 27"/>
                <a:gd name="T7" fmla="*/ 17 h 18"/>
                <a:gd name="T8" fmla="*/ 26 w 27"/>
                <a:gd name="T9" fmla="*/ 17 h 1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7" h="18">
                  <a:moveTo>
                    <a:pt x="26" y="17"/>
                  </a:moveTo>
                  <a:lnTo>
                    <a:pt x="26" y="0"/>
                  </a:lnTo>
                  <a:lnTo>
                    <a:pt x="0" y="0"/>
                  </a:lnTo>
                  <a:lnTo>
                    <a:pt x="0" y="17"/>
                  </a:lnTo>
                  <a:lnTo>
                    <a:pt x="26" y="17"/>
                  </a:lnTo>
                </a:path>
              </a:pathLst>
            </a:custGeom>
            <a:solidFill>
              <a:srgbClr val="FFFF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0122" name="Freeform 8"/>
            <p:cNvSpPr>
              <a:spLocks/>
            </p:cNvSpPr>
            <p:nvPr/>
          </p:nvSpPr>
          <p:spPr bwMode="auto">
            <a:xfrm>
              <a:off x="144" y="4480"/>
              <a:ext cx="32" cy="20"/>
            </a:xfrm>
            <a:custGeom>
              <a:avLst/>
              <a:gdLst>
                <a:gd name="T0" fmla="*/ 0 w 32"/>
                <a:gd name="T1" fmla="*/ 0 h 20"/>
                <a:gd name="T2" fmla="*/ 25 w 32"/>
                <a:gd name="T3" fmla="*/ 19 h 20"/>
                <a:gd name="T4" fmla="*/ 31 w 32"/>
                <a:gd name="T5" fmla="*/ 8 h 20"/>
                <a:gd name="T6" fmla="*/ 0 w 32"/>
                <a:gd name="T7" fmla="*/ 0 h 2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2" h="20">
                  <a:moveTo>
                    <a:pt x="0" y="0"/>
                  </a:moveTo>
                  <a:lnTo>
                    <a:pt x="25" y="19"/>
                  </a:lnTo>
                  <a:lnTo>
                    <a:pt x="31" y="8"/>
                  </a:lnTo>
                  <a:lnTo>
                    <a:pt x="0" y="0"/>
                  </a:lnTo>
                </a:path>
              </a:pathLst>
            </a:custGeom>
            <a:solidFill>
              <a:srgbClr val="FFFF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0123" name="Freeform 9"/>
            <p:cNvSpPr>
              <a:spLocks/>
            </p:cNvSpPr>
            <p:nvPr/>
          </p:nvSpPr>
          <p:spPr bwMode="auto">
            <a:xfrm>
              <a:off x="254" y="4480"/>
              <a:ext cx="34" cy="20"/>
            </a:xfrm>
            <a:custGeom>
              <a:avLst/>
              <a:gdLst>
                <a:gd name="T0" fmla="*/ 33 w 34"/>
                <a:gd name="T1" fmla="*/ 0 h 20"/>
                <a:gd name="T2" fmla="*/ 6 w 34"/>
                <a:gd name="T3" fmla="*/ 19 h 20"/>
                <a:gd name="T4" fmla="*/ 0 w 34"/>
                <a:gd name="T5" fmla="*/ 9 h 20"/>
                <a:gd name="T6" fmla="*/ 33 w 34"/>
                <a:gd name="T7" fmla="*/ 0 h 2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4" h="20">
                  <a:moveTo>
                    <a:pt x="33" y="0"/>
                  </a:moveTo>
                  <a:lnTo>
                    <a:pt x="6" y="19"/>
                  </a:lnTo>
                  <a:lnTo>
                    <a:pt x="0" y="9"/>
                  </a:lnTo>
                  <a:lnTo>
                    <a:pt x="33" y="0"/>
                  </a:lnTo>
                </a:path>
              </a:pathLst>
            </a:custGeom>
            <a:solidFill>
              <a:srgbClr val="FFFF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0124" name="Freeform 10"/>
            <p:cNvSpPr>
              <a:spLocks/>
            </p:cNvSpPr>
            <p:nvPr/>
          </p:nvSpPr>
          <p:spPr bwMode="auto">
            <a:xfrm>
              <a:off x="141" y="4518"/>
              <a:ext cx="33" cy="19"/>
            </a:xfrm>
            <a:custGeom>
              <a:avLst/>
              <a:gdLst>
                <a:gd name="T0" fmla="*/ 0 w 33"/>
                <a:gd name="T1" fmla="*/ 18 h 19"/>
                <a:gd name="T2" fmla="*/ 32 w 33"/>
                <a:gd name="T3" fmla="*/ 14 h 19"/>
                <a:gd name="T4" fmla="*/ 30 w 33"/>
                <a:gd name="T5" fmla="*/ 0 h 19"/>
                <a:gd name="T6" fmla="*/ 0 w 33"/>
                <a:gd name="T7" fmla="*/ 18 h 1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3" h="19">
                  <a:moveTo>
                    <a:pt x="0" y="18"/>
                  </a:moveTo>
                  <a:lnTo>
                    <a:pt x="32" y="14"/>
                  </a:lnTo>
                  <a:lnTo>
                    <a:pt x="30" y="0"/>
                  </a:lnTo>
                  <a:lnTo>
                    <a:pt x="0" y="18"/>
                  </a:lnTo>
                </a:path>
              </a:pathLst>
            </a:custGeom>
            <a:solidFill>
              <a:srgbClr val="FFFF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0125" name="Freeform 11"/>
            <p:cNvSpPr>
              <a:spLocks/>
            </p:cNvSpPr>
            <p:nvPr/>
          </p:nvSpPr>
          <p:spPr bwMode="auto">
            <a:xfrm>
              <a:off x="257" y="4519"/>
              <a:ext cx="34" cy="19"/>
            </a:xfrm>
            <a:custGeom>
              <a:avLst/>
              <a:gdLst>
                <a:gd name="T0" fmla="*/ 33 w 34"/>
                <a:gd name="T1" fmla="*/ 18 h 19"/>
                <a:gd name="T2" fmla="*/ 0 w 34"/>
                <a:gd name="T3" fmla="*/ 15 h 19"/>
                <a:gd name="T4" fmla="*/ 2 w 34"/>
                <a:gd name="T5" fmla="*/ 0 h 19"/>
                <a:gd name="T6" fmla="*/ 33 w 34"/>
                <a:gd name="T7" fmla="*/ 18 h 1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4" h="19">
                  <a:moveTo>
                    <a:pt x="33" y="18"/>
                  </a:moveTo>
                  <a:lnTo>
                    <a:pt x="0" y="15"/>
                  </a:lnTo>
                  <a:lnTo>
                    <a:pt x="2" y="0"/>
                  </a:lnTo>
                  <a:lnTo>
                    <a:pt x="33" y="18"/>
                  </a:lnTo>
                </a:path>
              </a:pathLst>
            </a:custGeom>
            <a:solidFill>
              <a:srgbClr val="FFFF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0126" name="Freeform 12"/>
            <p:cNvSpPr>
              <a:spLocks/>
            </p:cNvSpPr>
            <p:nvPr/>
          </p:nvSpPr>
          <p:spPr bwMode="auto">
            <a:xfrm>
              <a:off x="166" y="4441"/>
              <a:ext cx="26" cy="30"/>
            </a:xfrm>
            <a:custGeom>
              <a:avLst/>
              <a:gdLst>
                <a:gd name="T0" fmla="*/ 0 w 26"/>
                <a:gd name="T1" fmla="*/ 0 h 30"/>
                <a:gd name="T2" fmla="*/ 15 w 26"/>
                <a:gd name="T3" fmla="*/ 29 h 30"/>
                <a:gd name="T4" fmla="*/ 25 w 26"/>
                <a:gd name="T5" fmla="*/ 22 h 30"/>
                <a:gd name="T6" fmla="*/ 0 w 26"/>
                <a:gd name="T7" fmla="*/ 0 h 3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6" h="30">
                  <a:moveTo>
                    <a:pt x="0" y="0"/>
                  </a:moveTo>
                  <a:lnTo>
                    <a:pt x="15" y="29"/>
                  </a:lnTo>
                  <a:lnTo>
                    <a:pt x="25" y="22"/>
                  </a:lnTo>
                  <a:lnTo>
                    <a:pt x="0" y="0"/>
                  </a:lnTo>
                </a:path>
              </a:pathLst>
            </a:custGeom>
            <a:solidFill>
              <a:srgbClr val="FFFF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0127" name="Freeform 13"/>
            <p:cNvSpPr>
              <a:spLocks/>
            </p:cNvSpPr>
            <p:nvPr/>
          </p:nvSpPr>
          <p:spPr bwMode="auto">
            <a:xfrm>
              <a:off x="231" y="4443"/>
              <a:ext cx="29" cy="32"/>
            </a:xfrm>
            <a:custGeom>
              <a:avLst/>
              <a:gdLst>
                <a:gd name="T0" fmla="*/ 28 w 29"/>
                <a:gd name="T1" fmla="*/ 0 h 32"/>
                <a:gd name="T2" fmla="*/ 11 w 29"/>
                <a:gd name="T3" fmla="*/ 31 h 32"/>
                <a:gd name="T4" fmla="*/ 0 w 29"/>
                <a:gd name="T5" fmla="*/ 23 h 32"/>
                <a:gd name="T6" fmla="*/ 28 w 29"/>
                <a:gd name="T7" fmla="*/ 0 h 3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9" h="32">
                  <a:moveTo>
                    <a:pt x="28" y="0"/>
                  </a:moveTo>
                  <a:lnTo>
                    <a:pt x="11" y="31"/>
                  </a:lnTo>
                  <a:lnTo>
                    <a:pt x="0" y="23"/>
                  </a:lnTo>
                  <a:lnTo>
                    <a:pt x="28" y="0"/>
                  </a:lnTo>
                </a:path>
              </a:pathLst>
            </a:custGeom>
            <a:solidFill>
              <a:srgbClr val="FFFF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0128" name="Freeform 14"/>
            <p:cNvSpPr>
              <a:spLocks/>
            </p:cNvSpPr>
            <p:nvPr/>
          </p:nvSpPr>
          <p:spPr bwMode="auto">
            <a:xfrm>
              <a:off x="206" y="4433"/>
              <a:ext cx="18" cy="30"/>
            </a:xfrm>
            <a:custGeom>
              <a:avLst/>
              <a:gdLst>
                <a:gd name="T0" fmla="*/ 7 w 18"/>
                <a:gd name="T1" fmla="*/ 0 h 30"/>
                <a:gd name="T2" fmla="*/ 0 w 18"/>
                <a:gd name="T3" fmla="*/ 29 h 30"/>
                <a:gd name="T4" fmla="*/ 17 w 18"/>
                <a:gd name="T5" fmla="*/ 28 h 30"/>
                <a:gd name="T6" fmla="*/ 7 w 18"/>
                <a:gd name="T7" fmla="*/ 0 h 3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8" h="30">
                  <a:moveTo>
                    <a:pt x="7" y="0"/>
                  </a:moveTo>
                  <a:lnTo>
                    <a:pt x="0" y="29"/>
                  </a:lnTo>
                  <a:lnTo>
                    <a:pt x="17" y="28"/>
                  </a:lnTo>
                  <a:lnTo>
                    <a:pt x="7" y="0"/>
                  </a:lnTo>
                </a:path>
              </a:pathLst>
            </a:custGeom>
            <a:solidFill>
              <a:srgbClr val="FFFF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0129" name="Freeform 15"/>
            <p:cNvSpPr>
              <a:spLocks/>
            </p:cNvSpPr>
            <p:nvPr/>
          </p:nvSpPr>
          <p:spPr bwMode="auto">
            <a:xfrm>
              <a:off x="181" y="4479"/>
              <a:ext cx="67" cy="115"/>
            </a:xfrm>
            <a:custGeom>
              <a:avLst/>
              <a:gdLst>
                <a:gd name="T0" fmla="*/ 21 w 67"/>
                <a:gd name="T1" fmla="*/ 114 h 115"/>
                <a:gd name="T2" fmla="*/ 22 w 67"/>
                <a:gd name="T3" fmla="*/ 94 h 115"/>
                <a:gd name="T4" fmla="*/ 20 w 67"/>
                <a:gd name="T5" fmla="*/ 91 h 115"/>
                <a:gd name="T6" fmla="*/ 14 w 67"/>
                <a:gd name="T7" fmla="*/ 83 h 115"/>
                <a:gd name="T8" fmla="*/ 8 w 67"/>
                <a:gd name="T9" fmla="*/ 72 h 115"/>
                <a:gd name="T10" fmla="*/ 3 w 67"/>
                <a:gd name="T11" fmla="*/ 58 h 115"/>
                <a:gd name="T12" fmla="*/ 0 w 67"/>
                <a:gd name="T13" fmla="*/ 42 h 115"/>
                <a:gd name="T14" fmla="*/ 0 w 67"/>
                <a:gd name="T15" fmla="*/ 27 h 115"/>
                <a:gd name="T16" fmla="*/ 7 w 67"/>
                <a:gd name="T17" fmla="*/ 12 h 115"/>
                <a:gd name="T18" fmla="*/ 22 w 67"/>
                <a:gd name="T19" fmla="*/ 0 h 115"/>
                <a:gd name="T20" fmla="*/ 42 w 67"/>
                <a:gd name="T21" fmla="*/ 0 h 115"/>
                <a:gd name="T22" fmla="*/ 45 w 67"/>
                <a:gd name="T23" fmla="*/ 1 h 115"/>
                <a:gd name="T24" fmla="*/ 50 w 67"/>
                <a:gd name="T25" fmla="*/ 5 h 115"/>
                <a:gd name="T26" fmla="*/ 56 w 67"/>
                <a:gd name="T27" fmla="*/ 11 h 115"/>
                <a:gd name="T28" fmla="*/ 62 w 67"/>
                <a:gd name="T29" fmla="*/ 20 h 115"/>
                <a:gd name="T30" fmla="*/ 66 w 67"/>
                <a:gd name="T31" fmla="*/ 32 h 115"/>
                <a:gd name="T32" fmla="*/ 65 w 67"/>
                <a:gd name="T33" fmla="*/ 48 h 115"/>
                <a:gd name="T34" fmla="*/ 58 w 67"/>
                <a:gd name="T35" fmla="*/ 68 h 115"/>
                <a:gd name="T36" fmla="*/ 42 w 67"/>
                <a:gd name="T37" fmla="*/ 91 h 115"/>
                <a:gd name="T38" fmla="*/ 42 w 67"/>
                <a:gd name="T39" fmla="*/ 114 h 115"/>
                <a:gd name="T40" fmla="*/ 21 w 67"/>
                <a:gd name="T41" fmla="*/ 114 h 11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67" h="115">
                  <a:moveTo>
                    <a:pt x="21" y="114"/>
                  </a:moveTo>
                  <a:lnTo>
                    <a:pt x="22" y="94"/>
                  </a:lnTo>
                  <a:lnTo>
                    <a:pt x="20" y="91"/>
                  </a:lnTo>
                  <a:lnTo>
                    <a:pt x="14" y="83"/>
                  </a:lnTo>
                  <a:lnTo>
                    <a:pt x="8" y="72"/>
                  </a:lnTo>
                  <a:lnTo>
                    <a:pt x="3" y="58"/>
                  </a:lnTo>
                  <a:lnTo>
                    <a:pt x="0" y="42"/>
                  </a:lnTo>
                  <a:lnTo>
                    <a:pt x="0" y="27"/>
                  </a:lnTo>
                  <a:lnTo>
                    <a:pt x="7" y="12"/>
                  </a:lnTo>
                  <a:lnTo>
                    <a:pt x="22" y="0"/>
                  </a:lnTo>
                  <a:lnTo>
                    <a:pt x="42" y="0"/>
                  </a:lnTo>
                  <a:lnTo>
                    <a:pt x="45" y="1"/>
                  </a:lnTo>
                  <a:lnTo>
                    <a:pt x="50" y="5"/>
                  </a:lnTo>
                  <a:lnTo>
                    <a:pt x="56" y="11"/>
                  </a:lnTo>
                  <a:lnTo>
                    <a:pt x="62" y="20"/>
                  </a:lnTo>
                  <a:lnTo>
                    <a:pt x="66" y="32"/>
                  </a:lnTo>
                  <a:lnTo>
                    <a:pt x="65" y="48"/>
                  </a:lnTo>
                  <a:lnTo>
                    <a:pt x="58" y="68"/>
                  </a:lnTo>
                  <a:lnTo>
                    <a:pt x="42" y="91"/>
                  </a:lnTo>
                  <a:lnTo>
                    <a:pt x="42" y="114"/>
                  </a:lnTo>
                  <a:lnTo>
                    <a:pt x="21" y="114"/>
                  </a:lnTo>
                </a:path>
              </a:pathLst>
            </a:custGeom>
            <a:solidFill>
              <a:srgbClr val="FFFF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0130" name="Freeform 16"/>
            <p:cNvSpPr>
              <a:spLocks/>
            </p:cNvSpPr>
            <p:nvPr/>
          </p:nvSpPr>
          <p:spPr bwMode="auto">
            <a:xfrm>
              <a:off x="208" y="4500"/>
              <a:ext cx="17" cy="87"/>
            </a:xfrm>
            <a:custGeom>
              <a:avLst/>
              <a:gdLst>
                <a:gd name="T0" fmla="*/ 4 w 17"/>
                <a:gd name="T1" fmla="*/ 0 h 87"/>
                <a:gd name="T2" fmla="*/ 6 w 17"/>
                <a:gd name="T3" fmla="*/ 6 h 87"/>
                <a:gd name="T4" fmla="*/ 2 w 17"/>
                <a:gd name="T5" fmla="*/ 7 h 87"/>
                <a:gd name="T6" fmla="*/ 2 w 17"/>
                <a:gd name="T7" fmla="*/ 78 h 87"/>
                <a:gd name="T8" fmla="*/ 0 w 17"/>
                <a:gd name="T9" fmla="*/ 79 h 87"/>
                <a:gd name="T10" fmla="*/ 0 w 17"/>
                <a:gd name="T11" fmla="*/ 86 h 87"/>
                <a:gd name="T12" fmla="*/ 2 w 17"/>
                <a:gd name="T13" fmla="*/ 86 h 87"/>
                <a:gd name="T14" fmla="*/ 4 w 17"/>
                <a:gd name="T15" fmla="*/ 86 h 87"/>
                <a:gd name="T16" fmla="*/ 6 w 17"/>
                <a:gd name="T17" fmla="*/ 86 h 87"/>
                <a:gd name="T18" fmla="*/ 9 w 17"/>
                <a:gd name="T19" fmla="*/ 85 h 87"/>
                <a:gd name="T20" fmla="*/ 13 w 17"/>
                <a:gd name="T21" fmla="*/ 85 h 87"/>
                <a:gd name="T22" fmla="*/ 16 w 17"/>
                <a:gd name="T23" fmla="*/ 84 h 87"/>
                <a:gd name="T24" fmla="*/ 16 w 17"/>
                <a:gd name="T25" fmla="*/ 82 h 87"/>
                <a:gd name="T26" fmla="*/ 16 w 17"/>
                <a:gd name="T27" fmla="*/ 79 h 87"/>
                <a:gd name="T28" fmla="*/ 16 w 17"/>
                <a:gd name="T29" fmla="*/ 48 h 87"/>
                <a:gd name="T30" fmla="*/ 13 w 17"/>
                <a:gd name="T31" fmla="*/ 47 h 87"/>
                <a:gd name="T32" fmla="*/ 13 w 17"/>
                <a:gd name="T33" fmla="*/ 39 h 87"/>
                <a:gd name="T34" fmla="*/ 13 w 17"/>
                <a:gd name="T35" fmla="*/ 5 h 87"/>
                <a:gd name="T36" fmla="*/ 4 w 17"/>
                <a:gd name="T37" fmla="*/ 0 h 8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7" h="87">
                  <a:moveTo>
                    <a:pt x="4" y="0"/>
                  </a:moveTo>
                  <a:lnTo>
                    <a:pt x="6" y="6"/>
                  </a:lnTo>
                  <a:lnTo>
                    <a:pt x="2" y="7"/>
                  </a:lnTo>
                  <a:lnTo>
                    <a:pt x="2" y="78"/>
                  </a:lnTo>
                  <a:lnTo>
                    <a:pt x="0" y="79"/>
                  </a:lnTo>
                  <a:lnTo>
                    <a:pt x="0" y="86"/>
                  </a:lnTo>
                  <a:lnTo>
                    <a:pt x="2" y="86"/>
                  </a:lnTo>
                  <a:lnTo>
                    <a:pt x="4" y="86"/>
                  </a:lnTo>
                  <a:lnTo>
                    <a:pt x="6" y="86"/>
                  </a:lnTo>
                  <a:lnTo>
                    <a:pt x="9" y="85"/>
                  </a:lnTo>
                  <a:lnTo>
                    <a:pt x="13" y="85"/>
                  </a:lnTo>
                  <a:lnTo>
                    <a:pt x="16" y="84"/>
                  </a:lnTo>
                  <a:lnTo>
                    <a:pt x="16" y="82"/>
                  </a:lnTo>
                  <a:lnTo>
                    <a:pt x="16" y="79"/>
                  </a:lnTo>
                  <a:lnTo>
                    <a:pt x="16" y="48"/>
                  </a:lnTo>
                  <a:lnTo>
                    <a:pt x="13" y="47"/>
                  </a:lnTo>
                  <a:lnTo>
                    <a:pt x="13" y="39"/>
                  </a:lnTo>
                  <a:lnTo>
                    <a:pt x="13" y="5"/>
                  </a:lnTo>
                  <a:lnTo>
                    <a:pt x="4" y="0"/>
                  </a:lnTo>
                </a:path>
              </a:pathLst>
            </a:custGeom>
            <a:solidFill>
              <a:srgbClr val="00000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90119" name="Rectangle 17"/>
          <p:cNvSpPr>
            <a:spLocks noChangeArrowheads="1"/>
          </p:cNvSpPr>
          <p:nvPr/>
        </p:nvSpPr>
        <p:spPr bwMode="auto">
          <a:xfrm>
            <a:off x="631825" y="5967413"/>
            <a:ext cx="5562600" cy="938212"/>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lgn="ctr" eaLnBrk="1" hangingPunct="1">
              <a:spcBef>
                <a:spcPct val="20000"/>
              </a:spcBef>
            </a:pPr>
            <a:endParaRPr kumimoji="0" lang="zh-CN" altLang="en-US" sz="3200">
              <a:latin typeface="Arial" panose="020B0604020202020204" pitchFamily="34"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p:cNvSpPr>
            <a:spLocks noGrp="1" noChangeArrowheads="1"/>
          </p:cNvSpPr>
          <p:nvPr>
            <p:ph type="sldNum" sz="quarter" idx="5"/>
          </p:nvPr>
        </p:nvSpPr>
        <p:spPr>
          <a:noFill/>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spcBef>
                <a:spcPct val="0"/>
              </a:spcBef>
            </a:pPr>
            <a:fld id="{8085032A-D1E8-43DD-9C74-49B525B662C7}" type="slidenum">
              <a:rPr lang="en-US" altLang="zh-CN" smtClean="0"/>
              <a:pPr>
                <a:spcBef>
                  <a:spcPct val="0"/>
                </a:spcBef>
              </a:pPr>
              <a:t>52</a:t>
            </a:fld>
            <a:endParaRPr lang="en-US" altLang="zh-CN"/>
          </a:p>
        </p:txBody>
      </p:sp>
      <p:sp>
        <p:nvSpPr>
          <p:cNvPr id="92163" name="Rectangle 2"/>
          <p:cNvSpPr>
            <a:spLocks noGrp="1" noRot="1" noChangeAspect="1" noChangeArrowheads="1" noTextEdit="1"/>
          </p:cNvSpPr>
          <p:nvPr>
            <p:ph type="sldImg"/>
          </p:nvPr>
        </p:nvSpPr>
        <p:spPr>
          <a:xfrm>
            <a:off x="-495300" y="155575"/>
            <a:ext cx="7842250" cy="4411663"/>
          </a:xfrm>
          <a:ln w="12700" cap="flat">
            <a:solidFill>
              <a:schemeClr val="tx1"/>
            </a:solidFill>
          </a:ln>
        </p:spPr>
      </p:sp>
      <p:sp>
        <p:nvSpPr>
          <p:cNvPr id="92164" name="Rectangle 3"/>
          <p:cNvSpPr>
            <a:spLocks noGrp="1" noChangeArrowheads="1"/>
          </p:cNvSpPr>
          <p:nvPr>
            <p:ph type="body" idx="1"/>
          </p:nvPr>
        </p:nvSpPr>
        <p:spPr>
          <a:xfrm>
            <a:off x="412750" y="4773613"/>
            <a:ext cx="6029325" cy="3756025"/>
          </a:xfrm>
          <a:noFill/>
        </p:spPr>
        <p:txBody>
          <a:bodyPr lIns="92388" tIns="46195" rIns="92388" bIns="46195"/>
          <a:lstStyle/>
          <a:p>
            <a:pPr eaLnBrk="1" hangingPunct="1"/>
            <a:r>
              <a:rPr lang="en-US" altLang="zh-CN"/>
              <a:t>Methods for Inserting Null Values</a:t>
            </a:r>
          </a:p>
          <a:p>
            <a:pPr eaLnBrk="1" hangingPunct="1"/>
            <a:endParaRPr lang="en-US" altLang="zh-CN"/>
          </a:p>
          <a:p>
            <a:pPr eaLnBrk="1" hangingPunct="1"/>
            <a:endParaRPr lang="en-US" altLang="zh-CN"/>
          </a:p>
          <a:p>
            <a:pPr eaLnBrk="1" hangingPunct="1"/>
            <a:endParaRPr lang="en-US" altLang="zh-CN"/>
          </a:p>
          <a:p>
            <a:pPr eaLnBrk="1" hangingPunct="1"/>
            <a:endParaRPr lang="en-US" altLang="zh-CN"/>
          </a:p>
          <a:p>
            <a:pPr eaLnBrk="1" hangingPunct="1"/>
            <a:endParaRPr lang="en-US" altLang="zh-CN"/>
          </a:p>
          <a:p>
            <a:pPr lvl="1" eaLnBrk="1" hangingPunct="1"/>
            <a:r>
              <a:rPr lang="en-US" altLang="zh-CN"/>
              <a:t>Be sure that the targeted column allows null values by verifying the Null? status from the SQL*Plus DESCRIBE command.</a:t>
            </a:r>
            <a:endParaRPr lang="en-US" altLang="zh-CN" b="1"/>
          </a:p>
          <a:p>
            <a:pPr lvl="1" eaLnBrk="1" hangingPunct="1"/>
            <a:r>
              <a:rPr lang="en-US" altLang="zh-CN"/>
              <a:t>The Oracle Server automatically enforces all datatypes, data ranges, and data integrity constraints. Any column that is not listed explicitly obtains a null value in the new row.</a:t>
            </a:r>
          </a:p>
          <a:p>
            <a:pPr eaLnBrk="1" hangingPunct="1"/>
            <a:r>
              <a:rPr lang="en-US" altLang="zh-CN">
                <a:solidFill>
                  <a:schemeClr val="accent2"/>
                </a:solidFill>
              </a:rPr>
              <a:t>Class Management Note</a:t>
            </a:r>
          </a:p>
          <a:p>
            <a:pPr lvl="1" eaLnBrk="1" hangingPunct="1"/>
            <a:r>
              <a:rPr lang="en-US" altLang="zh-CN">
                <a:solidFill>
                  <a:schemeClr val="accent2"/>
                </a:solidFill>
              </a:rPr>
              <a:t>Common errors that can occur during user input: </a:t>
            </a:r>
          </a:p>
          <a:p>
            <a:pPr lvl="2" eaLnBrk="1" hangingPunct="1"/>
            <a:r>
              <a:rPr lang="en-US" altLang="zh-CN">
                <a:solidFill>
                  <a:schemeClr val="accent2"/>
                </a:solidFill>
              </a:rPr>
              <a:t>Mandatory value missing for a NOT NULL column</a:t>
            </a:r>
          </a:p>
          <a:p>
            <a:pPr lvl="2" eaLnBrk="1" hangingPunct="1"/>
            <a:r>
              <a:rPr lang="en-US" altLang="zh-CN">
                <a:solidFill>
                  <a:schemeClr val="accent2"/>
                </a:solidFill>
              </a:rPr>
              <a:t>Duplicate value violates uniqueness constraint</a:t>
            </a:r>
          </a:p>
          <a:p>
            <a:pPr lvl="2" eaLnBrk="1" hangingPunct="1"/>
            <a:r>
              <a:rPr lang="en-US" altLang="zh-CN">
                <a:solidFill>
                  <a:schemeClr val="accent2"/>
                </a:solidFill>
              </a:rPr>
              <a:t>Foreign key constraint violated</a:t>
            </a:r>
          </a:p>
          <a:p>
            <a:pPr lvl="2" eaLnBrk="1" hangingPunct="1"/>
            <a:r>
              <a:rPr lang="en-US" altLang="zh-CN">
                <a:solidFill>
                  <a:schemeClr val="accent2"/>
                </a:solidFill>
              </a:rPr>
              <a:t>CHECK constraint violated</a:t>
            </a:r>
          </a:p>
          <a:p>
            <a:pPr lvl="2" eaLnBrk="1" hangingPunct="1"/>
            <a:r>
              <a:rPr lang="en-US" altLang="zh-CN">
                <a:solidFill>
                  <a:schemeClr val="accent2"/>
                </a:solidFill>
              </a:rPr>
              <a:t>Datatype mismatch</a:t>
            </a:r>
          </a:p>
          <a:p>
            <a:pPr lvl="2" eaLnBrk="1" hangingPunct="1"/>
            <a:r>
              <a:rPr lang="en-US" altLang="zh-CN">
                <a:solidFill>
                  <a:schemeClr val="accent2"/>
                </a:solidFill>
              </a:rPr>
              <a:t>Value too wide to fit in column</a:t>
            </a:r>
          </a:p>
        </p:txBody>
      </p:sp>
      <p:graphicFrame>
        <p:nvGraphicFramePr>
          <p:cNvPr id="92165" name="Object 4"/>
          <p:cNvGraphicFramePr>
            <a:graphicFrameLocks/>
          </p:cNvGraphicFramePr>
          <p:nvPr/>
        </p:nvGraphicFramePr>
        <p:xfrm>
          <a:off x="604838" y="5043488"/>
          <a:ext cx="5786437" cy="1423987"/>
        </p:xfrm>
        <a:graphic>
          <a:graphicData uri="http://schemas.openxmlformats.org/presentationml/2006/ole">
            <mc:AlternateContent xmlns:mc="http://schemas.openxmlformats.org/markup-compatibility/2006">
              <mc:Choice xmlns:v="urn:schemas-microsoft-com:vml" Requires="v">
                <p:oleObj name="Document" r:id="rId3" imgW="5754624" imgH="1411224" progId="Word.Document.6">
                  <p:embed/>
                </p:oleObj>
              </mc:Choice>
              <mc:Fallback>
                <p:oleObj name="Document" r:id="rId3" imgW="5754624" imgH="1411224" progId="Word.Document.6">
                  <p:embed/>
                  <p:pic>
                    <p:nvPicPr>
                      <p:cNvPr id="0" name="Object 4"/>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4838" y="5043488"/>
                        <a:ext cx="5786437" cy="1423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p:cNvSpPr>
            <a:spLocks noGrp="1" noChangeArrowheads="1"/>
          </p:cNvSpPr>
          <p:nvPr>
            <p:ph type="sldNum" sz="quarter" idx="5"/>
          </p:nvPr>
        </p:nvSpPr>
        <p:spPr>
          <a:noFill/>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spcBef>
                <a:spcPct val="0"/>
              </a:spcBef>
            </a:pPr>
            <a:fld id="{E1FE22E0-02E4-40AB-AD09-4C1C7ACCE76D}" type="slidenum">
              <a:rPr lang="en-US" altLang="zh-CN" smtClean="0"/>
              <a:pPr>
                <a:spcBef>
                  <a:spcPct val="0"/>
                </a:spcBef>
              </a:pPr>
              <a:t>53</a:t>
            </a:fld>
            <a:endParaRPr lang="en-US" altLang="zh-CN"/>
          </a:p>
        </p:txBody>
      </p:sp>
      <p:sp>
        <p:nvSpPr>
          <p:cNvPr id="94211" name="Rectangle 2"/>
          <p:cNvSpPr>
            <a:spLocks noGrp="1" noRot="1" noChangeAspect="1" noChangeArrowheads="1" noTextEdit="1"/>
          </p:cNvSpPr>
          <p:nvPr>
            <p:ph type="sldImg"/>
          </p:nvPr>
        </p:nvSpPr>
        <p:spPr>
          <a:xfrm>
            <a:off x="-493713" y="157163"/>
            <a:ext cx="7839076" cy="4410075"/>
          </a:xfrm>
          <a:ln w="12700" cap="flat">
            <a:solidFill>
              <a:schemeClr val="tx1"/>
            </a:solidFill>
          </a:ln>
        </p:spPr>
      </p:sp>
      <p:sp>
        <p:nvSpPr>
          <p:cNvPr id="94212" name="Rectangle 3"/>
          <p:cNvSpPr>
            <a:spLocks noGrp="1" noChangeArrowheads="1"/>
          </p:cNvSpPr>
          <p:nvPr>
            <p:ph type="body" idx="1"/>
          </p:nvPr>
        </p:nvSpPr>
        <p:spPr>
          <a:xfrm>
            <a:off x="412750" y="4773613"/>
            <a:ext cx="6029325" cy="3756025"/>
          </a:xfrm>
          <a:noFill/>
        </p:spPr>
        <p:txBody>
          <a:bodyPr lIns="92388" tIns="46195" rIns="92388" bIns="46195"/>
          <a:lstStyle/>
          <a:p>
            <a:pPr defTabSz="401638" eaLnBrk="1" hangingPunct="1">
              <a:tabLst>
                <a:tab pos="1287463" algn="l"/>
              </a:tabLst>
            </a:pPr>
            <a:r>
              <a:rPr lang="en-US" altLang="zh-CN"/>
              <a:t>Inserting Special Values by Using SQL Functions</a:t>
            </a:r>
          </a:p>
          <a:p>
            <a:pPr marL="114300" lvl="1" defTabSz="401638" eaLnBrk="1" hangingPunct="1">
              <a:tabLst>
                <a:tab pos="1287463" algn="l"/>
              </a:tabLst>
            </a:pPr>
            <a:r>
              <a:rPr lang="en-US" altLang="zh-CN"/>
              <a:t>You can use pseudocolumns to enter special values in your table. </a:t>
            </a:r>
          </a:p>
          <a:p>
            <a:pPr marL="114300" lvl="1" defTabSz="401638" eaLnBrk="1" hangingPunct="1">
              <a:tabLst>
                <a:tab pos="1287463" algn="l"/>
              </a:tabLst>
            </a:pPr>
            <a:r>
              <a:rPr lang="en-US" altLang="zh-CN"/>
              <a:t>The example above records information for employee Green in the EMP table. It supplies the current date and time in the HIREDATE column. It uses the </a:t>
            </a:r>
            <a:r>
              <a:rPr lang="en-US" altLang="zh-CN" i="1"/>
              <a:t>SYSDATE</a:t>
            </a:r>
            <a:r>
              <a:rPr lang="en-US" altLang="zh-CN"/>
              <a:t> function for current date and time. </a:t>
            </a:r>
          </a:p>
          <a:p>
            <a:pPr marL="114300" lvl="1" defTabSz="401638" eaLnBrk="1" hangingPunct="1">
              <a:tabLst>
                <a:tab pos="1287463" algn="l"/>
              </a:tabLst>
            </a:pPr>
            <a:r>
              <a:rPr lang="en-US" altLang="zh-CN"/>
              <a:t>You can also use the </a:t>
            </a:r>
            <a:r>
              <a:rPr lang="en-US" altLang="zh-CN" i="1"/>
              <a:t>USER</a:t>
            </a:r>
            <a:r>
              <a:rPr lang="en-US" altLang="zh-CN"/>
              <a:t> function when inserting rows in a table. The USER function records the current username.</a:t>
            </a:r>
          </a:p>
          <a:p>
            <a:pPr defTabSz="401638" eaLnBrk="1" hangingPunct="1">
              <a:tabLst>
                <a:tab pos="1287463" algn="l"/>
              </a:tabLst>
            </a:pPr>
            <a:r>
              <a:rPr lang="en-US" altLang="zh-CN"/>
              <a:t>Confirming Additions to the Table</a:t>
            </a:r>
          </a:p>
          <a:p>
            <a:pPr defTabSz="401638" eaLnBrk="1" hangingPunct="1">
              <a:spcBef>
                <a:spcPct val="65000"/>
              </a:spcBef>
              <a:tabLst>
                <a:tab pos="1287463" algn="l"/>
              </a:tabLst>
            </a:pPr>
            <a:r>
              <a:rPr lang="en-US" altLang="zh-CN"/>
              <a:t>      </a:t>
            </a:r>
            <a:r>
              <a:rPr lang="en-US" altLang="zh-CN">
                <a:latin typeface="Courier New" panose="02070309020205020404" pitchFamily="49" charset="0"/>
              </a:rPr>
              <a:t>SQL&gt; SELECT  empno, ename, job, hiredate, comm</a:t>
            </a:r>
          </a:p>
          <a:p>
            <a:pPr defTabSz="401638" eaLnBrk="1" hangingPunct="1">
              <a:spcBef>
                <a:spcPct val="0"/>
              </a:spcBef>
              <a:tabLst>
                <a:tab pos="1287463" algn="l"/>
              </a:tabLst>
            </a:pPr>
            <a:r>
              <a:rPr lang="en-US" altLang="zh-CN">
                <a:latin typeface="Courier New" panose="02070309020205020404" pitchFamily="49" charset="0"/>
              </a:rPr>
              <a:t>     2  FROM   	emp</a:t>
            </a:r>
          </a:p>
          <a:p>
            <a:pPr defTabSz="401638" eaLnBrk="1" hangingPunct="1">
              <a:spcBef>
                <a:spcPct val="0"/>
              </a:spcBef>
              <a:tabLst>
                <a:tab pos="1287463" algn="l"/>
              </a:tabLst>
            </a:pPr>
            <a:r>
              <a:rPr lang="en-US" altLang="zh-CN">
                <a:latin typeface="Courier New" panose="02070309020205020404" pitchFamily="49" charset="0"/>
              </a:rPr>
              <a:t>     3  WHERE  	empno = 7196;</a:t>
            </a:r>
          </a:p>
        </p:txBody>
      </p:sp>
      <p:sp>
        <p:nvSpPr>
          <p:cNvPr id="94213" name="Rectangle 4"/>
          <p:cNvSpPr>
            <a:spLocks noChangeArrowheads="1"/>
          </p:cNvSpPr>
          <p:nvPr/>
        </p:nvSpPr>
        <p:spPr bwMode="auto">
          <a:xfrm>
            <a:off x="622300" y="6257925"/>
            <a:ext cx="5572125" cy="596900"/>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lgn="ctr" eaLnBrk="1" hangingPunct="1">
              <a:spcBef>
                <a:spcPct val="20000"/>
              </a:spcBef>
            </a:pPr>
            <a:endParaRPr kumimoji="0" lang="zh-CN" altLang="en-US" sz="3200">
              <a:latin typeface="Arial" panose="020B0604020202020204" pitchFamily="34" charset="0"/>
            </a:endParaRPr>
          </a:p>
        </p:txBody>
      </p:sp>
      <p:sp>
        <p:nvSpPr>
          <p:cNvPr id="94214" name="Rectangle 5"/>
          <p:cNvSpPr>
            <a:spLocks noChangeArrowheads="1"/>
          </p:cNvSpPr>
          <p:nvPr/>
        </p:nvSpPr>
        <p:spPr bwMode="auto">
          <a:xfrm>
            <a:off x="622300" y="6958013"/>
            <a:ext cx="5570538" cy="811212"/>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lgn="ctr" eaLnBrk="1" hangingPunct="1">
              <a:spcBef>
                <a:spcPct val="20000"/>
              </a:spcBef>
            </a:pPr>
            <a:endParaRPr kumimoji="0" lang="zh-CN" altLang="en-US" sz="3200">
              <a:latin typeface="Arial" panose="020B0604020202020204" pitchFamily="34" charset="0"/>
            </a:endParaRPr>
          </a:p>
        </p:txBody>
      </p:sp>
      <p:sp>
        <p:nvSpPr>
          <p:cNvPr id="94215" name="Rectangle 6"/>
          <p:cNvSpPr>
            <a:spLocks noChangeArrowheads="1"/>
          </p:cNvSpPr>
          <p:nvPr/>
        </p:nvSpPr>
        <p:spPr bwMode="auto">
          <a:xfrm>
            <a:off x="598488" y="6813550"/>
            <a:ext cx="4397375"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796" tIns="44601" rIns="90796" bIns="44601">
            <a:spAutoFit/>
          </a:bodyPr>
          <a:lstStyle>
            <a:lvl1pPr defTabSz="873125">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defTabSz="873125">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defTabSz="873125">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defTabSz="873125">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defTabSz="873125">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defTabSz="873125"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defTabSz="873125"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defTabSz="873125"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defTabSz="873125"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spcBef>
                <a:spcPct val="0"/>
              </a:spcBef>
            </a:pPr>
            <a:r>
              <a:rPr kumimoji="0" lang="en-US" altLang="zh-CN" sz="2700" b="1">
                <a:solidFill>
                  <a:schemeClr val="bg2"/>
                </a:solidFill>
                <a:latin typeface="Arial Narrow" panose="020B0606020202030204" pitchFamily="34" charset="0"/>
              </a:rPr>
              <a:t>    </a:t>
            </a:r>
            <a:r>
              <a:rPr kumimoji="0" lang="en-US" altLang="zh-CN" sz="1100">
                <a:latin typeface="Courier New" panose="02070309020205020404" pitchFamily="49" charset="0"/>
              </a:rPr>
              <a:t>EMPNO ENAME      JOB       HIREDATE       COMM</a:t>
            </a:r>
          </a:p>
          <a:p>
            <a:pPr>
              <a:spcBef>
                <a:spcPct val="0"/>
              </a:spcBef>
            </a:pPr>
            <a:r>
              <a:rPr kumimoji="0" lang="en-US" altLang="zh-CN" sz="1100">
                <a:latin typeface="Courier New" panose="02070309020205020404" pitchFamily="49" charset="0"/>
              </a:rPr>
              <a:t>--------- ---------- --------- --------- ---------</a:t>
            </a:r>
          </a:p>
          <a:p>
            <a:pPr>
              <a:spcBef>
                <a:spcPct val="0"/>
              </a:spcBef>
            </a:pPr>
            <a:r>
              <a:rPr kumimoji="0" lang="en-US" altLang="zh-CN" sz="1100">
                <a:latin typeface="Courier New" panose="02070309020205020404" pitchFamily="49" charset="0"/>
              </a:rPr>
              <a:t>     7196 GREEN      SALESMAN  01-DEC-97</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幻灯片图像占位符 1"/>
          <p:cNvSpPr>
            <a:spLocks noGrp="1" noRot="1" noChangeAspect="1" noTextEdit="1"/>
          </p:cNvSpPr>
          <p:nvPr>
            <p:ph type="sldImg"/>
          </p:nvPr>
        </p:nvSpPr>
        <p:spPr>
          <a:xfrm>
            <a:off x="381000" y="685800"/>
            <a:ext cx="6096000" cy="3429000"/>
          </a:xfrm>
          <a:ln/>
        </p:spPr>
      </p:sp>
      <p:sp>
        <p:nvSpPr>
          <p:cNvPr id="22531" name="备注占位符 2"/>
          <p:cNvSpPr>
            <a:spLocks noGrp="1"/>
          </p:cNvSpPr>
          <p:nvPr>
            <p:ph type="body" idx="1"/>
          </p:nvPr>
        </p:nvSpPr>
        <p:spPr>
          <a:noFill/>
        </p:spPr>
        <p:txBody>
          <a:bodyPr/>
          <a:lstStyle/>
          <a:p>
            <a:endParaRPr lang="zh-CN" altLang="en-US"/>
          </a:p>
        </p:txBody>
      </p:sp>
      <p:sp>
        <p:nvSpPr>
          <p:cNvPr id="22532" name="灯片编号占位符 3"/>
          <p:cNvSpPr>
            <a:spLocks noGrp="1"/>
          </p:cNvSpPr>
          <p:nvPr>
            <p:ph type="sldNum" sz="quarter" idx="5"/>
          </p:nvPr>
        </p:nvSpPr>
        <p:spPr>
          <a:noFill/>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spcBef>
                <a:spcPct val="0"/>
              </a:spcBef>
            </a:pPr>
            <a:fld id="{F7C10DB6-9751-4C75-8DA0-BF645526CBB8}" type="slidenum">
              <a:rPr lang="en-US" altLang="zh-CN" smtClean="0"/>
              <a:pPr>
                <a:spcBef>
                  <a:spcPct val="0"/>
                </a:spcBef>
              </a:pPr>
              <a:t>10</a:t>
            </a:fld>
            <a:endParaRPr lang="en-US" altLang="zh-CN"/>
          </a:p>
        </p:txBody>
      </p:sp>
    </p:spTree>
    <p:extLst>
      <p:ext uri="{BB962C8B-B14F-4D97-AF65-F5344CB8AC3E}">
        <p14:creationId xmlns:p14="http://schemas.microsoft.com/office/powerpoint/2010/main" val="243244253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p:cNvSpPr>
            <a:spLocks noGrp="1" noChangeArrowheads="1"/>
          </p:cNvSpPr>
          <p:nvPr>
            <p:ph type="sldNum" sz="quarter" idx="5"/>
          </p:nvPr>
        </p:nvSpPr>
        <p:spPr>
          <a:noFill/>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spcBef>
                <a:spcPct val="0"/>
              </a:spcBef>
            </a:pPr>
            <a:fld id="{BE22C999-0E15-43EE-B149-4E9714D53ECE}" type="slidenum">
              <a:rPr lang="en-US" altLang="zh-CN" smtClean="0"/>
              <a:pPr>
                <a:spcBef>
                  <a:spcPct val="0"/>
                </a:spcBef>
              </a:pPr>
              <a:t>54</a:t>
            </a:fld>
            <a:endParaRPr lang="en-US" altLang="zh-CN"/>
          </a:p>
        </p:txBody>
      </p:sp>
      <p:sp>
        <p:nvSpPr>
          <p:cNvPr id="96259" name="Rectangle 2"/>
          <p:cNvSpPr>
            <a:spLocks noChangeArrowheads="1"/>
          </p:cNvSpPr>
          <p:nvPr/>
        </p:nvSpPr>
        <p:spPr bwMode="auto">
          <a:xfrm>
            <a:off x="3884613" y="-1588"/>
            <a:ext cx="2973387" cy="4572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lgn="ctr" eaLnBrk="1" hangingPunct="1">
              <a:spcBef>
                <a:spcPct val="20000"/>
              </a:spcBef>
            </a:pPr>
            <a:endParaRPr kumimoji="0" lang="zh-CN" altLang="en-US" sz="3200">
              <a:latin typeface="Arial" panose="020B0604020202020204" pitchFamily="34" charset="0"/>
            </a:endParaRPr>
          </a:p>
        </p:txBody>
      </p:sp>
      <p:sp>
        <p:nvSpPr>
          <p:cNvPr id="96260" name="Rectangle 3"/>
          <p:cNvSpPr>
            <a:spLocks noChangeArrowheads="1"/>
          </p:cNvSpPr>
          <p:nvPr/>
        </p:nvSpPr>
        <p:spPr bwMode="auto">
          <a:xfrm>
            <a:off x="-1588" y="-1588"/>
            <a:ext cx="2970213" cy="4572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lgn="ctr" eaLnBrk="1" hangingPunct="1">
              <a:spcBef>
                <a:spcPct val="20000"/>
              </a:spcBef>
            </a:pPr>
            <a:endParaRPr kumimoji="0" lang="zh-CN" altLang="en-US" sz="3200">
              <a:latin typeface="Arial" panose="020B0604020202020204" pitchFamily="34" charset="0"/>
            </a:endParaRPr>
          </a:p>
        </p:txBody>
      </p:sp>
      <p:sp>
        <p:nvSpPr>
          <p:cNvPr id="96261" name="Rectangle 4"/>
          <p:cNvSpPr>
            <a:spLocks noGrp="1" noChangeArrowheads="1"/>
          </p:cNvSpPr>
          <p:nvPr>
            <p:ph type="body" idx="1"/>
          </p:nvPr>
        </p:nvSpPr>
        <p:spPr>
          <a:xfrm>
            <a:off x="455613" y="4770438"/>
            <a:ext cx="5848350" cy="3802062"/>
          </a:xfrm>
          <a:noFill/>
        </p:spPr>
        <p:txBody>
          <a:bodyPr lIns="92388" tIns="46195" rIns="92388" bIns="46195"/>
          <a:lstStyle/>
          <a:p>
            <a:pPr defTabSz="396875" eaLnBrk="1" hangingPunct="1">
              <a:tabLst>
                <a:tab pos="454025" algn="l"/>
              </a:tabLst>
            </a:pPr>
            <a:r>
              <a:rPr lang="en-US" altLang="zh-CN"/>
              <a:t>Inserting Specific Date and Time Values</a:t>
            </a:r>
          </a:p>
          <a:p>
            <a:pPr marL="114300" lvl="1" defTabSz="396875" eaLnBrk="1" hangingPunct="1">
              <a:tabLst>
                <a:tab pos="454025" algn="l"/>
              </a:tabLst>
            </a:pPr>
            <a:r>
              <a:rPr lang="en-US" altLang="zh-CN"/>
              <a:t>The format DD-MON-YY is usually used to insert a date value. With this format, recall that the century defaults to the current century. Because the date also contains time information, the default time is midnight (00:00:00).</a:t>
            </a:r>
          </a:p>
          <a:p>
            <a:pPr marL="114300" lvl="1" defTabSz="396875" eaLnBrk="1" hangingPunct="1">
              <a:tabLst>
                <a:tab pos="454025" algn="l"/>
              </a:tabLst>
            </a:pPr>
            <a:r>
              <a:rPr lang="en-US" altLang="zh-CN"/>
              <a:t>If a date is required to be entered in another century and a specific time is also required, use the TO_DATE function.</a:t>
            </a:r>
          </a:p>
          <a:p>
            <a:pPr marL="114300" lvl="1" defTabSz="396875" eaLnBrk="1" hangingPunct="1">
              <a:tabLst>
                <a:tab pos="454025" algn="l"/>
              </a:tabLst>
            </a:pPr>
            <a:r>
              <a:rPr lang="en-US" altLang="zh-CN"/>
              <a:t>The example on the slide records information for employee Aromano in the EMP table. It sets the HIREDATE column to be February 3, 1997.</a:t>
            </a:r>
          </a:p>
          <a:p>
            <a:pPr marL="114300" lvl="1" defTabSz="396875" eaLnBrk="1" hangingPunct="1">
              <a:tabLst>
                <a:tab pos="454025" algn="l"/>
              </a:tabLst>
            </a:pPr>
            <a:r>
              <a:rPr lang="en-US" altLang="zh-CN"/>
              <a:t>If the RR format is set, the century may not be the current one.</a:t>
            </a:r>
          </a:p>
          <a:p>
            <a:pPr defTabSz="396875" eaLnBrk="1" hangingPunct="1">
              <a:tabLst>
                <a:tab pos="454025" algn="l"/>
              </a:tabLst>
            </a:pPr>
            <a:endParaRPr lang="en-US" altLang="zh-CN" b="1"/>
          </a:p>
        </p:txBody>
      </p:sp>
      <p:sp>
        <p:nvSpPr>
          <p:cNvPr id="96262" name="Rectangle 5"/>
          <p:cNvSpPr>
            <a:spLocks noGrp="1" noRot="1" noChangeAspect="1" noChangeArrowheads="1" noTextEdit="1"/>
          </p:cNvSpPr>
          <p:nvPr>
            <p:ph type="sldImg"/>
          </p:nvPr>
        </p:nvSpPr>
        <p:spPr>
          <a:xfrm>
            <a:off x="-534988" y="168275"/>
            <a:ext cx="7918451" cy="4454525"/>
          </a:xfrm>
          <a:ln w="12700" cap="flat">
            <a:solidFill>
              <a:schemeClr val="tx1"/>
            </a:solidFill>
          </a:ln>
        </p:spPr>
      </p:sp>
      <p:grpSp>
        <p:nvGrpSpPr>
          <p:cNvPr id="96263" name="Group 6"/>
          <p:cNvGrpSpPr>
            <a:grpSpLocks/>
          </p:cNvGrpSpPr>
          <p:nvPr/>
        </p:nvGrpSpPr>
        <p:grpSpPr bwMode="auto">
          <a:xfrm>
            <a:off x="217488" y="6384925"/>
            <a:ext cx="287337" cy="304800"/>
            <a:chOff x="136" y="4015"/>
            <a:chExt cx="180" cy="192"/>
          </a:xfrm>
        </p:grpSpPr>
        <p:sp>
          <p:nvSpPr>
            <p:cNvPr id="96264" name="Freeform 7"/>
            <p:cNvSpPr>
              <a:spLocks/>
            </p:cNvSpPr>
            <p:nvPr/>
          </p:nvSpPr>
          <p:spPr bwMode="auto">
            <a:xfrm>
              <a:off x="136" y="4015"/>
              <a:ext cx="180" cy="184"/>
            </a:xfrm>
            <a:custGeom>
              <a:avLst/>
              <a:gdLst>
                <a:gd name="T0" fmla="*/ 179 w 180"/>
                <a:gd name="T1" fmla="*/ 183 h 184"/>
                <a:gd name="T2" fmla="*/ 179 w 180"/>
                <a:gd name="T3" fmla="*/ 0 h 184"/>
                <a:gd name="T4" fmla="*/ 0 w 180"/>
                <a:gd name="T5" fmla="*/ 0 h 184"/>
                <a:gd name="T6" fmla="*/ 0 w 180"/>
                <a:gd name="T7" fmla="*/ 183 h 184"/>
                <a:gd name="T8" fmla="*/ 179 w 180"/>
                <a:gd name="T9" fmla="*/ 183 h 1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0" h="184">
                  <a:moveTo>
                    <a:pt x="179" y="183"/>
                  </a:moveTo>
                  <a:lnTo>
                    <a:pt x="179" y="0"/>
                  </a:lnTo>
                  <a:lnTo>
                    <a:pt x="0" y="0"/>
                  </a:lnTo>
                  <a:lnTo>
                    <a:pt x="0" y="183"/>
                  </a:lnTo>
                  <a:lnTo>
                    <a:pt x="179" y="183"/>
                  </a:lnTo>
                </a:path>
              </a:pathLst>
            </a:custGeom>
            <a:solidFill>
              <a:srgbClr val="00000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265" name="Freeform 8"/>
            <p:cNvSpPr>
              <a:spLocks/>
            </p:cNvSpPr>
            <p:nvPr/>
          </p:nvSpPr>
          <p:spPr bwMode="auto">
            <a:xfrm>
              <a:off x="217" y="4189"/>
              <a:ext cx="27" cy="18"/>
            </a:xfrm>
            <a:custGeom>
              <a:avLst/>
              <a:gdLst>
                <a:gd name="T0" fmla="*/ 26 w 27"/>
                <a:gd name="T1" fmla="*/ 17 h 18"/>
                <a:gd name="T2" fmla="*/ 26 w 27"/>
                <a:gd name="T3" fmla="*/ 0 h 18"/>
                <a:gd name="T4" fmla="*/ 0 w 27"/>
                <a:gd name="T5" fmla="*/ 0 h 18"/>
                <a:gd name="T6" fmla="*/ 0 w 27"/>
                <a:gd name="T7" fmla="*/ 17 h 18"/>
                <a:gd name="T8" fmla="*/ 26 w 27"/>
                <a:gd name="T9" fmla="*/ 17 h 1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7" h="18">
                  <a:moveTo>
                    <a:pt x="26" y="17"/>
                  </a:moveTo>
                  <a:lnTo>
                    <a:pt x="26" y="0"/>
                  </a:lnTo>
                  <a:lnTo>
                    <a:pt x="0" y="0"/>
                  </a:lnTo>
                  <a:lnTo>
                    <a:pt x="0" y="17"/>
                  </a:lnTo>
                  <a:lnTo>
                    <a:pt x="26" y="17"/>
                  </a:lnTo>
                </a:path>
              </a:pathLst>
            </a:custGeom>
            <a:solidFill>
              <a:srgbClr val="FFFF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266" name="Freeform 9"/>
            <p:cNvSpPr>
              <a:spLocks/>
            </p:cNvSpPr>
            <p:nvPr/>
          </p:nvSpPr>
          <p:spPr bwMode="auto">
            <a:xfrm>
              <a:off x="159" y="4068"/>
              <a:ext cx="32" cy="20"/>
            </a:xfrm>
            <a:custGeom>
              <a:avLst/>
              <a:gdLst>
                <a:gd name="T0" fmla="*/ 0 w 32"/>
                <a:gd name="T1" fmla="*/ 0 h 20"/>
                <a:gd name="T2" fmla="*/ 25 w 32"/>
                <a:gd name="T3" fmla="*/ 19 h 20"/>
                <a:gd name="T4" fmla="*/ 31 w 32"/>
                <a:gd name="T5" fmla="*/ 8 h 20"/>
                <a:gd name="T6" fmla="*/ 0 w 32"/>
                <a:gd name="T7" fmla="*/ 0 h 2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2" h="20">
                  <a:moveTo>
                    <a:pt x="0" y="0"/>
                  </a:moveTo>
                  <a:lnTo>
                    <a:pt x="25" y="19"/>
                  </a:lnTo>
                  <a:lnTo>
                    <a:pt x="31" y="8"/>
                  </a:lnTo>
                  <a:lnTo>
                    <a:pt x="0" y="0"/>
                  </a:lnTo>
                </a:path>
              </a:pathLst>
            </a:custGeom>
            <a:solidFill>
              <a:srgbClr val="FFFF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267" name="Freeform 10"/>
            <p:cNvSpPr>
              <a:spLocks/>
            </p:cNvSpPr>
            <p:nvPr/>
          </p:nvSpPr>
          <p:spPr bwMode="auto">
            <a:xfrm>
              <a:off x="269" y="4068"/>
              <a:ext cx="34" cy="20"/>
            </a:xfrm>
            <a:custGeom>
              <a:avLst/>
              <a:gdLst>
                <a:gd name="T0" fmla="*/ 33 w 34"/>
                <a:gd name="T1" fmla="*/ 0 h 20"/>
                <a:gd name="T2" fmla="*/ 6 w 34"/>
                <a:gd name="T3" fmla="*/ 19 h 20"/>
                <a:gd name="T4" fmla="*/ 0 w 34"/>
                <a:gd name="T5" fmla="*/ 9 h 20"/>
                <a:gd name="T6" fmla="*/ 33 w 34"/>
                <a:gd name="T7" fmla="*/ 0 h 2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4" h="20">
                  <a:moveTo>
                    <a:pt x="33" y="0"/>
                  </a:moveTo>
                  <a:lnTo>
                    <a:pt x="6" y="19"/>
                  </a:lnTo>
                  <a:lnTo>
                    <a:pt x="0" y="9"/>
                  </a:lnTo>
                  <a:lnTo>
                    <a:pt x="33" y="0"/>
                  </a:lnTo>
                </a:path>
              </a:pathLst>
            </a:custGeom>
            <a:solidFill>
              <a:srgbClr val="FFFF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268" name="Freeform 11"/>
            <p:cNvSpPr>
              <a:spLocks/>
            </p:cNvSpPr>
            <p:nvPr/>
          </p:nvSpPr>
          <p:spPr bwMode="auto">
            <a:xfrm>
              <a:off x="156" y="4107"/>
              <a:ext cx="33" cy="18"/>
            </a:xfrm>
            <a:custGeom>
              <a:avLst/>
              <a:gdLst>
                <a:gd name="T0" fmla="*/ 0 w 33"/>
                <a:gd name="T1" fmla="*/ 17 h 18"/>
                <a:gd name="T2" fmla="*/ 32 w 33"/>
                <a:gd name="T3" fmla="*/ 13 h 18"/>
                <a:gd name="T4" fmla="*/ 30 w 33"/>
                <a:gd name="T5" fmla="*/ 0 h 18"/>
                <a:gd name="T6" fmla="*/ 0 w 33"/>
                <a:gd name="T7" fmla="*/ 17 h 1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3" h="18">
                  <a:moveTo>
                    <a:pt x="0" y="17"/>
                  </a:moveTo>
                  <a:lnTo>
                    <a:pt x="32" y="13"/>
                  </a:lnTo>
                  <a:lnTo>
                    <a:pt x="30" y="0"/>
                  </a:lnTo>
                  <a:lnTo>
                    <a:pt x="0" y="17"/>
                  </a:lnTo>
                </a:path>
              </a:pathLst>
            </a:custGeom>
            <a:solidFill>
              <a:srgbClr val="FFFF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269" name="Freeform 12"/>
            <p:cNvSpPr>
              <a:spLocks/>
            </p:cNvSpPr>
            <p:nvPr/>
          </p:nvSpPr>
          <p:spPr bwMode="auto">
            <a:xfrm>
              <a:off x="272" y="4108"/>
              <a:ext cx="34" cy="18"/>
            </a:xfrm>
            <a:custGeom>
              <a:avLst/>
              <a:gdLst>
                <a:gd name="T0" fmla="*/ 33 w 34"/>
                <a:gd name="T1" fmla="*/ 17 h 18"/>
                <a:gd name="T2" fmla="*/ 0 w 34"/>
                <a:gd name="T3" fmla="*/ 14 h 18"/>
                <a:gd name="T4" fmla="*/ 2 w 34"/>
                <a:gd name="T5" fmla="*/ 0 h 18"/>
                <a:gd name="T6" fmla="*/ 33 w 34"/>
                <a:gd name="T7" fmla="*/ 17 h 1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4" h="18">
                  <a:moveTo>
                    <a:pt x="33" y="17"/>
                  </a:moveTo>
                  <a:lnTo>
                    <a:pt x="0" y="14"/>
                  </a:lnTo>
                  <a:lnTo>
                    <a:pt x="2" y="0"/>
                  </a:lnTo>
                  <a:lnTo>
                    <a:pt x="33" y="17"/>
                  </a:lnTo>
                </a:path>
              </a:pathLst>
            </a:custGeom>
            <a:solidFill>
              <a:srgbClr val="FFFF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270" name="Freeform 13"/>
            <p:cNvSpPr>
              <a:spLocks/>
            </p:cNvSpPr>
            <p:nvPr/>
          </p:nvSpPr>
          <p:spPr bwMode="auto">
            <a:xfrm>
              <a:off x="181" y="4030"/>
              <a:ext cx="26" cy="29"/>
            </a:xfrm>
            <a:custGeom>
              <a:avLst/>
              <a:gdLst>
                <a:gd name="T0" fmla="*/ 0 w 26"/>
                <a:gd name="T1" fmla="*/ 0 h 29"/>
                <a:gd name="T2" fmla="*/ 15 w 26"/>
                <a:gd name="T3" fmla="*/ 28 h 29"/>
                <a:gd name="T4" fmla="*/ 25 w 26"/>
                <a:gd name="T5" fmla="*/ 21 h 29"/>
                <a:gd name="T6" fmla="*/ 0 w 26"/>
                <a:gd name="T7" fmla="*/ 0 h 2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6" h="29">
                  <a:moveTo>
                    <a:pt x="0" y="0"/>
                  </a:moveTo>
                  <a:lnTo>
                    <a:pt x="15" y="28"/>
                  </a:lnTo>
                  <a:lnTo>
                    <a:pt x="25" y="21"/>
                  </a:lnTo>
                  <a:lnTo>
                    <a:pt x="0" y="0"/>
                  </a:lnTo>
                </a:path>
              </a:pathLst>
            </a:custGeom>
            <a:solidFill>
              <a:srgbClr val="FFFF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271" name="Freeform 14"/>
            <p:cNvSpPr>
              <a:spLocks/>
            </p:cNvSpPr>
            <p:nvPr/>
          </p:nvSpPr>
          <p:spPr bwMode="auto">
            <a:xfrm>
              <a:off x="246" y="4032"/>
              <a:ext cx="29" cy="31"/>
            </a:xfrm>
            <a:custGeom>
              <a:avLst/>
              <a:gdLst>
                <a:gd name="T0" fmla="*/ 28 w 29"/>
                <a:gd name="T1" fmla="*/ 0 h 31"/>
                <a:gd name="T2" fmla="*/ 11 w 29"/>
                <a:gd name="T3" fmla="*/ 30 h 31"/>
                <a:gd name="T4" fmla="*/ 0 w 29"/>
                <a:gd name="T5" fmla="*/ 22 h 31"/>
                <a:gd name="T6" fmla="*/ 28 w 29"/>
                <a:gd name="T7" fmla="*/ 0 h 3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9" h="31">
                  <a:moveTo>
                    <a:pt x="28" y="0"/>
                  </a:moveTo>
                  <a:lnTo>
                    <a:pt x="11" y="30"/>
                  </a:lnTo>
                  <a:lnTo>
                    <a:pt x="0" y="22"/>
                  </a:lnTo>
                  <a:lnTo>
                    <a:pt x="28" y="0"/>
                  </a:lnTo>
                </a:path>
              </a:pathLst>
            </a:custGeom>
            <a:solidFill>
              <a:srgbClr val="FFFF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272" name="Freeform 15"/>
            <p:cNvSpPr>
              <a:spLocks/>
            </p:cNvSpPr>
            <p:nvPr/>
          </p:nvSpPr>
          <p:spPr bwMode="auto">
            <a:xfrm>
              <a:off x="221" y="4021"/>
              <a:ext cx="18" cy="31"/>
            </a:xfrm>
            <a:custGeom>
              <a:avLst/>
              <a:gdLst>
                <a:gd name="T0" fmla="*/ 7 w 18"/>
                <a:gd name="T1" fmla="*/ 0 h 31"/>
                <a:gd name="T2" fmla="*/ 0 w 18"/>
                <a:gd name="T3" fmla="*/ 30 h 31"/>
                <a:gd name="T4" fmla="*/ 17 w 18"/>
                <a:gd name="T5" fmla="*/ 29 h 31"/>
                <a:gd name="T6" fmla="*/ 7 w 18"/>
                <a:gd name="T7" fmla="*/ 0 h 3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8" h="31">
                  <a:moveTo>
                    <a:pt x="7" y="0"/>
                  </a:moveTo>
                  <a:lnTo>
                    <a:pt x="0" y="30"/>
                  </a:lnTo>
                  <a:lnTo>
                    <a:pt x="17" y="29"/>
                  </a:lnTo>
                  <a:lnTo>
                    <a:pt x="7" y="0"/>
                  </a:lnTo>
                </a:path>
              </a:pathLst>
            </a:custGeom>
            <a:solidFill>
              <a:srgbClr val="FFFF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273" name="Freeform 16"/>
            <p:cNvSpPr>
              <a:spLocks/>
            </p:cNvSpPr>
            <p:nvPr/>
          </p:nvSpPr>
          <p:spPr bwMode="auto">
            <a:xfrm>
              <a:off x="196" y="4067"/>
              <a:ext cx="67" cy="115"/>
            </a:xfrm>
            <a:custGeom>
              <a:avLst/>
              <a:gdLst>
                <a:gd name="T0" fmla="*/ 21 w 67"/>
                <a:gd name="T1" fmla="*/ 114 h 115"/>
                <a:gd name="T2" fmla="*/ 22 w 67"/>
                <a:gd name="T3" fmla="*/ 94 h 115"/>
                <a:gd name="T4" fmla="*/ 20 w 67"/>
                <a:gd name="T5" fmla="*/ 91 h 115"/>
                <a:gd name="T6" fmla="*/ 14 w 67"/>
                <a:gd name="T7" fmla="*/ 83 h 115"/>
                <a:gd name="T8" fmla="*/ 8 w 67"/>
                <a:gd name="T9" fmla="*/ 72 h 115"/>
                <a:gd name="T10" fmla="*/ 3 w 67"/>
                <a:gd name="T11" fmla="*/ 58 h 115"/>
                <a:gd name="T12" fmla="*/ 0 w 67"/>
                <a:gd name="T13" fmla="*/ 42 h 115"/>
                <a:gd name="T14" fmla="*/ 0 w 67"/>
                <a:gd name="T15" fmla="*/ 27 h 115"/>
                <a:gd name="T16" fmla="*/ 7 w 67"/>
                <a:gd name="T17" fmla="*/ 12 h 115"/>
                <a:gd name="T18" fmla="*/ 22 w 67"/>
                <a:gd name="T19" fmla="*/ 0 h 115"/>
                <a:gd name="T20" fmla="*/ 42 w 67"/>
                <a:gd name="T21" fmla="*/ 0 h 115"/>
                <a:gd name="T22" fmla="*/ 45 w 67"/>
                <a:gd name="T23" fmla="*/ 1 h 115"/>
                <a:gd name="T24" fmla="*/ 50 w 67"/>
                <a:gd name="T25" fmla="*/ 5 h 115"/>
                <a:gd name="T26" fmla="*/ 56 w 67"/>
                <a:gd name="T27" fmla="*/ 11 h 115"/>
                <a:gd name="T28" fmla="*/ 62 w 67"/>
                <a:gd name="T29" fmla="*/ 20 h 115"/>
                <a:gd name="T30" fmla="*/ 66 w 67"/>
                <a:gd name="T31" fmla="*/ 32 h 115"/>
                <a:gd name="T32" fmla="*/ 65 w 67"/>
                <a:gd name="T33" fmla="*/ 48 h 115"/>
                <a:gd name="T34" fmla="*/ 58 w 67"/>
                <a:gd name="T35" fmla="*/ 68 h 115"/>
                <a:gd name="T36" fmla="*/ 42 w 67"/>
                <a:gd name="T37" fmla="*/ 91 h 115"/>
                <a:gd name="T38" fmla="*/ 42 w 67"/>
                <a:gd name="T39" fmla="*/ 114 h 115"/>
                <a:gd name="T40" fmla="*/ 21 w 67"/>
                <a:gd name="T41" fmla="*/ 114 h 11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67" h="115">
                  <a:moveTo>
                    <a:pt x="21" y="114"/>
                  </a:moveTo>
                  <a:lnTo>
                    <a:pt x="22" y="94"/>
                  </a:lnTo>
                  <a:lnTo>
                    <a:pt x="20" y="91"/>
                  </a:lnTo>
                  <a:lnTo>
                    <a:pt x="14" y="83"/>
                  </a:lnTo>
                  <a:lnTo>
                    <a:pt x="8" y="72"/>
                  </a:lnTo>
                  <a:lnTo>
                    <a:pt x="3" y="58"/>
                  </a:lnTo>
                  <a:lnTo>
                    <a:pt x="0" y="42"/>
                  </a:lnTo>
                  <a:lnTo>
                    <a:pt x="0" y="27"/>
                  </a:lnTo>
                  <a:lnTo>
                    <a:pt x="7" y="12"/>
                  </a:lnTo>
                  <a:lnTo>
                    <a:pt x="22" y="0"/>
                  </a:lnTo>
                  <a:lnTo>
                    <a:pt x="42" y="0"/>
                  </a:lnTo>
                  <a:lnTo>
                    <a:pt x="45" y="1"/>
                  </a:lnTo>
                  <a:lnTo>
                    <a:pt x="50" y="5"/>
                  </a:lnTo>
                  <a:lnTo>
                    <a:pt x="56" y="11"/>
                  </a:lnTo>
                  <a:lnTo>
                    <a:pt x="62" y="20"/>
                  </a:lnTo>
                  <a:lnTo>
                    <a:pt x="66" y="32"/>
                  </a:lnTo>
                  <a:lnTo>
                    <a:pt x="65" y="48"/>
                  </a:lnTo>
                  <a:lnTo>
                    <a:pt x="58" y="68"/>
                  </a:lnTo>
                  <a:lnTo>
                    <a:pt x="42" y="91"/>
                  </a:lnTo>
                  <a:lnTo>
                    <a:pt x="42" y="114"/>
                  </a:lnTo>
                  <a:lnTo>
                    <a:pt x="21" y="114"/>
                  </a:lnTo>
                </a:path>
              </a:pathLst>
            </a:custGeom>
            <a:solidFill>
              <a:srgbClr val="FFFF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274" name="Freeform 17"/>
            <p:cNvSpPr>
              <a:spLocks/>
            </p:cNvSpPr>
            <p:nvPr/>
          </p:nvSpPr>
          <p:spPr bwMode="auto">
            <a:xfrm>
              <a:off x="223" y="4088"/>
              <a:ext cx="17" cy="87"/>
            </a:xfrm>
            <a:custGeom>
              <a:avLst/>
              <a:gdLst>
                <a:gd name="T0" fmla="*/ 4 w 17"/>
                <a:gd name="T1" fmla="*/ 0 h 87"/>
                <a:gd name="T2" fmla="*/ 6 w 17"/>
                <a:gd name="T3" fmla="*/ 6 h 87"/>
                <a:gd name="T4" fmla="*/ 2 w 17"/>
                <a:gd name="T5" fmla="*/ 7 h 87"/>
                <a:gd name="T6" fmla="*/ 2 w 17"/>
                <a:gd name="T7" fmla="*/ 78 h 87"/>
                <a:gd name="T8" fmla="*/ 0 w 17"/>
                <a:gd name="T9" fmla="*/ 79 h 87"/>
                <a:gd name="T10" fmla="*/ 0 w 17"/>
                <a:gd name="T11" fmla="*/ 86 h 87"/>
                <a:gd name="T12" fmla="*/ 2 w 17"/>
                <a:gd name="T13" fmla="*/ 86 h 87"/>
                <a:gd name="T14" fmla="*/ 4 w 17"/>
                <a:gd name="T15" fmla="*/ 86 h 87"/>
                <a:gd name="T16" fmla="*/ 6 w 17"/>
                <a:gd name="T17" fmla="*/ 86 h 87"/>
                <a:gd name="T18" fmla="*/ 9 w 17"/>
                <a:gd name="T19" fmla="*/ 85 h 87"/>
                <a:gd name="T20" fmla="*/ 13 w 17"/>
                <a:gd name="T21" fmla="*/ 85 h 87"/>
                <a:gd name="T22" fmla="*/ 16 w 17"/>
                <a:gd name="T23" fmla="*/ 84 h 87"/>
                <a:gd name="T24" fmla="*/ 16 w 17"/>
                <a:gd name="T25" fmla="*/ 82 h 87"/>
                <a:gd name="T26" fmla="*/ 16 w 17"/>
                <a:gd name="T27" fmla="*/ 79 h 87"/>
                <a:gd name="T28" fmla="*/ 16 w 17"/>
                <a:gd name="T29" fmla="*/ 48 h 87"/>
                <a:gd name="T30" fmla="*/ 13 w 17"/>
                <a:gd name="T31" fmla="*/ 47 h 87"/>
                <a:gd name="T32" fmla="*/ 13 w 17"/>
                <a:gd name="T33" fmla="*/ 39 h 87"/>
                <a:gd name="T34" fmla="*/ 13 w 17"/>
                <a:gd name="T35" fmla="*/ 5 h 87"/>
                <a:gd name="T36" fmla="*/ 4 w 17"/>
                <a:gd name="T37" fmla="*/ 0 h 8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7" h="87">
                  <a:moveTo>
                    <a:pt x="4" y="0"/>
                  </a:moveTo>
                  <a:lnTo>
                    <a:pt x="6" y="6"/>
                  </a:lnTo>
                  <a:lnTo>
                    <a:pt x="2" y="7"/>
                  </a:lnTo>
                  <a:lnTo>
                    <a:pt x="2" y="78"/>
                  </a:lnTo>
                  <a:lnTo>
                    <a:pt x="0" y="79"/>
                  </a:lnTo>
                  <a:lnTo>
                    <a:pt x="0" y="86"/>
                  </a:lnTo>
                  <a:lnTo>
                    <a:pt x="2" y="86"/>
                  </a:lnTo>
                  <a:lnTo>
                    <a:pt x="4" y="86"/>
                  </a:lnTo>
                  <a:lnTo>
                    <a:pt x="6" y="86"/>
                  </a:lnTo>
                  <a:lnTo>
                    <a:pt x="9" y="85"/>
                  </a:lnTo>
                  <a:lnTo>
                    <a:pt x="13" y="85"/>
                  </a:lnTo>
                  <a:lnTo>
                    <a:pt x="16" y="84"/>
                  </a:lnTo>
                  <a:lnTo>
                    <a:pt x="16" y="82"/>
                  </a:lnTo>
                  <a:lnTo>
                    <a:pt x="16" y="79"/>
                  </a:lnTo>
                  <a:lnTo>
                    <a:pt x="16" y="48"/>
                  </a:lnTo>
                  <a:lnTo>
                    <a:pt x="13" y="47"/>
                  </a:lnTo>
                  <a:lnTo>
                    <a:pt x="13" y="39"/>
                  </a:lnTo>
                  <a:lnTo>
                    <a:pt x="13" y="5"/>
                  </a:lnTo>
                  <a:lnTo>
                    <a:pt x="4" y="0"/>
                  </a:lnTo>
                </a:path>
              </a:pathLst>
            </a:custGeom>
            <a:solidFill>
              <a:srgbClr val="00000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p:cNvSpPr>
            <a:spLocks noGrp="1" noChangeArrowheads="1"/>
          </p:cNvSpPr>
          <p:nvPr>
            <p:ph type="sldNum" sz="quarter" idx="5"/>
          </p:nvPr>
        </p:nvSpPr>
        <p:spPr>
          <a:noFill/>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spcBef>
                <a:spcPct val="0"/>
              </a:spcBef>
            </a:pPr>
            <a:fld id="{3A42045D-99F0-4B21-A441-91A067ACD5A7}" type="slidenum">
              <a:rPr lang="en-US" altLang="zh-CN" smtClean="0"/>
              <a:pPr>
                <a:spcBef>
                  <a:spcPct val="0"/>
                </a:spcBef>
              </a:pPr>
              <a:t>58</a:t>
            </a:fld>
            <a:endParaRPr lang="en-US" altLang="zh-CN"/>
          </a:p>
        </p:txBody>
      </p:sp>
      <p:sp>
        <p:nvSpPr>
          <p:cNvPr id="101379" name="Rectangle 2"/>
          <p:cNvSpPr>
            <a:spLocks noChangeArrowheads="1"/>
          </p:cNvSpPr>
          <p:nvPr/>
        </p:nvSpPr>
        <p:spPr bwMode="auto">
          <a:xfrm>
            <a:off x="3884613" y="-1588"/>
            <a:ext cx="2973387" cy="4572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lgn="ctr" eaLnBrk="1" hangingPunct="1">
              <a:spcBef>
                <a:spcPct val="20000"/>
              </a:spcBef>
            </a:pPr>
            <a:endParaRPr kumimoji="0" lang="zh-CN" altLang="en-US" sz="3200">
              <a:latin typeface="Arial" panose="020B0604020202020204" pitchFamily="34" charset="0"/>
            </a:endParaRPr>
          </a:p>
        </p:txBody>
      </p:sp>
      <p:sp>
        <p:nvSpPr>
          <p:cNvPr id="101380" name="Rectangle 3"/>
          <p:cNvSpPr>
            <a:spLocks noChangeArrowheads="1"/>
          </p:cNvSpPr>
          <p:nvPr/>
        </p:nvSpPr>
        <p:spPr bwMode="auto">
          <a:xfrm>
            <a:off x="-1588" y="-1588"/>
            <a:ext cx="2970213" cy="4572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lgn="ctr" eaLnBrk="1" hangingPunct="1">
              <a:spcBef>
                <a:spcPct val="20000"/>
              </a:spcBef>
            </a:pPr>
            <a:endParaRPr kumimoji="0" lang="zh-CN" altLang="en-US" sz="3200">
              <a:latin typeface="Arial" panose="020B0604020202020204" pitchFamily="34" charset="0"/>
            </a:endParaRPr>
          </a:p>
        </p:txBody>
      </p:sp>
      <p:sp>
        <p:nvSpPr>
          <p:cNvPr id="101381" name="Rectangle 4"/>
          <p:cNvSpPr>
            <a:spLocks noGrp="1" noChangeArrowheads="1"/>
          </p:cNvSpPr>
          <p:nvPr>
            <p:ph type="body" idx="1"/>
          </p:nvPr>
        </p:nvSpPr>
        <p:spPr>
          <a:xfrm>
            <a:off x="430213" y="4770438"/>
            <a:ext cx="5935662" cy="3802062"/>
          </a:xfrm>
          <a:noFill/>
        </p:spPr>
        <p:txBody>
          <a:bodyPr lIns="92388" tIns="46195" rIns="92388" bIns="46195"/>
          <a:lstStyle/>
          <a:p>
            <a:pPr defTabSz="468313" eaLnBrk="1" hangingPunct="1">
              <a:tabLst>
                <a:tab pos="446088" algn="l"/>
              </a:tabLst>
            </a:pPr>
            <a:r>
              <a:rPr lang="en-US" altLang="zh-CN"/>
              <a:t>Changing Data in a Table</a:t>
            </a:r>
          </a:p>
          <a:p>
            <a:pPr marL="114300" lvl="1" defTabSz="468313" eaLnBrk="1" hangingPunct="1">
              <a:tabLst>
                <a:tab pos="446088" algn="l"/>
              </a:tabLst>
            </a:pPr>
            <a:r>
              <a:rPr lang="en-US" altLang="zh-CN"/>
              <a:t>The graphic above changes the department number for Clark from 10 to 20.</a:t>
            </a:r>
          </a:p>
          <a:p>
            <a:pPr defTabSz="468313" eaLnBrk="1" hangingPunct="1">
              <a:tabLst>
                <a:tab pos="446088" algn="l"/>
              </a:tabLst>
            </a:pPr>
            <a:endParaRPr lang="en-US" altLang="zh-CN"/>
          </a:p>
          <a:p>
            <a:pPr defTabSz="468313" eaLnBrk="1" hangingPunct="1">
              <a:tabLst>
                <a:tab pos="446088" algn="l"/>
              </a:tabLst>
            </a:pPr>
            <a:endParaRPr lang="en-US" altLang="zh-CN"/>
          </a:p>
          <a:p>
            <a:pPr defTabSz="468313" eaLnBrk="1" hangingPunct="1">
              <a:tabLst>
                <a:tab pos="446088" algn="l"/>
              </a:tabLst>
            </a:pPr>
            <a:endParaRPr lang="en-US" altLang="zh-CN">
              <a:solidFill>
                <a:schemeClr val="accent1"/>
              </a:solidFill>
            </a:endParaRPr>
          </a:p>
          <a:p>
            <a:pPr defTabSz="468313" eaLnBrk="1" hangingPunct="1">
              <a:tabLst>
                <a:tab pos="446088" algn="l"/>
              </a:tabLst>
            </a:pPr>
            <a:endParaRPr lang="en-US" altLang="zh-CN">
              <a:solidFill>
                <a:schemeClr val="accent1"/>
              </a:solidFill>
            </a:endParaRPr>
          </a:p>
          <a:p>
            <a:pPr defTabSz="468313" eaLnBrk="1" hangingPunct="1">
              <a:tabLst>
                <a:tab pos="446088" algn="l"/>
              </a:tabLst>
            </a:pPr>
            <a:endParaRPr lang="en-US" altLang="zh-CN">
              <a:solidFill>
                <a:schemeClr val="accent1"/>
              </a:solidFill>
            </a:endParaRPr>
          </a:p>
          <a:p>
            <a:pPr defTabSz="468313" eaLnBrk="1" hangingPunct="1">
              <a:tabLst>
                <a:tab pos="446088" algn="l"/>
              </a:tabLst>
            </a:pPr>
            <a:endParaRPr lang="en-US" altLang="zh-CN">
              <a:solidFill>
                <a:schemeClr val="accent1"/>
              </a:solidFill>
            </a:endParaRPr>
          </a:p>
          <a:p>
            <a:pPr defTabSz="468313" eaLnBrk="1" hangingPunct="1">
              <a:tabLst>
                <a:tab pos="446088" algn="l"/>
              </a:tabLst>
            </a:pPr>
            <a:endParaRPr lang="en-US" altLang="zh-CN">
              <a:solidFill>
                <a:schemeClr val="accent1"/>
              </a:solidFill>
            </a:endParaRPr>
          </a:p>
          <a:p>
            <a:pPr defTabSz="468313" eaLnBrk="1" hangingPunct="1">
              <a:tabLst>
                <a:tab pos="446088" algn="l"/>
              </a:tabLst>
            </a:pPr>
            <a:endParaRPr lang="en-US" altLang="zh-CN">
              <a:solidFill>
                <a:schemeClr val="accent1"/>
              </a:solidFill>
            </a:endParaRPr>
          </a:p>
          <a:p>
            <a:pPr defTabSz="468313" eaLnBrk="1" hangingPunct="1">
              <a:tabLst>
                <a:tab pos="446088" algn="l"/>
              </a:tabLst>
            </a:pPr>
            <a:endParaRPr lang="en-US" altLang="zh-CN">
              <a:solidFill>
                <a:schemeClr val="accent1"/>
              </a:solidFill>
            </a:endParaRPr>
          </a:p>
          <a:p>
            <a:pPr defTabSz="468313" eaLnBrk="1" hangingPunct="1">
              <a:tabLst>
                <a:tab pos="446088" algn="l"/>
              </a:tabLst>
            </a:pPr>
            <a:endParaRPr lang="en-US" altLang="zh-CN">
              <a:solidFill>
                <a:schemeClr val="accent1"/>
              </a:solidFill>
            </a:endParaRPr>
          </a:p>
        </p:txBody>
      </p:sp>
      <p:sp>
        <p:nvSpPr>
          <p:cNvPr id="101382" name="Rectangle 5"/>
          <p:cNvSpPr>
            <a:spLocks noGrp="1" noRot="1" noChangeAspect="1" noChangeArrowheads="1" noTextEdit="1"/>
          </p:cNvSpPr>
          <p:nvPr>
            <p:ph type="sldImg"/>
          </p:nvPr>
        </p:nvSpPr>
        <p:spPr>
          <a:xfrm>
            <a:off x="-533400" y="169863"/>
            <a:ext cx="7915275" cy="4452937"/>
          </a:xfrm>
          <a:ln w="12700" cap="flat">
            <a:solidFill>
              <a:schemeClr val="tx1"/>
            </a:solidFill>
          </a:ln>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p:cNvSpPr>
            <a:spLocks noGrp="1" noChangeArrowheads="1"/>
          </p:cNvSpPr>
          <p:nvPr>
            <p:ph type="sldNum" sz="quarter" idx="5"/>
          </p:nvPr>
        </p:nvSpPr>
        <p:spPr>
          <a:noFill/>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spcBef>
                <a:spcPct val="0"/>
              </a:spcBef>
            </a:pPr>
            <a:fld id="{A60AC73A-7260-428C-B3C9-2C313CC2A27E}" type="slidenum">
              <a:rPr lang="en-US" altLang="zh-CN" smtClean="0"/>
              <a:pPr>
                <a:spcBef>
                  <a:spcPct val="0"/>
                </a:spcBef>
              </a:pPr>
              <a:t>59</a:t>
            </a:fld>
            <a:endParaRPr lang="en-US" altLang="zh-CN"/>
          </a:p>
        </p:txBody>
      </p:sp>
      <p:sp>
        <p:nvSpPr>
          <p:cNvPr id="103427" name="Rectangle 2"/>
          <p:cNvSpPr>
            <a:spLocks noGrp="1" noChangeArrowheads="1"/>
          </p:cNvSpPr>
          <p:nvPr>
            <p:ph type="body" idx="1"/>
          </p:nvPr>
        </p:nvSpPr>
        <p:spPr>
          <a:xfrm>
            <a:off x="412750" y="4773613"/>
            <a:ext cx="6029325" cy="3756025"/>
          </a:xfrm>
          <a:noFill/>
        </p:spPr>
        <p:txBody>
          <a:bodyPr lIns="92388" tIns="46195" rIns="92388" bIns="46195"/>
          <a:lstStyle/>
          <a:p>
            <a:pPr defTabSz="401638" eaLnBrk="1" hangingPunct="1"/>
            <a:r>
              <a:rPr lang="en-US" altLang="zh-CN"/>
              <a:t>Updating Rows</a:t>
            </a:r>
          </a:p>
          <a:p>
            <a:pPr marL="114300" lvl="1" defTabSz="401638" eaLnBrk="1" hangingPunct="1"/>
            <a:r>
              <a:rPr lang="en-US" altLang="zh-CN"/>
              <a:t>You can modify existing rows by using the UPDATE statement.</a:t>
            </a:r>
          </a:p>
          <a:p>
            <a:pPr marL="114300" lvl="1" defTabSz="401638" eaLnBrk="1" hangingPunct="1"/>
            <a:r>
              <a:rPr lang="en-US" altLang="zh-CN"/>
              <a:t>In the above syntax:</a:t>
            </a:r>
          </a:p>
          <a:p>
            <a:pPr marL="114300" lvl="1" defTabSz="401638" eaLnBrk="1" hangingPunct="1"/>
            <a:r>
              <a:rPr lang="en-US" altLang="zh-CN"/>
              <a:t>	</a:t>
            </a:r>
            <a:r>
              <a:rPr lang="en-US" altLang="zh-CN" i="1"/>
              <a:t>table</a:t>
            </a:r>
            <a:r>
              <a:rPr lang="en-US" altLang="zh-CN"/>
              <a:t>			is the name of the table.</a:t>
            </a:r>
          </a:p>
          <a:p>
            <a:pPr marL="114300" lvl="1" defTabSz="401638" eaLnBrk="1" hangingPunct="1"/>
            <a:r>
              <a:rPr lang="en-US" altLang="zh-CN"/>
              <a:t>	</a:t>
            </a:r>
            <a:r>
              <a:rPr lang="en-US" altLang="zh-CN" i="1"/>
              <a:t>column</a:t>
            </a:r>
            <a:r>
              <a:rPr lang="en-US" altLang="zh-CN"/>
              <a:t>		is the name of the column in the table to populate.</a:t>
            </a:r>
          </a:p>
          <a:p>
            <a:pPr marL="114300" lvl="1" defTabSz="401638" eaLnBrk="1" hangingPunct="1"/>
            <a:r>
              <a:rPr lang="en-US" altLang="zh-CN"/>
              <a:t>	</a:t>
            </a:r>
            <a:r>
              <a:rPr lang="en-US" altLang="zh-CN" i="1"/>
              <a:t>value</a:t>
            </a:r>
            <a:r>
              <a:rPr lang="en-US" altLang="zh-CN"/>
              <a:t>			is the corresponding value or subquery for the column.</a:t>
            </a:r>
          </a:p>
          <a:p>
            <a:pPr marL="114300" lvl="1" defTabSz="401638" eaLnBrk="1" hangingPunct="1"/>
            <a:r>
              <a:rPr lang="en-US" altLang="zh-CN"/>
              <a:t>	</a:t>
            </a:r>
            <a:r>
              <a:rPr lang="en-US" altLang="zh-CN" i="1"/>
              <a:t>condition</a:t>
            </a:r>
            <a:r>
              <a:rPr lang="en-US" altLang="zh-CN"/>
              <a:t>		identifies the rows to be updated and is composed of column names 					expressions, constants, subqueries, and comparison operators.</a:t>
            </a:r>
          </a:p>
          <a:p>
            <a:pPr marL="114300" lvl="1" defTabSz="401638" eaLnBrk="1" hangingPunct="1"/>
            <a:r>
              <a:rPr lang="en-US" altLang="zh-CN"/>
              <a:t>Confirm the update operation by querying the table to display the updated rows.</a:t>
            </a:r>
            <a:endParaRPr lang="en-US" altLang="zh-CN" i="1"/>
          </a:p>
          <a:p>
            <a:pPr marL="114300" lvl="1" defTabSz="401638" eaLnBrk="1" hangingPunct="1"/>
            <a:r>
              <a:rPr lang="en-US" altLang="zh-CN"/>
              <a:t>For more information, see</a:t>
            </a:r>
            <a:br>
              <a:rPr lang="en-US" altLang="zh-CN"/>
            </a:br>
            <a:r>
              <a:rPr lang="en-US" altLang="zh-CN" i="1"/>
              <a:t>Oracle Server SQL Reference, Release 8.0</a:t>
            </a:r>
            <a:r>
              <a:rPr lang="en-US" altLang="zh-CN"/>
              <a:t>, “UPDATE.”</a:t>
            </a:r>
          </a:p>
          <a:p>
            <a:pPr marL="114300" lvl="1" defTabSz="401638" eaLnBrk="1" hangingPunct="1"/>
            <a:r>
              <a:rPr lang="en-US" altLang="zh-CN" b="1"/>
              <a:t>Note:</a:t>
            </a:r>
            <a:r>
              <a:rPr lang="en-US" altLang="zh-CN"/>
              <a:t> In general, use the primary key to identify a single row. Using other columns may unexpectedly cause several rows to be updated. For example, identifying a single row in the EMP table by name is dangerous because more than one employee may have the same name.</a:t>
            </a:r>
          </a:p>
          <a:p>
            <a:pPr marL="114300" lvl="1" defTabSz="401638" eaLnBrk="1" hangingPunct="1"/>
            <a:endParaRPr lang="en-US" altLang="zh-CN"/>
          </a:p>
          <a:p>
            <a:pPr defTabSz="401638" eaLnBrk="1" hangingPunct="1"/>
            <a:r>
              <a:rPr lang="en-US" altLang="zh-CN">
                <a:solidFill>
                  <a:schemeClr val="accent2"/>
                </a:solidFill>
              </a:rPr>
              <a:t>Class Management Note</a:t>
            </a:r>
          </a:p>
          <a:p>
            <a:pPr marL="114300" lvl="1" defTabSz="401638" eaLnBrk="1" hangingPunct="1"/>
            <a:r>
              <a:rPr lang="en-US" altLang="zh-CN">
                <a:solidFill>
                  <a:schemeClr val="accent2"/>
                </a:solidFill>
              </a:rPr>
              <a:t>Demo: </a:t>
            </a:r>
            <a:r>
              <a:rPr lang="en-US" altLang="zh-CN" i="1">
                <a:solidFill>
                  <a:schemeClr val="accent2"/>
                </a:solidFill>
              </a:rPr>
              <a:t>l9sel.sql, l9upd.sql</a:t>
            </a:r>
          </a:p>
          <a:p>
            <a:pPr marL="114300" lvl="1" defTabSz="401638" eaLnBrk="1" hangingPunct="1"/>
            <a:r>
              <a:rPr lang="en-US" altLang="zh-CN">
                <a:solidFill>
                  <a:schemeClr val="accent2"/>
                </a:solidFill>
              </a:rPr>
              <a:t>Purpose: To illustrate displaying the initial state of data, and performing updates and viewing results.</a:t>
            </a:r>
          </a:p>
          <a:p>
            <a:pPr defTabSz="401638" eaLnBrk="1" hangingPunct="1"/>
            <a:endParaRPr lang="en-US" altLang="zh-CN" b="1">
              <a:solidFill>
                <a:schemeClr val="accent2"/>
              </a:solidFill>
            </a:endParaRPr>
          </a:p>
        </p:txBody>
      </p:sp>
      <p:sp>
        <p:nvSpPr>
          <p:cNvPr id="103428" name="Rectangle 3"/>
          <p:cNvSpPr>
            <a:spLocks noGrp="1" noRot="1" noChangeAspect="1" noChangeArrowheads="1" noTextEdit="1"/>
          </p:cNvSpPr>
          <p:nvPr>
            <p:ph type="sldImg"/>
          </p:nvPr>
        </p:nvSpPr>
        <p:spPr>
          <a:xfrm>
            <a:off x="-493713" y="157163"/>
            <a:ext cx="7839076" cy="4410075"/>
          </a:xfrm>
          <a:ln w="12700" cap="flat">
            <a:solidFill>
              <a:schemeClr val="tx1"/>
            </a:solidFill>
          </a:ln>
        </p:spPr>
      </p:sp>
      <p:grpSp>
        <p:nvGrpSpPr>
          <p:cNvPr id="103429" name="Group 4"/>
          <p:cNvGrpSpPr>
            <a:grpSpLocks/>
          </p:cNvGrpSpPr>
          <p:nvPr/>
        </p:nvGrpSpPr>
        <p:grpSpPr bwMode="auto">
          <a:xfrm>
            <a:off x="152400" y="6757988"/>
            <a:ext cx="296863" cy="292100"/>
            <a:chOff x="95" y="4250"/>
            <a:chExt cx="186" cy="183"/>
          </a:xfrm>
        </p:grpSpPr>
        <p:sp>
          <p:nvSpPr>
            <p:cNvPr id="103430" name="Freeform 5"/>
            <p:cNvSpPr>
              <a:spLocks/>
            </p:cNvSpPr>
            <p:nvPr/>
          </p:nvSpPr>
          <p:spPr bwMode="auto">
            <a:xfrm>
              <a:off x="95" y="4250"/>
              <a:ext cx="178" cy="176"/>
            </a:xfrm>
            <a:custGeom>
              <a:avLst/>
              <a:gdLst>
                <a:gd name="T0" fmla="*/ 177 w 178"/>
                <a:gd name="T1" fmla="*/ 175 h 176"/>
                <a:gd name="T2" fmla="*/ 177 w 178"/>
                <a:gd name="T3" fmla="*/ 0 h 176"/>
                <a:gd name="T4" fmla="*/ 0 w 178"/>
                <a:gd name="T5" fmla="*/ 0 h 176"/>
                <a:gd name="T6" fmla="*/ 0 w 178"/>
                <a:gd name="T7" fmla="*/ 175 h 176"/>
                <a:gd name="T8" fmla="*/ 177 w 178"/>
                <a:gd name="T9" fmla="*/ 175 h 17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8" h="176">
                  <a:moveTo>
                    <a:pt x="177" y="175"/>
                  </a:moveTo>
                  <a:lnTo>
                    <a:pt x="177" y="0"/>
                  </a:lnTo>
                  <a:lnTo>
                    <a:pt x="0" y="0"/>
                  </a:lnTo>
                  <a:lnTo>
                    <a:pt x="0" y="175"/>
                  </a:lnTo>
                  <a:lnTo>
                    <a:pt x="177" y="175"/>
                  </a:lnTo>
                </a:path>
              </a:pathLst>
            </a:custGeom>
            <a:solidFill>
              <a:srgbClr val="00000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431" name="Freeform 6"/>
            <p:cNvSpPr>
              <a:spLocks/>
            </p:cNvSpPr>
            <p:nvPr/>
          </p:nvSpPr>
          <p:spPr bwMode="auto">
            <a:xfrm>
              <a:off x="157" y="4316"/>
              <a:ext cx="69" cy="36"/>
            </a:xfrm>
            <a:custGeom>
              <a:avLst/>
              <a:gdLst>
                <a:gd name="T0" fmla="*/ 68 w 69"/>
                <a:gd name="T1" fmla="*/ 6 h 36"/>
                <a:gd name="T2" fmla="*/ 65 w 69"/>
                <a:gd name="T3" fmla="*/ 0 h 36"/>
                <a:gd name="T4" fmla="*/ 0 w 69"/>
                <a:gd name="T5" fmla="*/ 28 h 36"/>
                <a:gd name="T6" fmla="*/ 3 w 69"/>
                <a:gd name="T7" fmla="*/ 35 h 36"/>
                <a:gd name="T8" fmla="*/ 68 w 69"/>
                <a:gd name="T9" fmla="*/ 6 h 3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9" h="36">
                  <a:moveTo>
                    <a:pt x="68" y="6"/>
                  </a:moveTo>
                  <a:lnTo>
                    <a:pt x="65" y="0"/>
                  </a:lnTo>
                  <a:lnTo>
                    <a:pt x="0" y="28"/>
                  </a:lnTo>
                  <a:lnTo>
                    <a:pt x="3" y="35"/>
                  </a:lnTo>
                  <a:lnTo>
                    <a:pt x="68" y="6"/>
                  </a:lnTo>
                </a:path>
              </a:pathLst>
            </a:custGeom>
            <a:solidFill>
              <a:srgbClr val="FFFF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432" name="Freeform 7"/>
            <p:cNvSpPr>
              <a:spLocks/>
            </p:cNvSpPr>
            <p:nvPr/>
          </p:nvSpPr>
          <p:spPr bwMode="auto">
            <a:xfrm>
              <a:off x="165" y="4332"/>
              <a:ext cx="69" cy="36"/>
            </a:xfrm>
            <a:custGeom>
              <a:avLst/>
              <a:gdLst>
                <a:gd name="T0" fmla="*/ 68 w 69"/>
                <a:gd name="T1" fmla="*/ 6 h 36"/>
                <a:gd name="T2" fmla="*/ 65 w 69"/>
                <a:gd name="T3" fmla="*/ 0 h 36"/>
                <a:gd name="T4" fmla="*/ 0 w 69"/>
                <a:gd name="T5" fmla="*/ 28 h 36"/>
                <a:gd name="T6" fmla="*/ 3 w 69"/>
                <a:gd name="T7" fmla="*/ 35 h 36"/>
                <a:gd name="T8" fmla="*/ 68 w 69"/>
                <a:gd name="T9" fmla="*/ 6 h 3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9" h="36">
                  <a:moveTo>
                    <a:pt x="68" y="6"/>
                  </a:moveTo>
                  <a:lnTo>
                    <a:pt x="65" y="0"/>
                  </a:lnTo>
                  <a:lnTo>
                    <a:pt x="0" y="28"/>
                  </a:lnTo>
                  <a:lnTo>
                    <a:pt x="3" y="35"/>
                  </a:lnTo>
                  <a:lnTo>
                    <a:pt x="68" y="6"/>
                  </a:lnTo>
                </a:path>
              </a:pathLst>
            </a:custGeom>
            <a:solidFill>
              <a:srgbClr val="FFFF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433" name="Freeform 8"/>
            <p:cNvSpPr>
              <a:spLocks/>
            </p:cNvSpPr>
            <p:nvPr/>
          </p:nvSpPr>
          <p:spPr bwMode="auto">
            <a:xfrm>
              <a:off x="171" y="4347"/>
              <a:ext cx="68" cy="36"/>
            </a:xfrm>
            <a:custGeom>
              <a:avLst/>
              <a:gdLst>
                <a:gd name="T0" fmla="*/ 67 w 68"/>
                <a:gd name="T1" fmla="*/ 6 h 36"/>
                <a:gd name="T2" fmla="*/ 64 w 68"/>
                <a:gd name="T3" fmla="*/ 0 h 36"/>
                <a:gd name="T4" fmla="*/ 0 w 68"/>
                <a:gd name="T5" fmla="*/ 28 h 36"/>
                <a:gd name="T6" fmla="*/ 2 w 68"/>
                <a:gd name="T7" fmla="*/ 35 h 36"/>
                <a:gd name="T8" fmla="*/ 67 w 68"/>
                <a:gd name="T9" fmla="*/ 6 h 3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8" h="36">
                  <a:moveTo>
                    <a:pt x="67" y="6"/>
                  </a:moveTo>
                  <a:lnTo>
                    <a:pt x="64" y="0"/>
                  </a:lnTo>
                  <a:lnTo>
                    <a:pt x="0" y="28"/>
                  </a:lnTo>
                  <a:lnTo>
                    <a:pt x="2" y="35"/>
                  </a:lnTo>
                  <a:lnTo>
                    <a:pt x="67" y="6"/>
                  </a:lnTo>
                </a:path>
              </a:pathLst>
            </a:custGeom>
            <a:solidFill>
              <a:srgbClr val="FFFF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434" name="Freeform 9"/>
            <p:cNvSpPr>
              <a:spLocks/>
            </p:cNvSpPr>
            <p:nvPr/>
          </p:nvSpPr>
          <p:spPr bwMode="auto">
            <a:xfrm>
              <a:off x="179" y="4364"/>
              <a:ext cx="70" cy="36"/>
            </a:xfrm>
            <a:custGeom>
              <a:avLst/>
              <a:gdLst>
                <a:gd name="T0" fmla="*/ 69 w 70"/>
                <a:gd name="T1" fmla="*/ 6 h 36"/>
                <a:gd name="T2" fmla="*/ 65 w 70"/>
                <a:gd name="T3" fmla="*/ 0 h 36"/>
                <a:gd name="T4" fmla="*/ 0 w 70"/>
                <a:gd name="T5" fmla="*/ 28 h 36"/>
                <a:gd name="T6" fmla="*/ 3 w 70"/>
                <a:gd name="T7" fmla="*/ 35 h 36"/>
                <a:gd name="T8" fmla="*/ 69 w 70"/>
                <a:gd name="T9" fmla="*/ 6 h 3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0" h="36">
                  <a:moveTo>
                    <a:pt x="69" y="6"/>
                  </a:moveTo>
                  <a:lnTo>
                    <a:pt x="65" y="0"/>
                  </a:lnTo>
                  <a:lnTo>
                    <a:pt x="0" y="28"/>
                  </a:lnTo>
                  <a:lnTo>
                    <a:pt x="3" y="35"/>
                  </a:lnTo>
                  <a:lnTo>
                    <a:pt x="69" y="6"/>
                  </a:lnTo>
                </a:path>
              </a:pathLst>
            </a:custGeom>
            <a:solidFill>
              <a:srgbClr val="FFFF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435" name="Freeform 10"/>
            <p:cNvSpPr>
              <a:spLocks/>
            </p:cNvSpPr>
            <p:nvPr/>
          </p:nvSpPr>
          <p:spPr bwMode="auto">
            <a:xfrm>
              <a:off x="187" y="4380"/>
              <a:ext cx="69" cy="37"/>
            </a:xfrm>
            <a:custGeom>
              <a:avLst/>
              <a:gdLst>
                <a:gd name="T0" fmla="*/ 68 w 69"/>
                <a:gd name="T1" fmla="*/ 7 h 37"/>
                <a:gd name="T2" fmla="*/ 65 w 69"/>
                <a:gd name="T3" fmla="*/ 0 h 37"/>
                <a:gd name="T4" fmla="*/ 0 w 69"/>
                <a:gd name="T5" fmla="*/ 29 h 37"/>
                <a:gd name="T6" fmla="*/ 3 w 69"/>
                <a:gd name="T7" fmla="*/ 36 h 37"/>
                <a:gd name="T8" fmla="*/ 68 w 69"/>
                <a:gd name="T9" fmla="*/ 7 h 3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9" h="37">
                  <a:moveTo>
                    <a:pt x="68" y="7"/>
                  </a:moveTo>
                  <a:lnTo>
                    <a:pt x="65" y="0"/>
                  </a:lnTo>
                  <a:lnTo>
                    <a:pt x="0" y="29"/>
                  </a:lnTo>
                  <a:lnTo>
                    <a:pt x="3" y="36"/>
                  </a:lnTo>
                  <a:lnTo>
                    <a:pt x="68" y="7"/>
                  </a:lnTo>
                </a:path>
              </a:pathLst>
            </a:custGeom>
            <a:solidFill>
              <a:srgbClr val="FFFF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436" name="Freeform 11"/>
            <p:cNvSpPr>
              <a:spLocks/>
            </p:cNvSpPr>
            <p:nvPr/>
          </p:nvSpPr>
          <p:spPr bwMode="auto">
            <a:xfrm>
              <a:off x="117" y="4279"/>
              <a:ext cx="120" cy="58"/>
            </a:xfrm>
            <a:custGeom>
              <a:avLst/>
              <a:gdLst>
                <a:gd name="T0" fmla="*/ 119 w 120"/>
                <a:gd name="T1" fmla="*/ 7 h 58"/>
                <a:gd name="T2" fmla="*/ 117 w 120"/>
                <a:gd name="T3" fmla="*/ 0 h 58"/>
                <a:gd name="T4" fmla="*/ 0 w 120"/>
                <a:gd name="T5" fmla="*/ 50 h 58"/>
                <a:gd name="T6" fmla="*/ 2 w 120"/>
                <a:gd name="T7" fmla="*/ 57 h 58"/>
                <a:gd name="T8" fmla="*/ 119 w 120"/>
                <a:gd name="T9" fmla="*/ 7 h 5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0" h="58">
                  <a:moveTo>
                    <a:pt x="119" y="7"/>
                  </a:moveTo>
                  <a:lnTo>
                    <a:pt x="117" y="0"/>
                  </a:lnTo>
                  <a:lnTo>
                    <a:pt x="0" y="50"/>
                  </a:lnTo>
                  <a:lnTo>
                    <a:pt x="2" y="57"/>
                  </a:lnTo>
                  <a:lnTo>
                    <a:pt x="119" y="7"/>
                  </a:lnTo>
                </a:path>
              </a:pathLst>
            </a:custGeom>
            <a:solidFill>
              <a:srgbClr val="FFFF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437" name="Freeform 12"/>
            <p:cNvSpPr>
              <a:spLocks/>
            </p:cNvSpPr>
            <p:nvPr/>
          </p:nvSpPr>
          <p:spPr bwMode="auto">
            <a:xfrm>
              <a:off x="99" y="4267"/>
              <a:ext cx="123" cy="59"/>
            </a:xfrm>
            <a:custGeom>
              <a:avLst/>
              <a:gdLst>
                <a:gd name="T0" fmla="*/ 122 w 123"/>
                <a:gd name="T1" fmla="*/ 7 h 59"/>
                <a:gd name="T2" fmla="*/ 119 w 123"/>
                <a:gd name="T3" fmla="*/ 0 h 59"/>
                <a:gd name="T4" fmla="*/ 0 w 123"/>
                <a:gd name="T5" fmla="*/ 51 h 59"/>
                <a:gd name="T6" fmla="*/ 2 w 123"/>
                <a:gd name="T7" fmla="*/ 58 h 59"/>
                <a:gd name="T8" fmla="*/ 122 w 123"/>
                <a:gd name="T9" fmla="*/ 7 h 5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3" h="59">
                  <a:moveTo>
                    <a:pt x="122" y="7"/>
                  </a:moveTo>
                  <a:lnTo>
                    <a:pt x="119" y="0"/>
                  </a:lnTo>
                  <a:lnTo>
                    <a:pt x="0" y="51"/>
                  </a:lnTo>
                  <a:lnTo>
                    <a:pt x="2" y="58"/>
                  </a:lnTo>
                  <a:lnTo>
                    <a:pt x="122" y="7"/>
                  </a:lnTo>
                </a:path>
              </a:pathLst>
            </a:custGeom>
            <a:solidFill>
              <a:srgbClr val="FFFF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438" name="Freeform 13"/>
            <p:cNvSpPr>
              <a:spLocks/>
            </p:cNvSpPr>
            <p:nvPr/>
          </p:nvSpPr>
          <p:spPr bwMode="auto">
            <a:xfrm>
              <a:off x="226" y="4281"/>
              <a:ext cx="55" cy="104"/>
            </a:xfrm>
            <a:custGeom>
              <a:avLst/>
              <a:gdLst>
                <a:gd name="T0" fmla="*/ 46 w 55"/>
                <a:gd name="T1" fmla="*/ 103 h 104"/>
                <a:gd name="T2" fmla="*/ 54 w 55"/>
                <a:gd name="T3" fmla="*/ 100 h 104"/>
                <a:gd name="T4" fmla="*/ 7 w 55"/>
                <a:gd name="T5" fmla="*/ 0 h 104"/>
                <a:gd name="T6" fmla="*/ 0 w 55"/>
                <a:gd name="T7" fmla="*/ 2 h 104"/>
                <a:gd name="T8" fmla="*/ 46 w 55"/>
                <a:gd name="T9" fmla="*/ 103 h 10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5" h="104">
                  <a:moveTo>
                    <a:pt x="46" y="103"/>
                  </a:moveTo>
                  <a:lnTo>
                    <a:pt x="54" y="100"/>
                  </a:lnTo>
                  <a:lnTo>
                    <a:pt x="7" y="0"/>
                  </a:lnTo>
                  <a:lnTo>
                    <a:pt x="0" y="2"/>
                  </a:lnTo>
                  <a:lnTo>
                    <a:pt x="46" y="103"/>
                  </a:lnTo>
                </a:path>
              </a:pathLst>
            </a:custGeom>
            <a:solidFill>
              <a:srgbClr val="FFFF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439" name="Freeform 14"/>
            <p:cNvSpPr>
              <a:spLocks/>
            </p:cNvSpPr>
            <p:nvPr/>
          </p:nvSpPr>
          <p:spPr bwMode="auto">
            <a:xfrm>
              <a:off x="117" y="4326"/>
              <a:ext cx="52" cy="107"/>
            </a:xfrm>
            <a:custGeom>
              <a:avLst/>
              <a:gdLst>
                <a:gd name="T0" fmla="*/ 44 w 52"/>
                <a:gd name="T1" fmla="*/ 106 h 107"/>
                <a:gd name="T2" fmla="*/ 51 w 52"/>
                <a:gd name="T3" fmla="*/ 102 h 107"/>
                <a:gd name="T4" fmla="*/ 6 w 52"/>
                <a:gd name="T5" fmla="*/ 0 h 107"/>
                <a:gd name="T6" fmla="*/ 0 w 52"/>
                <a:gd name="T7" fmla="*/ 4 h 107"/>
                <a:gd name="T8" fmla="*/ 44 w 52"/>
                <a:gd name="T9" fmla="*/ 106 h 10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2" h="107">
                  <a:moveTo>
                    <a:pt x="44" y="106"/>
                  </a:moveTo>
                  <a:lnTo>
                    <a:pt x="51" y="102"/>
                  </a:lnTo>
                  <a:lnTo>
                    <a:pt x="6" y="0"/>
                  </a:lnTo>
                  <a:lnTo>
                    <a:pt x="0" y="4"/>
                  </a:lnTo>
                  <a:lnTo>
                    <a:pt x="44" y="106"/>
                  </a:lnTo>
                </a:path>
              </a:pathLst>
            </a:custGeom>
            <a:solidFill>
              <a:srgbClr val="FFFF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440" name="Freeform 15"/>
            <p:cNvSpPr>
              <a:spLocks/>
            </p:cNvSpPr>
            <p:nvPr/>
          </p:nvSpPr>
          <p:spPr bwMode="auto">
            <a:xfrm>
              <a:off x="95" y="4318"/>
              <a:ext cx="59" cy="115"/>
            </a:xfrm>
            <a:custGeom>
              <a:avLst/>
              <a:gdLst>
                <a:gd name="T0" fmla="*/ 51 w 59"/>
                <a:gd name="T1" fmla="*/ 114 h 115"/>
                <a:gd name="T2" fmla="*/ 58 w 59"/>
                <a:gd name="T3" fmla="*/ 111 h 115"/>
                <a:gd name="T4" fmla="*/ 6 w 59"/>
                <a:gd name="T5" fmla="*/ 0 h 115"/>
                <a:gd name="T6" fmla="*/ 0 w 59"/>
                <a:gd name="T7" fmla="*/ 2 h 115"/>
                <a:gd name="T8" fmla="*/ 51 w 59"/>
                <a:gd name="T9" fmla="*/ 114 h 11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9" h="115">
                  <a:moveTo>
                    <a:pt x="51" y="114"/>
                  </a:moveTo>
                  <a:lnTo>
                    <a:pt x="58" y="111"/>
                  </a:lnTo>
                  <a:lnTo>
                    <a:pt x="6" y="0"/>
                  </a:lnTo>
                  <a:lnTo>
                    <a:pt x="0" y="2"/>
                  </a:lnTo>
                  <a:lnTo>
                    <a:pt x="51" y="114"/>
                  </a:lnTo>
                </a:path>
              </a:pathLst>
            </a:custGeom>
            <a:solidFill>
              <a:srgbClr val="FFFF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441" name="Freeform 16"/>
            <p:cNvSpPr>
              <a:spLocks/>
            </p:cNvSpPr>
            <p:nvPr/>
          </p:nvSpPr>
          <p:spPr bwMode="auto">
            <a:xfrm>
              <a:off x="98" y="4318"/>
              <a:ext cx="28" cy="18"/>
            </a:xfrm>
            <a:custGeom>
              <a:avLst/>
              <a:gdLst>
                <a:gd name="T0" fmla="*/ 23 w 28"/>
                <a:gd name="T1" fmla="*/ 17 h 18"/>
                <a:gd name="T2" fmla="*/ 27 w 28"/>
                <a:gd name="T3" fmla="*/ 10 h 18"/>
                <a:gd name="T4" fmla="*/ 4 w 28"/>
                <a:gd name="T5" fmla="*/ 0 h 18"/>
                <a:gd name="T6" fmla="*/ 0 w 28"/>
                <a:gd name="T7" fmla="*/ 6 h 18"/>
                <a:gd name="T8" fmla="*/ 23 w 28"/>
                <a:gd name="T9" fmla="*/ 17 h 1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8" h="18">
                  <a:moveTo>
                    <a:pt x="23" y="17"/>
                  </a:moveTo>
                  <a:lnTo>
                    <a:pt x="27" y="10"/>
                  </a:lnTo>
                  <a:lnTo>
                    <a:pt x="4" y="0"/>
                  </a:lnTo>
                  <a:lnTo>
                    <a:pt x="0" y="6"/>
                  </a:lnTo>
                  <a:lnTo>
                    <a:pt x="23" y="17"/>
                  </a:lnTo>
                </a:path>
              </a:pathLst>
            </a:custGeom>
            <a:solidFill>
              <a:srgbClr val="FFFF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442" name="Freeform 17"/>
            <p:cNvSpPr>
              <a:spLocks/>
            </p:cNvSpPr>
            <p:nvPr/>
          </p:nvSpPr>
          <p:spPr bwMode="auto">
            <a:xfrm>
              <a:off x="205" y="4274"/>
              <a:ext cx="29" cy="17"/>
            </a:xfrm>
            <a:custGeom>
              <a:avLst/>
              <a:gdLst>
                <a:gd name="T0" fmla="*/ 24 w 29"/>
                <a:gd name="T1" fmla="*/ 16 h 17"/>
                <a:gd name="T2" fmla="*/ 28 w 29"/>
                <a:gd name="T3" fmla="*/ 9 h 17"/>
                <a:gd name="T4" fmla="*/ 4 w 29"/>
                <a:gd name="T5" fmla="*/ 0 h 17"/>
                <a:gd name="T6" fmla="*/ 0 w 29"/>
                <a:gd name="T7" fmla="*/ 5 h 17"/>
                <a:gd name="T8" fmla="*/ 24 w 29"/>
                <a:gd name="T9" fmla="*/ 16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 h="17">
                  <a:moveTo>
                    <a:pt x="24" y="16"/>
                  </a:moveTo>
                  <a:lnTo>
                    <a:pt x="28" y="9"/>
                  </a:lnTo>
                  <a:lnTo>
                    <a:pt x="4" y="0"/>
                  </a:lnTo>
                  <a:lnTo>
                    <a:pt x="0" y="5"/>
                  </a:lnTo>
                  <a:lnTo>
                    <a:pt x="24" y="16"/>
                  </a:lnTo>
                </a:path>
              </a:pathLst>
            </a:custGeom>
            <a:solidFill>
              <a:srgbClr val="FFFF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p:cNvSpPr>
            <a:spLocks noGrp="1" noChangeArrowheads="1"/>
          </p:cNvSpPr>
          <p:nvPr>
            <p:ph type="sldNum" sz="quarter" idx="5"/>
          </p:nvPr>
        </p:nvSpPr>
        <p:spPr>
          <a:noFill/>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spcBef>
                <a:spcPct val="0"/>
              </a:spcBef>
            </a:pPr>
            <a:fld id="{522E17A0-CC71-439F-AC0E-CB2B62561135}" type="slidenum">
              <a:rPr lang="en-US" altLang="zh-CN" smtClean="0"/>
              <a:pPr>
                <a:spcBef>
                  <a:spcPct val="0"/>
                </a:spcBef>
              </a:pPr>
              <a:t>60</a:t>
            </a:fld>
            <a:endParaRPr lang="en-US" altLang="zh-CN"/>
          </a:p>
        </p:txBody>
      </p:sp>
      <p:sp>
        <p:nvSpPr>
          <p:cNvPr id="105475" name="Rectangle 2"/>
          <p:cNvSpPr>
            <a:spLocks noGrp="1" noRot="1" noChangeAspect="1" noChangeArrowheads="1" noTextEdit="1"/>
          </p:cNvSpPr>
          <p:nvPr>
            <p:ph type="sldImg"/>
          </p:nvPr>
        </p:nvSpPr>
        <p:spPr>
          <a:xfrm>
            <a:off x="-534988" y="168275"/>
            <a:ext cx="7918451" cy="4454525"/>
          </a:xfrm>
          <a:ln w="12700" cap="flat">
            <a:solidFill>
              <a:schemeClr val="tx1"/>
            </a:solidFill>
          </a:ln>
        </p:spPr>
      </p:sp>
      <p:sp>
        <p:nvSpPr>
          <p:cNvPr id="105476" name="Rectangle 3"/>
          <p:cNvSpPr>
            <a:spLocks noGrp="1" noChangeArrowheads="1"/>
          </p:cNvSpPr>
          <p:nvPr>
            <p:ph type="body" idx="1"/>
          </p:nvPr>
        </p:nvSpPr>
        <p:spPr>
          <a:xfrm>
            <a:off x="417513" y="4770438"/>
            <a:ext cx="5945187" cy="3802062"/>
          </a:xfrm>
          <a:noFill/>
        </p:spPr>
        <p:txBody>
          <a:bodyPr lIns="92388" tIns="46195" rIns="92388" bIns="46195"/>
          <a:lstStyle/>
          <a:p>
            <a:pPr defTabSz="396875" eaLnBrk="1" hangingPunct="1">
              <a:tabLst>
                <a:tab pos="454025" algn="l"/>
              </a:tabLst>
            </a:pPr>
            <a:r>
              <a:rPr lang="en-US" altLang="zh-CN"/>
              <a:t>Updating Rows (continued)</a:t>
            </a:r>
          </a:p>
          <a:p>
            <a:pPr marL="114300" lvl="1" defTabSz="396875" eaLnBrk="1" hangingPunct="1">
              <a:tabLst>
                <a:tab pos="454025" algn="l"/>
              </a:tabLst>
            </a:pPr>
            <a:r>
              <a:rPr lang="en-US" altLang="zh-CN"/>
              <a:t>The UPDATE statement modifies specific row(s), if the WHERE clause is specified. The example above transfers employee 7782 (Clark) to department 20.  </a:t>
            </a:r>
          </a:p>
          <a:p>
            <a:pPr marL="114300" lvl="1" defTabSz="396875" eaLnBrk="1" hangingPunct="1">
              <a:tabLst>
                <a:tab pos="454025" algn="l"/>
              </a:tabLst>
            </a:pPr>
            <a:r>
              <a:rPr lang="en-US" altLang="zh-CN"/>
              <a:t>If you omit the WHERE clause, all the rows in the table are modified.</a:t>
            </a:r>
          </a:p>
          <a:p>
            <a:pPr marL="114300" lvl="1" defTabSz="396875" eaLnBrk="1" hangingPunct="1">
              <a:tabLst>
                <a:tab pos="454025" algn="l"/>
              </a:tabLst>
            </a:pPr>
            <a:endParaRPr lang="en-US" altLang="zh-CN"/>
          </a:p>
          <a:p>
            <a:pPr marL="114300" lvl="1" defTabSz="396875" eaLnBrk="1" hangingPunct="1">
              <a:tabLst>
                <a:tab pos="454025" algn="l"/>
              </a:tabLst>
            </a:pPr>
            <a:endParaRPr lang="en-US" altLang="zh-CN"/>
          </a:p>
          <a:p>
            <a:pPr marL="114300" lvl="1" defTabSz="396875" eaLnBrk="1" hangingPunct="1">
              <a:tabLst>
                <a:tab pos="454025" algn="l"/>
              </a:tabLst>
            </a:pPr>
            <a:endParaRPr lang="en-US" altLang="zh-CN"/>
          </a:p>
          <a:p>
            <a:pPr marL="114300" lvl="1" defTabSz="396875" eaLnBrk="1" hangingPunct="1">
              <a:tabLst>
                <a:tab pos="454025" algn="l"/>
              </a:tabLst>
            </a:pPr>
            <a:endParaRPr lang="en-US" altLang="zh-CN"/>
          </a:p>
          <a:p>
            <a:pPr marL="114300" lvl="1" defTabSz="396875" eaLnBrk="1" hangingPunct="1">
              <a:tabLst>
                <a:tab pos="454025" algn="l"/>
              </a:tabLst>
            </a:pPr>
            <a:endParaRPr lang="en-US" altLang="zh-CN"/>
          </a:p>
          <a:p>
            <a:pPr marL="114300" lvl="1" defTabSz="396875" eaLnBrk="1" hangingPunct="1">
              <a:tabLst>
                <a:tab pos="454025" algn="l"/>
              </a:tabLst>
            </a:pPr>
            <a:endParaRPr lang="en-US" altLang="zh-CN"/>
          </a:p>
          <a:p>
            <a:pPr marL="114300" lvl="1" defTabSz="396875" eaLnBrk="1" hangingPunct="1">
              <a:tabLst>
                <a:tab pos="454025" algn="l"/>
              </a:tabLst>
            </a:pPr>
            <a:endParaRPr lang="en-US" altLang="zh-CN"/>
          </a:p>
          <a:p>
            <a:pPr marL="114300" lvl="1" defTabSz="396875" eaLnBrk="1" hangingPunct="1">
              <a:tabLst>
                <a:tab pos="454025" algn="l"/>
              </a:tabLst>
            </a:pPr>
            <a:endParaRPr lang="en-US" altLang="zh-CN"/>
          </a:p>
          <a:p>
            <a:pPr marL="114300" lvl="1" defTabSz="396875" eaLnBrk="1" hangingPunct="1">
              <a:tabLst>
                <a:tab pos="454025" algn="l"/>
              </a:tabLst>
            </a:pPr>
            <a:endParaRPr lang="en-US" altLang="zh-CN"/>
          </a:p>
          <a:p>
            <a:pPr marL="114300" lvl="1" defTabSz="396875" eaLnBrk="1" hangingPunct="1">
              <a:tabLst>
                <a:tab pos="454025" algn="l"/>
              </a:tabLst>
            </a:pPr>
            <a:endParaRPr lang="en-US" altLang="zh-CN"/>
          </a:p>
          <a:p>
            <a:pPr marL="114300" lvl="1" defTabSz="396875" eaLnBrk="1" hangingPunct="1">
              <a:tabLst>
                <a:tab pos="454025" algn="l"/>
              </a:tabLst>
            </a:pPr>
            <a:endParaRPr lang="en-US" altLang="zh-CN"/>
          </a:p>
          <a:p>
            <a:pPr marL="114300" lvl="1" defTabSz="396875" eaLnBrk="1" hangingPunct="1">
              <a:tabLst>
                <a:tab pos="454025" algn="l"/>
              </a:tabLst>
            </a:pPr>
            <a:endParaRPr lang="en-US" altLang="zh-CN"/>
          </a:p>
          <a:p>
            <a:pPr marL="114300" lvl="1" defTabSz="396875" eaLnBrk="1" hangingPunct="1">
              <a:tabLst>
                <a:tab pos="454025" algn="l"/>
              </a:tabLst>
            </a:pPr>
            <a:endParaRPr lang="en-US" altLang="zh-CN"/>
          </a:p>
          <a:p>
            <a:pPr marL="114300" lvl="1" defTabSz="396875" eaLnBrk="1" hangingPunct="1">
              <a:spcBef>
                <a:spcPct val="0"/>
              </a:spcBef>
              <a:tabLst>
                <a:tab pos="454025" algn="l"/>
              </a:tabLst>
            </a:pPr>
            <a:r>
              <a:rPr lang="en-US" altLang="zh-CN" b="1"/>
              <a:t>Note:</a:t>
            </a:r>
            <a:r>
              <a:rPr lang="en-US" altLang="zh-CN"/>
              <a:t> The EMPLOYEE table has the same data as the EMP table. </a:t>
            </a:r>
          </a:p>
          <a:p>
            <a:pPr defTabSz="396875" eaLnBrk="1" hangingPunct="1">
              <a:tabLst>
                <a:tab pos="454025" algn="l"/>
              </a:tabLst>
            </a:pPr>
            <a:endParaRPr lang="en-US" altLang="zh-CN" b="1"/>
          </a:p>
        </p:txBody>
      </p:sp>
      <p:sp>
        <p:nvSpPr>
          <p:cNvPr id="105477" name="Rectangle 4"/>
          <p:cNvSpPr>
            <a:spLocks noChangeArrowheads="1"/>
          </p:cNvSpPr>
          <p:nvPr/>
        </p:nvSpPr>
        <p:spPr bwMode="auto">
          <a:xfrm>
            <a:off x="609600" y="5703888"/>
            <a:ext cx="5583238" cy="450850"/>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lgn="ctr" eaLnBrk="1" hangingPunct="1">
              <a:spcBef>
                <a:spcPct val="20000"/>
              </a:spcBef>
            </a:pPr>
            <a:endParaRPr kumimoji="0" lang="zh-CN" altLang="en-US" sz="3200">
              <a:latin typeface="Arial" panose="020B0604020202020204" pitchFamily="34" charset="0"/>
            </a:endParaRPr>
          </a:p>
        </p:txBody>
      </p:sp>
      <p:sp>
        <p:nvSpPr>
          <p:cNvPr id="105478" name="Rectangle 5"/>
          <p:cNvSpPr>
            <a:spLocks noChangeArrowheads="1"/>
          </p:cNvSpPr>
          <p:nvPr/>
        </p:nvSpPr>
        <p:spPr bwMode="auto">
          <a:xfrm>
            <a:off x="674688" y="5711825"/>
            <a:ext cx="2374900"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796" tIns="44601" rIns="90796" bIns="44601">
            <a:spAutoFit/>
          </a:bodyPr>
          <a:lstStyle>
            <a:lvl1pPr defTabSz="873125">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defTabSz="873125">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defTabSz="873125">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defTabSz="873125">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defTabSz="873125">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defTabSz="873125"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defTabSz="873125"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defTabSz="873125"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defTabSz="873125"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spcBef>
                <a:spcPct val="0"/>
              </a:spcBef>
            </a:pPr>
            <a:r>
              <a:rPr kumimoji="0" lang="en-US" altLang="zh-CN" sz="1100" b="1">
                <a:latin typeface="Courier New" panose="02070309020205020404" pitchFamily="49" charset="0"/>
              </a:rPr>
              <a:t>SQL&gt; SELECT  ename, deptno</a:t>
            </a:r>
          </a:p>
          <a:p>
            <a:pPr>
              <a:spcBef>
                <a:spcPct val="0"/>
              </a:spcBef>
            </a:pPr>
            <a:r>
              <a:rPr kumimoji="0" lang="en-US" altLang="zh-CN" sz="1100" b="1">
                <a:latin typeface="Courier New" panose="02070309020205020404" pitchFamily="49" charset="0"/>
              </a:rPr>
              <a:t>  2  FROM    employee;</a:t>
            </a:r>
          </a:p>
        </p:txBody>
      </p:sp>
      <p:sp>
        <p:nvSpPr>
          <p:cNvPr id="105479" name="Rectangle 6"/>
          <p:cNvSpPr>
            <a:spLocks noChangeArrowheads="1"/>
          </p:cNvSpPr>
          <p:nvPr/>
        </p:nvSpPr>
        <p:spPr bwMode="auto">
          <a:xfrm>
            <a:off x="622300" y="6280150"/>
            <a:ext cx="5570538" cy="2063750"/>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lgn="ctr" eaLnBrk="1" hangingPunct="1">
              <a:spcBef>
                <a:spcPct val="20000"/>
              </a:spcBef>
            </a:pPr>
            <a:endParaRPr kumimoji="0" lang="zh-CN" altLang="en-US" sz="3200">
              <a:latin typeface="Arial" panose="020B0604020202020204" pitchFamily="34" charset="0"/>
            </a:endParaRPr>
          </a:p>
        </p:txBody>
      </p:sp>
      <p:sp>
        <p:nvSpPr>
          <p:cNvPr id="105480" name="Rectangle 7"/>
          <p:cNvSpPr>
            <a:spLocks noChangeArrowheads="1"/>
          </p:cNvSpPr>
          <p:nvPr/>
        </p:nvSpPr>
        <p:spPr bwMode="auto">
          <a:xfrm>
            <a:off x="712788" y="6300788"/>
            <a:ext cx="5205412" cy="1943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796" tIns="44601" rIns="90796" bIns="44601">
            <a:spAutoFit/>
          </a:bodyPr>
          <a:lstStyle>
            <a:lvl1pPr defTabSz="873125">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defTabSz="873125">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defTabSz="873125">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defTabSz="873125">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defTabSz="873125">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defTabSz="873125"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defTabSz="873125"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defTabSz="873125"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defTabSz="873125"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spcBef>
                <a:spcPct val="0"/>
              </a:spcBef>
            </a:pPr>
            <a:r>
              <a:rPr kumimoji="0" lang="en-US" altLang="zh-CN" sz="1100">
                <a:latin typeface="Courier New" panose="02070309020205020404" pitchFamily="49" charset="0"/>
              </a:rPr>
              <a:t>ENAME         DEPTNO</a:t>
            </a:r>
          </a:p>
          <a:p>
            <a:pPr>
              <a:spcBef>
                <a:spcPct val="0"/>
              </a:spcBef>
            </a:pPr>
            <a:r>
              <a:rPr kumimoji="0" lang="en-US" altLang="zh-CN" sz="1100">
                <a:latin typeface="Courier New" panose="02070309020205020404" pitchFamily="49" charset="0"/>
              </a:rPr>
              <a:t>---------- ---------</a:t>
            </a:r>
          </a:p>
          <a:p>
            <a:pPr>
              <a:spcBef>
                <a:spcPct val="0"/>
              </a:spcBef>
            </a:pPr>
            <a:r>
              <a:rPr kumimoji="0" lang="en-US" altLang="zh-CN" sz="1100">
                <a:latin typeface="Courier New" panose="02070309020205020404" pitchFamily="49" charset="0"/>
              </a:rPr>
              <a:t>KING              20</a:t>
            </a:r>
          </a:p>
          <a:p>
            <a:pPr>
              <a:spcBef>
                <a:spcPct val="0"/>
              </a:spcBef>
            </a:pPr>
            <a:r>
              <a:rPr kumimoji="0" lang="en-US" altLang="zh-CN" sz="1100">
                <a:latin typeface="Courier New" panose="02070309020205020404" pitchFamily="49" charset="0"/>
              </a:rPr>
              <a:t>BLAKE             20</a:t>
            </a:r>
          </a:p>
          <a:p>
            <a:pPr>
              <a:spcBef>
                <a:spcPct val="0"/>
              </a:spcBef>
            </a:pPr>
            <a:r>
              <a:rPr kumimoji="0" lang="en-US" altLang="zh-CN" sz="1100">
                <a:latin typeface="Courier New" panose="02070309020205020404" pitchFamily="49" charset="0"/>
              </a:rPr>
              <a:t>CLARK             20</a:t>
            </a:r>
          </a:p>
          <a:p>
            <a:pPr>
              <a:spcBef>
                <a:spcPct val="0"/>
              </a:spcBef>
            </a:pPr>
            <a:r>
              <a:rPr kumimoji="0" lang="en-US" altLang="zh-CN" sz="1100">
                <a:latin typeface="Courier New" panose="02070309020205020404" pitchFamily="49" charset="0"/>
              </a:rPr>
              <a:t>JONES             20</a:t>
            </a:r>
          </a:p>
          <a:p>
            <a:pPr>
              <a:spcBef>
                <a:spcPct val="0"/>
              </a:spcBef>
            </a:pPr>
            <a:r>
              <a:rPr kumimoji="0" lang="en-US" altLang="zh-CN" sz="1100">
                <a:latin typeface="Courier New" panose="02070309020205020404" pitchFamily="49" charset="0"/>
              </a:rPr>
              <a:t>MARTIN            20</a:t>
            </a:r>
          </a:p>
          <a:p>
            <a:pPr>
              <a:spcBef>
                <a:spcPct val="0"/>
              </a:spcBef>
            </a:pPr>
            <a:r>
              <a:rPr kumimoji="0" lang="en-US" altLang="zh-CN" sz="1100">
                <a:latin typeface="Courier New" panose="02070309020205020404" pitchFamily="49" charset="0"/>
              </a:rPr>
              <a:t>ALLEN             20</a:t>
            </a:r>
          </a:p>
          <a:p>
            <a:pPr>
              <a:spcBef>
                <a:spcPct val="0"/>
              </a:spcBef>
            </a:pPr>
            <a:r>
              <a:rPr kumimoji="0" lang="en-US" altLang="zh-CN" sz="1100">
                <a:latin typeface="Courier New" panose="02070309020205020404" pitchFamily="49" charset="0"/>
              </a:rPr>
              <a:t>TURNER            20</a:t>
            </a:r>
          </a:p>
          <a:p>
            <a:pPr>
              <a:spcBef>
                <a:spcPct val="0"/>
              </a:spcBef>
            </a:pPr>
            <a:r>
              <a:rPr kumimoji="0" lang="en-US" altLang="zh-CN" sz="1100">
                <a:latin typeface="Courier New" panose="02070309020205020404" pitchFamily="49" charset="0"/>
              </a:rPr>
              <a:t>...</a:t>
            </a:r>
          </a:p>
          <a:p>
            <a:pPr>
              <a:spcBef>
                <a:spcPct val="0"/>
              </a:spcBef>
            </a:pPr>
            <a:r>
              <a:rPr kumimoji="0" lang="en-US" altLang="zh-CN" sz="1100">
                <a:latin typeface="Courier New" panose="02070309020205020404" pitchFamily="49" charset="0"/>
              </a:rPr>
              <a:t>14 rows selected.</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p:cNvSpPr>
            <a:spLocks noGrp="1" noChangeArrowheads="1"/>
          </p:cNvSpPr>
          <p:nvPr>
            <p:ph type="sldNum" sz="quarter" idx="5"/>
          </p:nvPr>
        </p:nvSpPr>
        <p:spPr>
          <a:noFill/>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spcBef>
                <a:spcPct val="0"/>
              </a:spcBef>
            </a:pPr>
            <a:fld id="{6963704F-2190-4403-A96A-362850F250FA}" type="slidenum">
              <a:rPr lang="en-US" altLang="zh-CN" smtClean="0"/>
              <a:pPr>
                <a:spcBef>
                  <a:spcPct val="0"/>
                </a:spcBef>
              </a:pPr>
              <a:t>61</a:t>
            </a:fld>
            <a:endParaRPr lang="en-US" altLang="zh-CN"/>
          </a:p>
        </p:txBody>
      </p:sp>
      <p:sp>
        <p:nvSpPr>
          <p:cNvPr id="107523" name="Rectangle 2"/>
          <p:cNvSpPr>
            <a:spLocks noGrp="1" noRot="1" noChangeAspect="1" noChangeArrowheads="1" noTextEdit="1"/>
          </p:cNvSpPr>
          <p:nvPr>
            <p:ph type="sldImg"/>
          </p:nvPr>
        </p:nvSpPr>
        <p:spPr>
          <a:xfrm>
            <a:off x="-534988" y="168275"/>
            <a:ext cx="7916863" cy="4454525"/>
          </a:xfrm>
          <a:ln w="12700" cap="flat">
            <a:solidFill>
              <a:schemeClr val="tx1"/>
            </a:solidFill>
          </a:ln>
        </p:spPr>
      </p:sp>
      <p:sp>
        <p:nvSpPr>
          <p:cNvPr id="107524" name="Rectangle 3"/>
          <p:cNvSpPr>
            <a:spLocks noGrp="1" noChangeArrowheads="1"/>
          </p:cNvSpPr>
          <p:nvPr>
            <p:ph type="body" idx="1"/>
          </p:nvPr>
        </p:nvSpPr>
        <p:spPr>
          <a:xfrm>
            <a:off x="457200" y="4770438"/>
            <a:ext cx="5773738" cy="3802062"/>
          </a:xfrm>
          <a:noFill/>
        </p:spPr>
        <p:txBody>
          <a:bodyPr lIns="0" tIns="0" rIns="0" bIns="0"/>
          <a:lstStyle/>
          <a:p>
            <a:pPr defTabSz="468313" eaLnBrk="1" hangingPunct="1">
              <a:tabLst>
                <a:tab pos="446088" algn="l"/>
              </a:tabLst>
            </a:pPr>
            <a:r>
              <a:rPr lang="en-US" altLang="zh-CN"/>
              <a:t>Updating Rows with a Multiple-Column Subquery</a:t>
            </a:r>
          </a:p>
          <a:p>
            <a:pPr marL="114300" lvl="1" defTabSz="468313" eaLnBrk="1" hangingPunct="1">
              <a:tabLst>
                <a:tab pos="446088" algn="l"/>
              </a:tabLst>
            </a:pPr>
            <a:r>
              <a:rPr lang="en-US" altLang="zh-CN"/>
              <a:t>Multiple-column subqueries can be implemented in the SET clause of an UPDATE statement.</a:t>
            </a:r>
          </a:p>
          <a:p>
            <a:pPr marL="114300" lvl="1" defTabSz="468313" eaLnBrk="1" hangingPunct="1">
              <a:tabLst>
                <a:tab pos="446088" algn="l"/>
              </a:tabLst>
            </a:pPr>
            <a:r>
              <a:rPr lang="en-US" altLang="zh-CN" b="1"/>
              <a:t>Syntax</a:t>
            </a:r>
          </a:p>
          <a:p>
            <a:pPr defTabSz="468313" eaLnBrk="1" hangingPunct="1">
              <a:tabLst>
                <a:tab pos="446088" algn="l"/>
              </a:tabLst>
            </a:pPr>
            <a:endParaRPr lang="en-US" altLang="zh-CN"/>
          </a:p>
          <a:p>
            <a:pPr defTabSz="468313" eaLnBrk="1" hangingPunct="1">
              <a:tabLst>
                <a:tab pos="446088" algn="l"/>
              </a:tabLst>
            </a:pPr>
            <a:endParaRPr lang="en-US" altLang="zh-CN"/>
          </a:p>
          <a:p>
            <a:pPr defTabSz="468313" eaLnBrk="1" hangingPunct="1">
              <a:tabLst>
                <a:tab pos="446088" algn="l"/>
              </a:tabLst>
            </a:pPr>
            <a:endParaRPr lang="en-US" altLang="zh-CN"/>
          </a:p>
          <a:p>
            <a:pPr defTabSz="468313" eaLnBrk="1" hangingPunct="1">
              <a:tabLst>
                <a:tab pos="446088" algn="l"/>
              </a:tabLst>
            </a:pPr>
            <a:endParaRPr lang="en-US" altLang="zh-CN"/>
          </a:p>
          <a:p>
            <a:pPr defTabSz="468313" eaLnBrk="1" hangingPunct="1">
              <a:tabLst>
                <a:tab pos="446088" algn="l"/>
              </a:tabLst>
            </a:pPr>
            <a:endParaRPr lang="en-US" altLang="zh-CN"/>
          </a:p>
          <a:p>
            <a:pPr defTabSz="468313" eaLnBrk="1" hangingPunct="1">
              <a:tabLst>
                <a:tab pos="446088" algn="l"/>
              </a:tabLst>
            </a:pPr>
            <a:endParaRPr lang="en-US" altLang="zh-CN"/>
          </a:p>
          <a:p>
            <a:pPr defTabSz="468313" eaLnBrk="1" hangingPunct="1">
              <a:spcBef>
                <a:spcPct val="65000"/>
              </a:spcBef>
              <a:tabLst>
                <a:tab pos="446088" algn="l"/>
              </a:tabLst>
            </a:pPr>
            <a:r>
              <a:rPr lang="en-US" altLang="zh-CN">
                <a:solidFill>
                  <a:schemeClr val="accent2"/>
                </a:solidFill>
              </a:rPr>
              <a:t>Class Management Note</a:t>
            </a:r>
          </a:p>
          <a:p>
            <a:pPr marL="114300" lvl="1" defTabSz="468313" eaLnBrk="1" hangingPunct="1">
              <a:tabLst>
                <a:tab pos="446088" algn="l"/>
              </a:tabLst>
            </a:pPr>
            <a:r>
              <a:rPr lang="en-US" altLang="zh-CN">
                <a:solidFill>
                  <a:schemeClr val="accent2"/>
                </a:solidFill>
              </a:rPr>
              <a:t>It may be worth showing participants that the results would be the same for the example above if two different subqueries were used in the SET clause as illustrated below:</a:t>
            </a:r>
          </a:p>
          <a:p>
            <a:pPr marL="114300" lvl="1" defTabSz="468313" eaLnBrk="1" hangingPunct="1">
              <a:spcBef>
                <a:spcPct val="65000"/>
              </a:spcBef>
              <a:tabLst>
                <a:tab pos="446088" algn="l"/>
              </a:tabLst>
            </a:pPr>
            <a:r>
              <a:rPr lang="en-US" altLang="zh-CN" b="1">
                <a:solidFill>
                  <a:schemeClr val="accent2"/>
                </a:solidFill>
                <a:latin typeface="Courier New" panose="02070309020205020404" pitchFamily="49" charset="0"/>
              </a:rPr>
              <a:t>  SQL&gt; UPDATE       emp</a:t>
            </a:r>
          </a:p>
          <a:p>
            <a:pPr marL="114300" lvl="1" defTabSz="468313" eaLnBrk="1" hangingPunct="1">
              <a:spcBef>
                <a:spcPct val="0"/>
              </a:spcBef>
              <a:tabLst>
                <a:tab pos="446088" algn="l"/>
              </a:tabLst>
            </a:pPr>
            <a:r>
              <a:rPr lang="en-US" altLang="zh-CN" b="1">
                <a:solidFill>
                  <a:schemeClr val="accent2"/>
                </a:solidFill>
                <a:latin typeface="Courier New" panose="02070309020205020404" pitchFamily="49" charset="0"/>
              </a:rPr>
              <a:t>    2  SET		job =    (SELECT  job FROM emp</a:t>
            </a:r>
          </a:p>
          <a:p>
            <a:pPr marL="114300" lvl="1" defTabSz="468313" eaLnBrk="1" hangingPunct="1">
              <a:spcBef>
                <a:spcPct val="0"/>
              </a:spcBef>
              <a:tabLst>
                <a:tab pos="446088" algn="l"/>
              </a:tabLst>
            </a:pPr>
            <a:r>
              <a:rPr lang="en-US" altLang="zh-CN" b="1">
                <a:solidFill>
                  <a:schemeClr val="accent2"/>
                </a:solidFill>
                <a:latin typeface="Courier New" panose="02070309020205020404" pitchFamily="49" charset="0"/>
              </a:rPr>
              <a:t>	3				    WHERE   empno = 7499),</a:t>
            </a:r>
          </a:p>
          <a:p>
            <a:pPr marL="114300" lvl="1" defTabSz="468313" eaLnBrk="1" hangingPunct="1">
              <a:spcBef>
                <a:spcPct val="0"/>
              </a:spcBef>
              <a:tabLst>
                <a:tab pos="446088" algn="l"/>
              </a:tabLst>
            </a:pPr>
            <a:r>
              <a:rPr lang="en-US" altLang="zh-CN" b="1">
                <a:solidFill>
                  <a:schemeClr val="accent2"/>
                </a:solidFill>
                <a:latin typeface="Courier New" panose="02070309020205020404" pitchFamily="49" charset="0"/>
              </a:rPr>
              <a:t>    4			deptno = (SELECT deptno FROM dept</a:t>
            </a:r>
          </a:p>
          <a:p>
            <a:pPr marL="114300" lvl="1" defTabSz="468313" eaLnBrk="1" hangingPunct="1">
              <a:spcBef>
                <a:spcPct val="0"/>
              </a:spcBef>
              <a:tabLst>
                <a:tab pos="446088" algn="l"/>
              </a:tabLst>
            </a:pPr>
            <a:r>
              <a:rPr lang="en-US" altLang="zh-CN" b="1">
                <a:solidFill>
                  <a:schemeClr val="accent2"/>
                </a:solidFill>
                <a:latin typeface="Courier New" panose="02070309020205020404" pitchFamily="49" charset="0"/>
              </a:rPr>
              <a:t>    5				    WHERE  dname = </a:t>
            </a:r>
            <a:r>
              <a:rPr lang="en-US" altLang="zh-CN">
                <a:latin typeface="Courier New" panose="02070309020205020404" pitchFamily="49" charset="0"/>
              </a:rPr>
              <a:t>'</a:t>
            </a:r>
            <a:r>
              <a:rPr lang="en-US" altLang="zh-CN" b="1">
                <a:solidFill>
                  <a:schemeClr val="accent2"/>
                </a:solidFill>
                <a:latin typeface="Courier New" panose="02070309020205020404" pitchFamily="49" charset="0"/>
              </a:rPr>
              <a:t>SALES</a:t>
            </a:r>
            <a:r>
              <a:rPr lang="en-US" altLang="zh-CN">
                <a:latin typeface="Courier New" panose="02070309020205020404" pitchFamily="49" charset="0"/>
              </a:rPr>
              <a:t>'</a:t>
            </a:r>
            <a:r>
              <a:rPr lang="en-US" altLang="zh-CN" b="1">
                <a:solidFill>
                  <a:schemeClr val="accent2"/>
                </a:solidFill>
                <a:latin typeface="Courier New" panose="02070309020205020404" pitchFamily="49" charset="0"/>
              </a:rPr>
              <a:t>)</a:t>
            </a:r>
          </a:p>
          <a:p>
            <a:pPr marL="114300" lvl="1" defTabSz="468313" eaLnBrk="1" hangingPunct="1">
              <a:spcBef>
                <a:spcPct val="0"/>
              </a:spcBef>
              <a:tabLst>
                <a:tab pos="446088" algn="l"/>
              </a:tabLst>
            </a:pPr>
            <a:r>
              <a:rPr lang="en-US" altLang="zh-CN" b="1">
                <a:solidFill>
                  <a:schemeClr val="accent2"/>
                </a:solidFill>
                <a:latin typeface="Courier New" panose="02070309020205020404" pitchFamily="49" charset="0"/>
              </a:rPr>
              <a:t>    6  WHERE   empno = 7698;</a:t>
            </a:r>
          </a:p>
        </p:txBody>
      </p:sp>
      <p:sp>
        <p:nvSpPr>
          <p:cNvPr id="107525" name="Rectangle 4"/>
          <p:cNvSpPr>
            <a:spLocks noChangeArrowheads="1"/>
          </p:cNvSpPr>
          <p:nvPr/>
        </p:nvSpPr>
        <p:spPr bwMode="auto">
          <a:xfrm>
            <a:off x="571500" y="5456238"/>
            <a:ext cx="5621338" cy="1200150"/>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lgn="ctr" eaLnBrk="1" hangingPunct="1">
              <a:spcBef>
                <a:spcPct val="20000"/>
              </a:spcBef>
            </a:pPr>
            <a:endParaRPr kumimoji="0" lang="zh-CN" altLang="en-US" sz="3200">
              <a:latin typeface="Arial" panose="020B0604020202020204" pitchFamily="34" charset="0"/>
            </a:endParaRPr>
          </a:p>
        </p:txBody>
      </p:sp>
      <p:sp>
        <p:nvSpPr>
          <p:cNvPr id="107526" name="Rectangle 5"/>
          <p:cNvSpPr>
            <a:spLocks noChangeArrowheads="1"/>
          </p:cNvSpPr>
          <p:nvPr/>
        </p:nvSpPr>
        <p:spPr bwMode="auto">
          <a:xfrm>
            <a:off x="463550" y="5540375"/>
            <a:ext cx="5724525" cy="1100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796" tIns="44601" rIns="90796" bIns="44601">
            <a:spAutoFit/>
          </a:bodyPr>
          <a:lstStyle>
            <a:lvl1pPr defTabSz="873125">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defTabSz="873125">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defTabSz="873125">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defTabSz="873125">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defTabSz="873125">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defTabSz="873125"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defTabSz="873125"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defTabSz="873125"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defTabSz="873125"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spcBef>
                <a:spcPct val="0"/>
              </a:spcBef>
            </a:pPr>
            <a:r>
              <a:rPr kumimoji="0" lang="en-US" altLang="zh-CN" sz="1100">
                <a:latin typeface="Courier New" panose="02070309020205020404" pitchFamily="49" charset="0"/>
              </a:rPr>
              <a:t>  UPDATE	</a:t>
            </a:r>
            <a:r>
              <a:rPr kumimoji="0" lang="en-US" altLang="zh-CN" sz="1100" i="1">
                <a:latin typeface="Courier New" panose="02070309020205020404" pitchFamily="49" charset="0"/>
              </a:rPr>
              <a:t>table</a:t>
            </a:r>
          </a:p>
          <a:p>
            <a:pPr>
              <a:spcBef>
                <a:spcPct val="0"/>
              </a:spcBef>
            </a:pPr>
            <a:r>
              <a:rPr kumimoji="0" lang="en-US" altLang="zh-CN" sz="1100">
                <a:latin typeface="Courier New" panose="02070309020205020404" pitchFamily="49" charset="0"/>
              </a:rPr>
              <a:t>  SET	(</a:t>
            </a:r>
            <a:r>
              <a:rPr kumimoji="0" lang="en-US" altLang="zh-CN" sz="1100" i="1">
                <a:latin typeface="Courier New" panose="02070309020205020404" pitchFamily="49" charset="0"/>
              </a:rPr>
              <a:t>column, column</a:t>
            </a:r>
            <a:r>
              <a:rPr kumimoji="0" lang="en-US" altLang="zh-CN" sz="1100">
                <a:latin typeface="Courier New" panose="02070309020205020404" pitchFamily="49" charset="0"/>
              </a:rPr>
              <a:t>, ...) = </a:t>
            </a:r>
          </a:p>
          <a:p>
            <a:pPr>
              <a:spcBef>
                <a:spcPct val="0"/>
              </a:spcBef>
            </a:pPr>
            <a:r>
              <a:rPr kumimoji="0" lang="en-US" altLang="zh-CN" sz="1100">
                <a:latin typeface="Courier New" panose="02070309020205020404" pitchFamily="49" charset="0"/>
              </a:rPr>
              <a:t>		(SELECT	</a:t>
            </a:r>
            <a:r>
              <a:rPr kumimoji="0" lang="en-US" altLang="zh-CN" sz="1100" i="1">
                <a:latin typeface="Courier New" panose="02070309020205020404" pitchFamily="49" charset="0"/>
              </a:rPr>
              <a:t>column, column</a:t>
            </a:r>
            <a:r>
              <a:rPr kumimoji="0" lang="en-US" altLang="zh-CN" sz="1100">
                <a:latin typeface="Courier New" panose="02070309020205020404" pitchFamily="49" charset="0"/>
              </a:rPr>
              <a:t>,</a:t>
            </a:r>
          </a:p>
          <a:p>
            <a:pPr>
              <a:spcBef>
                <a:spcPct val="0"/>
              </a:spcBef>
            </a:pPr>
            <a:r>
              <a:rPr kumimoji="0" lang="en-US" altLang="zh-CN" sz="1100">
                <a:latin typeface="Courier New" panose="02070309020205020404" pitchFamily="49" charset="0"/>
              </a:rPr>
              <a:t>		 FROM	</a:t>
            </a:r>
            <a:r>
              <a:rPr kumimoji="0" lang="en-US" altLang="zh-CN" sz="1100" i="1">
                <a:latin typeface="Courier New" panose="02070309020205020404" pitchFamily="49" charset="0"/>
              </a:rPr>
              <a:t>table</a:t>
            </a:r>
            <a:endParaRPr kumimoji="0" lang="en-US" altLang="zh-CN" sz="1100">
              <a:latin typeface="Courier New" panose="02070309020205020404" pitchFamily="49" charset="0"/>
            </a:endParaRPr>
          </a:p>
          <a:p>
            <a:pPr>
              <a:spcBef>
                <a:spcPct val="0"/>
              </a:spcBef>
            </a:pPr>
            <a:r>
              <a:rPr kumimoji="0" lang="en-US" altLang="zh-CN" sz="1100">
                <a:latin typeface="Courier New" panose="02070309020205020404" pitchFamily="49" charset="0"/>
              </a:rPr>
              <a:t>		 WHERE	</a:t>
            </a:r>
            <a:r>
              <a:rPr kumimoji="0" lang="en-US" altLang="zh-CN" sz="1100" i="1">
                <a:latin typeface="Courier New" panose="02070309020205020404" pitchFamily="49" charset="0"/>
              </a:rPr>
              <a:t>condition</a:t>
            </a:r>
            <a:r>
              <a:rPr kumimoji="0" lang="en-US" altLang="zh-CN" sz="1100">
                <a:latin typeface="Courier New" panose="02070309020205020404" pitchFamily="49" charset="0"/>
              </a:rPr>
              <a:t>)</a:t>
            </a:r>
          </a:p>
          <a:p>
            <a:pPr>
              <a:spcBef>
                <a:spcPct val="0"/>
              </a:spcBef>
            </a:pPr>
            <a:r>
              <a:rPr kumimoji="0" lang="en-US" altLang="zh-CN" sz="1100">
                <a:latin typeface="Courier New" panose="02070309020205020404" pitchFamily="49" charset="0"/>
              </a:rPr>
              <a:t>  WHERE	</a:t>
            </a:r>
            <a:r>
              <a:rPr kumimoji="0" lang="en-US" altLang="zh-CN" sz="1100" i="1">
                <a:latin typeface="Courier New" panose="02070309020205020404" pitchFamily="49" charset="0"/>
              </a:rPr>
              <a:t>condition</a:t>
            </a:r>
            <a:r>
              <a:rPr kumimoji="0" lang="en-US" altLang="zh-CN" sz="1100">
                <a:latin typeface="Courier New" panose="02070309020205020404" pitchFamily="49" charset="0"/>
              </a:rPr>
              <a:t>;	</a:t>
            </a:r>
          </a:p>
        </p:txBody>
      </p:sp>
      <p:sp>
        <p:nvSpPr>
          <p:cNvPr id="107527" name="Rectangle 6"/>
          <p:cNvSpPr>
            <a:spLocks noChangeArrowheads="1"/>
          </p:cNvSpPr>
          <p:nvPr/>
        </p:nvSpPr>
        <p:spPr bwMode="auto">
          <a:xfrm>
            <a:off x="571500" y="7381875"/>
            <a:ext cx="5621338" cy="1101725"/>
          </a:xfrm>
          <a:prstGeom prst="rect">
            <a:avLst/>
          </a:prstGeom>
          <a:noFill/>
          <a:ln w="12700">
            <a:solidFill>
              <a:schemeClr val="accent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lgn="ctr" eaLnBrk="1" hangingPunct="1">
              <a:spcBef>
                <a:spcPct val="20000"/>
              </a:spcBef>
            </a:pPr>
            <a:endParaRPr kumimoji="0" lang="zh-CN" altLang="en-US" sz="3200">
              <a:latin typeface="Arial" panose="020B0604020202020204" pitchFamily="34" charset="0"/>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p:cNvSpPr>
            <a:spLocks noGrp="1" noChangeArrowheads="1"/>
          </p:cNvSpPr>
          <p:nvPr>
            <p:ph type="sldNum" sz="quarter" idx="5"/>
          </p:nvPr>
        </p:nvSpPr>
        <p:spPr>
          <a:noFill/>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spcBef>
                <a:spcPct val="0"/>
              </a:spcBef>
            </a:pPr>
            <a:fld id="{C8D02CBE-4E1F-4146-89D0-A0182FE1FFBC}" type="slidenum">
              <a:rPr lang="en-US" altLang="zh-CN" smtClean="0"/>
              <a:pPr>
                <a:spcBef>
                  <a:spcPct val="0"/>
                </a:spcBef>
              </a:pPr>
              <a:t>62</a:t>
            </a:fld>
            <a:endParaRPr lang="en-US" altLang="zh-CN"/>
          </a:p>
        </p:txBody>
      </p:sp>
      <p:sp>
        <p:nvSpPr>
          <p:cNvPr id="109571" name="Rectangle 2"/>
          <p:cNvSpPr>
            <a:spLocks noGrp="1" noRot="1" noChangeAspect="1" noChangeArrowheads="1" noTextEdit="1"/>
          </p:cNvSpPr>
          <p:nvPr>
            <p:ph type="sldImg"/>
          </p:nvPr>
        </p:nvSpPr>
        <p:spPr>
          <a:xfrm>
            <a:off x="-495300" y="155575"/>
            <a:ext cx="7842250" cy="4411663"/>
          </a:xfrm>
          <a:ln w="12700" cap="flat">
            <a:solidFill>
              <a:schemeClr val="tx1"/>
            </a:solidFill>
          </a:ln>
        </p:spPr>
      </p:sp>
      <p:sp>
        <p:nvSpPr>
          <p:cNvPr id="109572" name="Rectangle 3"/>
          <p:cNvSpPr>
            <a:spLocks noGrp="1" noChangeArrowheads="1"/>
          </p:cNvSpPr>
          <p:nvPr>
            <p:ph type="body" idx="1"/>
          </p:nvPr>
        </p:nvSpPr>
        <p:spPr>
          <a:xfrm>
            <a:off x="373063" y="4773613"/>
            <a:ext cx="6030912" cy="3756025"/>
          </a:xfrm>
          <a:noFill/>
        </p:spPr>
        <p:txBody>
          <a:bodyPr lIns="92388" tIns="46195" rIns="92388" bIns="46195"/>
          <a:lstStyle/>
          <a:p>
            <a:pPr eaLnBrk="1" hangingPunct="1"/>
            <a:r>
              <a:rPr lang="en-US" altLang="zh-CN"/>
              <a:t>Updating Rows Based on Another Table</a:t>
            </a:r>
          </a:p>
          <a:p>
            <a:pPr lvl="1" eaLnBrk="1" hangingPunct="1"/>
            <a:r>
              <a:rPr lang="en-US" altLang="zh-CN"/>
              <a:t>You can use subqueries in UPDATE statements to update rows in a table. The example above updates the EMPLOYEE table based on the values from the EMP table. It changes the department number of all employees with employee  7788’s job title to employee 7788’s current department number.</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p:cNvSpPr>
            <a:spLocks noGrp="1" noChangeArrowheads="1"/>
          </p:cNvSpPr>
          <p:nvPr>
            <p:ph type="sldNum" sz="quarter" idx="5"/>
          </p:nvPr>
        </p:nvSpPr>
        <p:spPr>
          <a:noFill/>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spcBef>
                <a:spcPct val="0"/>
              </a:spcBef>
            </a:pPr>
            <a:fld id="{7993C179-4A61-4C6A-B87C-F66DFA875F9E}" type="slidenum">
              <a:rPr lang="en-US" altLang="zh-CN" smtClean="0"/>
              <a:pPr>
                <a:spcBef>
                  <a:spcPct val="0"/>
                </a:spcBef>
              </a:pPr>
              <a:t>63</a:t>
            </a:fld>
            <a:endParaRPr lang="en-US" altLang="zh-CN"/>
          </a:p>
        </p:txBody>
      </p:sp>
      <p:sp>
        <p:nvSpPr>
          <p:cNvPr id="111619" name="Rectangle 2"/>
          <p:cNvSpPr>
            <a:spLocks noChangeArrowheads="1"/>
          </p:cNvSpPr>
          <p:nvPr/>
        </p:nvSpPr>
        <p:spPr bwMode="auto">
          <a:xfrm>
            <a:off x="3884613" y="-1588"/>
            <a:ext cx="2973387" cy="4572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lgn="ctr" eaLnBrk="1" hangingPunct="1">
              <a:spcBef>
                <a:spcPct val="20000"/>
              </a:spcBef>
            </a:pPr>
            <a:endParaRPr kumimoji="0" lang="zh-CN" altLang="en-US" sz="3200">
              <a:latin typeface="Arial" panose="020B0604020202020204" pitchFamily="34" charset="0"/>
            </a:endParaRPr>
          </a:p>
        </p:txBody>
      </p:sp>
      <p:sp>
        <p:nvSpPr>
          <p:cNvPr id="111620" name="Rectangle 3"/>
          <p:cNvSpPr>
            <a:spLocks noChangeArrowheads="1"/>
          </p:cNvSpPr>
          <p:nvPr/>
        </p:nvSpPr>
        <p:spPr bwMode="auto">
          <a:xfrm>
            <a:off x="-1588" y="-1588"/>
            <a:ext cx="2970213" cy="4572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lgn="ctr" eaLnBrk="1" hangingPunct="1">
              <a:spcBef>
                <a:spcPct val="20000"/>
              </a:spcBef>
            </a:pPr>
            <a:endParaRPr kumimoji="0" lang="zh-CN" altLang="en-US" sz="3200">
              <a:latin typeface="Arial" panose="020B0604020202020204" pitchFamily="34" charset="0"/>
            </a:endParaRPr>
          </a:p>
        </p:txBody>
      </p:sp>
      <p:sp>
        <p:nvSpPr>
          <p:cNvPr id="111621" name="Rectangle 4"/>
          <p:cNvSpPr>
            <a:spLocks noGrp="1" noChangeArrowheads="1"/>
          </p:cNvSpPr>
          <p:nvPr>
            <p:ph type="body" idx="1"/>
          </p:nvPr>
        </p:nvSpPr>
        <p:spPr>
          <a:xfrm>
            <a:off x="377825" y="4770438"/>
            <a:ext cx="5937250" cy="3802062"/>
          </a:xfrm>
          <a:noFill/>
        </p:spPr>
        <p:txBody>
          <a:bodyPr lIns="92388" tIns="46195" rIns="92388" bIns="46195"/>
          <a:lstStyle/>
          <a:p>
            <a:pPr defTabSz="396875" eaLnBrk="1" hangingPunct="1">
              <a:tabLst>
                <a:tab pos="454025" algn="l"/>
              </a:tabLst>
            </a:pPr>
            <a:r>
              <a:rPr lang="en-US" altLang="zh-CN"/>
              <a:t>Removing a Row from a Table</a:t>
            </a:r>
          </a:p>
          <a:p>
            <a:pPr marL="114300" lvl="1" defTabSz="396875" eaLnBrk="1" hangingPunct="1">
              <a:tabLst>
                <a:tab pos="454025" algn="l"/>
              </a:tabLst>
            </a:pPr>
            <a:r>
              <a:rPr lang="en-US" altLang="zh-CN"/>
              <a:t>The graphic above removes the DEVELOPMENT department from the DEPT table (assuming there are no constraints defined on the DEPT table).</a:t>
            </a:r>
          </a:p>
          <a:p>
            <a:pPr marL="114300" lvl="1" defTabSz="396875" eaLnBrk="1" hangingPunct="1">
              <a:tabLst>
                <a:tab pos="454025" algn="l"/>
              </a:tabLst>
            </a:pPr>
            <a:endParaRPr lang="en-US" altLang="zh-CN"/>
          </a:p>
          <a:p>
            <a:pPr marL="114300" lvl="1" defTabSz="396875" eaLnBrk="1" hangingPunct="1">
              <a:tabLst>
                <a:tab pos="454025" algn="l"/>
              </a:tabLst>
            </a:pPr>
            <a:endParaRPr lang="en-US" altLang="zh-CN"/>
          </a:p>
          <a:p>
            <a:pPr marL="114300" lvl="1" defTabSz="396875" eaLnBrk="1" hangingPunct="1">
              <a:tabLst>
                <a:tab pos="454025" algn="l"/>
              </a:tabLst>
            </a:pPr>
            <a:endParaRPr lang="en-US" altLang="zh-CN"/>
          </a:p>
          <a:p>
            <a:pPr marL="114300" lvl="1" defTabSz="396875" eaLnBrk="1" hangingPunct="1">
              <a:tabLst>
                <a:tab pos="454025" algn="l"/>
              </a:tabLst>
            </a:pPr>
            <a:endParaRPr lang="en-US" altLang="zh-CN"/>
          </a:p>
          <a:p>
            <a:pPr marL="114300" lvl="1" defTabSz="396875" eaLnBrk="1" hangingPunct="1">
              <a:tabLst>
                <a:tab pos="454025" algn="l"/>
              </a:tabLst>
            </a:pPr>
            <a:endParaRPr lang="en-US" altLang="zh-CN"/>
          </a:p>
          <a:p>
            <a:pPr defTabSz="396875" eaLnBrk="1" hangingPunct="1">
              <a:tabLst>
                <a:tab pos="454025" algn="l"/>
              </a:tabLst>
            </a:pPr>
            <a:r>
              <a:rPr lang="en-US" altLang="zh-CN">
                <a:solidFill>
                  <a:schemeClr val="accent2"/>
                </a:solidFill>
              </a:rPr>
              <a:t>Class Management Note</a:t>
            </a:r>
          </a:p>
          <a:p>
            <a:pPr marL="114300" lvl="1" defTabSz="396875" eaLnBrk="1" hangingPunct="1">
              <a:tabLst>
                <a:tab pos="454025" algn="l"/>
              </a:tabLst>
            </a:pPr>
            <a:r>
              <a:rPr lang="en-US" altLang="zh-CN">
                <a:solidFill>
                  <a:schemeClr val="accent2"/>
                </a:solidFill>
              </a:rPr>
              <a:t>After all the rows have been eliminated with the DELETE statement, only the data structure of the table remains. A more efficient method of emptying a table is with the TRUNCATE statement.</a:t>
            </a:r>
            <a:br>
              <a:rPr lang="en-US" altLang="zh-CN">
                <a:solidFill>
                  <a:schemeClr val="accent2"/>
                </a:solidFill>
              </a:rPr>
            </a:br>
            <a:r>
              <a:rPr lang="en-US" altLang="zh-CN">
                <a:solidFill>
                  <a:schemeClr val="accent2"/>
                </a:solidFill>
              </a:rPr>
              <a:t>You can use the TRUNCATE statement to quickly remove all rows from a table or cluster. Removing rows with the TRUNCATE statement is faster than removing them with the DELETE statement for the following reasons:</a:t>
            </a:r>
          </a:p>
          <a:p>
            <a:pPr marL="447675" lvl="2" indent="-215900" defTabSz="396875" eaLnBrk="1" hangingPunct="1">
              <a:tabLst>
                <a:tab pos="454025" algn="l"/>
              </a:tabLst>
            </a:pPr>
            <a:r>
              <a:rPr lang="en-US" altLang="zh-CN">
                <a:solidFill>
                  <a:schemeClr val="accent2"/>
                </a:solidFill>
              </a:rPr>
              <a:t>The TRUNCATE statement is a data definition language (DDL) statement and generates no rollback information. It will be covered in a subsequent lesson.</a:t>
            </a:r>
          </a:p>
          <a:p>
            <a:pPr marL="447675" lvl="2" indent="-215900" defTabSz="396875" eaLnBrk="1" hangingPunct="1">
              <a:tabLst>
                <a:tab pos="454025" algn="l"/>
              </a:tabLst>
            </a:pPr>
            <a:r>
              <a:rPr lang="en-US" altLang="zh-CN">
                <a:solidFill>
                  <a:schemeClr val="accent2"/>
                </a:solidFill>
              </a:rPr>
              <a:t>Truncating a table does not fire the table’s DELETE triggers. </a:t>
            </a:r>
          </a:p>
          <a:p>
            <a:pPr marL="447675" lvl="2" indent="-215900" defTabSz="396875" eaLnBrk="1" hangingPunct="1">
              <a:tabLst>
                <a:tab pos="454025" algn="l"/>
              </a:tabLst>
            </a:pPr>
            <a:r>
              <a:rPr lang="en-US" altLang="zh-CN">
                <a:solidFill>
                  <a:schemeClr val="accent2"/>
                </a:solidFill>
              </a:rPr>
              <a:t>If the table is the parent of a referential integrity constraint, you cannot truncate the table. Disable the constraint before issuing the TRUNCATE statement.</a:t>
            </a:r>
          </a:p>
        </p:txBody>
      </p:sp>
      <p:sp>
        <p:nvSpPr>
          <p:cNvPr id="111622" name="Rectangle 5"/>
          <p:cNvSpPr>
            <a:spLocks noGrp="1" noRot="1" noChangeAspect="1" noChangeArrowheads="1" noTextEdit="1"/>
          </p:cNvSpPr>
          <p:nvPr>
            <p:ph type="sldImg"/>
          </p:nvPr>
        </p:nvSpPr>
        <p:spPr>
          <a:xfrm>
            <a:off x="-534988" y="168275"/>
            <a:ext cx="7918451" cy="4454525"/>
          </a:xfrm>
          <a:ln w="12700" cap="flat">
            <a:solidFill>
              <a:schemeClr val="tx1"/>
            </a:solidFill>
          </a:ln>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7"/>
          <p:cNvSpPr>
            <a:spLocks noGrp="1" noChangeArrowheads="1"/>
          </p:cNvSpPr>
          <p:nvPr>
            <p:ph type="sldNum" sz="quarter" idx="5"/>
          </p:nvPr>
        </p:nvSpPr>
        <p:spPr>
          <a:noFill/>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spcBef>
                <a:spcPct val="0"/>
              </a:spcBef>
            </a:pPr>
            <a:fld id="{C933A36F-9D23-4557-9AD0-94C6BB53238C}" type="slidenum">
              <a:rPr lang="en-US" altLang="zh-CN" smtClean="0"/>
              <a:pPr>
                <a:spcBef>
                  <a:spcPct val="0"/>
                </a:spcBef>
              </a:pPr>
              <a:t>64</a:t>
            </a:fld>
            <a:endParaRPr lang="en-US" altLang="zh-CN"/>
          </a:p>
        </p:txBody>
      </p:sp>
      <p:sp>
        <p:nvSpPr>
          <p:cNvPr id="113667" name="Rectangle 2"/>
          <p:cNvSpPr>
            <a:spLocks noChangeArrowheads="1"/>
          </p:cNvSpPr>
          <p:nvPr/>
        </p:nvSpPr>
        <p:spPr bwMode="auto">
          <a:xfrm>
            <a:off x="3883025" y="0"/>
            <a:ext cx="2976563"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lgn="ctr" eaLnBrk="1" hangingPunct="1">
              <a:spcBef>
                <a:spcPct val="20000"/>
              </a:spcBef>
            </a:pPr>
            <a:endParaRPr kumimoji="0" lang="zh-CN" altLang="en-US" sz="3200">
              <a:latin typeface="Arial" panose="020B0604020202020204" pitchFamily="34" charset="0"/>
            </a:endParaRPr>
          </a:p>
        </p:txBody>
      </p:sp>
      <p:sp>
        <p:nvSpPr>
          <p:cNvPr id="113668" name="Rectangle 3"/>
          <p:cNvSpPr>
            <a:spLocks noChangeArrowheads="1"/>
          </p:cNvSpPr>
          <p:nvPr/>
        </p:nvSpPr>
        <p:spPr bwMode="auto">
          <a:xfrm>
            <a:off x="-3175" y="0"/>
            <a:ext cx="2973388"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lgn="ctr" eaLnBrk="1" hangingPunct="1">
              <a:spcBef>
                <a:spcPct val="20000"/>
              </a:spcBef>
            </a:pPr>
            <a:endParaRPr kumimoji="0" lang="zh-CN" altLang="en-US" sz="3200">
              <a:latin typeface="Arial" panose="020B0604020202020204" pitchFamily="34" charset="0"/>
            </a:endParaRPr>
          </a:p>
        </p:txBody>
      </p:sp>
      <p:sp>
        <p:nvSpPr>
          <p:cNvPr id="113669" name="Rectangle 4"/>
          <p:cNvSpPr>
            <a:spLocks noGrp="1" noChangeArrowheads="1"/>
          </p:cNvSpPr>
          <p:nvPr>
            <p:ph type="body" idx="1"/>
          </p:nvPr>
        </p:nvSpPr>
        <p:spPr>
          <a:xfrm>
            <a:off x="385763" y="4773613"/>
            <a:ext cx="6030912" cy="3756025"/>
          </a:xfrm>
          <a:noFill/>
        </p:spPr>
        <p:txBody>
          <a:bodyPr lIns="92388" tIns="46195" rIns="92388" bIns="46195"/>
          <a:lstStyle/>
          <a:p>
            <a:pPr defTabSz="401638" eaLnBrk="1" hangingPunct="1"/>
            <a:r>
              <a:rPr lang="en-US" altLang="zh-CN"/>
              <a:t>Deleting Rows</a:t>
            </a:r>
          </a:p>
          <a:p>
            <a:pPr marL="114300" lvl="1" defTabSz="401638" eaLnBrk="1" hangingPunct="1"/>
            <a:r>
              <a:rPr lang="en-US" altLang="zh-CN"/>
              <a:t>You can remove existing rows by using the DELETE statement.</a:t>
            </a:r>
          </a:p>
          <a:p>
            <a:pPr marL="114300" lvl="1" defTabSz="401638" eaLnBrk="1" hangingPunct="1"/>
            <a:r>
              <a:rPr lang="en-US" altLang="zh-CN"/>
              <a:t>In the syntax:</a:t>
            </a:r>
          </a:p>
          <a:p>
            <a:pPr marL="114300" lvl="1" defTabSz="401638" eaLnBrk="1" hangingPunct="1"/>
            <a:r>
              <a:rPr lang="en-US" altLang="zh-CN"/>
              <a:t>	</a:t>
            </a:r>
            <a:r>
              <a:rPr lang="en-US" altLang="zh-CN" i="1"/>
              <a:t>table			</a:t>
            </a:r>
            <a:r>
              <a:rPr lang="en-US" altLang="zh-CN"/>
              <a:t>is the table name.</a:t>
            </a:r>
            <a:br>
              <a:rPr lang="en-US" altLang="zh-CN"/>
            </a:br>
            <a:r>
              <a:rPr lang="en-US" altLang="zh-CN"/>
              <a:t>	</a:t>
            </a:r>
            <a:r>
              <a:rPr lang="en-US" altLang="zh-CN" i="1"/>
              <a:t>condition</a:t>
            </a:r>
            <a:r>
              <a:rPr lang="en-US" altLang="zh-CN"/>
              <a:t>		identifies the rows to be deleted and is composed of column names, 					expressions, constants, subqueries, and comparison operators.</a:t>
            </a:r>
          </a:p>
          <a:p>
            <a:pPr marL="114300" lvl="1" defTabSz="401638" eaLnBrk="1" hangingPunct="1"/>
            <a:r>
              <a:rPr lang="en-US" altLang="zh-CN"/>
              <a:t>For more information, see</a:t>
            </a:r>
            <a:br>
              <a:rPr lang="en-US" altLang="zh-CN"/>
            </a:br>
            <a:r>
              <a:rPr lang="en-US" altLang="zh-CN" i="1"/>
              <a:t>Oracle Server SQL Reference, Release 8.0</a:t>
            </a:r>
            <a:r>
              <a:rPr lang="en-US" altLang="zh-CN"/>
              <a:t>,</a:t>
            </a:r>
            <a:r>
              <a:rPr lang="en-US" altLang="zh-CN" b="1"/>
              <a:t> </a:t>
            </a:r>
            <a:r>
              <a:rPr lang="en-US" altLang="zh-CN"/>
              <a:t>“DELETE.”</a:t>
            </a:r>
          </a:p>
          <a:p>
            <a:pPr marL="114300" lvl="1" defTabSz="401638" eaLnBrk="1" hangingPunct="1"/>
            <a:endParaRPr lang="en-US" altLang="zh-CN"/>
          </a:p>
          <a:p>
            <a:pPr marL="114300" lvl="1" defTabSz="401638" eaLnBrk="1" hangingPunct="1"/>
            <a:endParaRPr lang="en-US" altLang="zh-CN"/>
          </a:p>
          <a:p>
            <a:pPr marL="114300" lvl="1" defTabSz="401638" eaLnBrk="1" hangingPunct="1"/>
            <a:endParaRPr lang="en-US" altLang="zh-CN"/>
          </a:p>
          <a:p>
            <a:pPr marL="114300" lvl="1" defTabSz="401638" eaLnBrk="1" hangingPunct="1"/>
            <a:endParaRPr lang="en-US" altLang="zh-CN"/>
          </a:p>
          <a:p>
            <a:pPr marL="114300" lvl="1" defTabSz="401638" eaLnBrk="1" hangingPunct="1"/>
            <a:endParaRPr lang="en-US" altLang="zh-CN"/>
          </a:p>
          <a:p>
            <a:pPr marL="114300" lvl="1" defTabSz="401638" eaLnBrk="1" hangingPunct="1"/>
            <a:endParaRPr lang="en-US" altLang="zh-CN"/>
          </a:p>
          <a:p>
            <a:pPr defTabSz="401638" eaLnBrk="1" hangingPunct="1"/>
            <a:r>
              <a:rPr lang="en-US" altLang="zh-CN">
                <a:solidFill>
                  <a:schemeClr val="accent2"/>
                </a:solidFill>
              </a:rPr>
              <a:t>Class Management Note</a:t>
            </a:r>
          </a:p>
          <a:p>
            <a:pPr marL="114300" lvl="1" defTabSz="401638" eaLnBrk="1" hangingPunct="1"/>
            <a:r>
              <a:rPr lang="en-US" altLang="zh-CN">
                <a:solidFill>
                  <a:schemeClr val="accent2"/>
                </a:solidFill>
              </a:rPr>
              <a:t>The DELETE statement does not ask for confirmation. However, the delete operation is not made permanent until the data transaction is committed. Therefore, you can undo the operation with the ROLLBACK statement if you make a mistake.</a:t>
            </a:r>
          </a:p>
        </p:txBody>
      </p:sp>
      <p:sp>
        <p:nvSpPr>
          <p:cNvPr id="113670" name="Rectangle 5"/>
          <p:cNvSpPr>
            <a:spLocks noGrp="1" noRot="1" noChangeAspect="1" noChangeArrowheads="1" noTextEdit="1"/>
          </p:cNvSpPr>
          <p:nvPr>
            <p:ph type="sldImg"/>
          </p:nvPr>
        </p:nvSpPr>
        <p:spPr>
          <a:xfrm>
            <a:off x="-493713" y="157163"/>
            <a:ext cx="7839076" cy="4410075"/>
          </a:xfrm>
          <a:ln w="12700" cap="flat">
            <a:solidFill>
              <a:schemeClr val="tx1"/>
            </a:solidFill>
          </a:ln>
        </p:spPr>
      </p:sp>
      <p:grpSp>
        <p:nvGrpSpPr>
          <p:cNvPr id="113671" name="Group 6"/>
          <p:cNvGrpSpPr>
            <a:grpSpLocks/>
          </p:cNvGrpSpPr>
          <p:nvPr/>
        </p:nvGrpSpPr>
        <p:grpSpPr bwMode="auto">
          <a:xfrm>
            <a:off x="177800" y="6072188"/>
            <a:ext cx="296863" cy="288925"/>
            <a:chOff x="111" y="3818"/>
            <a:chExt cx="186" cy="182"/>
          </a:xfrm>
        </p:grpSpPr>
        <p:sp>
          <p:nvSpPr>
            <p:cNvPr id="113672" name="Freeform 7"/>
            <p:cNvSpPr>
              <a:spLocks/>
            </p:cNvSpPr>
            <p:nvPr/>
          </p:nvSpPr>
          <p:spPr bwMode="auto">
            <a:xfrm>
              <a:off x="111" y="3818"/>
              <a:ext cx="177" cy="176"/>
            </a:xfrm>
            <a:custGeom>
              <a:avLst/>
              <a:gdLst>
                <a:gd name="T0" fmla="*/ 176 w 177"/>
                <a:gd name="T1" fmla="*/ 175 h 176"/>
                <a:gd name="T2" fmla="*/ 176 w 177"/>
                <a:gd name="T3" fmla="*/ 0 h 176"/>
                <a:gd name="T4" fmla="*/ 0 w 177"/>
                <a:gd name="T5" fmla="*/ 0 h 176"/>
                <a:gd name="T6" fmla="*/ 0 w 177"/>
                <a:gd name="T7" fmla="*/ 175 h 176"/>
                <a:gd name="T8" fmla="*/ 176 w 177"/>
                <a:gd name="T9" fmla="*/ 175 h 17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7" h="176">
                  <a:moveTo>
                    <a:pt x="176" y="175"/>
                  </a:moveTo>
                  <a:lnTo>
                    <a:pt x="176" y="0"/>
                  </a:lnTo>
                  <a:lnTo>
                    <a:pt x="0" y="0"/>
                  </a:lnTo>
                  <a:lnTo>
                    <a:pt x="0" y="175"/>
                  </a:lnTo>
                  <a:lnTo>
                    <a:pt x="176" y="175"/>
                  </a:lnTo>
                </a:path>
              </a:pathLst>
            </a:custGeom>
            <a:solidFill>
              <a:srgbClr val="00000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3673" name="Freeform 8"/>
            <p:cNvSpPr>
              <a:spLocks/>
            </p:cNvSpPr>
            <p:nvPr/>
          </p:nvSpPr>
          <p:spPr bwMode="auto">
            <a:xfrm>
              <a:off x="172" y="3883"/>
              <a:ext cx="69" cy="37"/>
            </a:xfrm>
            <a:custGeom>
              <a:avLst/>
              <a:gdLst>
                <a:gd name="T0" fmla="*/ 68 w 69"/>
                <a:gd name="T1" fmla="*/ 7 h 37"/>
                <a:gd name="T2" fmla="*/ 65 w 69"/>
                <a:gd name="T3" fmla="*/ 0 h 37"/>
                <a:gd name="T4" fmla="*/ 0 w 69"/>
                <a:gd name="T5" fmla="*/ 29 h 37"/>
                <a:gd name="T6" fmla="*/ 3 w 69"/>
                <a:gd name="T7" fmla="*/ 36 h 37"/>
                <a:gd name="T8" fmla="*/ 68 w 69"/>
                <a:gd name="T9" fmla="*/ 7 h 3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9" h="37">
                  <a:moveTo>
                    <a:pt x="68" y="7"/>
                  </a:moveTo>
                  <a:lnTo>
                    <a:pt x="65" y="0"/>
                  </a:lnTo>
                  <a:lnTo>
                    <a:pt x="0" y="29"/>
                  </a:lnTo>
                  <a:lnTo>
                    <a:pt x="3" y="36"/>
                  </a:lnTo>
                  <a:lnTo>
                    <a:pt x="68" y="7"/>
                  </a:lnTo>
                </a:path>
              </a:pathLst>
            </a:custGeom>
            <a:solidFill>
              <a:srgbClr val="FFFF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3674" name="Freeform 9"/>
            <p:cNvSpPr>
              <a:spLocks/>
            </p:cNvSpPr>
            <p:nvPr/>
          </p:nvSpPr>
          <p:spPr bwMode="auto">
            <a:xfrm>
              <a:off x="181" y="3899"/>
              <a:ext cx="68" cy="37"/>
            </a:xfrm>
            <a:custGeom>
              <a:avLst/>
              <a:gdLst>
                <a:gd name="T0" fmla="*/ 67 w 68"/>
                <a:gd name="T1" fmla="*/ 7 h 37"/>
                <a:gd name="T2" fmla="*/ 64 w 68"/>
                <a:gd name="T3" fmla="*/ 0 h 37"/>
                <a:gd name="T4" fmla="*/ 0 w 68"/>
                <a:gd name="T5" fmla="*/ 29 h 37"/>
                <a:gd name="T6" fmla="*/ 2 w 68"/>
                <a:gd name="T7" fmla="*/ 36 h 37"/>
                <a:gd name="T8" fmla="*/ 67 w 68"/>
                <a:gd name="T9" fmla="*/ 7 h 3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8" h="37">
                  <a:moveTo>
                    <a:pt x="67" y="7"/>
                  </a:moveTo>
                  <a:lnTo>
                    <a:pt x="64" y="0"/>
                  </a:lnTo>
                  <a:lnTo>
                    <a:pt x="0" y="29"/>
                  </a:lnTo>
                  <a:lnTo>
                    <a:pt x="2" y="36"/>
                  </a:lnTo>
                  <a:lnTo>
                    <a:pt x="67" y="7"/>
                  </a:lnTo>
                </a:path>
              </a:pathLst>
            </a:custGeom>
            <a:solidFill>
              <a:srgbClr val="FFFF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3675" name="Freeform 10"/>
            <p:cNvSpPr>
              <a:spLocks/>
            </p:cNvSpPr>
            <p:nvPr/>
          </p:nvSpPr>
          <p:spPr bwMode="auto">
            <a:xfrm>
              <a:off x="187" y="3915"/>
              <a:ext cx="68" cy="35"/>
            </a:xfrm>
            <a:custGeom>
              <a:avLst/>
              <a:gdLst>
                <a:gd name="T0" fmla="*/ 67 w 68"/>
                <a:gd name="T1" fmla="*/ 6 h 35"/>
                <a:gd name="T2" fmla="*/ 64 w 68"/>
                <a:gd name="T3" fmla="*/ 0 h 35"/>
                <a:gd name="T4" fmla="*/ 0 w 68"/>
                <a:gd name="T5" fmla="*/ 27 h 35"/>
                <a:gd name="T6" fmla="*/ 2 w 68"/>
                <a:gd name="T7" fmla="*/ 34 h 35"/>
                <a:gd name="T8" fmla="*/ 67 w 68"/>
                <a:gd name="T9" fmla="*/ 6 h 3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8" h="35">
                  <a:moveTo>
                    <a:pt x="67" y="6"/>
                  </a:moveTo>
                  <a:lnTo>
                    <a:pt x="64" y="0"/>
                  </a:lnTo>
                  <a:lnTo>
                    <a:pt x="0" y="27"/>
                  </a:lnTo>
                  <a:lnTo>
                    <a:pt x="2" y="34"/>
                  </a:lnTo>
                  <a:lnTo>
                    <a:pt x="67" y="6"/>
                  </a:lnTo>
                </a:path>
              </a:pathLst>
            </a:custGeom>
            <a:solidFill>
              <a:srgbClr val="FFFF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3676" name="Freeform 11"/>
            <p:cNvSpPr>
              <a:spLocks/>
            </p:cNvSpPr>
            <p:nvPr/>
          </p:nvSpPr>
          <p:spPr bwMode="auto">
            <a:xfrm>
              <a:off x="195" y="3932"/>
              <a:ext cx="70" cy="35"/>
            </a:xfrm>
            <a:custGeom>
              <a:avLst/>
              <a:gdLst>
                <a:gd name="T0" fmla="*/ 69 w 70"/>
                <a:gd name="T1" fmla="*/ 6 h 35"/>
                <a:gd name="T2" fmla="*/ 65 w 70"/>
                <a:gd name="T3" fmla="*/ 0 h 35"/>
                <a:gd name="T4" fmla="*/ 0 w 70"/>
                <a:gd name="T5" fmla="*/ 27 h 35"/>
                <a:gd name="T6" fmla="*/ 3 w 70"/>
                <a:gd name="T7" fmla="*/ 34 h 35"/>
                <a:gd name="T8" fmla="*/ 69 w 70"/>
                <a:gd name="T9" fmla="*/ 6 h 3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0" h="35">
                  <a:moveTo>
                    <a:pt x="69" y="6"/>
                  </a:moveTo>
                  <a:lnTo>
                    <a:pt x="65" y="0"/>
                  </a:lnTo>
                  <a:lnTo>
                    <a:pt x="0" y="27"/>
                  </a:lnTo>
                  <a:lnTo>
                    <a:pt x="3" y="34"/>
                  </a:lnTo>
                  <a:lnTo>
                    <a:pt x="69" y="6"/>
                  </a:lnTo>
                </a:path>
              </a:pathLst>
            </a:custGeom>
            <a:solidFill>
              <a:srgbClr val="FFFF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3677" name="Freeform 12"/>
            <p:cNvSpPr>
              <a:spLocks/>
            </p:cNvSpPr>
            <p:nvPr/>
          </p:nvSpPr>
          <p:spPr bwMode="auto">
            <a:xfrm>
              <a:off x="202" y="3947"/>
              <a:ext cx="70" cy="38"/>
            </a:xfrm>
            <a:custGeom>
              <a:avLst/>
              <a:gdLst>
                <a:gd name="T0" fmla="*/ 69 w 70"/>
                <a:gd name="T1" fmla="*/ 7 h 38"/>
                <a:gd name="T2" fmla="*/ 65 w 70"/>
                <a:gd name="T3" fmla="*/ 0 h 38"/>
                <a:gd name="T4" fmla="*/ 0 w 70"/>
                <a:gd name="T5" fmla="*/ 29 h 38"/>
                <a:gd name="T6" fmla="*/ 3 w 70"/>
                <a:gd name="T7" fmla="*/ 37 h 38"/>
                <a:gd name="T8" fmla="*/ 69 w 70"/>
                <a:gd name="T9" fmla="*/ 7 h 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0" h="38">
                  <a:moveTo>
                    <a:pt x="69" y="7"/>
                  </a:moveTo>
                  <a:lnTo>
                    <a:pt x="65" y="0"/>
                  </a:lnTo>
                  <a:lnTo>
                    <a:pt x="0" y="29"/>
                  </a:lnTo>
                  <a:lnTo>
                    <a:pt x="3" y="37"/>
                  </a:lnTo>
                  <a:lnTo>
                    <a:pt x="69" y="7"/>
                  </a:lnTo>
                </a:path>
              </a:pathLst>
            </a:custGeom>
            <a:solidFill>
              <a:srgbClr val="FFFF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3678" name="Freeform 13"/>
            <p:cNvSpPr>
              <a:spLocks/>
            </p:cNvSpPr>
            <p:nvPr/>
          </p:nvSpPr>
          <p:spPr bwMode="auto">
            <a:xfrm>
              <a:off x="132" y="3846"/>
              <a:ext cx="121" cy="58"/>
            </a:xfrm>
            <a:custGeom>
              <a:avLst/>
              <a:gdLst>
                <a:gd name="T0" fmla="*/ 120 w 121"/>
                <a:gd name="T1" fmla="*/ 7 h 58"/>
                <a:gd name="T2" fmla="*/ 118 w 121"/>
                <a:gd name="T3" fmla="*/ 0 h 58"/>
                <a:gd name="T4" fmla="*/ 0 w 121"/>
                <a:gd name="T5" fmla="*/ 50 h 58"/>
                <a:gd name="T6" fmla="*/ 2 w 121"/>
                <a:gd name="T7" fmla="*/ 57 h 58"/>
                <a:gd name="T8" fmla="*/ 120 w 121"/>
                <a:gd name="T9" fmla="*/ 7 h 5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1" h="58">
                  <a:moveTo>
                    <a:pt x="120" y="7"/>
                  </a:moveTo>
                  <a:lnTo>
                    <a:pt x="118" y="0"/>
                  </a:lnTo>
                  <a:lnTo>
                    <a:pt x="0" y="50"/>
                  </a:lnTo>
                  <a:lnTo>
                    <a:pt x="2" y="57"/>
                  </a:lnTo>
                  <a:lnTo>
                    <a:pt x="120" y="7"/>
                  </a:lnTo>
                </a:path>
              </a:pathLst>
            </a:custGeom>
            <a:solidFill>
              <a:srgbClr val="FFFF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3679" name="Freeform 14"/>
            <p:cNvSpPr>
              <a:spLocks/>
            </p:cNvSpPr>
            <p:nvPr/>
          </p:nvSpPr>
          <p:spPr bwMode="auto">
            <a:xfrm>
              <a:off x="115" y="3834"/>
              <a:ext cx="122" cy="59"/>
            </a:xfrm>
            <a:custGeom>
              <a:avLst/>
              <a:gdLst>
                <a:gd name="T0" fmla="*/ 121 w 122"/>
                <a:gd name="T1" fmla="*/ 7 h 59"/>
                <a:gd name="T2" fmla="*/ 118 w 122"/>
                <a:gd name="T3" fmla="*/ 0 h 59"/>
                <a:gd name="T4" fmla="*/ 0 w 122"/>
                <a:gd name="T5" fmla="*/ 51 h 59"/>
                <a:gd name="T6" fmla="*/ 1 w 122"/>
                <a:gd name="T7" fmla="*/ 58 h 59"/>
                <a:gd name="T8" fmla="*/ 121 w 122"/>
                <a:gd name="T9" fmla="*/ 7 h 5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2" h="59">
                  <a:moveTo>
                    <a:pt x="121" y="7"/>
                  </a:moveTo>
                  <a:lnTo>
                    <a:pt x="118" y="0"/>
                  </a:lnTo>
                  <a:lnTo>
                    <a:pt x="0" y="51"/>
                  </a:lnTo>
                  <a:lnTo>
                    <a:pt x="1" y="58"/>
                  </a:lnTo>
                  <a:lnTo>
                    <a:pt x="121" y="7"/>
                  </a:lnTo>
                </a:path>
              </a:pathLst>
            </a:custGeom>
            <a:solidFill>
              <a:srgbClr val="FFFF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3680" name="Freeform 15"/>
            <p:cNvSpPr>
              <a:spLocks/>
            </p:cNvSpPr>
            <p:nvPr/>
          </p:nvSpPr>
          <p:spPr bwMode="auto">
            <a:xfrm>
              <a:off x="241" y="3848"/>
              <a:ext cx="56" cy="104"/>
            </a:xfrm>
            <a:custGeom>
              <a:avLst/>
              <a:gdLst>
                <a:gd name="T0" fmla="*/ 47 w 56"/>
                <a:gd name="T1" fmla="*/ 103 h 104"/>
                <a:gd name="T2" fmla="*/ 55 w 56"/>
                <a:gd name="T3" fmla="*/ 100 h 104"/>
                <a:gd name="T4" fmla="*/ 7 w 56"/>
                <a:gd name="T5" fmla="*/ 0 h 104"/>
                <a:gd name="T6" fmla="*/ 0 w 56"/>
                <a:gd name="T7" fmla="*/ 2 h 104"/>
                <a:gd name="T8" fmla="*/ 47 w 56"/>
                <a:gd name="T9" fmla="*/ 103 h 10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6" h="104">
                  <a:moveTo>
                    <a:pt x="47" y="103"/>
                  </a:moveTo>
                  <a:lnTo>
                    <a:pt x="55" y="100"/>
                  </a:lnTo>
                  <a:lnTo>
                    <a:pt x="7" y="0"/>
                  </a:lnTo>
                  <a:lnTo>
                    <a:pt x="0" y="2"/>
                  </a:lnTo>
                  <a:lnTo>
                    <a:pt x="47" y="103"/>
                  </a:lnTo>
                </a:path>
              </a:pathLst>
            </a:custGeom>
            <a:solidFill>
              <a:srgbClr val="FFFF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3681" name="Freeform 16"/>
            <p:cNvSpPr>
              <a:spLocks/>
            </p:cNvSpPr>
            <p:nvPr/>
          </p:nvSpPr>
          <p:spPr bwMode="auto">
            <a:xfrm>
              <a:off x="132" y="3893"/>
              <a:ext cx="53" cy="107"/>
            </a:xfrm>
            <a:custGeom>
              <a:avLst/>
              <a:gdLst>
                <a:gd name="T0" fmla="*/ 45 w 53"/>
                <a:gd name="T1" fmla="*/ 106 h 107"/>
                <a:gd name="T2" fmla="*/ 52 w 53"/>
                <a:gd name="T3" fmla="*/ 102 h 107"/>
                <a:gd name="T4" fmla="*/ 6 w 53"/>
                <a:gd name="T5" fmla="*/ 0 h 107"/>
                <a:gd name="T6" fmla="*/ 0 w 53"/>
                <a:gd name="T7" fmla="*/ 4 h 107"/>
                <a:gd name="T8" fmla="*/ 45 w 53"/>
                <a:gd name="T9" fmla="*/ 106 h 10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3" h="107">
                  <a:moveTo>
                    <a:pt x="45" y="106"/>
                  </a:moveTo>
                  <a:lnTo>
                    <a:pt x="52" y="102"/>
                  </a:lnTo>
                  <a:lnTo>
                    <a:pt x="6" y="0"/>
                  </a:lnTo>
                  <a:lnTo>
                    <a:pt x="0" y="4"/>
                  </a:lnTo>
                  <a:lnTo>
                    <a:pt x="45" y="106"/>
                  </a:lnTo>
                </a:path>
              </a:pathLst>
            </a:custGeom>
            <a:solidFill>
              <a:srgbClr val="FFFF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3682" name="Freeform 17"/>
            <p:cNvSpPr>
              <a:spLocks/>
            </p:cNvSpPr>
            <p:nvPr/>
          </p:nvSpPr>
          <p:spPr bwMode="auto">
            <a:xfrm>
              <a:off x="111" y="3885"/>
              <a:ext cx="58" cy="115"/>
            </a:xfrm>
            <a:custGeom>
              <a:avLst/>
              <a:gdLst>
                <a:gd name="T0" fmla="*/ 50 w 58"/>
                <a:gd name="T1" fmla="*/ 114 h 115"/>
                <a:gd name="T2" fmla="*/ 57 w 58"/>
                <a:gd name="T3" fmla="*/ 111 h 115"/>
                <a:gd name="T4" fmla="*/ 5 w 58"/>
                <a:gd name="T5" fmla="*/ 0 h 115"/>
                <a:gd name="T6" fmla="*/ 0 w 58"/>
                <a:gd name="T7" fmla="*/ 2 h 115"/>
                <a:gd name="T8" fmla="*/ 50 w 58"/>
                <a:gd name="T9" fmla="*/ 114 h 11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8" h="115">
                  <a:moveTo>
                    <a:pt x="50" y="114"/>
                  </a:moveTo>
                  <a:lnTo>
                    <a:pt x="57" y="111"/>
                  </a:lnTo>
                  <a:lnTo>
                    <a:pt x="5" y="0"/>
                  </a:lnTo>
                  <a:lnTo>
                    <a:pt x="0" y="2"/>
                  </a:lnTo>
                  <a:lnTo>
                    <a:pt x="50" y="114"/>
                  </a:lnTo>
                </a:path>
              </a:pathLst>
            </a:custGeom>
            <a:solidFill>
              <a:srgbClr val="FFFF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3683" name="Freeform 18"/>
            <p:cNvSpPr>
              <a:spLocks/>
            </p:cNvSpPr>
            <p:nvPr/>
          </p:nvSpPr>
          <p:spPr bwMode="auto">
            <a:xfrm>
              <a:off x="114" y="3885"/>
              <a:ext cx="28" cy="18"/>
            </a:xfrm>
            <a:custGeom>
              <a:avLst/>
              <a:gdLst>
                <a:gd name="T0" fmla="*/ 23 w 28"/>
                <a:gd name="T1" fmla="*/ 17 h 18"/>
                <a:gd name="T2" fmla="*/ 27 w 28"/>
                <a:gd name="T3" fmla="*/ 10 h 18"/>
                <a:gd name="T4" fmla="*/ 4 w 28"/>
                <a:gd name="T5" fmla="*/ 0 h 18"/>
                <a:gd name="T6" fmla="*/ 0 w 28"/>
                <a:gd name="T7" fmla="*/ 6 h 18"/>
                <a:gd name="T8" fmla="*/ 23 w 28"/>
                <a:gd name="T9" fmla="*/ 17 h 1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8" h="18">
                  <a:moveTo>
                    <a:pt x="23" y="17"/>
                  </a:moveTo>
                  <a:lnTo>
                    <a:pt x="27" y="10"/>
                  </a:lnTo>
                  <a:lnTo>
                    <a:pt x="4" y="0"/>
                  </a:lnTo>
                  <a:lnTo>
                    <a:pt x="0" y="6"/>
                  </a:lnTo>
                  <a:lnTo>
                    <a:pt x="23" y="17"/>
                  </a:lnTo>
                </a:path>
              </a:pathLst>
            </a:custGeom>
            <a:solidFill>
              <a:srgbClr val="FFFF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3684" name="Freeform 19"/>
            <p:cNvSpPr>
              <a:spLocks/>
            </p:cNvSpPr>
            <p:nvPr/>
          </p:nvSpPr>
          <p:spPr bwMode="auto">
            <a:xfrm>
              <a:off x="221" y="3841"/>
              <a:ext cx="28" cy="18"/>
            </a:xfrm>
            <a:custGeom>
              <a:avLst/>
              <a:gdLst>
                <a:gd name="T0" fmla="*/ 23 w 28"/>
                <a:gd name="T1" fmla="*/ 17 h 18"/>
                <a:gd name="T2" fmla="*/ 27 w 28"/>
                <a:gd name="T3" fmla="*/ 10 h 18"/>
                <a:gd name="T4" fmla="*/ 4 w 28"/>
                <a:gd name="T5" fmla="*/ 0 h 18"/>
                <a:gd name="T6" fmla="*/ 0 w 28"/>
                <a:gd name="T7" fmla="*/ 5 h 18"/>
                <a:gd name="T8" fmla="*/ 23 w 28"/>
                <a:gd name="T9" fmla="*/ 17 h 1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8" h="18">
                  <a:moveTo>
                    <a:pt x="23" y="17"/>
                  </a:moveTo>
                  <a:lnTo>
                    <a:pt x="27" y="10"/>
                  </a:lnTo>
                  <a:lnTo>
                    <a:pt x="4" y="0"/>
                  </a:lnTo>
                  <a:lnTo>
                    <a:pt x="0" y="5"/>
                  </a:lnTo>
                  <a:lnTo>
                    <a:pt x="23" y="17"/>
                  </a:lnTo>
                </a:path>
              </a:pathLst>
            </a:custGeom>
            <a:solidFill>
              <a:srgbClr val="FFFF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7"/>
          <p:cNvSpPr>
            <a:spLocks noGrp="1" noChangeArrowheads="1"/>
          </p:cNvSpPr>
          <p:nvPr>
            <p:ph type="sldNum" sz="quarter" idx="5"/>
          </p:nvPr>
        </p:nvSpPr>
        <p:spPr>
          <a:noFill/>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spcBef>
                <a:spcPct val="0"/>
              </a:spcBef>
            </a:pPr>
            <a:fld id="{A8598C12-4D1F-43D1-8ADE-79CF9F7C6D1F}" type="slidenum">
              <a:rPr lang="en-US" altLang="zh-CN" smtClean="0"/>
              <a:pPr>
                <a:spcBef>
                  <a:spcPct val="0"/>
                </a:spcBef>
              </a:pPr>
              <a:t>65</a:t>
            </a:fld>
            <a:endParaRPr lang="en-US" altLang="zh-CN"/>
          </a:p>
        </p:txBody>
      </p:sp>
      <p:sp>
        <p:nvSpPr>
          <p:cNvPr id="115715" name="Rectangle 2"/>
          <p:cNvSpPr>
            <a:spLocks noGrp="1" noRot="1" noChangeAspect="1" noChangeArrowheads="1" noTextEdit="1"/>
          </p:cNvSpPr>
          <p:nvPr>
            <p:ph type="sldImg"/>
          </p:nvPr>
        </p:nvSpPr>
        <p:spPr>
          <a:xfrm>
            <a:off x="-495300" y="155575"/>
            <a:ext cx="7842250" cy="4411663"/>
          </a:xfrm>
          <a:ln w="12700" cap="flat">
            <a:solidFill>
              <a:schemeClr val="tx1"/>
            </a:solidFill>
          </a:ln>
        </p:spPr>
      </p:sp>
      <p:sp>
        <p:nvSpPr>
          <p:cNvPr id="115716" name="Rectangle 3"/>
          <p:cNvSpPr>
            <a:spLocks noGrp="1" noChangeArrowheads="1"/>
          </p:cNvSpPr>
          <p:nvPr>
            <p:ph type="body" idx="1"/>
          </p:nvPr>
        </p:nvSpPr>
        <p:spPr>
          <a:xfrm>
            <a:off x="373063" y="4773613"/>
            <a:ext cx="6030912" cy="3756025"/>
          </a:xfrm>
          <a:noFill/>
        </p:spPr>
        <p:txBody>
          <a:bodyPr lIns="92388" tIns="46195" rIns="92388" bIns="46195"/>
          <a:lstStyle/>
          <a:p>
            <a:pPr eaLnBrk="1" hangingPunct="1"/>
            <a:r>
              <a:rPr lang="en-US" altLang="zh-CN"/>
              <a:t>Deleting Rows (continued)</a:t>
            </a:r>
          </a:p>
          <a:p>
            <a:pPr lvl="1" eaLnBrk="1" hangingPunct="1"/>
            <a:r>
              <a:rPr lang="en-US" altLang="zh-CN"/>
              <a:t>You can delete specific row(s) by specifying the WHERE clause in the DELETE statement. The example above deletes the DEVELOPMENT department from the DEPARTMENT table. You can c</a:t>
            </a:r>
            <a:r>
              <a:rPr lang="en-US" altLang="zh-CN">
                <a:latin typeface="Times" panose="02020603050405020304" pitchFamily="18" charset="0"/>
              </a:rPr>
              <a:t>onfirm the delete operation by displaying the deleted rows by using the SELECT statement. </a:t>
            </a:r>
          </a:p>
          <a:p>
            <a:pPr lvl="1" eaLnBrk="1" hangingPunct="1"/>
            <a:endParaRPr lang="en-US" altLang="zh-CN">
              <a:latin typeface="Times" panose="02020603050405020304" pitchFamily="18" charset="0"/>
            </a:endParaRPr>
          </a:p>
          <a:p>
            <a:pPr lvl="1" eaLnBrk="1" hangingPunct="1"/>
            <a:endParaRPr lang="en-US" altLang="zh-CN">
              <a:latin typeface="Times" panose="02020603050405020304" pitchFamily="18" charset="0"/>
            </a:endParaRPr>
          </a:p>
          <a:p>
            <a:pPr lvl="1" eaLnBrk="1" hangingPunct="1"/>
            <a:endParaRPr lang="en-US" altLang="zh-CN">
              <a:latin typeface="Times" panose="02020603050405020304" pitchFamily="18" charset="0"/>
            </a:endParaRPr>
          </a:p>
          <a:p>
            <a:pPr lvl="1" eaLnBrk="1" hangingPunct="1"/>
            <a:endParaRPr lang="en-US" altLang="zh-CN">
              <a:latin typeface="Times" panose="02020603050405020304" pitchFamily="18" charset="0"/>
            </a:endParaRPr>
          </a:p>
          <a:p>
            <a:pPr lvl="1" eaLnBrk="1" hangingPunct="1"/>
            <a:endParaRPr lang="en-US" altLang="zh-CN" sz="400">
              <a:latin typeface="Times" panose="02020603050405020304" pitchFamily="18" charset="0"/>
            </a:endParaRPr>
          </a:p>
          <a:p>
            <a:pPr eaLnBrk="1" hangingPunct="1"/>
            <a:r>
              <a:rPr lang="en-US" altLang="zh-CN"/>
              <a:t>Example</a:t>
            </a:r>
          </a:p>
          <a:p>
            <a:pPr lvl="1" eaLnBrk="1" hangingPunct="1"/>
            <a:r>
              <a:rPr lang="en-US" altLang="zh-CN"/>
              <a:t>Remove all employees who started after January 1, 1997.</a:t>
            </a:r>
          </a:p>
          <a:p>
            <a:pPr lvl="1" eaLnBrk="1" hangingPunct="1"/>
            <a:endParaRPr lang="en-US" altLang="zh-CN"/>
          </a:p>
          <a:p>
            <a:pPr lvl="1" eaLnBrk="1" hangingPunct="1"/>
            <a:endParaRPr lang="en-US" altLang="zh-CN"/>
          </a:p>
          <a:p>
            <a:pPr lvl="1" eaLnBrk="1" hangingPunct="1"/>
            <a:endParaRPr lang="en-US" altLang="zh-CN"/>
          </a:p>
          <a:p>
            <a:pPr lvl="1" eaLnBrk="1" hangingPunct="1"/>
            <a:r>
              <a:rPr lang="en-US" altLang="zh-CN">
                <a:latin typeface="Times" panose="02020603050405020304" pitchFamily="18" charset="0"/>
              </a:rPr>
              <a:t>If  you omit the WHERE clause, all rows in the table will be deleted. The second example on the slide deletes all the rows from the DEPARTMENT table because no WHERE clause had been specified.</a:t>
            </a:r>
            <a:endParaRPr lang="en-US" altLang="zh-CN"/>
          </a:p>
          <a:p>
            <a:pPr lvl="1" eaLnBrk="1" hangingPunct="1"/>
            <a:r>
              <a:rPr lang="en-US" altLang="zh-CN" b="1">
                <a:latin typeface="Times" panose="02020603050405020304" pitchFamily="18" charset="0"/>
              </a:rPr>
              <a:t>Note:</a:t>
            </a:r>
            <a:r>
              <a:rPr lang="en-US" altLang="zh-CN">
                <a:latin typeface="Times" panose="02020603050405020304" pitchFamily="18" charset="0"/>
              </a:rPr>
              <a:t> The DEPARTMENT table has the same data as the DEPT table.</a:t>
            </a:r>
          </a:p>
        </p:txBody>
      </p:sp>
      <p:sp>
        <p:nvSpPr>
          <p:cNvPr id="115717" name="Rectangle 4"/>
          <p:cNvSpPr>
            <a:spLocks noChangeArrowheads="1"/>
          </p:cNvSpPr>
          <p:nvPr/>
        </p:nvSpPr>
        <p:spPr bwMode="auto">
          <a:xfrm>
            <a:off x="571500" y="5665788"/>
            <a:ext cx="5621338" cy="801687"/>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lgn="ctr" eaLnBrk="1" hangingPunct="1">
              <a:spcBef>
                <a:spcPct val="20000"/>
              </a:spcBef>
            </a:pPr>
            <a:endParaRPr kumimoji="0" lang="zh-CN" altLang="en-US" sz="3200">
              <a:latin typeface="Arial" panose="020B0604020202020204" pitchFamily="34" charset="0"/>
            </a:endParaRPr>
          </a:p>
        </p:txBody>
      </p:sp>
      <p:sp>
        <p:nvSpPr>
          <p:cNvPr id="115718" name="Rectangle 5"/>
          <p:cNvSpPr>
            <a:spLocks noChangeArrowheads="1"/>
          </p:cNvSpPr>
          <p:nvPr/>
        </p:nvSpPr>
        <p:spPr bwMode="auto">
          <a:xfrm>
            <a:off x="596900" y="5703888"/>
            <a:ext cx="3133725" cy="7635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796" tIns="44601" rIns="90796" bIns="44601">
            <a:spAutoFit/>
          </a:bodyPr>
          <a:lstStyle>
            <a:lvl1pPr defTabSz="873125">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defTabSz="873125">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defTabSz="873125">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defTabSz="873125">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defTabSz="873125">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defTabSz="873125"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defTabSz="873125"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defTabSz="873125"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defTabSz="873125"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spcBef>
                <a:spcPct val="0"/>
              </a:spcBef>
            </a:pPr>
            <a:r>
              <a:rPr kumimoji="0" lang="en-US" altLang="zh-CN" sz="1100" b="1">
                <a:latin typeface="Courier New" panose="02070309020205020404" pitchFamily="49" charset="0"/>
              </a:rPr>
              <a:t>SQL&gt; SELECT  *</a:t>
            </a:r>
          </a:p>
          <a:p>
            <a:pPr>
              <a:spcBef>
                <a:spcPct val="0"/>
              </a:spcBef>
            </a:pPr>
            <a:r>
              <a:rPr kumimoji="0" lang="en-US" altLang="zh-CN" sz="1100" b="1">
                <a:latin typeface="Courier New" panose="02070309020205020404" pitchFamily="49" charset="0"/>
              </a:rPr>
              <a:t>  2  FROM    department</a:t>
            </a:r>
          </a:p>
          <a:p>
            <a:pPr>
              <a:spcBef>
                <a:spcPct val="0"/>
              </a:spcBef>
            </a:pPr>
            <a:r>
              <a:rPr kumimoji="0" lang="en-US" altLang="zh-CN" sz="1100" b="1">
                <a:latin typeface="Courier New" panose="02070309020205020404" pitchFamily="49" charset="0"/>
              </a:rPr>
              <a:t>  3  WHERE   dname = 'DEVELOPMENT';</a:t>
            </a:r>
          </a:p>
          <a:p>
            <a:pPr>
              <a:spcBef>
                <a:spcPct val="0"/>
              </a:spcBef>
            </a:pPr>
            <a:r>
              <a:rPr kumimoji="0" lang="en-US" altLang="zh-CN" sz="1100">
                <a:latin typeface="Courier New" panose="02070309020205020404" pitchFamily="49" charset="0"/>
              </a:rPr>
              <a:t>no rows selected.</a:t>
            </a:r>
          </a:p>
        </p:txBody>
      </p:sp>
      <p:sp>
        <p:nvSpPr>
          <p:cNvPr id="115719" name="Rectangle 6"/>
          <p:cNvSpPr>
            <a:spLocks noChangeArrowheads="1"/>
          </p:cNvSpPr>
          <p:nvPr/>
        </p:nvSpPr>
        <p:spPr bwMode="auto">
          <a:xfrm>
            <a:off x="571500" y="6978650"/>
            <a:ext cx="5621338" cy="538163"/>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lgn="ctr" eaLnBrk="1" hangingPunct="1">
              <a:spcBef>
                <a:spcPct val="20000"/>
              </a:spcBef>
            </a:pPr>
            <a:endParaRPr kumimoji="0" lang="zh-CN" altLang="en-US" sz="3200">
              <a:latin typeface="Arial" panose="020B0604020202020204" pitchFamily="34" charset="0"/>
            </a:endParaRPr>
          </a:p>
        </p:txBody>
      </p:sp>
      <p:sp>
        <p:nvSpPr>
          <p:cNvPr id="115720" name="Rectangle 7"/>
          <p:cNvSpPr>
            <a:spLocks noChangeArrowheads="1"/>
          </p:cNvSpPr>
          <p:nvPr/>
        </p:nvSpPr>
        <p:spPr bwMode="auto">
          <a:xfrm>
            <a:off x="600075" y="6980238"/>
            <a:ext cx="5326063" cy="593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796" tIns="44601" rIns="90796" bIns="44601">
            <a:spAutoFit/>
          </a:bodyPr>
          <a:lstStyle>
            <a:lvl1pPr defTabSz="873125">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defTabSz="873125">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defTabSz="873125">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defTabSz="873125">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defTabSz="873125">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defTabSz="873125"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defTabSz="873125"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defTabSz="873125"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defTabSz="873125"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spcBef>
                <a:spcPct val="0"/>
              </a:spcBef>
            </a:pPr>
            <a:r>
              <a:rPr kumimoji="0" lang="en-US" altLang="zh-CN" sz="1100" b="1">
                <a:latin typeface="Courier New" panose="02070309020205020404" pitchFamily="49" charset="0"/>
              </a:rPr>
              <a:t>SQL&gt; DELETE FROM  emp</a:t>
            </a:r>
          </a:p>
          <a:p>
            <a:pPr>
              <a:spcBef>
                <a:spcPct val="0"/>
              </a:spcBef>
            </a:pPr>
            <a:r>
              <a:rPr kumimoji="0" lang="en-US" altLang="zh-CN" sz="1100" b="1">
                <a:latin typeface="Courier New" panose="02070309020205020404" pitchFamily="49" charset="0"/>
              </a:rPr>
              <a:t>  2  WHERE        hiredate &gt; TO_DATE('01.01.97', 'DD.MM.YY');</a:t>
            </a:r>
          </a:p>
          <a:p>
            <a:pPr>
              <a:spcBef>
                <a:spcPct val="0"/>
              </a:spcBef>
            </a:pPr>
            <a:r>
              <a:rPr kumimoji="0" lang="en-US" altLang="zh-CN" sz="1100">
                <a:latin typeface="Courier New" panose="02070309020205020404" pitchFamily="49" charset="0"/>
              </a:rPr>
              <a:t>1 row deleted.</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7"/>
          <p:cNvSpPr>
            <a:spLocks noGrp="1" noChangeArrowheads="1"/>
          </p:cNvSpPr>
          <p:nvPr>
            <p:ph type="sldNum" sz="quarter" idx="5"/>
          </p:nvPr>
        </p:nvSpPr>
        <p:spPr>
          <a:noFill/>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spcBef>
                <a:spcPct val="0"/>
              </a:spcBef>
            </a:pPr>
            <a:fld id="{750D4D1D-A70B-4D12-A45E-595E51D23B4F}" type="slidenum">
              <a:rPr lang="en-US" altLang="zh-CN" smtClean="0"/>
              <a:pPr>
                <a:spcBef>
                  <a:spcPct val="0"/>
                </a:spcBef>
              </a:pPr>
              <a:t>66</a:t>
            </a:fld>
            <a:endParaRPr lang="en-US" altLang="zh-CN"/>
          </a:p>
        </p:txBody>
      </p:sp>
      <p:sp>
        <p:nvSpPr>
          <p:cNvPr id="117763" name="Rectangle 2"/>
          <p:cNvSpPr>
            <a:spLocks noGrp="1" noRot="1" noChangeAspect="1" noChangeArrowheads="1" noTextEdit="1"/>
          </p:cNvSpPr>
          <p:nvPr>
            <p:ph type="sldImg"/>
          </p:nvPr>
        </p:nvSpPr>
        <p:spPr>
          <a:xfrm>
            <a:off x="-495300" y="155575"/>
            <a:ext cx="7842250" cy="4411663"/>
          </a:xfrm>
          <a:ln w="12700" cap="flat">
            <a:solidFill>
              <a:schemeClr val="tx1"/>
            </a:solidFill>
          </a:ln>
        </p:spPr>
      </p:sp>
      <p:sp>
        <p:nvSpPr>
          <p:cNvPr id="117764" name="Rectangle 3"/>
          <p:cNvSpPr>
            <a:spLocks noGrp="1" noChangeArrowheads="1"/>
          </p:cNvSpPr>
          <p:nvPr>
            <p:ph type="body" idx="1"/>
          </p:nvPr>
        </p:nvSpPr>
        <p:spPr>
          <a:xfrm>
            <a:off x="373063" y="4773613"/>
            <a:ext cx="6030912" cy="3756025"/>
          </a:xfrm>
          <a:noFill/>
        </p:spPr>
        <p:txBody>
          <a:bodyPr lIns="92388" tIns="46195" rIns="92388" bIns="46195"/>
          <a:lstStyle/>
          <a:p>
            <a:pPr eaLnBrk="1" hangingPunct="1"/>
            <a:r>
              <a:rPr lang="en-US" altLang="zh-CN"/>
              <a:t>Deleting Rows Based on Another Table</a:t>
            </a:r>
          </a:p>
          <a:p>
            <a:pPr lvl="1" eaLnBrk="1" hangingPunct="1"/>
            <a:r>
              <a:rPr lang="en-US" altLang="zh-CN"/>
              <a:t>You can use subqueries to delete rows from a table based on values from another table. The example above deletes all the employees who are in department 30. The subquery searches the DEPT table to find the department number for the SALES department. The subquery then feeds the department number to the main query, which deletes rows of data from the EMPLOYEE table based on this department number.</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幻灯片图像占位符 1"/>
          <p:cNvSpPr>
            <a:spLocks noGrp="1" noRot="1" noChangeAspect="1" noTextEdit="1"/>
          </p:cNvSpPr>
          <p:nvPr>
            <p:ph type="sldImg"/>
          </p:nvPr>
        </p:nvSpPr>
        <p:spPr>
          <a:xfrm>
            <a:off x="381000" y="685800"/>
            <a:ext cx="6096000" cy="3429000"/>
          </a:xfrm>
          <a:ln/>
        </p:spPr>
      </p:sp>
      <p:sp>
        <p:nvSpPr>
          <p:cNvPr id="22531" name="备注占位符 2"/>
          <p:cNvSpPr>
            <a:spLocks noGrp="1"/>
          </p:cNvSpPr>
          <p:nvPr>
            <p:ph type="body" idx="1"/>
          </p:nvPr>
        </p:nvSpPr>
        <p:spPr>
          <a:noFill/>
        </p:spPr>
        <p:txBody>
          <a:bodyPr/>
          <a:lstStyle/>
          <a:p>
            <a:endParaRPr lang="zh-CN" altLang="en-US"/>
          </a:p>
        </p:txBody>
      </p:sp>
      <p:sp>
        <p:nvSpPr>
          <p:cNvPr id="22532" name="灯片编号占位符 3"/>
          <p:cNvSpPr>
            <a:spLocks noGrp="1"/>
          </p:cNvSpPr>
          <p:nvPr>
            <p:ph type="sldNum" sz="quarter" idx="5"/>
          </p:nvPr>
        </p:nvSpPr>
        <p:spPr>
          <a:noFill/>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spcBef>
                <a:spcPct val="0"/>
              </a:spcBef>
            </a:pPr>
            <a:fld id="{F7C10DB6-9751-4C75-8DA0-BF645526CBB8}" type="slidenum">
              <a:rPr lang="en-US" altLang="zh-CN" smtClean="0"/>
              <a:pPr>
                <a:spcBef>
                  <a:spcPct val="0"/>
                </a:spcBef>
              </a:pPr>
              <a:t>11</a:t>
            </a:fld>
            <a:endParaRPr lang="en-US" altLang="zh-CN"/>
          </a:p>
        </p:txBody>
      </p:sp>
    </p:spTree>
    <p:extLst>
      <p:ext uri="{BB962C8B-B14F-4D97-AF65-F5344CB8AC3E}">
        <p14:creationId xmlns:p14="http://schemas.microsoft.com/office/powerpoint/2010/main" val="128880234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7"/>
          <p:cNvSpPr>
            <a:spLocks noGrp="1" noChangeArrowheads="1"/>
          </p:cNvSpPr>
          <p:nvPr>
            <p:ph type="sldNum" sz="quarter" idx="5"/>
          </p:nvPr>
        </p:nvSpPr>
        <p:spPr>
          <a:noFill/>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spcBef>
                <a:spcPct val="0"/>
              </a:spcBef>
            </a:pPr>
            <a:fld id="{5328B782-FAC4-401F-9A00-F5100AEF196B}" type="slidenum">
              <a:rPr lang="en-US" altLang="zh-CN" smtClean="0"/>
              <a:pPr>
                <a:spcBef>
                  <a:spcPct val="0"/>
                </a:spcBef>
              </a:pPr>
              <a:t>67</a:t>
            </a:fld>
            <a:endParaRPr lang="en-US" altLang="zh-CN"/>
          </a:p>
        </p:txBody>
      </p:sp>
      <p:sp>
        <p:nvSpPr>
          <p:cNvPr id="119811" name="Rectangle 2"/>
          <p:cNvSpPr>
            <a:spLocks noChangeArrowheads="1"/>
          </p:cNvSpPr>
          <p:nvPr/>
        </p:nvSpPr>
        <p:spPr bwMode="auto">
          <a:xfrm>
            <a:off x="3883025" y="0"/>
            <a:ext cx="2976563"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lgn="ctr" eaLnBrk="1" hangingPunct="1">
              <a:spcBef>
                <a:spcPct val="20000"/>
              </a:spcBef>
            </a:pPr>
            <a:endParaRPr kumimoji="0" lang="zh-CN" altLang="en-US" sz="3200">
              <a:latin typeface="Arial" panose="020B0604020202020204" pitchFamily="34" charset="0"/>
            </a:endParaRPr>
          </a:p>
        </p:txBody>
      </p:sp>
      <p:sp>
        <p:nvSpPr>
          <p:cNvPr id="119812" name="Rectangle 3"/>
          <p:cNvSpPr>
            <a:spLocks noChangeArrowheads="1"/>
          </p:cNvSpPr>
          <p:nvPr/>
        </p:nvSpPr>
        <p:spPr bwMode="auto">
          <a:xfrm>
            <a:off x="-3175" y="0"/>
            <a:ext cx="2973388"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lgn="ctr" eaLnBrk="1" hangingPunct="1">
              <a:spcBef>
                <a:spcPct val="20000"/>
              </a:spcBef>
            </a:pPr>
            <a:endParaRPr kumimoji="0" lang="zh-CN" altLang="en-US" sz="3200">
              <a:latin typeface="Arial" panose="020B0604020202020204" pitchFamily="34" charset="0"/>
            </a:endParaRPr>
          </a:p>
        </p:txBody>
      </p:sp>
      <p:sp>
        <p:nvSpPr>
          <p:cNvPr id="119813" name="Rectangle 4"/>
          <p:cNvSpPr>
            <a:spLocks noGrp="1" noChangeArrowheads="1"/>
          </p:cNvSpPr>
          <p:nvPr>
            <p:ph type="body" idx="1"/>
          </p:nvPr>
        </p:nvSpPr>
        <p:spPr>
          <a:xfrm>
            <a:off x="373063" y="4773613"/>
            <a:ext cx="6030912" cy="3756025"/>
          </a:xfrm>
          <a:noFill/>
        </p:spPr>
        <p:txBody>
          <a:bodyPr lIns="92388" tIns="46195" rIns="92388" bIns="46195"/>
          <a:lstStyle/>
          <a:p>
            <a:pPr defTabSz="401638" eaLnBrk="1" hangingPunct="1"/>
            <a:r>
              <a:rPr lang="en-US" altLang="zh-CN"/>
              <a:t>Integrity Constraint Error</a:t>
            </a:r>
          </a:p>
          <a:p>
            <a:pPr marL="114300" lvl="1" defTabSz="401638" eaLnBrk="1" hangingPunct="1"/>
            <a:r>
              <a:rPr lang="en-US" altLang="zh-CN"/>
              <a:t>If you attempt to delete a record with a value that is tied to an integrity constraint, you will experience an error.</a:t>
            </a:r>
          </a:p>
          <a:p>
            <a:pPr marL="114300" lvl="1" defTabSz="401638" eaLnBrk="1" hangingPunct="1"/>
            <a:r>
              <a:rPr lang="en-US" altLang="zh-CN"/>
              <a:t>The example above tries to delete department number 10 from the DEPT table, but it results in an error because department number is used as a foreign key in the EMP table. If the parent record you attempt to delete has child records, then you receive the </a:t>
            </a:r>
            <a:r>
              <a:rPr lang="en-US" altLang="zh-CN" i="1"/>
              <a:t>child record found</a:t>
            </a:r>
            <a:r>
              <a:rPr lang="en-US" altLang="zh-CN"/>
              <a:t> violation ORA-02292.</a:t>
            </a:r>
          </a:p>
          <a:p>
            <a:pPr algn="just" defTabSz="401638" eaLnBrk="1" hangingPunct="1">
              <a:lnSpc>
                <a:spcPct val="112000"/>
              </a:lnSpc>
              <a:spcBef>
                <a:spcPct val="24000"/>
              </a:spcBef>
            </a:pPr>
            <a:endParaRPr lang="en-US" altLang="zh-CN" b="1">
              <a:latin typeface="Times" panose="02020603050405020304" pitchFamily="18" charset="0"/>
            </a:endParaRPr>
          </a:p>
          <a:p>
            <a:pPr algn="just" defTabSz="401638" eaLnBrk="1" hangingPunct="1">
              <a:lnSpc>
                <a:spcPct val="112000"/>
              </a:lnSpc>
              <a:spcBef>
                <a:spcPct val="24000"/>
              </a:spcBef>
            </a:pPr>
            <a:endParaRPr lang="en-US" altLang="zh-CN" b="1">
              <a:latin typeface="Times" panose="02020603050405020304" pitchFamily="18" charset="0"/>
            </a:endParaRPr>
          </a:p>
          <a:p>
            <a:pPr algn="just" defTabSz="401638" eaLnBrk="1" hangingPunct="1">
              <a:lnSpc>
                <a:spcPct val="112000"/>
              </a:lnSpc>
              <a:spcBef>
                <a:spcPct val="24000"/>
              </a:spcBef>
            </a:pPr>
            <a:endParaRPr lang="en-US" altLang="zh-CN" b="1">
              <a:latin typeface="Times" panose="02020603050405020304" pitchFamily="18" charset="0"/>
            </a:endParaRPr>
          </a:p>
          <a:p>
            <a:pPr algn="just" defTabSz="401638" eaLnBrk="1" hangingPunct="1">
              <a:lnSpc>
                <a:spcPct val="112000"/>
              </a:lnSpc>
              <a:spcBef>
                <a:spcPct val="24000"/>
              </a:spcBef>
            </a:pPr>
            <a:endParaRPr lang="en-US" altLang="zh-CN" b="1">
              <a:latin typeface="Times" panose="02020603050405020304" pitchFamily="18" charset="0"/>
            </a:endParaRPr>
          </a:p>
          <a:p>
            <a:pPr algn="just" defTabSz="401638" eaLnBrk="1" hangingPunct="1">
              <a:lnSpc>
                <a:spcPct val="112000"/>
              </a:lnSpc>
              <a:spcBef>
                <a:spcPct val="24000"/>
              </a:spcBef>
            </a:pPr>
            <a:endParaRPr lang="en-US" altLang="zh-CN" b="1">
              <a:latin typeface="Times" panose="02020603050405020304" pitchFamily="18" charset="0"/>
            </a:endParaRPr>
          </a:p>
          <a:p>
            <a:pPr algn="just" defTabSz="401638" eaLnBrk="1" hangingPunct="1">
              <a:lnSpc>
                <a:spcPct val="112000"/>
              </a:lnSpc>
              <a:spcBef>
                <a:spcPct val="24000"/>
              </a:spcBef>
            </a:pPr>
            <a:endParaRPr lang="en-US" altLang="zh-CN" b="1">
              <a:latin typeface="Times" panose="02020603050405020304" pitchFamily="18" charset="0"/>
            </a:endParaRPr>
          </a:p>
          <a:p>
            <a:pPr algn="just" defTabSz="401638" eaLnBrk="1" hangingPunct="1">
              <a:lnSpc>
                <a:spcPct val="112000"/>
              </a:lnSpc>
              <a:spcBef>
                <a:spcPct val="24000"/>
              </a:spcBef>
            </a:pPr>
            <a:endParaRPr lang="en-US" altLang="zh-CN" b="1">
              <a:latin typeface="Times" panose="02020603050405020304" pitchFamily="18" charset="0"/>
            </a:endParaRPr>
          </a:p>
          <a:p>
            <a:pPr algn="just" defTabSz="401638" eaLnBrk="1" hangingPunct="1">
              <a:lnSpc>
                <a:spcPct val="112000"/>
              </a:lnSpc>
              <a:spcBef>
                <a:spcPct val="24000"/>
              </a:spcBef>
            </a:pPr>
            <a:r>
              <a:rPr lang="en-US" altLang="zh-CN">
                <a:solidFill>
                  <a:schemeClr val="accent2"/>
                </a:solidFill>
              </a:rPr>
              <a:t>Class Management Note</a:t>
            </a:r>
            <a:endParaRPr lang="en-US" altLang="zh-CN" b="1">
              <a:solidFill>
                <a:schemeClr val="accent2"/>
              </a:solidFill>
              <a:latin typeface="Times" panose="02020603050405020304" pitchFamily="18" charset="0"/>
            </a:endParaRPr>
          </a:p>
          <a:p>
            <a:pPr marL="114300" lvl="1" defTabSz="401638" eaLnBrk="1" hangingPunct="1"/>
            <a:r>
              <a:rPr lang="en-US" altLang="zh-CN">
                <a:solidFill>
                  <a:schemeClr val="accent2"/>
                </a:solidFill>
              </a:rPr>
              <a:t>If there are referential integrity constraints in use, you might receive an Oracle Server error message when you attempt to delete a row. However, if the referential integrity constraint contains the ON DELETE CASCADE option, then the selected row and its children are deleted from their respective tables.</a:t>
            </a:r>
          </a:p>
        </p:txBody>
      </p:sp>
      <p:sp>
        <p:nvSpPr>
          <p:cNvPr id="119814" name="Rectangle 5"/>
          <p:cNvSpPr>
            <a:spLocks noGrp="1" noRot="1" noChangeAspect="1" noChangeArrowheads="1" noTextEdit="1"/>
          </p:cNvSpPr>
          <p:nvPr>
            <p:ph type="sldImg"/>
          </p:nvPr>
        </p:nvSpPr>
        <p:spPr>
          <a:xfrm>
            <a:off x="-493713" y="157163"/>
            <a:ext cx="7839076" cy="4410075"/>
          </a:xfrm>
          <a:ln w="12700" cap="flat">
            <a:solidFill>
              <a:schemeClr val="tx1"/>
            </a:solidFill>
          </a:ln>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幻灯片图像占位符 1"/>
          <p:cNvSpPr>
            <a:spLocks noGrp="1" noRot="1" noChangeAspect="1" noTextEdit="1"/>
          </p:cNvSpPr>
          <p:nvPr>
            <p:ph type="sldImg"/>
          </p:nvPr>
        </p:nvSpPr>
        <p:spPr>
          <a:xfrm>
            <a:off x="381000" y="685800"/>
            <a:ext cx="6096000" cy="3429000"/>
          </a:xfrm>
          <a:ln/>
        </p:spPr>
      </p:sp>
      <p:sp>
        <p:nvSpPr>
          <p:cNvPr id="122883" name="备注占位符 2"/>
          <p:cNvSpPr>
            <a:spLocks noGrp="1"/>
          </p:cNvSpPr>
          <p:nvPr>
            <p:ph type="body" idx="1"/>
          </p:nvPr>
        </p:nvSpPr>
        <p:spPr>
          <a:noFill/>
        </p:spPr>
        <p:txBody>
          <a:bodyPr/>
          <a:lstStyle/>
          <a:p>
            <a:endParaRPr lang="en-US" altLang="zh-CN" sz="2400"/>
          </a:p>
          <a:p>
            <a:r>
              <a:rPr lang="en-US" altLang="zh-CN"/>
              <a:t> </a:t>
            </a:r>
            <a:endParaRPr lang="zh-CN" altLang="en-US"/>
          </a:p>
        </p:txBody>
      </p:sp>
      <p:sp>
        <p:nvSpPr>
          <p:cNvPr id="122884" name="灯片编号占位符 3"/>
          <p:cNvSpPr>
            <a:spLocks noGrp="1"/>
          </p:cNvSpPr>
          <p:nvPr>
            <p:ph type="sldNum" sz="quarter" idx="5"/>
          </p:nvPr>
        </p:nvSpPr>
        <p:spPr>
          <a:noFill/>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spcBef>
                <a:spcPct val="0"/>
              </a:spcBef>
            </a:pPr>
            <a:fld id="{8E59E22B-9868-45D7-8DE1-BD97657F2AE7}" type="slidenum">
              <a:rPr lang="en-US" altLang="zh-CN" smtClean="0"/>
              <a:pPr>
                <a:spcBef>
                  <a:spcPct val="0"/>
                </a:spcBef>
              </a:pPr>
              <a:t>69</a:t>
            </a:fld>
            <a:endParaRPr lang="en-US" altLang="zh-CN"/>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7"/>
          <p:cNvSpPr>
            <a:spLocks noGrp="1" noChangeArrowheads="1"/>
          </p:cNvSpPr>
          <p:nvPr>
            <p:ph type="sldNum" sz="quarter" idx="5"/>
          </p:nvPr>
        </p:nvSpPr>
        <p:spPr>
          <a:noFill/>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spcBef>
                <a:spcPct val="0"/>
              </a:spcBef>
            </a:pPr>
            <a:fld id="{8D64E41A-B701-4F37-8687-EC28CD137674}" type="slidenum">
              <a:rPr lang="en-US" altLang="zh-CN" smtClean="0"/>
              <a:pPr>
                <a:spcBef>
                  <a:spcPct val="0"/>
                </a:spcBef>
              </a:pPr>
              <a:t>71</a:t>
            </a:fld>
            <a:endParaRPr lang="en-US" altLang="zh-CN"/>
          </a:p>
        </p:txBody>
      </p:sp>
      <p:sp>
        <p:nvSpPr>
          <p:cNvPr id="125955" name="Rectangle 2"/>
          <p:cNvSpPr>
            <a:spLocks noGrp="1" noRot="1" noChangeAspect="1" noChangeArrowheads="1" noTextEdit="1"/>
          </p:cNvSpPr>
          <p:nvPr>
            <p:ph type="sldImg"/>
          </p:nvPr>
        </p:nvSpPr>
        <p:spPr>
          <a:xfrm>
            <a:off x="-498475" y="152400"/>
            <a:ext cx="7848600" cy="4414838"/>
          </a:xfrm>
          <a:ln w="12700" cap="flat">
            <a:solidFill>
              <a:schemeClr val="tx1"/>
            </a:solidFill>
          </a:ln>
        </p:spPr>
      </p:sp>
      <p:sp>
        <p:nvSpPr>
          <p:cNvPr id="125956" name="Rectangle 3"/>
          <p:cNvSpPr>
            <a:spLocks noGrp="1" noChangeArrowheads="1"/>
          </p:cNvSpPr>
          <p:nvPr>
            <p:ph type="body" idx="1"/>
          </p:nvPr>
        </p:nvSpPr>
        <p:spPr>
          <a:xfrm>
            <a:off x="412750" y="4773613"/>
            <a:ext cx="6029325" cy="3756025"/>
          </a:xfrm>
          <a:noFill/>
        </p:spPr>
        <p:txBody>
          <a:bodyPr lIns="92388" tIns="46195" rIns="92388" bIns="46195"/>
          <a:lstStyle/>
          <a:p>
            <a:pPr eaLnBrk="1" hangingPunct="1"/>
            <a:r>
              <a:rPr lang="en-US" altLang="zh-CN"/>
              <a:t>Capabilities of SQL SELECT Statement</a:t>
            </a:r>
          </a:p>
          <a:p>
            <a:pPr lvl="1" eaLnBrk="1" hangingPunct="1"/>
            <a:r>
              <a:rPr lang="en-US" altLang="zh-CN"/>
              <a:t>A </a:t>
            </a:r>
            <a:r>
              <a:rPr lang="en-US" altLang="zh-CN" i="1"/>
              <a:t>SELECT</a:t>
            </a:r>
            <a:r>
              <a:rPr lang="en-US" altLang="zh-CN"/>
              <a:t> statement retrieves information from the database. Using a SELECT statement, you can do the following:</a:t>
            </a:r>
          </a:p>
          <a:p>
            <a:pPr lvl="2" eaLnBrk="1" hangingPunct="1"/>
            <a:r>
              <a:rPr lang="en-US" altLang="zh-CN" i="1"/>
              <a:t>Selection</a:t>
            </a:r>
            <a:r>
              <a:rPr lang="en-US" altLang="zh-CN"/>
              <a:t>: You can use the selection capability in SQL to choose the rows in a table that you want 	returned by a query. You can use various criteria to selectively restrict the rows that you see.</a:t>
            </a:r>
          </a:p>
          <a:p>
            <a:pPr lvl="2" eaLnBrk="1" hangingPunct="1"/>
            <a:r>
              <a:rPr lang="en-US" altLang="zh-CN" i="1"/>
              <a:t>Projection</a:t>
            </a:r>
            <a:r>
              <a:rPr lang="en-US" altLang="zh-CN"/>
              <a:t>: You can use the projection capability in SQL to choose the columns in a table that you want returned by your query. You can choose as few or as many columns of the table as you require. </a:t>
            </a:r>
          </a:p>
          <a:p>
            <a:pPr lvl="2" eaLnBrk="1" hangingPunct="1"/>
            <a:r>
              <a:rPr lang="en-US" altLang="zh-CN" i="1"/>
              <a:t>Join</a:t>
            </a:r>
            <a:r>
              <a:rPr lang="en-US" altLang="zh-CN"/>
              <a:t>: You can use the join capability in SQL to bring together data that is stored in different tables by creating a link through a column that both the tables share. You will learn more about joins in a later lesson.</a:t>
            </a:r>
            <a:r>
              <a:rPr lang="en-US" altLang="zh-CN" b="1"/>
              <a:t>  </a:t>
            </a:r>
          </a:p>
          <a:p>
            <a:pPr eaLnBrk="1" hangingPunct="1"/>
            <a:endParaRPr lang="en-US" altLang="zh-CN"/>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7"/>
          <p:cNvSpPr>
            <a:spLocks noGrp="1" noChangeArrowheads="1"/>
          </p:cNvSpPr>
          <p:nvPr>
            <p:ph type="sldNum" sz="quarter" idx="5"/>
          </p:nvPr>
        </p:nvSpPr>
        <p:spPr>
          <a:noFill/>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spcBef>
                <a:spcPct val="0"/>
              </a:spcBef>
            </a:pPr>
            <a:fld id="{3B213EDA-DBED-4B6B-BED9-152CA9E9FE30}" type="slidenum">
              <a:rPr lang="en-US" altLang="zh-CN" smtClean="0"/>
              <a:pPr>
                <a:spcBef>
                  <a:spcPct val="0"/>
                </a:spcBef>
              </a:pPr>
              <a:t>72</a:t>
            </a:fld>
            <a:endParaRPr lang="en-US" altLang="zh-CN"/>
          </a:p>
        </p:txBody>
      </p:sp>
      <p:sp>
        <p:nvSpPr>
          <p:cNvPr id="128003" name="Rectangle 2"/>
          <p:cNvSpPr>
            <a:spLocks noChangeArrowheads="1"/>
          </p:cNvSpPr>
          <p:nvPr/>
        </p:nvSpPr>
        <p:spPr bwMode="auto">
          <a:xfrm>
            <a:off x="3883025" y="0"/>
            <a:ext cx="2976563"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lgn="ctr" eaLnBrk="1" hangingPunct="1">
              <a:spcBef>
                <a:spcPct val="20000"/>
              </a:spcBef>
            </a:pPr>
            <a:endParaRPr kumimoji="0" lang="zh-CN" altLang="en-US" sz="3200">
              <a:latin typeface="Arial" panose="020B0604020202020204" pitchFamily="34" charset="0"/>
            </a:endParaRPr>
          </a:p>
        </p:txBody>
      </p:sp>
      <p:sp>
        <p:nvSpPr>
          <p:cNvPr id="128004" name="Rectangle 3"/>
          <p:cNvSpPr>
            <a:spLocks noChangeArrowheads="1"/>
          </p:cNvSpPr>
          <p:nvPr/>
        </p:nvSpPr>
        <p:spPr bwMode="auto">
          <a:xfrm>
            <a:off x="-3175" y="0"/>
            <a:ext cx="2973388"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lgn="ctr" eaLnBrk="1" hangingPunct="1">
              <a:spcBef>
                <a:spcPct val="20000"/>
              </a:spcBef>
            </a:pPr>
            <a:endParaRPr kumimoji="0" lang="zh-CN" altLang="en-US" sz="3200">
              <a:latin typeface="Arial" panose="020B0604020202020204" pitchFamily="34" charset="0"/>
            </a:endParaRPr>
          </a:p>
        </p:txBody>
      </p:sp>
      <p:sp>
        <p:nvSpPr>
          <p:cNvPr id="128005" name="Rectangle 4"/>
          <p:cNvSpPr>
            <a:spLocks noGrp="1" noChangeArrowheads="1"/>
          </p:cNvSpPr>
          <p:nvPr>
            <p:ph type="body" idx="1"/>
          </p:nvPr>
        </p:nvSpPr>
        <p:spPr>
          <a:xfrm>
            <a:off x="412750" y="4773613"/>
            <a:ext cx="6029325" cy="3756025"/>
          </a:xfrm>
          <a:noFill/>
        </p:spPr>
        <p:txBody>
          <a:bodyPr lIns="92388" tIns="46195" rIns="92388" bIns="46195"/>
          <a:lstStyle/>
          <a:p>
            <a:pPr defTabSz="401638" eaLnBrk="1" hangingPunct="1">
              <a:tabLst>
                <a:tab pos="457200" algn="l"/>
              </a:tabLst>
            </a:pPr>
            <a:r>
              <a:rPr lang="en-US" altLang="zh-CN"/>
              <a:t>Basic SELECT Statement</a:t>
            </a:r>
          </a:p>
          <a:p>
            <a:pPr marL="114300" lvl="1" defTabSz="401638" eaLnBrk="1" hangingPunct="1">
              <a:tabLst>
                <a:tab pos="457200" algn="l"/>
              </a:tabLst>
            </a:pPr>
            <a:r>
              <a:rPr lang="en-US" altLang="zh-CN"/>
              <a:t>In its simplest form, a SELECT statement must include the following:</a:t>
            </a:r>
          </a:p>
          <a:p>
            <a:pPr marL="457200" lvl="2" indent="-228600" defTabSz="401638" eaLnBrk="1" hangingPunct="1">
              <a:tabLst>
                <a:tab pos="457200" algn="l"/>
              </a:tabLst>
            </a:pPr>
            <a:r>
              <a:rPr lang="en-US" altLang="zh-CN"/>
              <a:t>A SELECT clause, which specifies the columns to be displayed</a:t>
            </a:r>
          </a:p>
          <a:p>
            <a:pPr marL="457200" lvl="2" indent="-228600" defTabSz="401638" eaLnBrk="1" hangingPunct="1">
              <a:tabLst>
                <a:tab pos="457200" algn="l"/>
              </a:tabLst>
            </a:pPr>
            <a:r>
              <a:rPr lang="en-US" altLang="zh-CN"/>
              <a:t>A FROM clause, which specifies the table containing the columns listed in the SELECT clause</a:t>
            </a:r>
            <a:endParaRPr lang="en-US" altLang="zh-CN" b="1"/>
          </a:p>
          <a:p>
            <a:pPr marL="114300" lvl="1" defTabSz="401638" eaLnBrk="1" hangingPunct="1">
              <a:tabLst>
                <a:tab pos="457200" algn="l"/>
              </a:tabLst>
            </a:pPr>
            <a:r>
              <a:rPr lang="en-US" altLang="zh-CN"/>
              <a:t>In the syntax:</a:t>
            </a:r>
          </a:p>
          <a:p>
            <a:pPr marL="114300" lvl="1" defTabSz="401638" eaLnBrk="1" hangingPunct="1">
              <a:tabLst>
                <a:tab pos="457200" algn="l"/>
              </a:tabLst>
            </a:pPr>
            <a:r>
              <a:rPr lang="en-US" altLang="zh-CN">
                <a:solidFill>
                  <a:srgbClr val="000000"/>
                </a:solidFill>
              </a:rPr>
              <a:t>	SELECT		is a list of one or more columns.</a:t>
            </a:r>
            <a:endParaRPr lang="en-US" altLang="zh-CN" i="1">
              <a:solidFill>
                <a:srgbClr val="000000"/>
              </a:solidFill>
            </a:endParaRPr>
          </a:p>
          <a:p>
            <a:pPr marL="457200" lvl="2" indent="-228600" defTabSz="401638" eaLnBrk="1" hangingPunct="1">
              <a:tabLst>
                <a:tab pos="457200" algn="l"/>
              </a:tabLst>
            </a:pPr>
            <a:r>
              <a:rPr lang="en-US" altLang="zh-CN">
                <a:solidFill>
                  <a:srgbClr val="000000"/>
                </a:solidFill>
              </a:rPr>
              <a:t>	DISTINCT		suppresses duplicates.</a:t>
            </a:r>
          </a:p>
          <a:p>
            <a:pPr marL="457200" lvl="2" indent="-228600" defTabSz="401638" eaLnBrk="1" hangingPunct="1">
              <a:tabLst>
                <a:tab pos="457200" algn="l"/>
              </a:tabLst>
            </a:pPr>
            <a:r>
              <a:rPr lang="en-US" altLang="zh-CN" i="1">
                <a:solidFill>
                  <a:srgbClr val="000000"/>
                </a:solidFill>
              </a:rPr>
              <a:t>	*  			</a:t>
            </a:r>
            <a:r>
              <a:rPr lang="en-US" altLang="zh-CN">
                <a:solidFill>
                  <a:srgbClr val="000000"/>
                </a:solidFill>
              </a:rPr>
              <a:t>selects all columns.</a:t>
            </a:r>
          </a:p>
          <a:p>
            <a:pPr marL="457200" lvl="2" indent="-228600" defTabSz="401638" eaLnBrk="1" hangingPunct="1">
              <a:tabLst>
                <a:tab pos="457200" algn="l"/>
              </a:tabLst>
            </a:pPr>
            <a:r>
              <a:rPr lang="en-US" altLang="zh-CN" i="1">
                <a:solidFill>
                  <a:srgbClr val="000000"/>
                </a:solidFill>
              </a:rPr>
              <a:t>	column</a:t>
            </a:r>
            <a:r>
              <a:rPr lang="en-US" altLang="zh-CN">
                <a:solidFill>
                  <a:srgbClr val="000000"/>
                </a:solidFill>
              </a:rPr>
              <a:t>		selects the named column.</a:t>
            </a:r>
          </a:p>
          <a:p>
            <a:pPr marL="457200" lvl="2" indent="-228600" defTabSz="401638" eaLnBrk="1" hangingPunct="1">
              <a:tabLst>
                <a:tab pos="457200" algn="l"/>
              </a:tabLst>
            </a:pPr>
            <a:r>
              <a:rPr lang="en-US" altLang="zh-CN" i="1">
                <a:solidFill>
                  <a:srgbClr val="000000"/>
                </a:solidFill>
              </a:rPr>
              <a:t>	alias			</a:t>
            </a:r>
            <a:r>
              <a:rPr lang="en-US" altLang="zh-CN">
                <a:solidFill>
                  <a:srgbClr val="000000"/>
                </a:solidFill>
              </a:rPr>
              <a:t>gives selected columns different headings.</a:t>
            </a:r>
          </a:p>
          <a:p>
            <a:pPr marL="457200" lvl="2" indent="-228600" defTabSz="401638" eaLnBrk="1" hangingPunct="1">
              <a:tabLst>
                <a:tab pos="457200" algn="l"/>
              </a:tabLst>
            </a:pPr>
            <a:r>
              <a:rPr lang="en-US" altLang="zh-CN">
                <a:solidFill>
                  <a:srgbClr val="000000"/>
                </a:solidFill>
              </a:rPr>
              <a:t>	FROM</a:t>
            </a:r>
            <a:r>
              <a:rPr lang="en-US" altLang="zh-CN" i="1">
                <a:solidFill>
                  <a:srgbClr val="000000"/>
                </a:solidFill>
              </a:rPr>
              <a:t> table 		</a:t>
            </a:r>
            <a:r>
              <a:rPr lang="en-US" altLang="zh-CN">
                <a:solidFill>
                  <a:srgbClr val="000000"/>
                </a:solidFill>
              </a:rPr>
              <a:t>specifies the table containing the columns.</a:t>
            </a:r>
          </a:p>
          <a:p>
            <a:pPr marL="114300" lvl="1" defTabSz="401638" eaLnBrk="1" hangingPunct="1">
              <a:tabLst>
                <a:tab pos="457200" algn="l"/>
              </a:tabLst>
            </a:pPr>
            <a:r>
              <a:rPr lang="en-US" altLang="zh-CN" b="1"/>
              <a:t>Note: </a:t>
            </a:r>
            <a:r>
              <a:rPr lang="en-US" altLang="zh-CN"/>
              <a:t>Throughout this course, the words: keyword, clause, and statement would be used.</a:t>
            </a:r>
          </a:p>
          <a:p>
            <a:pPr marL="457200" lvl="2" indent="-228600" defTabSz="401638" eaLnBrk="1" hangingPunct="1">
              <a:tabLst>
                <a:tab pos="457200" algn="l"/>
              </a:tabLst>
            </a:pPr>
            <a:r>
              <a:rPr lang="en-US" altLang="zh-CN"/>
              <a:t>A </a:t>
            </a:r>
            <a:r>
              <a:rPr lang="en-US" altLang="zh-CN" i="1"/>
              <a:t>keyword</a:t>
            </a:r>
            <a:r>
              <a:rPr lang="en-US" altLang="zh-CN"/>
              <a:t> refers to an individual SQL element.</a:t>
            </a:r>
            <a:br>
              <a:rPr lang="en-US" altLang="zh-CN"/>
            </a:br>
            <a:r>
              <a:rPr lang="en-US" altLang="zh-CN"/>
              <a:t>For example, SELECT and FROM are keywords.</a:t>
            </a:r>
          </a:p>
          <a:p>
            <a:pPr marL="457200" lvl="2" indent="-228600" defTabSz="401638" eaLnBrk="1" hangingPunct="1">
              <a:tabLst>
                <a:tab pos="457200" algn="l"/>
              </a:tabLst>
            </a:pPr>
            <a:r>
              <a:rPr lang="en-US" altLang="zh-CN"/>
              <a:t>A </a:t>
            </a:r>
            <a:r>
              <a:rPr lang="en-US" altLang="zh-CN" i="1"/>
              <a:t>clause</a:t>
            </a:r>
            <a:r>
              <a:rPr lang="en-US" altLang="zh-CN"/>
              <a:t> is a part of an SQL statement.</a:t>
            </a:r>
            <a:br>
              <a:rPr lang="en-US" altLang="zh-CN"/>
            </a:br>
            <a:r>
              <a:rPr lang="en-US" altLang="zh-CN"/>
              <a:t>For example, SELECT empno, ename, ... is a clause.</a:t>
            </a:r>
          </a:p>
          <a:p>
            <a:pPr marL="457200" lvl="2" indent="-228600" defTabSz="401638" eaLnBrk="1" hangingPunct="1">
              <a:tabLst>
                <a:tab pos="457200" algn="l"/>
              </a:tabLst>
            </a:pPr>
            <a:r>
              <a:rPr lang="en-US" altLang="zh-CN"/>
              <a:t>A </a:t>
            </a:r>
            <a:r>
              <a:rPr lang="en-US" altLang="zh-CN" i="1"/>
              <a:t>statement</a:t>
            </a:r>
            <a:r>
              <a:rPr lang="en-US" altLang="zh-CN" b="1" i="1"/>
              <a:t> </a:t>
            </a:r>
            <a:r>
              <a:rPr lang="en-US" altLang="zh-CN"/>
              <a:t>is a combination of two or more clauses.</a:t>
            </a:r>
            <a:br>
              <a:rPr lang="en-US" altLang="zh-CN"/>
            </a:br>
            <a:r>
              <a:rPr lang="en-US" altLang="zh-CN"/>
              <a:t>For example, SELECT * FROM emp is a SQL statement.</a:t>
            </a:r>
          </a:p>
        </p:txBody>
      </p:sp>
      <p:sp>
        <p:nvSpPr>
          <p:cNvPr id="128006" name="Rectangle 5"/>
          <p:cNvSpPr>
            <a:spLocks noGrp="1" noRot="1" noChangeAspect="1" noChangeArrowheads="1" noTextEdit="1"/>
          </p:cNvSpPr>
          <p:nvPr>
            <p:ph type="sldImg"/>
          </p:nvPr>
        </p:nvSpPr>
        <p:spPr>
          <a:xfrm>
            <a:off x="-498475" y="152400"/>
            <a:ext cx="7848600" cy="4414838"/>
          </a:xfrm>
          <a:ln w="12700" cap="flat">
            <a:solidFill>
              <a:schemeClr val="tx1"/>
            </a:solidFill>
          </a:ln>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7"/>
          <p:cNvSpPr>
            <a:spLocks noGrp="1" noChangeArrowheads="1"/>
          </p:cNvSpPr>
          <p:nvPr>
            <p:ph type="sldNum" sz="quarter" idx="5"/>
          </p:nvPr>
        </p:nvSpPr>
        <p:spPr>
          <a:noFill/>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spcBef>
                <a:spcPct val="0"/>
              </a:spcBef>
            </a:pPr>
            <a:fld id="{6FFF1F65-11BF-48C0-BAC8-C447FA868830}" type="slidenum">
              <a:rPr lang="en-US" altLang="zh-CN" smtClean="0"/>
              <a:pPr>
                <a:spcBef>
                  <a:spcPct val="0"/>
                </a:spcBef>
              </a:pPr>
              <a:t>73</a:t>
            </a:fld>
            <a:endParaRPr lang="en-US" altLang="zh-CN"/>
          </a:p>
        </p:txBody>
      </p:sp>
      <p:sp>
        <p:nvSpPr>
          <p:cNvPr id="130051" name="Rectangle 2"/>
          <p:cNvSpPr>
            <a:spLocks noGrp="1" noChangeArrowheads="1"/>
          </p:cNvSpPr>
          <p:nvPr>
            <p:ph type="body" idx="1"/>
          </p:nvPr>
        </p:nvSpPr>
        <p:spPr>
          <a:xfrm>
            <a:off x="412750" y="4773613"/>
            <a:ext cx="6029325" cy="3756025"/>
          </a:xfrm>
          <a:noFill/>
        </p:spPr>
        <p:txBody>
          <a:bodyPr lIns="92388" tIns="46195" rIns="92388" bIns="46195"/>
          <a:lstStyle/>
          <a:p>
            <a:pPr eaLnBrk="1" hangingPunct="1"/>
            <a:r>
              <a:rPr lang="en-US" altLang="zh-CN" dirty="0"/>
              <a:t>Selecting All Columns, All Rows</a:t>
            </a:r>
          </a:p>
          <a:p>
            <a:pPr lvl="1" eaLnBrk="1" hangingPunct="1"/>
            <a:r>
              <a:rPr lang="en-US" altLang="zh-CN" dirty="0"/>
              <a:t>You can display </a:t>
            </a:r>
            <a:r>
              <a:rPr lang="en-US" altLang="zh-CN" i="1" dirty="0"/>
              <a:t>all</a:t>
            </a:r>
            <a:r>
              <a:rPr lang="en-US" altLang="zh-CN" dirty="0"/>
              <a:t> columns of data in a table by following the SELECT keyword with an asterisk (*). In the example on the slide, the department table contains three columns: DEPTNO, DNAME, and LOC. The table contains four rows, one for each department. </a:t>
            </a:r>
          </a:p>
          <a:p>
            <a:pPr lvl="1" eaLnBrk="1" hangingPunct="1"/>
            <a:r>
              <a:rPr lang="en-US" altLang="zh-CN" dirty="0">
                <a:solidFill>
                  <a:srgbClr val="000000"/>
                </a:solidFill>
              </a:rPr>
              <a:t>You can also display </a:t>
            </a:r>
            <a:r>
              <a:rPr lang="en-US" altLang="zh-CN" i="1" dirty="0">
                <a:solidFill>
                  <a:srgbClr val="000000"/>
                </a:solidFill>
              </a:rPr>
              <a:t>all</a:t>
            </a:r>
            <a:r>
              <a:rPr lang="en-US" altLang="zh-CN" dirty="0">
                <a:solidFill>
                  <a:srgbClr val="000000"/>
                </a:solidFill>
              </a:rPr>
              <a:t> columns in the table by listing all the columns after the SELECT keyword. For example, the following SQL statement, like the example on the slide, displays all columns and all rows of the DEPT table:</a:t>
            </a:r>
          </a:p>
          <a:p>
            <a:pPr lvl="1" eaLnBrk="1" hangingPunct="1"/>
            <a:endParaRPr lang="en-US" altLang="zh-CN" dirty="0">
              <a:solidFill>
                <a:srgbClr val="000000"/>
              </a:solidFill>
            </a:endParaRPr>
          </a:p>
          <a:p>
            <a:pPr lvl="1" eaLnBrk="1" hangingPunct="1"/>
            <a:endParaRPr lang="en-US" altLang="zh-CN" dirty="0">
              <a:solidFill>
                <a:srgbClr val="000000"/>
              </a:solidFill>
            </a:endParaRPr>
          </a:p>
          <a:p>
            <a:pPr lvl="1" eaLnBrk="1" hangingPunct="1"/>
            <a:endParaRPr lang="en-US" altLang="zh-CN" b="1" dirty="0">
              <a:solidFill>
                <a:schemeClr val="accent2"/>
              </a:solidFill>
              <a:latin typeface="Arial" panose="020B0604020202020204" pitchFamily="34" charset="0"/>
            </a:endParaRPr>
          </a:p>
          <a:p>
            <a:pPr lvl="1" eaLnBrk="1" hangingPunct="1"/>
            <a:endParaRPr lang="en-US" altLang="zh-CN" b="1" dirty="0">
              <a:solidFill>
                <a:schemeClr val="accent2"/>
              </a:solidFill>
              <a:latin typeface="Arial" panose="020B0604020202020204" pitchFamily="34" charset="0"/>
            </a:endParaRPr>
          </a:p>
          <a:p>
            <a:pPr lvl="1" eaLnBrk="1" hangingPunct="1"/>
            <a:endParaRPr lang="en-US" altLang="zh-CN" b="1" dirty="0">
              <a:solidFill>
                <a:schemeClr val="accent2"/>
              </a:solidFill>
              <a:latin typeface="Arial" panose="020B0604020202020204" pitchFamily="34" charset="0"/>
            </a:endParaRPr>
          </a:p>
          <a:p>
            <a:pPr lvl="1" eaLnBrk="1" hangingPunct="1"/>
            <a:endParaRPr lang="en-US" altLang="zh-CN" b="1" dirty="0">
              <a:solidFill>
                <a:schemeClr val="accent2"/>
              </a:solidFill>
              <a:latin typeface="Arial" panose="020B0604020202020204" pitchFamily="34" charset="0"/>
            </a:endParaRPr>
          </a:p>
          <a:p>
            <a:pPr lvl="1" eaLnBrk="1" hangingPunct="1"/>
            <a:endParaRPr lang="en-US" altLang="zh-CN" b="1" dirty="0">
              <a:solidFill>
                <a:schemeClr val="accent2"/>
              </a:solidFill>
              <a:latin typeface="Arial" panose="020B0604020202020204" pitchFamily="34" charset="0"/>
            </a:endParaRPr>
          </a:p>
          <a:p>
            <a:pPr lvl="1" eaLnBrk="1" hangingPunct="1"/>
            <a:endParaRPr lang="en-US" altLang="zh-CN" b="1" dirty="0">
              <a:solidFill>
                <a:schemeClr val="accent2"/>
              </a:solidFill>
              <a:latin typeface="Arial" panose="020B0604020202020204" pitchFamily="34" charset="0"/>
            </a:endParaRPr>
          </a:p>
          <a:p>
            <a:pPr lvl="1" eaLnBrk="1" hangingPunct="1"/>
            <a:endParaRPr lang="en-US" altLang="zh-CN" b="1" dirty="0">
              <a:solidFill>
                <a:schemeClr val="accent2"/>
              </a:solidFill>
              <a:latin typeface="Arial" panose="020B0604020202020204" pitchFamily="34" charset="0"/>
            </a:endParaRPr>
          </a:p>
          <a:p>
            <a:pPr lvl="1" eaLnBrk="1" hangingPunct="1"/>
            <a:r>
              <a:rPr lang="en-US" altLang="zh-CN" b="1" dirty="0">
                <a:solidFill>
                  <a:schemeClr val="accent2"/>
                </a:solidFill>
                <a:latin typeface="Arial" panose="020B0604020202020204" pitchFamily="34" charset="0"/>
              </a:rPr>
              <a:t>Class Management Note</a:t>
            </a:r>
            <a:r>
              <a:rPr lang="en-US" altLang="zh-CN" dirty="0">
                <a:solidFill>
                  <a:schemeClr val="accent2"/>
                </a:solidFill>
              </a:rPr>
              <a:t> </a:t>
            </a:r>
            <a:endParaRPr lang="en-US" altLang="zh-CN" b="1" dirty="0">
              <a:solidFill>
                <a:schemeClr val="accent2"/>
              </a:solidFill>
              <a:latin typeface="Arial" panose="020B0604020202020204" pitchFamily="34" charset="0"/>
            </a:endParaRPr>
          </a:p>
          <a:p>
            <a:pPr lvl="2" eaLnBrk="1" hangingPunct="1"/>
            <a:r>
              <a:rPr lang="en-US" altLang="zh-CN" dirty="0">
                <a:solidFill>
                  <a:schemeClr val="accent2"/>
                </a:solidFill>
              </a:rPr>
              <a:t>Let the students know that details of all the tables are given in Appendix B.</a:t>
            </a:r>
          </a:p>
        </p:txBody>
      </p:sp>
      <p:sp>
        <p:nvSpPr>
          <p:cNvPr id="130052" name="Rectangle 3"/>
          <p:cNvSpPr>
            <a:spLocks noGrp="1" noRot="1" noChangeAspect="1" noChangeArrowheads="1" noTextEdit="1"/>
          </p:cNvSpPr>
          <p:nvPr>
            <p:ph type="sldImg"/>
          </p:nvPr>
        </p:nvSpPr>
        <p:spPr>
          <a:xfrm>
            <a:off x="-498475" y="152400"/>
            <a:ext cx="7848600" cy="4414838"/>
          </a:xfrm>
          <a:ln w="12700" cap="flat">
            <a:solidFill>
              <a:schemeClr val="tx1"/>
            </a:solidFill>
          </a:ln>
        </p:spPr>
      </p:sp>
      <p:sp>
        <p:nvSpPr>
          <p:cNvPr id="130053" name="Rectangle 4"/>
          <p:cNvSpPr>
            <a:spLocks noChangeArrowheads="1"/>
          </p:cNvSpPr>
          <p:nvPr/>
        </p:nvSpPr>
        <p:spPr bwMode="auto">
          <a:xfrm>
            <a:off x="615950" y="6149975"/>
            <a:ext cx="5605463" cy="446088"/>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3981" tIns="49380" rIns="93981" bIns="49380"/>
          <a:lstStyle>
            <a:lvl1pPr defTabSz="993775">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defTabSz="993775">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defTabSz="993775">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defTabSz="993775">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defTabSz="993775">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defTabSz="993775"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defTabSz="993775"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defTabSz="993775"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defTabSz="993775"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spcBef>
                <a:spcPct val="0"/>
              </a:spcBef>
            </a:pPr>
            <a:r>
              <a:rPr kumimoji="0" lang="en-US" altLang="zh-CN" sz="1100" b="1">
                <a:latin typeface="Courier New" panose="02070309020205020404" pitchFamily="49" charset="0"/>
              </a:rPr>
              <a:t>SQL&gt; SELECT	deptno, dname, loc</a:t>
            </a:r>
          </a:p>
          <a:p>
            <a:pPr>
              <a:spcBef>
                <a:spcPct val="0"/>
              </a:spcBef>
            </a:pPr>
            <a:r>
              <a:rPr kumimoji="0" lang="en-US" altLang="zh-CN" sz="1100" b="1">
                <a:latin typeface="Courier New" panose="02070309020205020404" pitchFamily="49" charset="0"/>
              </a:rPr>
              <a:t>  2  FROM 	dept;</a:t>
            </a: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7"/>
          <p:cNvSpPr>
            <a:spLocks noGrp="1" noChangeArrowheads="1"/>
          </p:cNvSpPr>
          <p:nvPr>
            <p:ph type="sldNum" sz="quarter" idx="5"/>
          </p:nvPr>
        </p:nvSpPr>
        <p:spPr>
          <a:noFill/>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spcBef>
                <a:spcPct val="0"/>
              </a:spcBef>
            </a:pPr>
            <a:fld id="{67ED932D-C13D-4DFF-8A19-F42DCEED09BF}" type="slidenum">
              <a:rPr lang="en-US" altLang="zh-CN" smtClean="0"/>
              <a:pPr>
                <a:spcBef>
                  <a:spcPct val="0"/>
                </a:spcBef>
              </a:pPr>
              <a:t>74</a:t>
            </a:fld>
            <a:endParaRPr lang="en-US" altLang="zh-CN"/>
          </a:p>
        </p:txBody>
      </p:sp>
      <p:sp>
        <p:nvSpPr>
          <p:cNvPr id="132099" name="Rectangle 2"/>
          <p:cNvSpPr>
            <a:spLocks noGrp="1" noChangeArrowheads="1"/>
          </p:cNvSpPr>
          <p:nvPr>
            <p:ph type="body" idx="1"/>
          </p:nvPr>
        </p:nvSpPr>
        <p:spPr>
          <a:xfrm>
            <a:off x="412750" y="4773613"/>
            <a:ext cx="6029325" cy="3756025"/>
          </a:xfrm>
          <a:noFill/>
        </p:spPr>
        <p:txBody>
          <a:bodyPr lIns="92388" tIns="46195" rIns="92388" bIns="46195"/>
          <a:lstStyle/>
          <a:p>
            <a:pPr defTabSz="990600" eaLnBrk="1" hangingPunct="1"/>
            <a:r>
              <a:rPr lang="en-US" altLang="zh-CN" dirty="0"/>
              <a:t>Selecting Specific Columns, All Rows</a:t>
            </a:r>
          </a:p>
          <a:p>
            <a:pPr marL="114300" lvl="1" defTabSz="990600" eaLnBrk="1" hangingPunct="1"/>
            <a:r>
              <a:rPr lang="en-US" altLang="zh-CN" dirty="0"/>
              <a:t>You can use the SELECT statement to display specific columns of the table by specifying the column names, separated by commas. The example above displays all the department numbers and locations from the DEPT table. </a:t>
            </a:r>
          </a:p>
          <a:p>
            <a:pPr marL="114300" lvl="1" defTabSz="990600" eaLnBrk="1" hangingPunct="1"/>
            <a:r>
              <a:rPr lang="en-US" altLang="zh-CN" dirty="0"/>
              <a:t>In the SELECT clause, specify the columns that you want to see, in the order in which you want them to appear in the output. For example, to display location before department number, you use the following statement:</a:t>
            </a:r>
          </a:p>
          <a:p>
            <a:pPr defTabSz="990600" eaLnBrk="1" hangingPunct="1"/>
            <a:endParaRPr lang="en-US" altLang="zh-CN" b="1" dirty="0"/>
          </a:p>
          <a:p>
            <a:pPr defTabSz="990600" eaLnBrk="1" hangingPunct="1"/>
            <a:endParaRPr lang="en-US" altLang="zh-CN" dirty="0">
              <a:solidFill>
                <a:schemeClr val="accent2"/>
              </a:solidFill>
            </a:endParaRPr>
          </a:p>
          <a:p>
            <a:pPr defTabSz="990600" eaLnBrk="1" hangingPunct="1"/>
            <a:endParaRPr lang="en-US" altLang="zh-CN" dirty="0">
              <a:solidFill>
                <a:schemeClr val="accent2"/>
              </a:solidFill>
            </a:endParaRPr>
          </a:p>
          <a:p>
            <a:pPr defTabSz="990600" eaLnBrk="1" hangingPunct="1"/>
            <a:r>
              <a:rPr lang="en-US" altLang="zh-CN" b="1" dirty="0">
                <a:latin typeface="Courier New" panose="02070309020205020404" pitchFamily="49" charset="0"/>
              </a:rPr>
              <a:t> </a:t>
            </a:r>
          </a:p>
          <a:p>
            <a:pPr defTabSz="990600" eaLnBrk="1" hangingPunct="1">
              <a:spcBef>
                <a:spcPct val="0"/>
              </a:spcBef>
            </a:pPr>
            <a:endParaRPr lang="en-US" altLang="zh-CN" b="1" dirty="0">
              <a:latin typeface="Courier New" panose="02070309020205020404" pitchFamily="49" charset="0"/>
            </a:endParaRPr>
          </a:p>
          <a:p>
            <a:pPr defTabSz="990600" eaLnBrk="1" hangingPunct="1"/>
            <a:endParaRPr lang="en-US" altLang="zh-CN" dirty="0">
              <a:solidFill>
                <a:schemeClr val="accent2"/>
              </a:solidFill>
            </a:endParaRPr>
          </a:p>
          <a:p>
            <a:pPr defTabSz="990600" eaLnBrk="1" hangingPunct="1"/>
            <a:endParaRPr lang="en-US" altLang="zh-CN" dirty="0">
              <a:solidFill>
                <a:schemeClr val="accent2"/>
              </a:solidFill>
            </a:endParaRPr>
          </a:p>
          <a:p>
            <a:pPr defTabSz="990600" eaLnBrk="1" hangingPunct="1"/>
            <a:endParaRPr lang="en-US" altLang="zh-CN" sz="800" dirty="0">
              <a:solidFill>
                <a:schemeClr val="accent2"/>
              </a:solidFill>
            </a:endParaRPr>
          </a:p>
          <a:p>
            <a:pPr defTabSz="990600" eaLnBrk="1" hangingPunct="1">
              <a:spcBef>
                <a:spcPct val="65000"/>
              </a:spcBef>
            </a:pPr>
            <a:r>
              <a:rPr lang="en-US" altLang="zh-CN" dirty="0">
                <a:solidFill>
                  <a:schemeClr val="accent2"/>
                </a:solidFill>
              </a:rPr>
              <a:t>Class Management Note</a:t>
            </a:r>
            <a:r>
              <a:rPr lang="en-US" altLang="zh-CN" dirty="0"/>
              <a:t> </a:t>
            </a:r>
            <a:endParaRPr lang="en-US" altLang="zh-CN" dirty="0">
              <a:solidFill>
                <a:schemeClr val="accent2"/>
              </a:solidFill>
            </a:endParaRPr>
          </a:p>
          <a:p>
            <a:pPr marL="114300" lvl="1" defTabSz="990600" eaLnBrk="1" hangingPunct="1"/>
            <a:r>
              <a:rPr lang="en-US" altLang="zh-CN" dirty="0">
                <a:solidFill>
                  <a:schemeClr val="accent2"/>
                </a:solidFill>
              </a:rPr>
              <a:t>You can also select from </a:t>
            </a:r>
            <a:r>
              <a:rPr lang="en-US" altLang="zh-CN" dirty="0" err="1">
                <a:solidFill>
                  <a:schemeClr val="accent2"/>
                </a:solidFill>
              </a:rPr>
              <a:t>pseudocolumns</a:t>
            </a:r>
            <a:r>
              <a:rPr lang="en-US" altLang="zh-CN" dirty="0">
                <a:solidFill>
                  <a:schemeClr val="accent2"/>
                </a:solidFill>
              </a:rPr>
              <a:t>. A </a:t>
            </a:r>
            <a:r>
              <a:rPr lang="en-US" altLang="zh-CN" dirty="0" err="1">
                <a:solidFill>
                  <a:schemeClr val="accent2"/>
                </a:solidFill>
              </a:rPr>
              <a:t>pseudocolumn</a:t>
            </a:r>
            <a:r>
              <a:rPr lang="en-US" altLang="zh-CN" dirty="0">
                <a:solidFill>
                  <a:schemeClr val="accent2"/>
                </a:solidFill>
              </a:rPr>
              <a:t> behaves like a table column but is not actually stored in the table. You cannot insert or delete values of the </a:t>
            </a:r>
            <a:r>
              <a:rPr lang="en-US" altLang="zh-CN" dirty="0" err="1">
                <a:solidFill>
                  <a:schemeClr val="accent2"/>
                </a:solidFill>
              </a:rPr>
              <a:t>pseudocolumns</a:t>
            </a:r>
            <a:r>
              <a:rPr lang="en-US" altLang="zh-CN" dirty="0">
                <a:solidFill>
                  <a:schemeClr val="accent2"/>
                </a:solidFill>
              </a:rPr>
              <a:t>. The available </a:t>
            </a:r>
            <a:r>
              <a:rPr lang="en-US" altLang="zh-CN" dirty="0" err="1">
                <a:solidFill>
                  <a:schemeClr val="accent2"/>
                </a:solidFill>
              </a:rPr>
              <a:t>pseudocolumns</a:t>
            </a:r>
            <a:r>
              <a:rPr lang="en-US" altLang="zh-CN" dirty="0">
                <a:solidFill>
                  <a:schemeClr val="accent2"/>
                </a:solidFill>
              </a:rPr>
              <a:t> are CURRVAL, NEXTVAL, LEVEL, ROWID, and ROWNUM.</a:t>
            </a:r>
            <a:r>
              <a:rPr lang="en-US" altLang="zh-CN" dirty="0"/>
              <a:t> </a:t>
            </a:r>
          </a:p>
        </p:txBody>
      </p:sp>
      <p:sp>
        <p:nvSpPr>
          <p:cNvPr id="132100" name="Rectangle 3"/>
          <p:cNvSpPr>
            <a:spLocks noGrp="1" noRot="1" noChangeAspect="1" noChangeArrowheads="1" noTextEdit="1"/>
          </p:cNvSpPr>
          <p:nvPr>
            <p:ph type="sldImg"/>
          </p:nvPr>
        </p:nvSpPr>
        <p:spPr>
          <a:xfrm>
            <a:off x="-498475" y="152400"/>
            <a:ext cx="7848600" cy="4414838"/>
          </a:xfrm>
          <a:ln w="12700" cap="flat">
            <a:solidFill>
              <a:schemeClr val="tx1"/>
            </a:solidFill>
          </a:ln>
        </p:spPr>
      </p:sp>
      <p:grpSp>
        <p:nvGrpSpPr>
          <p:cNvPr id="132101" name="Group 4"/>
          <p:cNvGrpSpPr>
            <a:grpSpLocks/>
          </p:cNvGrpSpPr>
          <p:nvPr/>
        </p:nvGrpSpPr>
        <p:grpSpPr bwMode="auto">
          <a:xfrm>
            <a:off x="615950" y="6129338"/>
            <a:ext cx="5605463" cy="1671637"/>
            <a:chOff x="386" y="3854"/>
            <a:chExt cx="3510" cy="1051"/>
          </a:xfrm>
        </p:grpSpPr>
        <p:sp>
          <p:nvSpPr>
            <p:cNvPr id="132102" name="Rectangle 5"/>
            <p:cNvSpPr>
              <a:spLocks noChangeArrowheads="1"/>
            </p:cNvSpPr>
            <p:nvPr/>
          </p:nvSpPr>
          <p:spPr bwMode="auto">
            <a:xfrm>
              <a:off x="386" y="3854"/>
              <a:ext cx="3510" cy="281"/>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7167" tIns="50973" rIns="97167" bIns="50973"/>
            <a:lstStyle>
              <a:lvl1pPr defTabSz="1044575">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defTabSz="1044575">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defTabSz="1044575">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defTabSz="1044575">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defTabSz="1044575">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defTabSz="1044575"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defTabSz="1044575"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defTabSz="1044575"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defTabSz="1044575"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spcBef>
                  <a:spcPct val="0"/>
                </a:spcBef>
              </a:pPr>
              <a:r>
                <a:rPr kumimoji="0" lang="en-US" altLang="zh-CN" sz="1100" b="1">
                  <a:latin typeface="Courier New" panose="02070309020205020404" pitchFamily="49" charset="0"/>
                </a:rPr>
                <a:t>SQL&gt; SELECT	loc, deptno</a:t>
              </a:r>
            </a:p>
            <a:p>
              <a:pPr>
                <a:spcBef>
                  <a:spcPct val="0"/>
                </a:spcBef>
              </a:pPr>
              <a:r>
                <a:rPr kumimoji="0" lang="en-US" altLang="zh-CN" sz="1100" b="1">
                  <a:latin typeface="Courier New" panose="02070309020205020404" pitchFamily="49" charset="0"/>
                </a:rPr>
                <a:t>  2  FROM 	dept;</a:t>
              </a:r>
            </a:p>
          </p:txBody>
        </p:sp>
        <p:sp>
          <p:nvSpPr>
            <p:cNvPr id="132103" name="Rectangle 6"/>
            <p:cNvSpPr>
              <a:spLocks noChangeArrowheads="1"/>
            </p:cNvSpPr>
            <p:nvPr/>
          </p:nvSpPr>
          <p:spPr bwMode="auto">
            <a:xfrm>
              <a:off x="386" y="4200"/>
              <a:ext cx="3510" cy="705"/>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7167" tIns="50973" rIns="97167" bIns="50973"/>
            <a:lstStyle>
              <a:lvl1pPr defTabSz="1044575">
                <a:spcBef>
                  <a:spcPct val="30000"/>
                </a:spcBef>
                <a:tabLst>
                  <a:tab pos="1781175" algn="l"/>
                  <a:tab pos="2287588" algn="l"/>
                </a:tabLst>
                <a:defRPr kumimoji="1" sz="1200">
                  <a:solidFill>
                    <a:schemeClr val="tx1"/>
                  </a:solidFill>
                  <a:latin typeface="Times New Roman" panose="02020603050405020304" pitchFamily="18" charset="0"/>
                  <a:ea typeface="宋体" panose="02010600030101010101" pitchFamily="2" charset="-122"/>
                </a:defRPr>
              </a:lvl1pPr>
              <a:lvl2pPr marL="742950" indent="-285750" defTabSz="1044575">
                <a:spcBef>
                  <a:spcPct val="30000"/>
                </a:spcBef>
                <a:tabLst>
                  <a:tab pos="1781175" algn="l"/>
                  <a:tab pos="2287588" algn="l"/>
                </a:tabLst>
                <a:defRPr kumimoji="1" sz="1200">
                  <a:solidFill>
                    <a:schemeClr val="tx1"/>
                  </a:solidFill>
                  <a:latin typeface="Times New Roman" panose="02020603050405020304" pitchFamily="18" charset="0"/>
                  <a:ea typeface="宋体" panose="02010600030101010101" pitchFamily="2" charset="-122"/>
                </a:defRPr>
              </a:lvl2pPr>
              <a:lvl3pPr marL="1143000" indent="-228600" defTabSz="1044575">
                <a:spcBef>
                  <a:spcPct val="30000"/>
                </a:spcBef>
                <a:tabLst>
                  <a:tab pos="1781175" algn="l"/>
                  <a:tab pos="2287588" algn="l"/>
                </a:tabLst>
                <a:defRPr kumimoji="1" sz="1200">
                  <a:solidFill>
                    <a:schemeClr val="tx1"/>
                  </a:solidFill>
                  <a:latin typeface="Times New Roman" panose="02020603050405020304" pitchFamily="18" charset="0"/>
                  <a:ea typeface="宋体" panose="02010600030101010101" pitchFamily="2" charset="-122"/>
                </a:defRPr>
              </a:lvl3pPr>
              <a:lvl4pPr marL="1600200" indent="-228600" defTabSz="1044575">
                <a:spcBef>
                  <a:spcPct val="30000"/>
                </a:spcBef>
                <a:tabLst>
                  <a:tab pos="1781175" algn="l"/>
                  <a:tab pos="2287588" algn="l"/>
                </a:tabLst>
                <a:defRPr kumimoji="1" sz="1200">
                  <a:solidFill>
                    <a:schemeClr val="tx1"/>
                  </a:solidFill>
                  <a:latin typeface="Times New Roman" panose="02020603050405020304" pitchFamily="18" charset="0"/>
                  <a:ea typeface="宋体" panose="02010600030101010101" pitchFamily="2" charset="-122"/>
                </a:defRPr>
              </a:lvl4pPr>
              <a:lvl5pPr marL="2057400" indent="-228600" defTabSz="1044575">
                <a:spcBef>
                  <a:spcPct val="30000"/>
                </a:spcBef>
                <a:tabLst>
                  <a:tab pos="1781175" algn="l"/>
                  <a:tab pos="2287588" algn="l"/>
                </a:tabLst>
                <a:defRPr kumimoji="1" sz="1200">
                  <a:solidFill>
                    <a:schemeClr val="tx1"/>
                  </a:solidFill>
                  <a:latin typeface="Times New Roman" panose="02020603050405020304" pitchFamily="18" charset="0"/>
                  <a:ea typeface="宋体" panose="02010600030101010101" pitchFamily="2" charset="-122"/>
                </a:defRPr>
              </a:lvl5pPr>
              <a:lvl6pPr marL="2514600" indent="-228600" defTabSz="1044575" eaLnBrk="0" fontAlgn="base" hangingPunct="0">
                <a:spcBef>
                  <a:spcPct val="30000"/>
                </a:spcBef>
                <a:spcAft>
                  <a:spcPct val="0"/>
                </a:spcAft>
                <a:tabLst>
                  <a:tab pos="1781175" algn="l"/>
                  <a:tab pos="2287588" algn="l"/>
                </a:tabLst>
                <a:defRPr kumimoji="1" sz="1200">
                  <a:solidFill>
                    <a:schemeClr val="tx1"/>
                  </a:solidFill>
                  <a:latin typeface="Times New Roman" panose="02020603050405020304" pitchFamily="18" charset="0"/>
                  <a:ea typeface="宋体" panose="02010600030101010101" pitchFamily="2" charset="-122"/>
                </a:defRPr>
              </a:lvl6pPr>
              <a:lvl7pPr marL="2971800" indent="-228600" defTabSz="1044575" eaLnBrk="0" fontAlgn="base" hangingPunct="0">
                <a:spcBef>
                  <a:spcPct val="30000"/>
                </a:spcBef>
                <a:spcAft>
                  <a:spcPct val="0"/>
                </a:spcAft>
                <a:tabLst>
                  <a:tab pos="1781175" algn="l"/>
                  <a:tab pos="2287588" algn="l"/>
                </a:tabLst>
                <a:defRPr kumimoji="1" sz="1200">
                  <a:solidFill>
                    <a:schemeClr val="tx1"/>
                  </a:solidFill>
                  <a:latin typeface="Times New Roman" panose="02020603050405020304" pitchFamily="18" charset="0"/>
                  <a:ea typeface="宋体" panose="02010600030101010101" pitchFamily="2" charset="-122"/>
                </a:defRPr>
              </a:lvl7pPr>
              <a:lvl8pPr marL="3429000" indent="-228600" defTabSz="1044575" eaLnBrk="0" fontAlgn="base" hangingPunct="0">
                <a:spcBef>
                  <a:spcPct val="30000"/>
                </a:spcBef>
                <a:spcAft>
                  <a:spcPct val="0"/>
                </a:spcAft>
                <a:tabLst>
                  <a:tab pos="1781175" algn="l"/>
                  <a:tab pos="2287588" algn="l"/>
                </a:tabLst>
                <a:defRPr kumimoji="1" sz="1200">
                  <a:solidFill>
                    <a:schemeClr val="tx1"/>
                  </a:solidFill>
                  <a:latin typeface="Times New Roman" panose="02020603050405020304" pitchFamily="18" charset="0"/>
                  <a:ea typeface="宋体" panose="02010600030101010101" pitchFamily="2" charset="-122"/>
                </a:defRPr>
              </a:lvl8pPr>
              <a:lvl9pPr marL="3886200" indent="-228600" defTabSz="1044575" eaLnBrk="0" fontAlgn="base" hangingPunct="0">
                <a:spcBef>
                  <a:spcPct val="30000"/>
                </a:spcBef>
                <a:spcAft>
                  <a:spcPct val="0"/>
                </a:spcAft>
                <a:tabLst>
                  <a:tab pos="1781175" algn="l"/>
                  <a:tab pos="2287588" algn="l"/>
                </a:tabLst>
                <a:defRPr kumimoji="1" sz="1200">
                  <a:solidFill>
                    <a:schemeClr val="tx1"/>
                  </a:solidFill>
                  <a:latin typeface="Times New Roman" panose="02020603050405020304" pitchFamily="18" charset="0"/>
                  <a:ea typeface="宋体" panose="02010600030101010101" pitchFamily="2" charset="-122"/>
                </a:defRPr>
              </a:lvl9pPr>
            </a:lstStyle>
            <a:p>
              <a:pPr>
                <a:spcBef>
                  <a:spcPct val="0"/>
                </a:spcBef>
              </a:pPr>
              <a:r>
                <a:rPr kumimoji="0" lang="en-US" altLang="zh-CN" sz="1100">
                  <a:latin typeface="Courier New" panose="02070309020205020404" pitchFamily="49" charset="0"/>
                </a:rPr>
                <a:t>LOC              DEPTNO          </a:t>
              </a:r>
              <a:endParaRPr kumimoji="0" lang="en-US" altLang="zh-CN" sz="1100" b="1">
                <a:latin typeface="Courier New" panose="02070309020205020404" pitchFamily="49" charset="0"/>
              </a:endParaRPr>
            </a:p>
            <a:p>
              <a:pPr>
                <a:spcBef>
                  <a:spcPct val="0"/>
                </a:spcBef>
              </a:pPr>
              <a:r>
                <a:rPr kumimoji="0" lang="en-US" altLang="zh-CN" sz="1100">
                  <a:latin typeface="Courier New" panose="02070309020205020404" pitchFamily="49" charset="0"/>
                </a:rPr>
                <a:t>------------- ---------</a:t>
              </a:r>
            </a:p>
            <a:p>
              <a:pPr>
                <a:spcBef>
                  <a:spcPct val="0"/>
                </a:spcBef>
              </a:pPr>
              <a:r>
                <a:rPr kumimoji="0" lang="en-US" altLang="zh-CN" sz="1100">
                  <a:latin typeface="Courier New" panose="02070309020205020404" pitchFamily="49" charset="0"/>
                </a:rPr>
                <a:t>NEW YORK             10</a:t>
              </a:r>
            </a:p>
            <a:p>
              <a:pPr>
                <a:spcBef>
                  <a:spcPct val="0"/>
                </a:spcBef>
              </a:pPr>
              <a:r>
                <a:rPr kumimoji="0" lang="en-US" altLang="zh-CN" sz="1100">
                  <a:latin typeface="Courier New" panose="02070309020205020404" pitchFamily="49" charset="0"/>
                </a:rPr>
                <a:t>DALLAS               20</a:t>
              </a:r>
            </a:p>
            <a:p>
              <a:pPr>
                <a:spcBef>
                  <a:spcPct val="0"/>
                </a:spcBef>
              </a:pPr>
              <a:r>
                <a:rPr kumimoji="0" lang="en-US" altLang="zh-CN" sz="1100">
                  <a:latin typeface="Courier New" panose="02070309020205020404" pitchFamily="49" charset="0"/>
                </a:rPr>
                <a:t>CHICAGO              30</a:t>
              </a:r>
            </a:p>
            <a:p>
              <a:pPr>
                <a:spcBef>
                  <a:spcPct val="0"/>
                </a:spcBef>
              </a:pPr>
              <a:r>
                <a:rPr kumimoji="0" lang="en-US" altLang="zh-CN" sz="1100">
                  <a:latin typeface="Courier New" panose="02070309020205020404" pitchFamily="49" charset="0"/>
                </a:rPr>
                <a:t>BOSTON	40</a:t>
              </a:r>
            </a:p>
          </p:txBody>
        </p:sp>
      </p:gr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7"/>
          <p:cNvSpPr>
            <a:spLocks noGrp="1" noChangeArrowheads="1"/>
          </p:cNvSpPr>
          <p:nvPr>
            <p:ph type="sldNum" sz="quarter" idx="5"/>
          </p:nvPr>
        </p:nvSpPr>
        <p:spPr>
          <a:noFill/>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spcBef>
                <a:spcPct val="0"/>
              </a:spcBef>
            </a:pPr>
            <a:fld id="{ED60FA3A-736B-42C4-B736-7CD2E5472DD8}" type="slidenum">
              <a:rPr lang="en-US" altLang="zh-CN" smtClean="0"/>
              <a:pPr>
                <a:spcBef>
                  <a:spcPct val="0"/>
                </a:spcBef>
              </a:pPr>
              <a:t>75</a:t>
            </a:fld>
            <a:endParaRPr lang="en-US" altLang="zh-CN"/>
          </a:p>
        </p:txBody>
      </p:sp>
      <p:sp>
        <p:nvSpPr>
          <p:cNvPr id="134147" name="Rectangle 2"/>
          <p:cNvSpPr>
            <a:spLocks noGrp="1" noChangeArrowheads="1"/>
          </p:cNvSpPr>
          <p:nvPr>
            <p:ph type="body" idx="1"/>
          </p:nvPr>
        </p:nvSpPr>
        <p:spPr>
          <a:xfrm>
            <a:off x="412750" y="4773613"/>
            <a:ext cx="6029325" cy="3756025"/>
          </a:xfrm>
          <a:noFill/>
        </p:spPr>
        <p:txBody>
          <a:bodyPr lIns="92388" tIns="46195" rIns="92388" bIns="46195"/>
          <a:lstStyle/>
          <a:p>
            <a:pPr defTabSz="401638" eaLnBrk="1" hangingPunct="1"/>
            <a:r>
              <a:rPr lang="en-US" altLang="zh-CN"/>
              <a:t>Arithmetic Expressions</a:t>
            </a:r>
          </a:p>
          <a:p>
            <a:pPr marL="114300" lvl="1" defTabSz="401638" eaLnBrk="1" hangingPunct="1"/>
            <a:r>
              <a:rPr lang="en-US" altLang="zh-CN"/>
              <a:t>You may need to modify the way in which data is displayed, perform calculations, or look at what-if scenarios. This is possible using arithmetic expressions. An arithmetic expression may contain column names, constant numeric values, and the arithmetic operators.</a:t>
            </a:r>
          </a:p>
          <a:p>
            <a:pPr defTabSz="401638" eaLnBrk="1" hangingPunct="1"/>
            <a:r>
              <a:rPr lang="en-US" altLang="zh-CN"/>
              <a:t>Arithmetic Operators</a:t>
            </a:r>
          </a:p>
          <a:p>
            <a:pPr marL="114300" lvl="1" defTabSz="401638" eaLnBrk="1" hangingPunct="1"/>
            <a:r>
              <a:rPr lang="en-US" altLang="zh-CN"/>
              <a:t>The slide lists the arithmetic operators available in SQL. You can use arithmetic operators in any clause of a SQL statement except the FROM clause. </a:t>
            </a:r>
          </a:p>
        </p:txBody>
      </p:sp>
      <p:sp>
        <p:nvSpPr>
          <p:cNvPr id="134148" name="Rectangle 3"/>
          <p:cNvSpPr>
            <a:spLocks noGrp="1" noRot="1" noChangeAspect="1" noChangeArrowheads="1" noTextEdit="1"/>
          </p:cNvSpPr>
          <p:nvPr>
            <p:ph type="sldImg"/>
          </p:nvPr>
        </p:nvSpPr>
        <p:spPr>
          <a:xfrm>
            <a:off x="-498475" y="152400"/>
            <a:ext cx="7848600" cy="4414838"/>
          </a:xfrm>
          <a:ln w="12700" cap="flat">
            <a:solidFill>
              <a:schemeClr val="tx1"/>
            </a:solidFill>
          </a:ln>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7"/>
          <p:cNvSpPr>
            <a:spLocks noGrp="1" noChangeArrowheads="1"/>
          </p:cNvSpPr>
          <p:nvPr>
            <p:ph type="sldNum" sz="quarter" idx="5"/>
          </p:nvPr>
        </p:nvSpPr>
        <p:spPr>
          <a:noFill/>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spcBef>
                <a:spcPct val="0"/>
              </a:spcBef>
            </a:pPr>
            <a:fld id="{306891F9-7077-424D-84C5-4657DB0853F7}" type="slidenum">
              <a:rPr lang="en-US" altLang="zh-CN" smtClean="0"/>
              <a:pPr>
                <a:spcBef>
                  <a:spcPct val="0"/>
                </a:spcBef>
              </a:pPr>
              <a:t>76</a:t>
            </a:fld>
            <a:endParaRPr lang="en-US" altLang="zh-CN"/>
          </a:p>
        </p:txBody>
      </p:sp>
      <p:sp>
        <p:nvSpPr>
          <p:cNvPr id="136195" name="Rectangle 2"/>
          <p:cNvSpPr>
            <a:spLocks noGrp="1" noChangeArrowheads="1"/>
          </p:cNvSpPr>
          <p:nvPr>
            <p:ph type="body" idx="1"/>
          </p:nvPr>
        </p:nvSpPr>
        <p:spPr>
          <a:xfrm>
            <a:off x="412750" y="4773613"/>
            <a:ext cx="6029325" cy="3756025"/>
          </a:xfrm>
          <a:noFill/>
        </p:spPr>
        <p:txBody>
          <a:bodyPr lIns="92388" tIns="46195" rIns="92388" bIns="46195"/>
          <a:lstStyle/>
          <a:p>
            <a:pPr defTabSz="401638" eaLnBrk="1" hangingPunct="1"/>
            <a:r>
              <a:rPr lang="en-US" altLang="zh-CN"/>
              <a:t>Using Arithmetic Operators</a:t>
            </a:r>
          </a:p>
          <a:p>
            <a:pPr marL="114300" lvl="1" defTabSz="401638" eaLnBrk="1" hangingPunct="1"/>
            <a:r>
              <a:rPr lang="en-US" altLang="zh-CN">
                <a:solidFill>
                  <a:srgbClr val="000000"/>
                </a:solidFill>
              </a:rPr>
              <a:t>The example in the slide uses the addition operator to calculate a salary increase of $300 for all employees and displays a new SAL+300 column in the output. </a:t>
            </a:r>
          </a:p>
          <a:p>
            <a:pPr marL="114300" lvl="1" defTabSz="401638" eaLnBrk="1" hangingPunct="1"/>
            <a:r>
              <a:rPr lang="en-US" altLang="zh-CN">
                <a:solidFill>
                  <a:srgbClr val="000000"/>
                </a:solidFill>
              </a:rPr>
              <a:t>Note that the resultant calculated column SAL+300 is not a new column in the EMP table; it is for display only. By default, the name of a new column comes from the calculation that generated it</a:t>
            </a:r>
            <a:r>
              <a:rPr lang="en-US" altLang="zh-CN"/>
              <a:t>¾</a:t>
            </a:r>
            <a:r>
              <a:rPr lang="en-US" altLang="zh-CN">
                <a:solidFill>
                  <a:srgbClr val="000000"/>
                </a:solidFill>
              </a:rPr>
              <a:t>in this case, sal+300.</a:t>
            </a:r>
          </a:p>
          <a:p>
            <a:pPr marL="114300" lvl="1" defTabSz="401638" eaLnBrk="1" hangingPunct="1"/>
            <a:r>
              <a:rPr lang="en-US" altLang="zh-CN" b="1"/>
              <a:t>Note</a:t>
            </a:r>
            <a:r>
              <a:rPr lang="en-US" altLang="zh-CN"/>
              <a:t>: SQL*Plus ignores blank spaces before and after the arithmetic operator.</a:t>
            </a:r>
          </a:p>
          <a:p>
            <a:pPr defTabSz="401638" eaLnBrk="1" hangingPunct="1"/>
            <a:endParaRPr lang="en-US" altLang="zh-CN" b="1"/>
          </a:p>
        </p:txBody>
      </p:sp>
      <p:sp>
        <p:nvSpPr>
          <p:cNvPr id="136196" name="Rectangle 3"/>
          <p:cNvSpPr>
            <a:spLocks noGrp="1" noRot="1" noChangeAspect="1" noChangeArrowheads="1" noTextEdit="1"/>
          </p:cNvSpPr>
          <p:nvPr>
            <p:ph type="sldImg"/>
          </p:nvPr>
        </p:nvSpPr>
        <p:spPr>
          <a:xfrm>
            <a:off x="-498475" y="152400"/>
            <a:ext cx="7848600" cy="4414838"/>
          </a:xfrm>
          <a:ln w="12700" cap="flat">
            <a:solidFill>
              <a:schemeClr val="tx1"/>
            </a:solidFill>
          </a:ln>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7"/>
          <p:cNvSpPr>
            <a:spLocks noGrp="1" noChangeArrowheads="1"/>
          </p:cNvSpPr>
          <p:nvPr>
            <p:ph type="sldNum" sz="quarter" idx="5"/>
          </p:nvPr>
        </p:nvSpPr>
        <p:spPr>
          <a:noFill/>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spcBef>
                <a:spcPct val="0"/>
              </a:spcBef>
            </a:pPr>
            <a:fld id="{99E2C9A2-8294-45C4-8255-B67586892515}" type="slidenum">
              <a:rPr lang="en-US" altLang="zh-CN" smtClean="0"/>
              <a:pPr>
                <a:spcBef>
                  <a:spcPct val="0"/>
                </a:spcBef>
              </a:pPr>
              <a:t>77</a:t>
            </a:fld>
            <a:endParaRPr lang="en-US" altLang="zh-CN"/>
          </a:p>
        </p:txBody>
      </p:sp>
      <p:sp>
        <p:nvSpPr>
          <p:cNvPr id="138243" name="Rectangle 2"/>
          <p:cNvSpPr>
            <a:spLocks noGrp="1" noRot="1" noChangeAspect="1" noChangeArrowheads="1" noTextEdit="1"/>
          </p:cNvSpPr>
          <p:nvPr>
            <p:ph type="sldImg"/>
          </p:nvPr>
        </p:nvSpPr>
        <p:spPr>
          <a:xfrm>
            <a:off x="-498475" y="152400"/>
            <a:ext cx="7848600" cy="4414838"/>
          </a:xfrm>
          <a:ln w="12700" cap="flat">
            <a:solidFill>
              <a:schemeClr val="tx1"/>
            </a:solidFill>
          </a:ln>
        </p:spPr>
      </p:sp>
      <p:sp>
        <p:nvSpPr>
          <p:cNvPr id="138244" name="Rectangle 3"/>
          <p:cNvSpPr>
            <a:spLocks noGrp="1" noChangeArrowheads="1"/>
          </p:cNvSpPr>
          <p:nvPr>
            <p:ph type="body" idx="1"/>
          </p:nvPr>
        </p:nvSpPr>
        <p:spPr>
          <a:xfrm>
            <a:off x="412750" y="4773613"/>
            <a:ext cx="6029325" cy="3756025"/>
          </a:xfrm>
          <a:noFill/>
        </p:spPr>
        <p:txBody>
          <a:bodyPr lIns="92388" tIns="46195" rIns="92388" bIns="46195"/>
          <a:lstStyle/>
          <a:p>
            <a:pPr eaLnBrk="1" hangingPunct="1"/>
            <a:r>
              <a:rPr lang="en-US" altLang="zh-CN"/>
              <a:t>Using Parentheses</a:t>
            </a:r>
          </a:p>
          <a:p>
            <a:pPr lvl="1" eaLnBrk="1" hangingPunct="1"/>
            <a:r>
              <a:rPr lang="en-US" altLang="zh-CN"/>
              <a:t>You can override the rules of precedence by using </a:t>
            </a:r>
            <a:r>
              <a:rPr lang="en-US" altLang="zh-CN" i="1"/>
              <a:t>parentheses </a:t>
            </a:r>
            <a:r>
              <a:rPr lang="en-US" altLang="zh-CN"/>
              <a:t>to specify the order in which operators are executed.</a:t>
            </a:r>
          </a:p>
          <a:p>
            <a:pPr lvl="1" eaLnBrk="1" hangingPunct="1"/>
            <a:r>
              <a:rPr lang="en-US" altLang="zh-CN"/>
              <a:t>The example on the slide displays the name, salary, and annual compensation of employees. It calculates the annual compensation as monthly salary plus a monthly bonus of $100, multiplied by 12. Because of the parentheses, addition takes priority over multiplication.</a:t>
            </a:r>
          </a:p>
          <a:p>
            <a:pPr eaLnBrk="1" hangingPunct="1"/>
            <a:endParaRPr lang="en-US" altLang="zh-CN" b="1"/>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7"/>
          <p:cNvSpPr>
            <a:spLocks noGrp="1" noChangeArrowheads="1"/>
          </p:cNvSpPr>
          <p:nvPr>
            <p:ph type="sldNum" sz="quarter" idx="5"/>
          </p:nvPr>
        </p:nvSpPr>
        <p:spPr>
          <a:noFill/>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spcBef>
                <a:spcPct val="0"/>
              </a:spcBef>
            </a:pPr>
            <a:fld id="{DD7A1358-0DE7-4B80-A114-E06D63FEB4DE}" type="slidenum">
              <a:rPr lang="en-US" altLang="zh-CN" smtClean="0"/>
              <a:pPr>
                <a:spcBef>
                  <a:spcPct val="0"/>
                </a:spcBef>
              </a:pPr>
              <a:t>78</a:t>
            </a:fld>
            <a:endParaRPr lang="en-US" altLang="zh-CN"/>
          </a:p>
        </p:txBody>
      </p:sp>
      <p:sp>
        <p:nvSpPr>
          <p:cNvPr id="140291" name="Rectangle 2"/>
          <p:cNvSpPr>
            <a:spLocks noChangeArrowheads="1"/>
          </p:cNvSpPr>
          <p:nvPr/>
        </p:nvSpPr>
        <p:spPr bwMode="auto">
          <a:xfrm>
            <a:off x="3883025" y="0"/>
            <a:ext cx="2976563"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lgn="ctr" eaLnBrk="1" hangingPunct="1">
              <a:spcBef>
                <a:spcPct val="20000"/>
              </a:spcBef>
            </a:pPr>
            <a:endParaRPr kumimoji="0" lang="zh-CN" altLang="en-US" sz="3200">
              <a:latin typeface="Arial" panose="020B0604020202020204" pitchFamily="34" charset="0"/>
            </a:endParaRPr>
          </a:p>
        </p:txBody>
      </p:sp>
      <p:sp>
        <p:nvSpPr>
          <p:cNvPr id="140292" name="Rectangle 3"/>
          <p:cNvSpPr>
            <a:spLocks noChangeArrowheads="1"/>
          </p:cNvSpPr>
          <p:nvPr/>
        </p:nvSpPr>
        <p:spPr bwMode="auto">
          <a:xfrm>
            <a:off x="-3175" y="0"/>
            <a:ext cx="2973388"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lgn="ctr" eaLnBrk="1" hangingPunct="1">
              <a:spcBef>
                <a:spcPct val="20000"/>
              </a:spcBef>
            </a:pPr>
            <a:endParaRPr kumimoji="0" lang="zh-CN" altLang="en-US" sz="3200">
              <a:latin typeface="Arial" panose="020B0604020202020204" pitchFamily="34" charset="0"/>
            </a:endParaRPr>
          </a:p>
        </p:txBody>
      </p:sp>
      <p:sp>
        <p:nvSpPr>
          <p:cNvPr id="140293" name="Rectangle 4"/>
          <p:cNvSpPr>
            <a:spLocks noGrp="1" noChangeArrowheads="1"/>
          </p:cNvSpPr>
          <p:nvPr>
            <p:ph type="body" idx="1"/>
          </p:nvPr>
        </p:nvSpPr>
        <p:spPr>
          <a:xfrm>
            <a:off x="412750" y="4773613"/>
            <a:ext cx="6029325" cy="3756025"/>
          </a:xfrm>
          <a:noFill/>
        </p:spPr>
        <p:txBody>
          <a:bodyPr lIns="92388" tIns="46195" rIns="92388" bIns="46195"/>
          <a:lstStyle/>
          <a:p>
            <a:pPr defTabSz="401638" eaLnBrk="1" hangingPunct="1"/>
            <a:r>
              <a:rPr lang="en-US" altLang="zh-CN"/>
              <a:t>Null Values</a:t>
            </a:r>
          </a:p>
          <a:p>
            <a:pPr marL="114300" lvl="1" defTabSz="401638" eaLnBrk="1" hangingPunct="1"/>
            <a:r>
              <a:rPr lang="en-US" altLang="zh-CN"/>
              <a:t>If a row lacks the data value for a particular column, that value is said to be </a:t>
            </a:r>
            <a:r>
              <a:rPr lang="en-US" altLang="zh-CN" i="1"/>
              <a:t>null</a:t>
            </a:r>
            <a:r>
              <a:rPr lang="en-US" altLang="zh-CN"/>
              <a:t>, or to contain null. </a:t>
            </a:r>
          </a:p>
          <a:p>
            <a:pPr marL="114300" lvl="1" defTabSz="401638" eaLnBrk="1" hangingPunct="1"/>
            <a:r>
              <a:rPr lang="en-US" altLang="zh-CN"/>
              <a:t>A null value is a value that is unavailable, unassigned, unknown, or inapplicable. A null value is not the same as zero or a space. Zero is a number, and a space is a character. </a:t>
            </a:r>
          </a:p>
          <a:p>
            <a:pPr marL="114300" lvl="1" defTabSz="401638" eaLnBrk="1" hangingPunct="1"/>
            <a:r>
              <a:rPr lang="en-US" altLang="zh-CN"/>
              <a:t>Columns of any datatype can contain null values, unless the column was defined as NOT NULL or as PRIMARY KEY when the column was created. </a:t>
            </a:r>
          </a:p>
          <a:p>
            <a:pPr marL="114300" lvl="1" defTabSz="401638" eaLnBrk="1" hangingPunct="1"/>
            <a:r>
              <a:rPr lang="en-US" altLang="zh-CN"/>
              <a:t>In the COMM column in the EMP table, you notice that only a SALESMAN can earn commission. Other employees are not entitled to earn commission. A null value represents that fact. Turner, who is a salesman does not earn any commission. Notice that his commission is zero and not null.</a:t>
            </a:r>
          </a:p>
          <a:p>
            <a:pPr marL="114300" lvl="1" defTabSz="401638" eaLnBrk="1" hangingPunct="1"/>
            <a:endParaRPr lang="en-US" altLang="zh-CN"/>
          </a:p>
          <a:p>
            <a:pPr marL="114300" lvl="1" defTabSz="401638" eaLnBrk="1" hangingPunct="1"/>
            <a:endParaRPr lang="en-US" altLang="zh-CN"/>
          </a:p>
          <a:p>
            <a:pPr marL="114300" lvl="1" defTabSz="401638" eaLnBrk="1" hangingPunct="1"/>
            <a:endParaRPr lang="en-US" altLang="zh-CN"/>
          </a:p>
          <a:p>
            <a:pPr marL="114300" lvl="1" defTabSz="401638" eaLnBrk="1" hangingPunct="1"/>
            <a:endParaRPr lang="en-US" altLang="zh-CN"/>
          </a:p>
          <a:p>
            <a:pPr marL="114300" lvl="1" defTabSz="401638" eaLnBrk="1" hangingPunct="1"/>
            <a:endParaRPr lang="en-US" altLang="zh-CN"/>
          </a:p>
          <a:p>
            <a:pPr marL="114300" lvl="1" defTabSz="401638" eaLnBrk="1" hangingPunct="1"/>
            <a:endParaRPr lang="en-US" altLang="zh-CN"/>
          </a:p>
          <a:p>
            <a:pPr defTabSz="401638" eaLnBrk="1" hangingPunct="1"/>
            <a:r>
              <a:rPr lang="en-US" altLang="zh-CN">
                <a:solidFill>
                  <a:schemeClr val="accent2"/>
                </a:solidFill>
              </a:rPr>
              <a:t>Class Management Note</a:t>
            </a:r>
          </a:p>
          <a:p>
            <a:pPr marL="114300" lvl="1" defTabSz="401638" eaLnBrk="1" hangingPunct="1"/>
            <a:r>
              <a:rPr lang="en-US" altLang="zh-CN">
                <a:solidFill>
                  <a:schemeClr val="accent2"/>
                </a:solidFill>
              </a:rPr>
              <a:t>Demo: </a:t>
            </a:r>
            <a:r>
              <a:rPr lang="en-US" altLang="zh-CN" i="1">
                <a:solidFill>
                  <a:schemeClr val="accent2"/>
                </a:solidFill>
              </a:rPr>
              <a:t>l1null.sql</a:t>
            </a:r>
          </a:p>
          <a:p>
            <a:pPr marL="114300" lvl="1" defTabSz="401638" eaLnBrk="1" hangingPunct="1"/>
            <a:r>
              <a:rPr lang="en-US" altLang="zh-CN">
                <a:solidFill>
                  <a:schemeClr val="accent2"/>
                </a:solidFill>
              </a:rPr>
              <a:t>Purpose:</a:t>
            </a:r>
            <a:r>
              <a:rPr lang="en-US" altLang="zh-CN" i="1">
                <a:solidFill>
                  <a:schemeClr val="accent2"/>
                </a:solidFill>
              </a:rPr>
              <a:t> </a:t>
            </a:r>
            <a:r>
              <a:rPr lang="en-US" altLang="zh-CN">
                <a:solidFill>
                  <a:schemeClr val="accent2"/>
                </a:solidFill>
              </a:rPr>
              <a:t>To illustrate calculating with NULL values.</a:t>
            </a:r>
          </a:p>
        </p:txBody>
      </p:sp>
      <p:sp>
        <p:nvSpPr>
          <p:cNvPr id="140294" name="Rectangle 5"/>
          <p:cNvSpPr>
            <a:spLocks noGrp="1" noRot="1" noChangeAspect="1" noChangeArrowheads="1" noTextEdit="1"/>
          </p:cNvSpPr>
          <p:nvPr>
            <p:ph type="sldImg"/>
          </p:nvPr>
        </p:nvSpPr>
        <p:spPr>
          <a:xfrm>
            <a:off x="-498475" y="152400"/>
            <a:ext cx="7848600" cy="4414838"/>
          </a:xfrm>
          <a:ln w="12700" cap="flat">
            <a:solidFill>
              <a:schemeClr val="tx1"/>
            </a:solidFill>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幻灯片图像占位符 1"/>
          <p:cNvSpPr>
            <a:spLocks noGrp="1" noRot="1" noChangeAspect="1" noTextEdit="1"/>
          </p:cNvSpPr>
          <p:nvPr>
            <p:ph type="sldImg"/>
          </p:nvPr>
        </p:nvSpPr>
        <p:spPr>
          <a:xfrm>
            <a:off x="381000" y="685800"/>
            <a:ext cx="6096000" cy="3429000"/>
          </a:xfrm>
          <a:ln/>
        </p:spPr>
      </p:sp>
      <p:sp>
        <p:nvSpPr>
          <p:cNvPr id="22531" name="备注占位符 2"/>
          <p:cNvSpPr>
            <a:spLocks noGrp="1"/>
          </p:cNvSpPr>
          <p:nvPr>
            <p:ph type="body" idx="1"/>
          </p:nvPr>
        </p:nvSpPr>
        <p:spPr>
          <a:noFill/>
        </p:spPr>
        <p:txBody>
          <a:bodyPr/>
          <a:lstStyle/>
          <a:p>
            <a:endParaRPr lang="zh-CN" altLang="en-US"/>
          </a:p>
        </p:txBody>
      </p:sp>
      <p:sp>
        <p:nvSpPr>
          <p:cNvPr id="22532" name="灯片编号占位符 3"/>
          <p:cNvSpPr>
            <a:spLocks noGrp="1"/>
          </p:cNvSpPr>
          <p:nvPr>
            <p:ph type="sldNum" sz="quarter" idx="5"/>
          </p:nvPr>
        </p:nvSpPr>
        <p:spPr>
          <a:noFill/>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spcBef>
                <a:spcPct val="0"/>
              </a:spcBef>
            </a:pPr>
            <a:fld id="{F7C10DB6-9751-4C75-8DA0-BF645526CBB8}" type="slidenum">
              <a:rPr lang="en-US" altLang="zh-CN" smtClean="0"/>
              <a:pPr>
                <a:spcBef>
                  <a:spcPct val="0"/>
                </a:spcBef>
              </a:pPr>
              <a:t>12</a:t>
            </a:fld>
            <a:endParaRPr lang="en-US" altLang="zh-CN"/>
          </a:p>
        </p:txBody>
      </p:sp>
    </p:spTree>
    <p:extLst>
      <p:ext uri="{BB962C8B-B14F-4D97-AF65-F5344CB8AC3E}">
        <p14:creationId xmlns:p14="http://schemas.microsoft.com/office/powerpoint/2010/main" val="52582668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7"/>
          <p:cNvSpPr>
            <a:spLocks noGrp="1" noChangeArrowheads="1"/>
          </p:cNvSpPr>
          <p:nvPr>
            <p:ph type="sldNum" sz="quarter" idx="5"/>
          </p:nvPr>
        </p:nvSpPr>
        <p:spPr>
          <a:noFill/>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spcBef>
                <a:spcPct val="0"/>
              </a:spcBef>
            </a:pPr>
            <a:fld id="{45BD669F-B5DE-4490-AB5C-E831799547E9}" type="slidenum">
              <a:rPr lang="en-US" altLang="zh-CN" smtClean="0"/>
              <a:pPr>
                <a:spcBef>
                  <a:spcPct val="0"/>
                </a:spcBef>
              </a:pPr>
              <a:t>79</a:t>
            </a:fld>
            <a:endParaRPr lang="en-US" altLang="zh-CN"/>
          </a:p>
        </p:txBody>
      </p:sp>
      <p:sp>
        <p:nvSpPr>
          <p:cNvPr id="142339" name="Rectangle 2"/>
          <p:cNvSpPr>
            <a:spLocks noGrp="1" noRot="1" noChangeAspect="1" noChangeArrowheads="1" noTextEdit="1"/>
          </p:cNvSpPr>
          <p:nvPr>
            <p:ph type="sldImg"/>
          </p:nvPr>
        </p:nvSpPr>
        <p:spPr>
          <a:xfrm>
            <a:off x="-498475" y="152400"/>
            <a:ext cx="7848600" cy="4414838"/>
          </a:xfrm>
          <a:ln w="12700" cap="flat">
            <a:solidFill>
              <a:schemeClr val="tx1"/>
            </a:solidFill>
          </a:ln>
        </p:spPr>
      </p:sp>
      <p:sp>
        <p:nvSpPr>
          <p:cNvPr id="142340" name="Rectangle 3"/>
          <p:cNvSpPr>
            <a:spLocks noGrp="1" noChangeArrowheads="1"/>
          </p:cNvSpPr>
          <p:nvPr>
            <p:ph type="body" idx="1"/>
          </p:nvPr>
        </p:nvSpPr>
        <p:spPr>
          <a:xfrm>
            <a:off x="412750" y="4773613"/>
            <a:ext cx="6029325" cy="3756025"/>
          </a:xfrm>
          <a:noFill/>
        </p:spPr>
        <p:txBody>
          <a:bodyPr lIns="92388" tIns="46195" rIns="92388" bIns="46195"/>
          <a:lstStyle/>
          <a:p>
            <a:pPr eaLnBrk="1" hangingPunct="1"/>
            <a:r>
              <a:rPr lang="en-US" altLang="zh-CN"/>
              <a:t>Null Values (continued)</a:t>
            </a:r>
          </a:p>
          <a:p>
            <a:pPr lvl="1" eaLnBrk="1" hangingPunct="1"/>
            <a:r>
              <a:rPr lang="en-US" altLang="zh-CN"/>
              <a:t>If any column value in an arithmetic expression is null, the result is null. For example, if you attempt to perform division with zero, you get an error. However, if you divide a number by null, the result is a null or unknown. </a:t>
            </a:r>
          </a:p>
          <a:p>
            <a:pPr lvl="1" eaLnBrk="1" hangingPunct="1"/>
            <a:r>
              <a:rPr lang="en-US" altLang="zh-CN"/>
              <a:t>In the example above, employee KING is not in SALESMAN and does not get any commission. Because the COMM column in the arithmetic expression is null, the result is null. </a:t>
            </a:r>
          </a:p>
          <a:p>
            <a:pPr lvl="1" eaLnBrk="1" hangingPunct="1"/>
            <a:r>
              <a:rPr lang="en-US" altLang="zh-CN"/>
              <a:t>For more information, see </a:t>
            </a:r>
            <a:br>
              <a:rPr lang="en-US" altLang="zh-CN"/>
            </a:br>
            <a:r>
              <a:rPr lang="en-US" altLang="zh-CN" i="1"/>
              <a:t>Oracle Server SQL Reference, Release 8.0</a:t>
            </a:r>
            <a:r>
              <a:rPr lang="en-US" altLang="zh-CN"/>
              <a:t>, “Elements of SQL.”</a:t>
            </a:r>
          </a:p>
        </p:txBody>
      </p:sp>
      <p:grpSp>
        <p:nvGrpSpPr>
          <p:cNvPr id="142341" name="Group 4"/>
          <p:cNvGrpSpPr>
            <a:grpSpLocks/>
          </p:cNvGrpSpPr>
          <p:nvPr/>
        </p:nvGrpSpPr>
        <p:grpSpPr bwMode="auto">
          <a:xfrm>
            <a:off x="203200" y="6027738"/>
            <a:ext cx="298450" cy="292100"/>
            <a:chOff x="127" y="3790"/>
            <a:chExt cx="187" cy="184"/>
          </a:xfrm>
        </p:grpSpPr>
        <p:sp>
          <p:nvSpPr>
            <p:cNvPr id="142342" name="Freeform 5"/>
            <p:cNvSpPr>
              <a:spLocks/>
            </p:cNvSpPr>
            <p:nvPr/>
          </p:nvSpPr>
          <p:spPr bwMode="auto">
            <a:xfrm>
              <a:off x="127" y="3790"/>
              <a:ext cx="178" cy="177"/>
            </a:xfrm>
            <a:custGeom>
              <a:avLst/>
              <a:gdLst>
                <a:gd name="T0" fmla="*/ 177 w 178"/>
                <a:gd name="T1" fmla="*/ 176 h 177"/>
                <a:gd name="T2" fmla="*/ 177 w 178"/>
                <a:gd name="T3" fmla="*/ 0 h 177"/>
                <a:gd name="T4" fmla="*/ 0 w 178"/>
                <a:gd name="T5" fmla="*/ 0 h 177"/>
                <a:gd name="T6" fmla="*/ 0 w 178"/>
                <a:gd name="T7" fmla="*/ 176 h 177"/>
                <a:gd name="T8" fmla="*/ 177 w 178"/>
                <a:gd name="T9" fmla="*/ 176 h 17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8" h="177">
                  <a:moveTo>
                    <a:pt x="177" y="176"/>
                  </a:moveTo>
                  <a:lnTo>
                    <a:pt x="177" y="0"/>
                  </a:lnTo>
                  <a:lnTo>
                    <a:pt x="0" y="0"/>
                  </a:lnTo>
                  <a:lnTo>
                    <a:pt x="0" y="176"/>
                  </a:lnTo>
                  <a:lnTo>
                    <a:pt x="177" y="176"/>
                  </a:lnTo>
                </a:path>
              </a:pathLst>
            </a:custGeom>
            <a:solidFill>
              <a:srgbClr val="00000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2343" name="Freeform 6"/>
            <p:cNvSpPr>
              <a:spLocks/>
            </p:cNvSpPr>
            <p:nvPr/>
          </p:nvSpPr>
          <p:spPr bwMode="auto">
            <a:xfrm>
              <a:off x="189" y="3857"/>
              <a:ext cx="69" cy="36"/>
            </a:xfrm>
            <a:custGeom>
              <a:avLst/>
              <a:gdLst>
                <a:gd name="T0" fmla="*/ 68 w 69"/>
                <a:gd name="T1" fmla="*/ 6 h 36"/>
                <a:gd name="T2" fmla="*/ 65 w 69"/>
                <a:gd name="T3" fmla="*/ 0 h 36"/>
                <a:gd name="T4" fmla="*/ 0 w 69"/>
                <a:gd name="T5" fmla="*/ 28 h 36"/>
                <a:gd name="T6" fmla="*/ 3 w 69"/>
                <a:gd name="T7" fmla="*/ 35 h 36"/>
                <a:gd name="T8" fmla="*/ 68 w 69"/>
                <a:gd name="T9" fmla="*/ 6 h 3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9" h="36">
                  <a:moveTo>
                    <a:pt x="68" y="6"/>
                  </a:moveTo>
                  <a:lnTo>
                    <a:pt x="65" y="0"/>
                  </a:lnTo>
                  <a:lnTo>
                    <a:pt x="0" y="28"/>
                  </a:lnTo>
                  <a:lnTo>
                    <a:pt x="3" y="35"/>
                  </a:lnTo>
                  <a:lnTo>
                    <a:pt x="68" y="6"/>
                  </a:lnTo>
                </a:path>
              </a:pathLst>
            </a:custGeom>
            <a:solidFill>
              <a:srgbClr val="FFFF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2344" name="Freeform 7"/>
            <p:cNvSpPr>
              <a:spLocks/>
            </p:cNvSpPr>
            <p:nvPr/>
          </p:nvSpPr>
          <p:spPr bwMode="auto">
            <a:xfrm>
              <a:off x="197" y="3872"/>
              <a:ext cx="69" cy="37"/>
            </a:xfrm>
            <a:custGeom>
              <a:avLst/>
              <a:gdLst>
                <a:gd name="T0" fmla="*/ 68 w 69"/>
                <a:gd name="T1" fmla="*/ 7 h 37"/>
                <a:gd name="T2" fmla="*/ 65 w 69"/>
                <a:gd name="T3" fmla="*/ 0 h 37"/>
                <a:gd name="T4" fmla="*/ 0 w 69"/>
                <a:gd name="T5" fmla="*/ 29 h 37"/>
                <a:gd name="T6" fmla="*/ 3 w 69"/>
                <a:gd name="T7" fmla="*/ 36 h 37"/>
                <a:gd name="T8" fmla="*/ 68 w 69"/>
                <a:gd name="T9" fmla="*/ 7 h 3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9" h="37">
                  <a:moveTo>
                    <a:pt x="68" y="7"/>
                  </a:moveTo>
                  <a:lnTo>
                    <a:pt x="65" y="0"/>
                  </a:lnTo>
                  <a:lnTo>
                    <a:pt x="0" y="29"/>
                  </a:lnTo>
                  <a:lnTo>
                    <a:pt x="3" y="36"/>
                  </a:lnTo>
                  <a:lnTo>
                    <a:pt x="68" y="7"/>
                  </a:lnTo>
                </a:path>
              </a:pathLst>
            </a:custGeom>
            <a:solidFill>
              <a:srgbClr val="FFFF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2345" name="Freeform 8"/>
            <p:cNvSpPr>
              <a:spLocks/>
            </p:cNvSpPr>
            <p:nvPr/>
          </p:nvSpPr>
          <p:spPr bwMode="auto">
            <a:xfrm>
              <a:off x="203" y="3888"/>
              <a:ext cx="69" cy="36"/>
            </a:xfrm>
            <a:custGeom>
              <a:avLst/>
              <a:gdLst>
                <a:gd name="T0" fmla="*/ 68 w 69"/>
                <a:gd name="T1" fmla="*/ 6 h 36"/>
                <a:gd name="T2" fmla="*/ 65 w 69"/>
                <a:gd name="T3" fmla="*/ 0 h 36"/>
                <a:gd name="T4" fmla="*/ 0 w 69"/>
                <a:gd name="T5" fmla="*/ 28 h 36"/>
                <a:gd name="T6" fmla="*/ 3 w 69"/>
                <a:gd name="T7" fmla="*/ 35 h 36"/>
                <a:gd name="T8" fmla="*/ 68 w 69"/>
                <a:gd name="T9" fmla="*/ 6 h 3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9" h="36">
                  <a:moveTo>
                    <a:pt x="68" y="6"/>
                  </a:moveTo>
                  <a:lnTo>
                    <a:pt x="65" y="0"/>
                  </a:lnTo>
                  <a:lnTo>
                    <a:pt x="0" y="28"/>
                  </a:lnTo>
                  <a:lnTo>
                    <a:pt x="3" y="35"/>
                  </a:lnTo>
                  <a:lnTo>
                    <a:pt x="68" y="6"/>
                  </a:lnTo>
                </a:path>
              </a:pathLst>
            </a:custGeom>
            <a:solidFill>
              <a:srgbClr val="FFFF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2346" name="Freeform 9"/>
            <p:cNvSpPr>
              <a:spLocks/>
            </p:cNvSpPr>
            <p:nvPr/>
          </p:nvSpPr>
          <p:spPr bwMode="auto">
            <a:xfrm>
              <a:off x="211" y="3905"/>
              <a:ext cx="70" cy="35"/>
            </a:xfrm>
            <a:custGeom>
              <a:avLst/>
              <a:gdLst>
                <a:gd name="T0" fmla="*/ 69 w 70"/>
                <a:gd name="T1" fmla="*/ 6 h 35"/>
                <a:gd name="T2" fmla="*/ 65 w 70"/>
                <a:gd name="T3" fmla="*/ 0 h 35"/>
                <a:gd name="T4" fmla="*/ 0 w 70"/>
                <a:gd name="T5" fmla="*/ 27 h 35"/>
                <a:gd name="T6" fmla="*/ 3 w 70"/>
                <a:gd name="T7" fmla="*/ 34 h 35"/>
                <a:gd name="T8" fmla="*/ 69 w 70"/>
                <a:gd name="T9" fmla="*/ 6 h 3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0" h="35">
                  <a:moveTo>
                    <a:pt x="69" y="6"/>
                  </a:moveTo>
                  <a:lnTo>
                    <a:pt x="65" y="0"/>
                  </a:lnTo>
                  <a:lnTo>
                    <a:pt x="0" y="27"/>
                  </a:lnTo>
                  <a:lnTo>
                    <a:pt x="3" y="34"/>
                  </a:lnTo>
                  <a:lnTo>
                    <a:pt x="69" y="6"/>
                  </a:lnTo>
                </a:path>
              </a:pathLst>
            </a:custGeom>
            <a:solidFill>
              <a:srgbClr val="FFFF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2347" name="Freeform 10"/>
            <p:cNvSpPr>
              <a:spLocks/>
            </p:cNvSpPr>
            <p:nvPr/>
          </p:nvSpPr>
          <p:spPr bwMode="auto">
            <a:xfrm>
              <a:off x="219" y="3921"/>
              <a:ext cx="69" cy="37"/>
            </a:xfrm>
            <a:custGeom>
              <a:avLst/>
              <a:gdLst>
                <a:gd name="T0" fmla="*/ 68 w 69"/>
                <a:gd name="T1" fmla="*/ 7 h 37"/>
                <a:gd name="T2" fmla="*/ 65 w 69"/>
                <a:gd name="T3" fmla="*/ 0 h 37"/>
                <a:gd name="T4" fmla="*/ 0 w 69"/>
                <a:gd name="T5" fmla="*/ 29 h 37"/>
                <a:gd name="T6" fmla="*/ 3 w 69"/>
                <a:gd name="T7" fmla="*/ 36 h 37"/>
                <a:gd name="T8" fmla="*/ 68 w 69"/>
                <a:gd name="T9" fmla="*/ 7 h 3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9" h="37">
                  <a:moveTo>
                    <a:pt x="68" y="7"/>
                  </a:moveTo>
                  <a:lnTo>
                    <a:pt x="65" y="0"/>
                  </a:lnTo>
                  <a:lnTo>
                    <a:pt x="0" y="29"/>
                  </a:lnTo>
                  <a:lnTo>
                    <a:pt x="3" y="36"/>
                  </a:lnTo>
                  <a:lnTo>
                    <a:pt x="68" y="7"/>
                  </a:lnTo>
                </a:path>
              </a:pathLst>
            </a:custGeom>
            <a:solidFill>
              <a:srgbClr val="FFFF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2348" name="Freeform 11"/>
            <p:cNvSpPr>
              <a:spLocks/>
            </p:cNvSpPr>
            <p:nvPr/>
          </p:nvSpPr>
          <p:spPr bwMode="auto">
            <a:xfrm>
              <a:off x="149" y="3819"/>
              <a:ext cx="121" cy="58"/>
            </a:xfrm>
            <a:custGeom>
              <a:avLst/>
              <a:gdLst>
                <a:gd name="T0" fmla="*/ 120 w 121"/>
                <a:gd name="T1" fmla="*/ 7 h 58"/>
                <a:gd name="T2" fmla="*/ 118 w 121"/>
                <a:gd name="T3" fmla="*/ 0 h 58"/>
                <a:gd name="T4" fmla="*/ 0 w 121"/>
                <a:gd name="T5" fmla="*/ 50 h 58"/>
                <a:gd name="T6" fmla="*/ 2 w 121"/>
                <a:gd name="T7" fmla="*/ 57 h 58"/>
                <a:gd name="T8" fmla="*/ 120 w 121"/>
                <a:gd name="T9" fmla="*/ 7 h 5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1" h="58">
                  <a:moveTo>
                    <a:pt x="120" y="7"/>
                  </a:moveTo>
                  <a:lnTo>
                    <a:pt x="118" y="0"/>
                  </a:lnTo>
                  <a:lnTo>
                    <a:pt x="0" y="50"/>
                  </a:lnTo>
                  <a:lnTo>
                    <a:pt x="2" y="57"/>
                  </a:lnTo>
                  <a:lnTo>
                    <a:pt x="120" y="7"/>
                  </a:lnTo>
                </a:path>
              </a:pathLst>
            </a:custGeom>
            <a:solidFill>
              <a:srgbClr val="FFFF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2349" name="Freeform 12"/>
            <p:cNvSpPr>
              <a:spLocks/>
            </p:cNvSpPr>
            <p:nvPr/>
          </p:nvSpPr>
          <p:spPr bwMode="auto">
            <a:xfrm>
              <a:off x="131" y="3808"/>
              <a:ext cx="123" cy="59"/>
            </a:xfrm>
            <a:custGeom>
              <a:avLst/>
              <a:gdLst>
                <a:gd name="T0" fmla="*/ 122 w 123"/>
                <a:gd name="T1" fmla="*/ 7 h 59"/>
                <a:gd name="T2" fmla="*/ 119 w 123"/>
                <a:gd name="T3" fmla="*/ 0 h 59"/>
                <a:gd name="T4" fmla="*/ 0 w 123"/>
                <a:gd name="T5" fmla="*/ 51 h 59"/>
                <a:gd name="T6" fmla="*/ 2 w 123"/>
                <a:gd name="T7" fmla="*/ 58 h 59"/>
                <a:gd name="T8" fmla="*/ 122 w 123"/>
                <a:gd name="T9" fmla="*/ 7 h 5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3" h="59">
                  <a:moveTo>
                    <a:pt x="122" y="7"/>
                  </a:moveTo>
                  <a:lnTo>
                    <a:pt x="119" y="0"/>
                  </a:lnTo>
                  <a:lnTo>
                    <a:pt x="0" y="51"/>
                  </a:lnTo>
                  <a:lnTo>
                    <a:pt x="2" y="58"/>
                  </a:lnTo>
                  <a:lnTo>
                    <a:pt x="122" y="7"/>
                  </a:lnTo>
                </a:path>
              </a:pathLst>
            </a:custGeom>
            <a:solidFill>
              <a:srgbClr val="FFFF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2350" name="Freeform 13"/>
            <p:cNvSpPr>
              <a:spLocks/>
            </p:cNvSpPr>
            <p:nvPr/>
          </p:nvSpPr>
          <p:spPr bwMode="auto">
            <a:xfrm>
              <a:off x="258" y="3821"/>
              <a:ext cx="56" cy="105"/>
            </a:xfrm>
            <a:custGeom>
              <a:avLst/>
              <a:gdLst>
                <a:gd name="T0" fmla="*/ 47 w 56"/>
                <a:gd name="T1" fmla="*/ 104 h 105"/>
                <a:gd name="T2" fmla="*/ 55 w 56"/>
                <a:gd name="T3" fmla="*/ 101 h 105"/>
                <a:gd name="T4" fmla="*/ 7 w 56"/>
                <a:gd name="T5" fmla="*/ 0 h 105"/>
                <a:gd name="T6" fmla="*/ 0 w 56"/>
                <a:gd name="T7" fmla="*/ 3 h 105"/>
                <a:gd name="T8" fmla="*/ 47 w 56"/>
                <a:gd name="T9" fmla="*/ 104 h 10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6" h="105">
                  <a:moveTo>
                    <a:pt x="47" y="104"/>
                  </a:moveTo>
                  <a:lnTo>
                    <a:pt x="55" y="101"/>
                  </a:lnTo>
                  <a:lnTo>
                    <a:pt x="7" y="0"/>
                  </a:lnTo>
                  <a:lnTo>
                    <a:pt x="0" y="3"/>
                  </a:lnTo>
                  <a:lnTo>
                    <a:pt x="47" y="104"/>
                  </a:lnTo>
                </a:path>
              </a:pathLst>
            </a:custGeom>
            <a:solidFill>
              <a:srgbClr val="FFFF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2351" name="Freeform 14"/>
            <p:cNvSpPr>
              <a:spLocks/>
            </p:cNvSpPr>
            <p:nvPr/>
          </p:nvSpPr>
          <p:spPr bwMode="auto">
            <a:xfrm>
              <a:off x="149" y="3867"/>
              <a:ext cx="52" cy="107"/>
            </a:xfrm>
            <a:custGeom>
              <a:avLst/>
              <a:gdLst>
                <a:gd name="T0" fmla="*/ 44 w 52"/>
                <a:gd name="T1" fmla="*/ 106 h 107"/>
                <a:gd name="T2" fmla="*/ 51 w 52"/>
                <a:gd name="T3" fmla="*/ 102 h 107"/>
                <a:gd name="T4" fmla="*/ 6 w 52"/>
                <a:gd name="T5" fmla="*/ 0 h 107"/>
                <a:gd name="T6" fmla="*/ 0 w 52"/>
                <a:gd name="T7" fmla="*/ 4 h 107"/>
                <a:gd name="T8" fmla="*/ 44 w 52"/>
                <a:gd name="T9" fmla="*/ 106 h 10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2" h="107">
                  <a:moveTo>
                    <a:pt x="44" y="106"/>
                  </a:moveTo>
                  <a:lnTo>
                    <a:pt x="51" y="102"/>
                  </a:lnTo>
                  <a:lnTo>
                    <a:pt x="6" y="0"/>
                  </a:lnTo>
                  <a:lnTo>
                    <a:pt x="0" y="4"/>
                  </a:lnTo>
                  <a:lnTo>
                    <a:pt x="44" y="106"/>
                  </a:lnTo>
                </a:path>
              </a:pathLst>
            </a:custGeom>
            <a:solidFill>
              <a:srgbClr val="FFFF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2352" name="Freeform 15"/>
            <p:cNvSpPr>
              <a:spLocks/>
            </p:cNvSpPr>
            <p:nvPr/>
          </p:nvSpPr>
          <p:spPr bwMode="auto">
            <a:xfrm>
              <a:off x="127" y="3859"/>
              <a:ext cx="59" cy="115"/>
            </a:xfrm>
            <a:custGeom>
              <a:avLst/>
              <a:gdLst>
                <a:gd name="T0" fmla="*/ 51 w 59"/>
                <a:gd name="T1" fmla="*/ 114 h 115"/>
                <a:gd name="T2" fmla="*/ 58 w 59"/>
                <a:gd name="T3" fmla="*/ 111 h 115"/>
                <a:gd name="T4" fmla="*/ 6 w 59"/>
                <a:gd name="T5" fmla="*/ 0 h 115"/>
                <a:gd name="T6" fmla="*/ 0 w 59"/>
                <a:gd name="T7" fmla="*/ 2 h 115"/>
                <a:gd name="T8" fmla="*/ 51 w 59"/>
                <a:gd name="T9" fmla="*/ 114 h 11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9" h="115">
                  <a:moveTo>
                    <a:pt x="51" y="114"/>
                  </a:moveTo>
                  <a:lnTo>
                    <a:pt x="58" y="111"/>
                  </a:lnTo>
                  <a:lnTo>
                    <a:pt x="6" y="0"/>
                  </a:lnTo>
                  <a:lnTo>
                    <a:pt x="0" y="2"/>
                  </a:lnTo>
                  <a:lnTo>
                    <a:pt x="51" y="114"/>
                  </a:lnTo>
                </a:path>
              </a:pathLst>
            </a:custGeom>
            <a:solidFill>
              <a:srgbClr val="FFFF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2353" name="Freeform 16"/>
            <p:cNvSpPr>
              <a:spLocks/>
            </p:cNvSpPr>
            <p:nvPr/>
          </p:nvSpPr>
          <p:spPr bwMode="auto">
            <a:xfrm>
              <a:off x="130" y="3859"/>
              <a:ext cx="28" cy="17"/>
            </a:xfrm>
            <a:custGeom>
              <a:avLst/>
              <a:gdLst>
                <a:gd name="T0" fmla="*/ 23 w 28"/>
                <a:gd name="T1" fmla="*/ 16 h 17"/>
                <a:gd name="T2" fmla="*/ 27 w 28"/>
                <a:gd name="T3" fmla="*/ 9 h 17"/>
                <a:gd name="T4" fmla="*/ 4 w 28"/>
                <a:gd name="T5" fmla="*/ 0 h 17"/>
                <a:gd name="T6" fmla="*/ 0 w 28"/>
                <a:gd name="T7" fmla="*/ 6 h 17"/>
                <a:gd name="T8" fmla="*/ 23 w 28"/>
                <a:gd name="T9" fmla="*/ 16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8" h="17">
                  <a:moveTo>
                    <a:pt x="23" y="16"/>
                  </a:moveTo>
                  <a:lnTo>
                    <a:pt x="27" y="9"/>
                  </a:lnTo>
                  <a:lnTo>
                    <a:pt x="4" y="0"/>
                  </a:lnTo>
                  <a:lnTo>
                    <a:pt x="0" y="6"/>
                  </a:lnTo>
                  <a:lnTo>
                    <a:pt x="23" y="16"/>
                  </a:lnTo>
                </a:path>
              </a:pathLst>
            </a:custGeom>
            <a:solidFill>
              <a:srgbClr val="FFFF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2354" name="Freeform 17"/>
            <p:cNvSpPr>
              <a:spLocks/>
            </p:cNvSpPr>
            <p:nvPr/>
          </p:nvSpPr>
          <p:spPr bwMode="auto">
            <a:xfrm>
              <a:off x="237" y="3814"/>
              <a:ext cx="29" cy="18"/>
            </a:xfrm>
            <a:custGeom>
              <a:avLst/>
              <a:gdLst>
                <a:gd name="T0" fmla="*/ 24 w 29"/>
                <a:gd name="T1" fmla="*/ 17 h 18"/>
                <a:gd name="T2" fmla="*/ 28 w 29"/>
                <a:gd name="T3" fmla="*/ 10 h 18"/>
                <a:gd name="T4" fmla="*/ 4 w 29"/>
                <a:gd name="T5" fmla="*/ 0 h 18"/>
                <a:gd name="T6" fmla="*/ 0 w 29"/>
                <a:gd name="T7" fmla="*/ 5 h 18"/>
                <a:gd name="T8" fmla="*/ 24 w 29"/>
                <a:gd name="T9" fmla="*/ 17 h 1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 h="18">
                  <a:moveTo>
                    <a:pt x="24" y="17"/>
                  </a:moveTo>
                  <a:lnTo>
                    <a:pt x="28" y="10"/>
                  </a:lnTo>
                  <a:lnTo>
                    <a:pt x="4" y="0"/>
                  </a:lnTo>
                  <a:lnTo>
                    <a:pt x="0" y="5"/>
                  </a:lnTo>
                  <a:lnTo>
                    <a:pt x="24" y="17"/>
                  </a:lnTo>
                </a:path>
              </a:pathLst>
            </a:custGeom>
            <a:solidFill>
              <a:srgbClr val="FFFF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7"/>
          <p:cNvSpPr>
            <a:spLocks noGrp="1" noChangeArrowheads="1"/>
          </p:cNvSpPr>
          <p:nvPr>
            <p:ph type="sldNum" sz="quarter" idx="5"/>
          </p:nvPr>
        </p:nvSpPr>
        <p:spPr>
          <a:noFill/>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spcBef>
                <a:spcPct val="0"/>
              </a:spcBef>
            </a:pPr>
            <a:fld id="{09507B5E-C162-4F35-A275-59B26D938C97}" type="slidenum">
              <a:rPr lang="en-US" altLang="zh-CN" smtClean="0"/>
              <a:pPr>
                <a:spcBef>
                  <a:spcPct val="0"/>
                </a:spcBef>
              </a:pPr>
              <a:t>80</a:t>
            </a:fld>
            <a:endParaRPr lang="en-US" altLang="zh-CN"/>
          </a:p>
        </p:txBody>
      </p:sp>
      <p:sp>
        <p:nvSpPr>
          <p:cNvPr id="144387" name="Rectangle 2"/>
          <p:cNvSpPr>
            <a:spLocks noGrp="1" noRot="1" noChangeAspect="1" noChangeArrowheads="1" noTextEdit="1"/>
          </p:cNvSpPr>
          <p:nvPr>
            <p:ph type="sldImg"/>
          </p:nvPr>
        </p:nvSpPr>
        <p:spPr>
          <a:xfrm>
            <a:off x="-498475" y="152400"/>
            <a:ext cx="7848600" cy="4414838"/>
          </a:xfrm>
          <a:ln w="12700" cap="flat">
            <a:solidFill>
              <a:schemeClr val="tx1"/>
            </a:solidFill>
          </a:ln>
        </p:spPr>
      </p:sp>
      <p:sp>
        <p:nvSpPr>
          <p:cNvPr id="144388" name="Rectangle 3"/>
          <p:cNvSpPr>
            <a:spLocks noGrp="1" noChangeArrowheads="1"/>
          </p:cNvSpPr>
          <p:nvPr>
            <p:ph type="body" idx="1"/>
          </p:nvPr>
        </p:nvSpPr>
        <p:spPr>
          <a:xfrm>
            <a:off x="412750" y="4773613"/>
            <a:ext cx="6029325" cy="3756025"/>
          </a:xfrm>
          <a:noFill/>
        </p:spPr>
        <p:txBody>
          <a:bodyPr lIns="92388" tIns="46195" rIns="92388" bIns="46195"/>
          <a:lstStyle/>
          <a:p>
            <a:pPr eaLnBrk="1" hangingPunct="1">
              <a:lnSpc>
                <a:spcPct val="112000"/>
              </a:lnSpc>
              <a:spcBef>
                <a:spcPct val="0"/>
              </a:spcBef>
              <a:spcAft>
                <a:spcPct val="24000"/>
              </a:spcAft>
            </a:pPr>
            <a:r>
              <a:rPr lang="en-US" altLang="zh-CN"/>
              <a:t>Column Aliases</a:t>
            </a:r>
            <a:endParaRPr lang="en-US" altLang="zh-CN" b="1">
              <a:latin typeface="Times" panose="02020603050405020304" pitchFamily="18" charset="0"/>
            </a:endParaRPr>
          </a:p>
          <a:p>
            <a:pPr lvl="1" eaLnBrk="1" hangingPunct="1"/>
            <a:r>
              <a:rPr lang="en-US" altLang="zh-CN"/>
              <a:t>When displaying the result of a query, SQL*Plus normally uses the name of the selected column as the column heading. In many cases, this heading may not be descriptive and hence is difficult to understand. You can change a column heading by using a column alias.</a:t>
            </a:r>
          </a:p>
          <a:p>
            <a:pPr lvl="1" eaLnBrk="1" hangingPunct="1"/>
            <a:r>
              <a:rPr lang="en-US" altLang="zh-CN"/>
              <a:t>Specify the alias after the column in the SELECT list using a space as a separator. By default, alias headings appear in uppercase. If the alias contains spaces, special characters (such as # or $), or is case sensitive, enclose the alias in double quotation marks (" ").</a:t>
            </a:r>
          </a:p>
          <a:p>
            <a:pPr eaLnBrk="1" hangingPunct="1"/>
            <a:endParaRPr lang="en-US" altLang="zh-CN"/>
          </a:p>
          <a:p>
            <a:pPr eaLnBrk="1" hangingPunct="1"/>
            <a:endParaRPr lang="en-US" altLang="zh-CN">
              <a:solidFill>
                <a:schemeClr val="accent2"/>
              </a:solidFill>
            </a:endParaRPr>
          </a:p>
          <a:p>
            <a:pPr eaLnBrk="1" hangingPunct="1"/>
            <a:endParaRPr lang="en-US" altLang="zh-CN">
              <a:solidFill>
                <a:schemeClr val="accent2"/>
              </a:solidFill>
            </a:endParaRPr>
          </a:p>
          <a:p>
            <a:pPr eaLnBrk="1" hangingPunct="1"/>
            <a:endParaRPr lang="en-US" altLang="zh-CN">
              <a:solidFill>
                <a:schemeClr val="accent2"/>
              </a:solidFill>
            </a:endParaRPr>
          </a:p>
          <a:p>
            <a:pPr eaLnBrk="1" hangingPunct="1"/>
            <a:endParaRPr lang="en-US" altLang="zh-CN">
              <a:solidFill>
                <a:schemeClr val="accent2"/>
              </a:solidFill>
            </a:endParaRPr>
          </a:p>
          <a:p>
            <a:pPr eaLnBrk="1" hangingPunct="1"/>
            <a:r>
              <a:rPr lang="en-US" altLang="zh-CN">
                <a:solidFill>
                  <a:schemeClr val="accent2"/>
                </a:solidFill>
              </a:rPr>
              <a:t>Class Management Note</a:t>
            </a:r>
          </a:p>
          <a:p>
            <a:pPr lvl="1" eaLnBrk="1" hangingPunct="1"/>
            <a:r>
              <a:rPr lang="en-US" altLang="zh-CN">
                <a:solidFill>
                  <a:schemeClr val="accent2"/>
                </a:solidFill>
              </a:rPr>
              <a:t>Within a SQL statement, a column alias can be used in both the SELECT clause and the ORDER BY clause. You cannot use column aliases in the WHERE clause. Both alias features comply with the ANSI SQL 92 standard.</a:t>
            </a:r>
          </a:p>
          <a:p>
            <a:pPr lvl="1" eaLnBrk="1" hangingPunct="1"/>
            <a:r>
              <a:rPr lang="en-US" altLang="zh-CN">
                <a:solidFill>
                  <a:schemeClr val="accent2"/>
                </a:solidFill>
              </a:rPr>
              <a:t>Demo: </a:t>
            </a:r>
            <a:r>
              <a:rPr lang="en-US" altLang="zh-CN" i="1">
                <a:solidFill>
                  <a:schemeClr val="accent2"/>
                </a:solidFill>
              </a:rPr>
              <a:t>l1alias.sql</a:t>
            </a:r>
          </a:p>
          <a:p>
            <a:pPr lvl="1" eaLnBrk="1" hangingPunct="1"/>
            <a:r>
              <a:rPr lang="en-US" altLang="zh-CN">
                <a:solidFill>
                  <a:schemeClr val="accent2"/>
                </a:solidFill>
              </a:rPr>
              <a:t>Purpose:</a:t>
            </a:r>
            <a:r>
              <a:rPr lang="en-US" altLang="zh-CN" i="1">
                <a:solidFill>
                  <a:schemeClr val="accent2"/>
                </a:solidFill>
              </a:rPr>
              <a:t> </a:t>
            </a:r>
            <a:r>
              <a:rPr lang="en-US" altLang="zh-CN">
                <a:solidFill>
                  <a:schemeClr val="accent2"/>
                </a:solidFill>
              </a:rPr>
              <a:t>To illustrate the use of aliases in expressions.</a:t>
            </a: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7"/>
          <p:cNvSpPr>
            <a:spLocks noGrp="1" noChangeArrowheads="1"/>
          </p:cNvSpPr>
          <p:nvPr>
            <p:ph type="sldNum" sz="quarter" idx="5"/>
          </p:nvPr>
        </p:nvSpPr>
        <p:spPr>
          <a:noFill/>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spcBef>
                <a:spcPct val="0"/>
              </a:spcBef>
            </a:pPr>
            <a:fld id="{DF35C469-6A4C-4B5B-8687-15697D0FF3FA}" type="slidenum">
              <a:rPr lang="en-US" altLang="zh-CN" smtClean="0"/>
              <a:pPr>
                <a:spcBef>
                  <a:spcPct val="0"/>
                </a:spcBef>
              </a:pPr>
              <a:t>81</a:t>
            </a:fld>
            <a:endParaRPr lang="en-US" altLang="zh-CN"/>
          </a:p>
        </p:txBody>
      </p:sp>
      <p:sp>
        <p:nvSpPr>
          <p:cNvPr id="146435" name="Rectangle 2"/>
          <p:cNvSpPr>
            <a:spLocks noGrp="1" noChangeArrowheads="1"/>
          </p:cNvSpPr>
          <p:nvPr>
            <p:ph type="body" idx="1"/>
          </p:nvPr>
        </p:nvSpPr>
        <p:spPr>
          <a:xfrm>
            <a:off x="412750" y="4773613"/>
            <a:ext cx="6029325" cy="3756025"/>
          </a:xfrm>
          <a:noFill/>
        </p:spPr>
        <p:txBody>
          <a:bodyPr lIns="92388" tIns="46195" rIns="92388" bIns="46195"/>
          <a:lstStyle/>
          <a:p>
            <a:pPr defTabSz="401638" eaLnBrk="1" hangingPunct="1"/>
            <a:r>
              <a:rPr lang="en-US" altLang="zh-CN"/>
              <a:t>Column Aliases (continued)</a:t>
            </a:r>
          </a:p>
          <a:p>
            <a:pPr marL="114300" lvl="1" defTabSz="401638" eaLnBrk="1" hangingPunct="1"/>
            <a:r>
              <a:rPr lang="en-US" altLang="zh-CN"/>
              <a:t>The first example displays the name and the monthly salary of all the employees. Notice that the optional AS keyword has been used before the column alias name. The result of the query would be the same whether the AS keyword is used or not. Also notice that the SQL statement has the column aliases, name and salary in lowercase, whereas the result of the query displays the column headings in uppercase. As mentioned in the last slide, column headings appear in uppercase by default. </a:t>
            </a:r>
          </a:p>
          <a:p>
            <a:pPr marL="114300" lvl="1" defTabSz="401638" eaLnBrk="1" hangingPunct="1"/>
            <a:r>
              <a:rPr lang="en-US" altLang="zh-CN"/>
              <a:t>The second example displays the name and annual salary of all the employees. Because Annual Salary contains spaces, it has been enclosed in double quotation marks. Notice that the column heading in the output is exactly the same as the column alias.</a:t>
            </a:r>
          </a:p>
          <a:p>
            <a:pPr defTabSz="401638" eaLnBrk="1" hangingPunct="1"/>
            <a:endParaRPr lang="en-US" altLang="zh-CN" b="1"/>
          </a:p>
          <a:p>
            <a:pPr defTabSz="401638" eaLnBrk="1" hangingPunct="1"/>
            <a:endParaRPr lang="en-US" altLang="zh-CN" b="1"/>
          </a:p>
          <a:p>
            <a:pPr defTabSz="401638" eaLnBrk="1" hangingPunct="1"/>
            <a:endParaRPr lang="en-US" altLang="zh-CN" b="1"/>
          </a:p>
          <a:p>
            <a:pPr defTabSz="401638" eaLnBrk="1" hangingPunct="1"/>
            <a:endParaRPr lang="en-US" altLang="zh-CN" b="1"/>
          </a:p>
          <a:p>
            <a:pPr defTabSz="401638" eaLnBrk="1" hangingPunct="1"/>
            <a:endParaRPr lang="en-US" altLang="zh-CN" b="1"/>
          </a:p>
          <a:p>
            <a:pPr defTabSz="401638" eaLnBrk="1" hangingPunct="1"/>
            <a:r>
              <a:rPr lang="en-US" altLang="zh-CN">
                <a:solidFill>
                  <a:schemeClr val="accent2"/>
                </a:solidFill>
              </a:rPr>
              <a:t>Class Management Note</a:t>
            </a:r>
            <a:r>
              <a:rPr lang="en-US" altLang="zh-CN"/>
              <a:t> </a:t>
            </a:r>
          </a:p>
          <a:p>
            <a:pPr marL="114300" lvl="1" defTabSz="401638" eaLnBrk="1" hangingPunct="1"/>
            <a:r>
              <a:rPr lang="en-US" altLang="zh-CN">
                <a:solidFill>
                  <a:schemeClr val="accent2"/>
                </a:solidFill>
              </a:rPr>
              <a:t>Point out the optional AS keyword in the first example and the double quotation marks in the second example. Also show that the aliases always appear in uppercase, unless enclosed within double quotation marks.</a:t>
            </a:r>
            <a:r>
              <a:rPr lang="en-US" altLang="zh-CN"/>
              <a:t>   </a:t>
            </a:r>
          </a:p>
        </p:txBody>
      </p:sp>
      <p:sp>
        <p:nvSpPr>
          <p:cNvPr id="146436" name="Rectangle 3"/>
          <p:cNvSpPr>
            <a:spLocks noGrp="1" noRot="1" noChangeAspect="1" noChangeArrowheads="1" noTextEdit="1"/>
          </p:cNvSpPr>
          <p:nvPr>
            <p:ph type="sldImg"/>
          </p:nvPr>
        </p:nvSpPr>
        <p:spPr>
          <a:xfrm>
            <a:off x="-498475" y="152400"/>
            <a:ext cx="7848600" cy="4414838"/>
          </a:xfrm>
          <a:ln w="12700" cap="flat">
            <a:solidFill>
              <a:schemeClr val="tx1"/>
            </a:solidFill>
          </a:ln>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7"/>
          <p:cNvSpPr>
            <a:spLocks noGrp="1" noChangeArrowheads="1"/>
          </p:cNvSpPr>
          <p:nvPr>
            <p:ph type="sldNum" sz="quarter" idx="5"/>
          </p:nvPr>
        </p:nvSpPr>
        <p:spPr>
          <a:noFill/>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spcBef>
                <a:spcPct val="0"/>
              </a:spcBef>
            </a:pPr>
            <a:fld id="{51D5490B-A95D-40E6-B7E3-D0B45D3E4C9D}" type="slidenum">
              <a:rPr lang="en-US" altLang="zh-CN" smtClean="0"/>
              <a:pPr>
                <a:spcBef>
                  <a:spcPct val="0"/>
                </a:spcBef>
              </a:pPr>
              <a:t>82</a:t>
            </a:fld>
            <a:endParaRPr lang="en-US" altLang="zh-CN"/>
          </a:p>
        </p:txBody>
      </p:sp>
      <p:sp>
        <p:nvSpPr>
          <p:cNvPr id="148483" name="Rectangle 2"/>
          <p:cNvSpPr>
            <a:spLocks noChangeArrowheads="1"/>
          </p:cNvSpPr>
          <p:nvPr/>
        </p:nvSpPr>
        <p:spPr bwMode="auto">
          <a:xfrm>
            <a:off x="3883025" y="0"/>
            <a:ext cx="2976563"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lgn="ctr" eaLnBrk="1" hangingPunct="1">
              <a:spcBef>
                <a:spcPct val="20000"/>
              </a:spcBef>
            </a:pPr>
            <a:endParaRPr kumimoji="0" lang="zh-CN" altLang="en-US" sz="3200">
              <a:latin typeface="Arial" panose="020B0604020202020204" pitchFamily="34" charset="0"/>
            </a:endParaRPr>
          </a:p>
        </p:txBody>
      </p:sp>
      <p:sp>
        <p:nvSpPr>
          <p:cNvPr id="148484" name="Rectangle 3"/>
          <p:cNvSpPr>
            <a:spLocks noChangeArrowheads="1"/>
          </p:cNvSpPr>
          <p:nvPr/>
        </p:nvSpPr>
        <p:spPr bwMode="auto">
          <a:xfrm>
            <a:off x="-3175" y="0"/>
            <a:ext cx="2973388"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lgn="ctr" eaLnBrk="1" hangingPunct="1">
              <a:spcBef>
                <a:spcPct val="20000"/>
              </a:spcBef>
            </a:pPr>
            <a:endParaRPr kumimoji="0" lang="zh-CN" altLang="en-US" sz="3200">
              <a:latin typeface="Arial" panose="020B0604020202020204" pitchFamily="34" charset="0"/>
            </a:endParaRPr>
          </a:p>
        </p:txBody>
      </p:sp>
      <p:sp>
        <p:nvSpPr>
          <p:cNvPr id="148485" name="Rectangle 4"/>
          <p:cNvSpPr>
            <a:spLocks noGrp="1" noChangeArrowheads="1"/>
          </p:cNvSpPr>
          <p:nvPr>
            <p:ph type="body" idx="1"/>
          </p:nvPr>
        </p:nvSpPr>
        <p:spPr>
          <a:xfrm>
            <a:off x="412750" y="4773613"/>
            <a:ext cx="6029325" cy="3756025"/>
          </a:xfrm>
          <a:noFill/>
        </p:spPr>
        <p:txBody>
          <a:bodyPr lIns="92388" tIns="46195" rIns="92388" bIns="46195"/>
          <a:lstStyle/>
          <a:p>
            <a:pPr defTabSz="401638" eaLnBrk="1" hangingPunct="1"/>
            <a:r>
              <a:rPr lang="en-US" altLang="zh-CN"/>
              <a:t>Concatenation Operator</a:t>
            </a:r>
          </a:p>
          <a:p>
            <a:pPr marL="114300" lvl="1" defTabSz="401638" eaLnBrk="1" hangingPunct="1"/>
            <a:r>
              <a:rPr lang="en-US" altLang="zh-CN"/>
              <a:t>You can link columns to other columns, arithmetic expressions, or constant values to create a character expression by using the concatenation operator (||). Columns on either side of the operator are combined to make a single output column.</a:t>
            </a:r>
          </a:p>
          <a:p>
            <a:pPr defTabSz="401638" eaLnBrk="1" hangingPunct="1"/>
            <a:endParaRPr lang="en-US" altLang="zh-CN"/>
          </a:p>
          <a:p>
            <a:pPr defTabSz="401638" eaLnBrk="1" hangingPunct="1"/>
            <a:endParaRPr lang="en-US" altLang="zh-CN"/>
          </a:p>
        </p:txBody>
      </p:sp>
      <p:sp>
        <p:nvSpPr>
          <p:cNvPr id="148486" name="Rectangle 5"/>
          <p:cNvSpPr>
            <a:spLocks noGrp="1" noRot="1" noChangeAspect="1" noChangeArrowheads="1" noTextEdit="1"/>
          </p:cNvSpPr>
          <p:nvPr>
            <p:ph type="sldImg"/>
          </p:nvPr>
        </p:nvSpPr>
        <p:spPr>
          <a:xfrm>
            <a:off x="-498475" y="152400"/>
            <a:ext cx="7848600" cy="4414838"/>
          </a:xfrm>
          <a:ln w="12700" cap="flat">
            <a:solidFill>
              <a:schemeClr val="tx1"/>
            </a:solidFill>
          </a:ln>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7"/>
          <p:cNvSpPr>
            <a:spLocks noGrp="1" noChangeArrowheads="1"/>
          </p:cNvSpPr>
          <p:nvPr>
            <p:ph type="sldNum" sz="quarter" idx="5"/>
          </p:nvPr>
        </p:nvSpPr>
        <p:spPr>
          <a:noFill/>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spcBef>
                <a:spcPct val="0"/>
              </a:spcBef>
            </a:pPr>
            <a:fld id="{587D1524-4DBE-4383-9021-2876C67C9F41}" type="slidenum">
              <a:rPr lang="en-US" altLang="zh-CN" smtClean="0"/>
              <a:pPr>
                <a:spcBef>
                  <a:spcPct val="0"/>
                </a:spcBef>
              </a:pPr>
              <a:t>83</a:t>
            </a:fld>
            <a:endParaRPr lang="en-US" altLang="zh-CN"/>
          </a:p>
        </p:txBody>
      </p:sp>
      <p:sp>
        <p:nvSpPr>
          <p:cNvPr id="150531" name="Rectangle 2"/>
          <p:cNvSpPr>
            <a:spLocks noGrp="1" noRot="1" noChangeAspect="1" noChangeArrowheads="1" noTextEdit="1"/>
          </p:cNvSpPr>
          <p:nvPr>
            <p:ph type="sldImg"/>
          </p:nvPr>
        </p:nvSpPr>
        <p:spPr>
          <a:xfrm>
            <a:off x="-498475" y="152400"/>
            <a:ext cx="7848600" cy="4414838"/>
          </a:xfrm>
          <a:ln w="12700" cap="flat">
            <a:solidFill>
              <a:schemeClr val="tx1"/>
            </a:solidFill>
          </a:ln>
        </p:spPr>
      </p:sp>
      <p:sp>
        <p:nvSpPr>
          <p:cNvPr id="150532" name="Rectangle 3"/>
          <p:cNvSpPr>
            <a:spLocks noGrp="1" noChangeArrowheads="1"/>
          </p:cNvSpPr>
          <p:nvPr>
            <p:ph type="body" idx="1"/>
          </p:nvPr>
        </p:nvSpPr>
        <p:spPr>
          <a:xfrm>
            <a:off x="412750" y="4773613"/>
            <a:ext cx="6029325" cy="3756025"/>
          </a:xfrm>
          <a:noFill/>
        </p:spPr>
        <p:txBody>
          <a:bodyPr lIns="92388" tIns="46195" rIns="92388" bIns="46195"/>
          <a:lstStyle/>
          <a:p>
            <a:pPr eaLnBrk="1" hangingPunct="1"/>
            <a:r>
              <a:rPr lang="en-US" altLang="zh-CN"/>
              <a:t>Concatenation Operator (continued)</a:t>
            </a:r>
          </a:p>
          <a:p>
            <a:pPr lvl="1" eaLnBrk="1" hangingPunct="1"/>
            <a:r>
              <a:rPr lang="en-US" altLang="zh-CN"/>
              <a:t>In the example, EMPNO and ENAME are concatenated, and they are given the alias Employees.  Notice that the employee number and employee name are combined to make a single output column.</a:t>
            </a:r>
          </a:p>
          <a:p>
            <a:pPr lvl="1" eaLnBrk="1" hangingPunct="1"/>
            <a:r>
              <a:rPr lang="en-US" altLang="zh-CN"/>
              <a:t>The AS keyword before the alias name makes the SELECT clause easier to read.</a:t>
            </a:r>
          </a:p>
        </p:txBody>
      </p:sp>
      <p:grpSp>
        <p:nvGrpSpPr>
          <p:cNvPr id="150533" name="Group 4"/>
          <p:cNvGrpSpPr>
            <a:grpSpLocks/>
          </p:cNvGrpSpPr>
          <p:nvPr/>
        </p:nvGrpSpPr>
        <p:grpSpPr bwMode="auto">
          <a:xfrm>
            <a:off x="179388" y="5434013"/>
            <a:ext cx="285750" cy="304800"/>
            <a:chOff x="112" y="3417"/>
            <a:chExt cx="179" cy="192"/>
          </a:xfrm>
        </p:grpSpPr>
        <p:sp>
          <p:nvSpPr>
            <p:cNvPr id="150534" name="Freeform 5"/>
            <p:cNvSpPr>
              <a:spLocks/>
            </p:cNvSpPr>
            <p:nvPr/>
          </p:nvSpPr>
          <p:spPr bwMode="auto">
            <a:xfrm>
              <a:off x="112" y="3417"/>
              <a:ext cx="179" cy="184"/>
            </a:xfrm>
            <a:custGeom>
              <a:avLst/>
              <a:gdLst>
                <a:gd name="T0" fmla="*/ 178 w 179"/>
                <a:gd name="T1" fmla="*/ 183 h 184"/>
                <a:gd name="T2" fmla="*/ 178 w 179"/>
                <a:gd name="T3" fmla="*/ 0 h 184"/>
                <a:gd name="T4" fmla="*/ 0 w 179"/>
                <a:gd name="T5" fmla="*/ 0 h 184"/>
                <a:gd name="T6" fmla="*/ 0 w 179"/>
                <a:gd name="T7" fmla="*/ 183 h 184"/>
                <a:gd name="T8" fmla="*/ 178 w 179"/>
                <a:gd name="T9" fmla="*/ 183 h 1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9" h="184">
                  <a:moveTo>
                    <a:pt x="178" y="183"/>
                  </a:moveTo>
                  <a:lnTo>
                    <a:pt x="178" y="0"/>
                  </a:lnTo>
                  <a:lnTo>
                    <a:pt x="0" y="0"/>
                  </a:lnTo>
                  <a:lnTo>
                    <a:pt x="0" y="183"/>
                  </a:lnTo>
                  <a:lnTo>
                    <a:pt x="178" y="183"/>
                  </a:lnTo>
                </a:path>
              </a:pathLst>
            </a:custGeom>
            <a:solidFill>
              <a:srgbClr val="00000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0535" name="Freeform 6"/>
            <p:cNvSpPr>
              <a:spLocks/>
            </p:cNvSpPr>
            <p:nvPr/>
          </p:nvSpPr>
          <p:spPr bwMode="auto">
            <a:xfrm>
              <a:off x="193" y="3591"/>
              <a:ext cx="26" cy="18"/>
            </a:xfrm>
            <a:custGeom>
              <a:avLst/>
              <a:gdLst>
                <a:gd name="T0" fmla="*/ 25 w 26"/>
                <a:gd name="T1" fmla="*/ 17 h 18"/>
                <a:gd name="T2" fmla="*/ 25 w 26"/>
                <a:gd name="T3" fmla="*/ 0 h 18"/>
                <a:gd name="T4" fmla="*/ 0 w 26"/>
                <a:gd name="T5" fmla="*/ 0 h 18"/>
                <a:gd name="T6" fmla="*/ 0 w 26"/>
                <a:gd name="T7" fmla="*/ 17 h 18"/>
                <a:gd name="T8" fmla="*/ 25 w 26"/>
                <a:gd name="T9" fmla="*/ 17 h 1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 h="18">
                  <a:moveTo>
                    <a:pt x="25" y="17"/>
                  </a:moveTo>
                  <a:lnTo>
                    <a:pt x="25" y="0"/>
                  </a:lnTo>
                  <a:lnTo>
                    <a:pt x="0" y="0"/>
                  </a:lnTo>
                  <a:lnTo>
                    <a:pt x="0" y="17"/>
                  </a:lnTo>
                  <a:lnTo>
                    <a:pt x="25" y="17"/>
                  </a:lnTo>
                </a:path>
              </a:pathLst>
            </a:custGeom>
            <a:solidFill>
              <a:srgbClr val="FFFF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0536" name="Freeform 7"/>
            <p:cNvSpPr>
              <a:spLocks/>
            </p:cNvSpPr>
            <p:nvPr/>
          </p:nvSpPr>
          <p:spPr bwMode="auto">
            <a:xfrm>
              <a:off x="134" y="3470"/>
              <a:ext cx="32" cy="20"/>
            </a:xfrm>
            <a:custGeom>
              <a:avLst/>
              <a:gdLst>
                <a:gd name="T0" fmla="*/ 0 w 32"/>
                <a:gd name="T1" fmla="*/ 0 h 20"/>
                <a:gd name="T2" fmla="*/ 25 w 32"/>
                <a:gd name="T3" fmla="*/ 19 h 20"/>
                <a:gd name="T4" fmla="*/ 31 w 32"/>
                <a:gd name="T5" fmla="*/ 8 h 20"/>
                <a:gd name="T6" fmla="*/ 0 w 32"/>
                <a:gd name="T7" fmla="*/ 0 h 2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2" h="20">
                  <a:moveTo>
                    <a:pt x="0" y="0"/>
                  </a:moveTo>
                  <a:lnTo>
                    <a:pt x="25" y="19"/>
                  </a:lnTo>
                  <a:lnTo>
                    <a:pt x="31" y="8"/>
                  </a:lnTo>
                  <a:lnTo>
                    <a:pt x="0" y="0"/>
                  </a:lnTo>
                </a:path>
              </a:pathLst>
            </a:custGeom>
            <a:solidFill>
              <a:srgbClr val="FFFF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0537" name="Freeform 8"/>
            <p:cNvSpPr>
              <a:spLocks/>
            </p:cNvSpPr>
            <p:nvPr/>
          </p:nvSpPr>
          <p:spPr bwMode="auto">
            <a:xfrm>
              <a:off x="244" y="3470"/>
              <a:ext cx="34" cy="20"/>
            </a:xfrm>
            <a:custGeom>
              <a:avLst/>
              <a:gdLst>
                <a:gd name="T0" fmla="*/ 33 w 34"/>
                <a:gd name="T1" fmla="*/ 0 h 20"/>
                <a:gd name="T2" fmla="*/ 6 w 34"/>
                <a:gd name="T3" fmla="*/ 19 h 20"/>
                <a:gd name="T4" fmla="*/ 0 w 34"/>
                <a:gd name="T5" fmla="*/ 9 h 20"/>
                <a:gd name="T6" fmla="*/ 33 w 34"/>
                <a:gd name="T7" fmla="*/ 0 h 2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4" h="20">
                  <a:moveTo>
                    <a:pt x="33" y="0"/>
                  </a:moveTo>
                  <a:lnTo>
                    <a:pt x="6" y="19"/>
                  </a:lnTo>
                  <a:lnTo>
                    <a:pt x="0" y="9"/>
                  </a:lnTo>
                  <a:lnTo>
                    <a:pt x="33" y="0"/>
                  </a:lnTo>
                </a:path>
              </a:pathLst>
            </a:custGeom>
            <a:solidFill>
              <a:srgbClr val="FFFF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0538" name="Freeform 9"/>
            <p:cNvSpPr>
              <a:spLocks/>
            </p:cNvSpPr>
            <p:nvPr/>
          </p:nvSpPr>
          <p:spPr bwMode="auto">
            <a:xfrm>
              <a:off x="131" y="3508"/>
              <a:ext cx="33" cy="19"/>
            </a:xfrm>
            <a:custGeom>
              <a:avLst/>
              <a:gdLst>
                <a:gd name="T0" fmla="*/ 0 w 33"/>
                <a:gd name="T1" fmla="*/ 18 h 19"/>
                <a:gd name="T2" fmla="*/ 32 w 33"/>
                <a:gd name="T3" fmla="*/ 14 h 19"/>
                <a:gd name="T4" fmla="*/ 30 w 33"/>
                <a:gd name="T5" fmla="*/ 0 h 19"/>
                <a:gd name="T6" fmla="*/ 0 w 33"/>
                <a:gd name="T7" fmla="*/ 18 h 1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3" h="19">
                  <a:moveTo>
                    <a:pt x="0" y="18"/>
                  </a:moveTo>
                  <a:lnTo>
                    <a:pt x="32" y="14"/>
                  </a:lnTo>
                  <a:lnTo>
                    <a:pt x="30" y="0"/>
                  </a:lnTo>
                  <a:lnTo>
                    <a:pt x="0" y="18"/>
                  </a:lnTo>
                </a:path>
              </a:pathLst>
            </a:custGeom>
            <a:solidFill>
              <a:srgbClr val="FFFF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0539" name="Freeform 10"/>
            <p:cNvSpPr>
              <a:spLocks/>
            </p:cNvSpPr>
            <p:nvPr/>
          </p:nvSpPr>
          <p:spPr bwMode="auto">
            <a:xfrm>
              <a:off x="247" y="3509"/>
              <a:ext cx="34" cy="19"/>
            </a:xfrm>
            <a:custGeom>
              <a:avLst/>
              <a:gdLst>
                <a:gd name="T0" fmla="*/ 33 w 34"/>
                <a:gd name="T1" fmla="*/ 18 h 19"/>
                <a:gd name="T2" fmla="*/ 0 w 34"/>
                <a:gd name="T3" fmla="*/ 15 h 19"/>
                <a:gd name="T4" fmla="*/ 2 w 34"/>
                <a:gd name="T5" fmla="*/ 0 h 19"/>
                <a:gd name="T6" fmla="*/ 33 w 34"/>
                <a:gd name="T7" fmla="*/ 18 h 1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4" h="19">
                  <a:moveTo>
                    <a:pt x="33" y="18"/>
                  </a:moveTo>
                  <a:lnTo>
                    <a:pt x="0" y="15"/>
                  </a:lnTo>
                  <a:lnTo>
                    <a:pt x="2" y="0"/>
                  </a:lnTo>
                  <a:lnTo>
                    <a:pt x="33" y="18"/>
                  </a:lnTo>
                </a:path>
              </a:pathLst>
            </a:custGeom>
            <a:solidFill>
              <a:srgbClr val="FFFF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0540" name="Freeform 11"/>
            <p:cNvSpPr>
              <a:spLocks/>
            </p:cNvSpPr>
            <p:nvPr/>
          </p:nvSpPr>
          <p:spPr bwMode="auto">
            <a:xfrm>
              <a:off x="157" y="3432"/>
              <a:ext cx="26" cy="29"/>
            </a:xfrm>
            <a:custGeom>
              <a:avLst/>
              <a:gdLst>
                <a:gd name="T0" fmla="*/ 0 w 26"/>
                <a:gd name="T1" fmla="*/ 0 h 29"/>
                <a:gd name="T2" fmla="*/ 15 w 26"/>
                <a:gd name="T3" fmla="*/ 28 h 29"/>
                <a:gd name="T4" fmla="*/ 25 w 26"/>
                <a:gd name="T5" fmla="*/ 21 h 29"/>
                <a:gd name="T6" fmla="*/ 0 w 26"/>
                <a:gd name="T7" fmla="*/ 0 h 2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6" h="29">
                  <a:moveTo>
                    <a:pt x="0" y="0"/>
                  </a:moveTo>
                  <a:lnTo>
                    <a:pt x="15" y="28"/>
                  </a:lnTo>
                  <a:lnTo>
                    <a:pt x="25" y="21"/>
                  </a:lnTo>
                  <a:lnTo>
                    <a:pt x="0" y="0"/>
                  </a:lnTo>
                </a:path>
              </a:pathLst>
            </a:custGeom>
            <a:solidFill>
              <a:srgbClr val="FFFF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0541" name="Freeform 12"/>
            <p:cNvSpPr>
              <a:spLocks/>
            </p:cNvSpPr>
            <p:nvPr/>
          </p:nvSpPr>
          <p:spPr bwMode="auto">
            <a:xfrm>
              <a:off x="222" y="3434"/>
              <a:ext cx="28" cy="31"/>
            </a:xfrm>
            <a:custGeom>
              <a:avLst/>
              <a:gdLst>
                <a:gd name="T0" fmla="*/ 27 w 28"/>
                <a:gd name="T1" fmla="*/ 0 h 31"/>
                <a:gd name="T2" fmla="*/ 11 w 28"/>
                <a:gd name="T3" fmla="*/ 30 h 31"/>
                <a:gd name="T4" fmla="*/ 0 w 28"/>
                <a:gd name="T5" fmla="*/ 22 h 31"/>
                <a:gd name="T6" fmla="*/ 27 w 28"/>
                <a:gd name="T7" fmla="*/ 0 h 3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 h="31">
                  <a:moveTo>
                    <a:pt x="27" y="0"/>
                  </a:moveTo>
                  <a:lnTo>
                    <a:pt x="11" y="30"/>
                  </a:lnTo>
                  <a:lnTo>
                    <a:pt x="0" y="22"/>
                  </a:lnTo>
                  <a:lnTo>
                    <a:pt x="27" y="0"/>
                  </a:lnTo>
                </a:path>
              </a:pathLst>
            </a:custGeom>
            <a:solidFill>
              <a:srgbClr val="FFFF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0542" name="Freeform 13"/>
            <p:cNvSpPr>
              <a:spLocks/>
            </p:cNvSpPr>
            <p:nvPr/>
          </p:nvSpPr>
          <p:spPr bwMode="auto">
            <a:xfrm>
              <a:off x="197" y="3423"/>
              <a:ext cx="17" cy="30"/>
            </a:xfrm>
            <a:custGeom>
              <a:avLst/>
              <a:gdLst>
                <a:gd name="T0" fmla="*/ 7 w 17"/>
                <a:gd name="T1" fmla="*/ 0 h 30"/>
                <a:gd name="T2" fmla="*/ 0 w 17"/>
                <a:gd name="T3" fmla="*/ 29 h 30"/>
                <a:gd name="T4" fmla="*/ 16 w 17"/>
                <a:gd name="T5" fmla="*/ 28 h 30"/>
                <a:gd name="T6" fmla="*/ 7 w 17"/>
                <a:gd name="T7" fmla="*/ 0 h 3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 h="30">
                  <a:moveTo>
                    <a:pt x="7" y="0"/>
                  </a:moveTo>
                  <a:lnTo>
                    <a:pt x="0" y="29"/>
                  </a:lnTo>
                  <a:lnTo>
                    <a:pt x="16" y="28"/>
                  </a:lnTo>
                  <a:lnTo>
                    <a:pt x="7" y="0"/>
                  </a:lnTo>
                </a:path>
              </a:pathLst>
            </a:custGeom>
            <a:solidFill>
              <a:srgbClr val="FFFF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0543" name="Freeform 14"/>
            <p:cNvSpPr>
              <a:spLocks/>
            </p:cNvSpPr>
            <p:nvPr/>
          </p:nvSpPr>
          <p:spPr bwMode="auto">
            <a:xfrm>
              <a:off x="171" y="3469"/>
              <a:ext cx="67" cy="115"/>
            </a:xfrm>
            <a:custGeom>
              <a:avLst/>
              <a:gdLst>
                <a:gd name="T0" fmla="*/ 21 w 67"/>
                <a:gd name="T1" fmla="*/ 114 h 115"/>
                <a:gd name="T2" fmla="*/ 22 w 67"/>
                <a:gd name="T3" fmla="*/ 94 h 115"/>
                <a:gd name="T4" fmla="*/ 20 w 67"/>
                <a:gd name="T5" fmla="*/ 91 h 115"/>
                <a:gd name="T6" fmla="*/ 14 w 67"/>
                <a:gd name="T7" fmla="*/ 83 h 115"/>
                <a:gd name="T8" fmla="*/ 8 w 67"/>
                <a:gd name="T9" fmla="*/ 72 h 115"/>
                <a:gd name="T10" fmla="*/ 3 w 67"/>
                <a:gd name="T11" fmla="*/ 58 h 115"/>
                <a:gd name="T12" fmla="*/ 0 w 67"/>
                <a:gd name="T13" fmla="*/ 42 h 115"/>
                <a:gd name="T14" fmla="*/ 0 w 67"/>
                <a:gd name="T15" fmla="*/ 27 h 115"/>
                <a:gd name="T16" fmla="*/ 7 w 67"/>
                <a:gd name="T17" fmla="*/ 12 h 115"/>
                <a:gd name="T18" fmla="*/ 22 w 67"/>
                <a:gd name="T19" fmla="*/ 0 h 115"/>
                <a:gd name="T20" fmla="*/ 42 w 67"/>
                <a:gd name="T21" fmla="*/ 0 h 115"/>
                <a:gd name="T22" fmla="*/ 45 w 67"/>
                <a:gd name="T23" fmla="*/ 1 h 115"/>
                <a:gd name="T24" fmla="*/ 50 w 67"/>
                <a:gd name="T25" fmla="*/ 5 h 115"/>
                <a:gd name="T26" fmla="*/ 56 w 67"/>
                <a:gd name="T27" fmla="*/ 11 h 115"/>
                <a:gd name="T28" fmla="*/ 62 w 67"/>
                <a:gd name="T29" fmla="*/ 20 h 115"/>
                <a:gd name="T30" fmla="*/ 66 w 67"/>
                <a:gd name="T31" fmla="*/ 32 h 115"/>
                <a:gd name="T32" fmla="*/ 65 w 67"/>
                <a:gd name="T33" fmla="*/ 48 h 115"/>
                <a:gd name="T34" fmla="*/ 58 w 67"/>
                <a:gd name="T35" fmla="*/ 68 h 115"/>
                <a:gd name="T36" fmla="*/ 42 w 67"/>
                <a:gd name="T37" fmla="*/ 91 h 115"/>
                <a:gd name="T38" fmla="*/ 42 w 67"/>
                <a:gd name="T39" fmla="*/ 114 h 115"/>
                <a:gd name="T40" fmla="*/ 21 w 67"/>
                <a:gd name="T41" fmla="*/ 114 h 11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67" h="115">
                  <a:moveTo>
                    <a:pt x="21" y="114"/>
                  </a:moveTo>
                  <a:lnTo>
                    <a:pt x="22" y="94"/>
                  </a:lnTo>
                  <a:lnTo>
                    <a:pt x="20" y="91"/>
                  </a:lnTo>
                  <a:lnTo>
                    <a:pt x="14" y="83"/>
                  </a:lnTo>
                  <a:lnTo>
                    <a:pt x="8" y="72"/>
                  </a:lnTo>
                  <a:lnTo>
                    <a:pt x="3" y="58"/>
                  </a:lnTo>
                  <a:lnTo>
                    <a:pt x="0" y="42"/>
                  </a:lnTo>
                  <a:lnTo>
                    <a:pt x="0" y="27"/>
                  </a:lnTo>
                  <a:lnTo>
                    <a:pt x="7" y="12"/>
                  </a:lnTo>
                  <a:lnTo>
                    <a:pt x="22" y="0"/>
                  </a:lnTo>
                  <a:lnTo>
                    <a:pt x="42" y="0"/>
                  </a:lnTo>
                  <a:lnTo>
                    <a:pt x="45" y="1"/>
                  </a:lnTo>
                  <a:lnTo>
                    <a:pt x="50" y="5"/>
                  </a:lnTo>
                  <a:lnTo>
                    <a:pt x="56" y="11"/>
                  </a:lnTo>
                  <a:lnTo>
                    <a:pt x="62" y="20"/>
                  </a:lnTo>
                  <a:lnTo>
                    <a:pt x="66" y="32"/>
                  </a:lnTo>
                  <a:lnTo>
                    <a:pt x="65" y="48"/>
                  </a:lnTo>
                  <a:lnTo>
                    <a:pt x="58" y="68"/>
                  </a:lnTo>
                  <a:lnTo>
                    <a:pt x="42" y="91"/>
                  </a:lnTo>
                  <a:lnTo>
                    <a:pt x="42" y="114"/>
                  </a:lnTo>
                  <a:lnTo>
                    <a:pt x="21" y="114"/>
                  </a:lnTo>
                </a:path>
              </a:pathLst>
            </a:custGeom>
            <a:solidFill>
              <a:srgbClr val="FFFF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0544" name="Freeform 15"/>
            <p:cNvSpPr>
              <a:spLocks/>
            </p:cNvSpPr>
            <p:nvPr/>
          </p:nvSpPr>
          <p:spPr bwMode="auto">
            <a:xfrm>
              <a:off x="198" y="3490"/>
              <a:ext cx="17" cy="87"/>
            </a:xfrm>
            <a:custGeom>
              <a:avLst/>
              <a:gdLst>
                <a:gd name="T0" fmla="*/ 4 w 17"/>
                <a:gd name="T1" fmla="*/ 0 h 87"/>
                <a:gd name="T2" fmla="*/ 6 w 17"/>
                <a:gd name="T3" fmla="*/ 6 h 87"/>
                <a:gd name="T4" fmla="*/ 2 w 17"/>
                <a:gd name="T5" fmla="*/ 7 h 87"/>
                <a:gd name="T6" fmla="*/ 2 w 17"/>
                <a:gd name="T7" fmla="*/ 78 h 87"/>
                <a:gd name="T8" fmla="*/ 0 w 17"/>
                <a:gd name="T9" fmla="*/ 79 h 87"/>
                <a:gd name="T10" fmla="*/ 0 w 17"/>
                <a:gd name="T11" fmla="*/ 86 h 87"/>
                <a:gd name="T12" fmla="*/ 2 w 17"/>
                <a:gd name="T13" fmla="*/ 86 h 87"/>
                <a:gd name="T14" fmla="*/ 4 w 17"/>
                <a:gd name="T15" fmla="*/ 86 h 87"/>
                <a:gd name="T16" fmla="*/ 6 w 17"/>
                <a:gd name="T17" fmla="*/ 86 h 87"/>
                <a:gd name="T18" fmla="*/ 9 w 17"/>
                <a:gd name="T19" fmla="*/ 85 h 87"/>
                <a:gd name="T20" fmla="*/ 13 w 17"/>
                <a:gd name="T21" fmla="*/ 85 h 87"/>
                <a:gd name="T22" fmla="*/ 16 w 17"/>
                <a:gd name="T23" fmla="*/ 84 h 87"/>
                <a:gd name="T24" fmla="*/ 16 w 17"/>
                <a:gd name="T25" fmla="*/ 82 h 87"/>
                <a:gd name="T26" fmla="*/ 16 w 17"/>
                <a:gd name="T27" fmla="*/ 79 h 87"/>
                <a:gd name="T28" fmla="*/ 16 w 17"/>
                <a:gd name="T29" fmla="*/ 48 h 87"/>
                <a:gd name="T30" fmla="*/ 13 w 17"/>
                <a:gd name="T31" fmla="*/ 47 h 87"/>
                <a:gd name="T32" fmla="*/ 13 w 17"/>
                <a:gd name="T33" fmla="*/ 39 h 87"/>
                <a:gd name="T34" fmla="*/ 13 w 17"/>
                <a:gd name="T35" fmla="*/ 5 h 87"/>
                <a:gd name="T36" fmla="*/ 4 w 17"/>
                <a:gd name="T37" fmla="*/ 0 h 8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7" h="87">
                  <a:moveTo>
                    <a:pt x="4" y="0"/>
                  </a:moveTo>
                  <a:lnTo>
                    <a:pt x="6" y="6"/>
                  </a:lnTo>
                  <a:lnTo>
                    <a:pt x="2" y="7"/>
                  </a:lnTo>
                  <a:lnTo>
                    <a:pt x="2" y="78"/>
                  </a:lnTo>
                  <a:lnTo>
                    <a:pt x="0" y="79"/>
                  </a:lnTo>
                  <a:lnTo>
                    <a:pt x="0" y="86"/>
                  </a:lnTo>
                  <a:lnTo>
                    <a:pt x="2" y="86"/>
                  </a:lnTo>
                  <a:lnTo>
                    <a:pt x="4" y="86"/>
                  </a:lnTo>
                  <a:lnTo>
                    <a:pt x="6" y="86"/>
                  </a:lnTo>
                  <a:lnTo>
                    <a:pt x="9" y="85"/>
                  </a:lnTo>
                  <a:lnTo>
                    <a:pt x="13" y="85"/>
                  </a:lnTo>
                  <a:lnTo>
                    <a:pt x="16" y="84"/>
                  </a:lnTo>
                  <a:lnTo>
                    <a:pt x="16" y="82"/>
                  </a:lnTo>
                  <a:lnTo>
                    <a:pt x="16" y="79"/>
                  </a:lnTo>
                  <a:lnTo>
                    <a:pt x="16" y="48"/>
                  </a:lnTo>
                  <a:lnTo>
                    <a:pt x="13" y="47"/>
                  </a:lnTo>
                  <a:lnTo>
                    <a:pt x="13" y="39"/>
                  </a:lnTo>
                  <a:lnTo>
                    <a:pt x="13" y="5"/>
                  </a:lnTo>
                  <a:lnTo>
                    <a:pt x="4" y="0"/>
                  </a:lnTo>
                </a:path>
              </a:pathLst>
            </a:custGeom>
            <a:solidFill>
              <a:srgbClr val="00000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7"/>
          <p:cNvSpPr>
            <a:spLocks noGrp="1" noChangeArrowheads="1"/>
          </p:cNvSpPr>
          <p:nvPr>
            <p:ph type="sldNum" sz="quarter" idx="5"/>
          </p:nvPr>
        </p:nvSpPr>
        <p:spPr>
          <a:noFill/>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spcBef>
                <a:spcPct val="0"/>
              </a:spcBef>
            </a:pPr>
            <a:fld id="{E14DD667-096B-4098-A9E4-5313A4102556}" type="slidenum">
              <a:rPr lang="en-US" altLang="zh-CN" smtClean="0"/>
              <a:pPr>
                <a:spcBef>
                  <a:spcPct val="0"/>
                </a:spcBef>
              </a:pPr>
              <a:t>84</a:t>
            </a:fld>
            <a:endParaRPr lang="en-US" altLang="zh-CN"/>
          </a:p>
        </p:txBody>
      </p:sp>
      <p:sp>
        <p:nvSpPr>
          <p:cNvPr id="152579" name="Rectangle 2"/>
          <p:cNvSpPr>
            <a:spLocks noGrp="1" noChangeArrowheads="1"/>
          </p:cNvSpPr>
          <p:nvPr>
            <p:ph type="body" idx="1"/>
          </p:nvPr>
        </p:nvSpPr>
        <p:spPr>
          <a:xfrm>
            <a:off x="412750" y="4773613"/>
            <a:ext cx="6029325" cy="3756025"/>
          </a:xfrm>
          <a:noFill/>
        </p:spPr>
        <p:txBody>
          <a:bodyPr lIns="92388" tIns="46195" rIns="92388" bIns="46195"/>
          <a:lstStyle/>
          <a:p>
            <a:pPr defTabSz="401638" eaLnBrk="1" hangingPunct="1"/>
            <a:r>
              <a:rPr lang="en-US" altLang="zh-CN"/>
              <a:t>Literal Character Strings (continued)</a:t>
            </a:r>
          </a:p>
          <a:p>
            <a:pPr marL="114300" lvl="1" defTabSz="401638" eaLnBrk="1" hangingPunct="1"/>
            <a:r>
              <a:rPr lang="en-US" altLang="zh-CN"/>
              <a:t>The example above displays names and jobs of all employees. The column has the heading Employee Details. Notice the spaces between the single quotation marks in the SELECT statement. The spaces improve the readability of the output. </a:t>
            </a:r>
          </a:p>
          <a:p>
            <a:pPr marL="114300" lvl="1" defTabSz="401638" eaLnBrk="1" hangingPunct="1"/>
            <a:r>
              <a:rPr lang="en-US" altLang="zh-CN"/>
              <a:t>In the following example, the name and salary for each employee is concatenated with a literal to give the returned rows more meaning.</a:t>
            </a:r>
          </a:p>
          <a:p>
            <a:pPr defTabSz="401638" eaLnBrk="1" hangingPunct="1"/>
            <a:endParaRPr lang="en-US" altLang="zh-CN" b="1"/>
          </a:p>
        </p:txBody>
      </p:sp>
      <p:sp>
        <p:nvSpPr>
          <p:cNvPr id="152580" name="Rectangle 3"/>
          <p:cNvSpPr>
            <a:spLocks noGrp="1" noRot="1" noChangeAspect="1" noChangeArrowheads="1" noTextEdit="1"/>
          </p:cNvSpPr>
          <p:nvPr>
            <p:ph type="sldImg"/>
          </p:nvPr>
        </p:nvSpPr>
        <p:spPr>
          <a:xfrm>
            <a:off x="-498475" y="152400"/>
            <a:ext cx="7848600" cy="4414838"/>
          </a:xfrm>
          <a:ln w="12700" cap="flat">
            <a:solidFill>
              <a:schemeClr val="tx1"/>
            </a:solidFill>
          </a:ln>
        </p:spPr>
      </p:sp>
      <p:grpSp>
        <p:nvGrpSpPr>
          <p:cNvPr id="152581" name="Group 4"/>
          <p:cNvGrpSpPr>
            <a:grpSpLocks/>
          </p:cNvGrpSpPr>
          <p:nvPr/>
        </p:nvGrpSpPr>
        <p:grpSpPr bwMode="auto">
          <a:xfrm>
            <a:off x="600075" y="5969000"/>
            <a:ext cx="5761038" cy="2552700"/>
            <a:chOff x="376" y="3753"/>
            <a:chExt cx="3608" cy="1606"/>
          </a:xfrm>
        </p:grpSpPr>
        <p:sp>
          <p:nvSpPr>
            <p:cNvPr id="152582" name="Rectangle 5"/>
            <p:cNvSpPr>
              <a:spLocks noChangeArrowheads="1"/>
            </p:cNvSpPr>
            <p:nvPr/>
          </p:nvSpPr>
          <p:spPr bwMode="auto">
            <a:xfrm>
              <a:off x="376" y="3753"/>
              <a:ext cx="3608" cy="277"/>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7167" tIns="50973" rIns="97167" bIns="50973"/>
            <a:lstStyle>
              <a:lvl1pPr defTabSz="1044575">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defTabSz="1044575">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defTabSz="1044575">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defTabSz="1044575">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defTabSz="1044575">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defTabSz="1044575"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defTabSz="1044575"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defTabSz="1044575"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defTabSz="1044575"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spcBef>
                  <a:spcPct val="0"/>
                </a:spcBef>
              </a:pPr>
              <a:r>
                <a:rPr kumimoji="0" lang="en-US" altLang="zh-CN" sz="1100" b="1">
                  <a:latin typeface="Courier New" panose="02070309020205020404" pitchFamily="49" charset="0"/>
                </a:rPr>
                <a:t>SQL&gt; SELECT ename ||': '||'1'||' Month salary = '||sal Monthly </a:t>
              </a:r>
            </a:p>
            <a:p>
              <a:pPr>
                <a:spcBef>
                  <a:spcPct val="0"/>
                </a:spcBef>
              </a:pPr>
              <a:r>
                <a:rPr kumimoji="0" lang="en-US" altLang="zh-CN" sz="1100" b="1">
                  <a:latin typeface="Courier New" panose="02070309020205020404" pitchFamily="49" charset="0"/>
                </a:rPr>
                <a:t>  2  FROM   emp;</a:t>
              </a:r>
            </a:p>
          </p:txBody>
        </p:sp>
        <p:sp>
          <p:nvSpPr>
            <p:cNvPr id="152583" name="Rectangle 6"/>
            <p:cNvSpPr>
              <a:spLocks noChangeArrowheads="1"/>
            </p:cNvSpPr>
            <p:nvPr/>
          </p:nvSpPr>
          <p:spPr bwMode="auto">
            <a:xfrm>
              <a:off x="376" y="4120"/>
              <a:ext cx="3597" cy="1239"/>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7167" tIns="50973" rIns="97167" bIns="50973"/>
            <a:lstStyle>
              <a:lvl1pPr defTabSz="1044575">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defTabSz="1044575">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defTabSz="1044575">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defTabSz="1044575">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defTabSz="1044575">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defTabSz="1044575"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defTabSz="1044575"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defTabSz="1044575"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defTabSz="1044575"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spcBef>
                  <a:spcPct val="0"/>
                </a:spcBef>
              </a:pPr>
              <a:r>
                <a:rPr kumimoji="0" lang="en-US" altLang="zh-CN" sz="1100">
                  <a:latin typeface="Courier New" panose="02070309020205020404" pitchFamily="49" charset="0"/>
                </a:rPr>
                <a:t>MONTHLY</a:t>
              </a:r>
            </a:p>
            <a:p>
              <a:pPr>
                <a:spcBef>
                  <a:spcPct val="0"/>
                </a:spcBef>
              </a:pPr>
              <a:r>
                <a:rPr kumimoji="0" lang="en-US" altLang="zh-CN" sz="1100">
                  <a:latin typeface="Courier New" panose="02070309020205020404" pitchFamily="49" charset="0"/>
                </a:rPr>
                <a:t>---------------------------------------------------------------</a:t>
              </a:r>
            </a:p>
            <a:p>
              <a:pPr>
                <a:spcBef>
                  <a:spcPct val="0"/>
                </a:spcBef>
              </a:pPr>
              <a:r>
                <a:rPr kumimoji="0" lang="en-US" altLang="zh-CN" sz="1100">
                  <a:latin typeface="Courier New" panose="02070309020205020404" pitchFamily="49" charset="0"/>
                </a:rPr>
                <a:t>KING: 1 Month salary = 5000</a:t>
              </a:r>
            </a:p>
            <a:p>
              <a:pPr>
                <a:spcBef>
                  <a:spcPct val="0"/>
                </a:spcBef>
              </a:pPr>
              <a:r>
                <a:rPr kumimoji="0" lang="en-US" altLang="zh-CN" sz="1100">
                  <a:latin typeface="Courier New" panose="02070309020205020404" pitchFamily="49" charset="0"/>
                </a:rPr>
                <a:t>BLAKE: 1 Month salary = 2850</a:t>
              </a:r>
            </a:p>
            <a:p>
              <a:pPr>
                <a:spcBef>
                  <a:spcPct val="0"/>
                </a:spcBef>
              </a:pPr>
              <a:r>
                <a:rPr kumimoji="0" lang="en-US" altLang="zh-CN" sz="1100">
                  <a:latin typeface="Courier New" panose="02070309020205020404" pitchFamily="49" charset="0"/>
                </a:rPr>
                <a:t>CLARK: 1 Month salary = 2450</a:t>
              </a:r>
            </a:p>
            <a:p>
              <a:pPr>
                <a:spcBef>
                  <a:spcPct val="0"/>
                </a:spcBef>
              </a:pPr>
              <a:r>
                <a:rPr kumimoji="0" lang="en-US" altLang="zh-CN" sz="1100">
                  <a:latin typeface="Courier New" panose="02070309020205020404" pitchFamily="49" charset="0"/>
                </a:rPr>
                <a:t>JONES: 1 Month salary = 2975</a:t>
              </a:r>
            </a:p>
            <a:p>
              <a:pPr>
                <a:spcBef>
                  <a:spcPct val="0"/>
                </a:spcBef>
              </a:pPr>
              <a:r>
                <a:rPr kumimoji="0" lang="en-US" altLang="zh-CN" sz="1100">
                  <a:latin typeface="Courier New" panose="02070309020205020404" pitchFamily="49" charset="0"/>
                </a:rPr>
                <a:t>MARTIN: 1 Month salary = 1250</a:t>
              </a:r>
            </a:p>
            <a:p>
              <a:pPr>
                <a:spcBef>
                  <a:spcPct val="0"/>
                </a:spcBef>
              </a:pPr>
              <a:r>
                <a:rPr kumimoji="0" lang="en-US" altLang="zh-CN" sz="1100">
                  <a:latin typeface="Courier New" panose="02070309020205020404" pitchFamily="49" charset="0"/>
                </a:rPr>
                <a:t>ALLEN: 1 Month salary = 1600</a:t>
              </a:r>
            </a:p>
            <a:p>
              <a:pPr>
                <a:spcBef>
                  <a:spcPct val="0"/>
                </a:spcBef>
              </a:pPr>
              <a:r>
                <a:rPr kumimoji="0" lang="en-US" altLang="zh-CN" sz="1100">
                  <a:latin typeface="Courier New" panose="02070309020205020404" pitchFamily="49" charset="0"/>
                </a:rPr>
                <a:t>TURNER: 1 Month salary = 1500</a:t>
              </a:r>
            </a:p>
            <a:p>
              <a:pPr>
                <a:spcBef>
                  <a:spcPct val="0"/>
                </a:spcBef>
              </a:pPr>
              <a:r>
                <a:rPr kumimoji="0" lang="en-US" altLang="zh-CN" sz="1100">
                  <a:latin typeface="Courier New" panose="02070309020205020404" pitchFamily="49" charset="0"/>
                </a:rPr>
                <a:t>...</a:t>
              </a:r>
            </a:p>
            <a:p>
              <a:pPr>
                <a:spcBef>
                  <a:spcPct val="0"/>
                </a:spcBef>
              </a:pPr>
              <a:r>
                <a:rPr kumimoji="0" lang="en-US" altLang="zh-CN" sz="1100">
                  <a:latin typeface="Courier New" panose="02070309020205020404" pitchFamily="49" charset="0"/>
                </a:rPr>
                <a:t>14 rows selected.</a:t>
              </a:r>
            </a:p>
          </p:txBody>
        </p:sp>
      </p:gr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7"/>
          <p:cNvSpPr>
            <a:spLocks noGrp="1" noChangeArrowheads="1"/>
          </p:cNvSpPr>
          <p:nvPr>
            <p:ph type="sldNum" sz="quarter" idx="5"/>
          </p:nvPr>
        </p:nvSpPr>
        <p:spPr>
          <a:noFill/>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spcBef>
                <a:spcPct val="0"/>
              </a:spcBef>
            </a:pPr>
            <a:fld id="{DEE61B80-8673-49E1-BDCC-18F513A29FCC}" type="slidenum">
              <a:rPr lang="en-US" altLang="zh-CN" smtClean="0"/>
              <a:pPr>
                <a:spcBef>
                  <a:spcPct val="0"/>
                </a:spcBef>
              </a:pPr>
              <a:t>85</a:t>
            </a:fld>
            <a:endParaRPr lang="en-US" altLang="zh-CN"/>
          </a:p>
        </p:txBody>
      </p:sp>
      <p:sp>
        <p:nvSpPr>
          <p:cNvPr id="154627" name="Rectangle 2"/>
          <p:cNvSpPr>
            <a:spLocks noGrp="1" noRot="1" noChangeAspect="1" noChangeArrowheads="1" noTextEdit="1"/>
          </p:cNvSpPr>
          <p:nvPr>
            <p:ph type="sldImg"/>
          </p:nvPr>
        </p:nvSpPr>
        <p:spPr>
          <a:xfrm>
            <a:off x="-498475" y="152400"/>
            <a:ext cx="7848600" cy="4414838"/>
          </a:xfrm>
          <a:ln w="12700" cap="flat">
            <a:solidFill>
              <a:schemeClr val="tx1"/>
            </a:solidFill>
          </a:ln>
        </p:spPr>
      </p:sp>
      <p:sp>
        <p:nvSpPr>
          <p:cNvPr id="154628" name="Rectangle 3"/>
          <p:cNvSpPr>
            <a:spLocks noGrp="1" noChangeArrowheads="1"/>
          </p:cNvSpPr>
          <p:nvPr>
            <p:ph type="body" idx="1"/>
          </p:nvPr>
        </p:nvSpPr>
        <p:spPr>
          <a:xfrm>
            <a:off x="412750" y="4773613"/>
            <a:ext cx="6029325" cy="3756025"/>
          </a:xfrm>
          <a:noFill/>
        </p:spPr>
        <p:txBody>
          <a:bodyPr lIns="92388" tIns="46195" rIns="92388" bIns="46195"/>
          <a:lstStyle/>
          <a:p>
            <a:pPr eaLnBrk="1" hangingPunct="1"/>
            <a:r>
              <a:rPr lang="en-US" altLang="zh-CN"/>
              <a:t>Duplicate Rows</a:t>
            </a:r>
          </a:p>
          <a:p>
            <a:pPr lvl="1" eaLnBrk="1" hangingPunct="1"/>
            <a:r>
              <a:rPr lang="en-US" altLang="zh-CN"/>
              <a:t>Unless you indicate otherwise, SQL*Plus displays the results of a query without eliminating duplicate rows. The example above displays all the department numbers from the EMP table. Notice that the department numbers are repeated. </a:t>
            </a: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7"/>
          <p:cNvSpPr>
            <a:spLocks noGrp="1" noChangeArrowheads="1"/>
          </p:cNvSpPr>
          <p:nvPr>
            <p:ph type="sldNum" sz="quarter" idx="5"/>
          </p:nvPr>
        </p:nvSpPr>
        <p:spPr>
          <a:noFill/>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spcBef>
                <a:spcPct val="0"/>
              </a:spcBef>
            </a:pPr>
            <a:fld id="{0C172232-D4E6-40BE-AC35-EC1BA77F3171}" type="slidenum">
              <a:rPr lang="en-US" altLang="zh-CN" smtClean="0"/>
              <a:pPr>
                <a:spcBef>
                  <a:spcPct val="0"/>
                </a:spcBef>
              </a:pPr>
              <a:t>86</a:t>
            </a:fld>
            <a:endParaRPr lang="en-US" altLang="zh-CN"/>
          </a:p>
        </p:txBody>
      </p:sp>
      <p:sp>
        <p:nvSpPr>
          <p:cNvPr id="156675" name="Rectangle 2"/>
          <p:cNvSpPr>
            <a:spLocks noGrp="1" noRot="1" noChangeAspect="1" noChangeArrowheads="1" noTextEdit="1"/>
          </p:cNvSpPr>
          <p:nvPr>
            <p:ph type="sldImg"/>
          </p:nvPr>
        </p:nvSpPr>
        <p:spPr>
          <a:xfrm>
            <a:off x="-498475" y="152400"/>
            <a:ext cx="7848600" cy="4414838"/>
          </a:xfrm>
          <a:ln w="12700" cap="flat">
            <a:solidFill>
              <a:schemeClr val="tx1"/>
            </a:solidFill>
          </a:ln>
        </p:spPr>
      </p:sp>
      <p:sp>
        <p:nvSpPr>
          <p:cNvPr id="156676" name="Rectangle 3"/>
          <p:cNvSpPr>
            <a:spLocks noGrp="1" noChangeArrowheads="1"/>
          </p:cNvSpPr>
          <p:nvPr>
            <p:ph type="body" idx="1"/>
          </p:nvPr>
        </p:nvSpPr>
        <p:spPr>
          <a:xfrm>
            <a:off x="412750" y="4773613"/>
            <a:ext cx="6029325" cy="3756025"/>
          </a:xfrm>
          <a:noFill/>
        </p:spPr>
        <p:txBody>
          <a:bodyPr lIns="92388" tIns="46195" rIns="92388" bIns="46195"/>
          <a:lstStyle/>
          <a:p>
            <a:pPr eaLnBrk="1" hangingPunct="1"/>
            <a:r>
              <a:rPr lang="en-US" altLang="zh-CN"/>
              <a:t>Duplicate Rows (continued)</a:t>
            </a:r>
          </a:p>
          <a:p>
            <a:pPr lvl="1" eaLnBrk="1" hangingPunct="1"/>
            <a:r>
              <a:rPr lang="en-US" altLang="zh-CN"/>
              <a:t>To eliminate duplicate rows in the result, include the DISTINCT keyword in the SELECT clause immediately after the SELECT keyword. In the example above, the EMP table actually contains fourteen</a:t>
            </a:r>
            <a:r>
              <a:rPr lang="en-US" altLang="zh-CN" i="1"/>
              <a:t> </a:t>
            </a:r>
            <a:r>
              <a:rPr lang="en-US" altLang="zh-CN"/>
              <a:t>rows but there are only three unique department numbers in the table. </a:t>
            </a:r>
          </a:p>
          <a:p>
            <a:pPr lvl="1" eaLnBrk="1" hangingPunct="1"/>
            <a:r>
              <a:rPr lang="en-US" altLang="zh-CN"/>
              <a:t>You can specify multiple columns after the DISTINCT qualifier. The DISTINCT qualifier affects all the selected columns, and the result represents a distinct combination of the columns.</a:t>
            </a:r>
          </a:p>
          <a:p>
            <a:pPr eaLnBrk="1" hangingPunct="1"/>
            <a:endParaRPr lang="en-US" altLang="zh-CN" b="1"/>
          </a:p>
          <a:p>
            <a:pPr eaLnBrk="1" hangingPunct="1"/>
            <a:endParaRPr lang="en-US" altLang="zh-CN" b="1"/>
          </a:p>
          <a:p>
            <a:pPr eaLnBrk="1" hangingPunct="1"/>
            <a:r>
              <a:rPr lang="en-US" altLang="zh-CN" b="1">
                <a:latin typeface="Courier New" panose="02070309020205020404" pitchFamily="49" charset="0"/>
              </a:rPr>
              <a:t> </a:t>
            </a:r>
          </a:p>
          <a:p>
            <a:pPr eaLnBrk="1" hangingPunct="1">
              <a:spcBef>
                <a:spcPct val="0"/>
              </a:spcBef>
            </a:pPr>
            <a:r>
              <a:rPr lang="en-US" altLang="zh-CN" b="1">
                <a:latin typeface="Courier New" panose="02070309020205020404" pitchFamily="49" charset="0"/>
              </a:rPr>
              <a:t>   DEPTNO JOB</a:t>
            </a:r>
            <a:endParaRPr lang="en-US" altLang="zh-CN">
              <a:solidFill>
                <a:schemeClr val="accent2"/>
              </a:solidFill>
            </a:endParaRPr>
          </a:p>
          <a:p>
            <a:pPr eaLnBrk="1" hangingPunct="1">
              <a:spcBef>
                <a:spcPct val="0"/>
              </a:spcBef>
            </a:pPr>
            <a:r>
              <a:rPr lang="en-US" altLang="zh-CN" b="1">
                <a:latin typeface="Courier New" panose="02070309020205020404" pitchFamily="49" charset="0"/>
              </a:rPr>
              <a:t>   ------ ---------</a:t>
            </a:r>
          </a:p>
          <a:p>
            <a:pPr eaLnBrk="1" hangingPunct="1">
              <a:spcBef>
                <a:spcPct val="0"/>
              </a:spcBef>
            </a:pPr>
            <a:r>
              <a:rPr lang="en-US" altLang="zh-CN" b="1">
                <a:latin typeface="Courier New" panose="02070309020205020404" pitchFamily="49" charset="0"/>
              </a:rPr>
              <a:t>       10 CLERK</a:t>
            </a:r>
          </a:p>
          <a:p>
            <a:pPr eaLnBrk="1" hangingPunct="1">
              <a:spcBef>
                <a:spcPct val="0"/>
              </a:spcBef>
            </a:pPr>
            <a:r>
              <a:rPr lang="en-US" altLang="zh-CN" b="1">
                <a:latin typeface="Courier New" panose="02070309020205020404" pitchFamily="49" charset="0"/>
              </a:rPr>
              <a:t>       10 MANAGER</a:t>
            </a:r>
          </a:p>
          <a:p>
            <a:pPr eaLnBrk="1" hangingPunct="1">
              <a:spcBef>
                <a:spcPct val="0"/>
              </a:spcBef>
            </a:pPr>
            <a:r>
              <a:rPr lang="en-US" altLang="zh-CN" b="1">
                <a:latin typeface="Courier New" panose="02070309020205020404" pitchFamily="49" charset="0"/>
              </a:rPr>
              <a:t>       10 PRESIDENT</a:t>
            </a:r>
          </a:p>
          <a:p>
            <a:pPr eaLnBrk="1" hangingPunct="1">
              <a:spcBef>
                <a:spcPct val="0"/>
              </a:spcBef>
            </a:pPr>
            <a:r>
              <a:rPr lang="en-US" altLang="zh-CN" b="1">
                <a:latin typeface="Courier New" panose="02070309020205020404" pitchFamily="49" charset="0"/>
              </a:rPr>
              <a:t>       20 ANALYST</a:t>
            </a:r>
          </a:p>
          <a:p>
            <a:pPr eaLnBrk="1" hangingPunct="1">
              <a:spcBef>
                <a:spcPct val="0"/>
              </a:spcBef>
            </a:pPr>
            <a:r>
              <a:rPr lang="en-US" altLang="zh-CN" b="1">
                <a:latin typeface="Courier New" panose="02070309020205020404" pitchFamily="49" charset="0"/>
              </a:rPr>
              <a:t>   ... </a:t>
            </a:r>
          </a:p>
          <a:p>
            <a:pPr eaLnBrk="1" hangingPunct="1">
              <a:spcBef>
                <a:spcPct val="0"/>
              </a:spcBef>
            </a:pPr>
            <a:r>
              <a:rPr lang="en-US" altLang="zh-CN" b="1">
                <a:latin typeface="Courier New" panose="02070309020205020404" pitchFamily="49" charset="0"/>
              </a:rPr>
              <a:t>   9 rows selected.</a:t>
            </a:r>
          </a:p>
        </p:txBody>
      </p:sp>
      <p:sp>
        <p:nvSpPr>
          <p:cNvPr id="156677" name="Rectangle 4"/>
          <p:cNvSpPr>
            <a:spLocks noChangeArrowheads="1"/>
          </p:cNvSpPr>
          <p:nvPr/>
        </p:nvSpPr>
        <p:spPr bwMode="auto">
          <a:xfrm>
            <a:off x="615950" y="5981700"/>
            <a:ext cx="5605463" cy="447675"/>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3981" tIns="49380" rIns="93981" bIns="49380"/>
          <a:lstStyle>
            <a:lvl1pPr defTabSz="993775">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defTabSz="993775">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defTabSz="993775">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defTabSz="993775">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defTabSz="993775">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defTabSz="993775"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defTabSz="993775"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defTabSz="993775"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defTabSz="993775"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spcBef>
                <a:spcPct val="0"/>
              </a:spcBef>
            </a:pPr>
            <a:r>
              <a:rPr kumimoji="0" lang="en-US" altLang="zh-CN" sz="1100" b="1">
                <a:latin typeface="Courier New" panose="02070309020205020404" pitchFamily="49" charset="0"/>
              </a:rPr>
              <a:t>SQL&gt; SELECT	DISTINCT deptno, job</a:t>
            </a:r>
          </a:p>
          <a:p>
            <a:pPr>
              <a:spcBef>
                <a:spcPct val="0"/>
              </a:spcBef>
            </a:pPr>
            <a:r>
              <a:rPr kumimoji="0" lang="en-US" altLang="zh-CN" sz="1100" b="1">
                <a:latin typeface="Courier New" panose="02070309020205020404" pitchFamily="49" charset="0"/>
              </a:rPr>
              <a:t>  2  FROM	emp;</a:t>
            </a:r>
          </a:p>
        </p:txBody>
      </p:sp>
      <p:sp>
        <p:nvSpPr>
          <p:cNvPr id="156678" name="Rectangle 5"/>
          <p:cNvSpPr>
            <a:spLocks noChangeArrowheads="1"/>
          </p:cNvSpPr>
          <p:nvPr/>
        </p:nvSpPr>
        <p:spPr bwMode="auto">
          <a:xfrm>
            <a:off x="615950" y="6526213"/>
            <a:ext cx="5605463" cy="1423987"/>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lgn="ctr" eaLnBrk="1" hangingPunct="1">
              <a:spcBef>
                <a:spcPct val="20000"/>
              </a:spcBef>
            </a:pPr>
            <a:endParaRPr kumimoji="0" lang="zh-CN" altLang="en-US" sz="3200">
              <a:latin typeface="Arial" panose="020B0604020202020204" pitchFamily="34" charset="0"/>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7"/>
          <p:cNvSpPr>
            <a:spLocks noGrp="1" noChangeArrowheads="1"/>
          </p:cNvSpPr>
          <p:nvPr>
            <p:ph type="sldNum" sz="quarter" idx="5"/>
          </p:nvPr>
        </p:nvSpPr>
        <p:spPr>
          <a:noFill/>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spcBef>
                <a:spcPct val="0"/>
              </a:spcBef>
            </a:pPr>
            <a:fld id="{8680BDD8-772A-4071-93DE-F036BD2D3286}" type="slidenum">
              <a:rPr lang="en-US" altLang="zh-CN" smtClean="0"/>
              <a:pPr>
                <a:spcBef>
                  <a:spcPct val="0"/>
                </a:spcBef>
              </a:pPr>
              <a:t>87</a:t>
            </a:fld>
            <a:endParaRPr lang="en-US" altLang="zh-CN"/>
          </a:p>
        </p:txBody>
      </p:sp>
      <p:sp>
        <p:nvSpPr>
          <p:cNvPr id="158723" name="Rectangle 2"/>
          <p:cNvSpPr>
            <a:spLocks noGrp="1" noRot="1" noChangeAspect="1" noChangeArrowheads="1" noTextEdit="1"/>
          </p:cNvSpPr>
          <p:nvPr>
            <p:ph type="sldImg"/>
          </p:nvPr>
        </p:nvSpPr>
        <p:spPr>
          <a:xfrm>
            <a:off x="-498475" y="152400"/>
            <a:ext cx="7848600" cy="4414838"/>
          </a:xfrm>
          <a:ln w="12700" cap="flat">
            <a:solidFill>
              <a:schemeClr val="tx1"/>
            </a:solidFill>
          </a:ln>
        </p:spPr>
      </p:sp>
      <p:sp>
        <p:nvSpPr>
          <p:cNvPr id="158724" name="Rectangle 3"/>
          <p:cNvSpPr>
            <a:spLocks noGrp="1" noChangeArrowheads="1"/>
          </p:cNvSpPr>
          <p:nvPr>
            <p:ph type="body" idx="1"/>
          </p:nvPr>
        </p:nvSpPr>
        <p:spPr>
          <a:xfrm>
            <a:off x="412750" y="4773613"/>
            <a:ext cx="6029325" cy="3756025"/>
          </a:xfrm>
          <a:noFill/>
        </p:spPr>
        <p:txBody>
          <a:bodyPr lIns="92388" tIns="46195" rIns="92388" bIns="46195"/>
          <a:lstStyle/>
          <a:p>
            <a:pPr eaLnBrk="1" hangingPunct="1"/>
            <a:r>
              <a:rPr lang="en-US" altLang="zh-CN"/>
              <a:t>Limiting Rows Using a Selection</a:t>
            </a:r>
          </a:p>
          <a:p>
            <a:pPr lvl="1" eaLnBrk="1" hangingPunct="1"/>
            <a:r>
              <a:rPr lang="en-US" altLang="zh-CN">
                <a:solidFill>
                  <a:srgbClr val="000000"/>
                </a:solidFill>
              </a:rPr>
              <a:t>In the above example, assume that you want to display all the employees in department 10. The highlighted set of rows with a value of 10 in DEPTNO column are the only ones returned. This method of restriction is the basis of the WHERE clause in SQL.</a:t>
            </a:r>
          </a:p>
          <a:p>
            <a:pPr eaLnBrk="1" hangingPunct="1"/>
            <a:endParaRPr lang="en-US" altLang="zh-CN">
              <a:solidFill>
                <a:schemeClr val="accent1"/>
              </a:solidFill>
            </a:endParaRPr>
          </a:p>
          <a:p>
            <a:pPr eaLnBrk="1" hangingPunct="1"/>
            <a:endParaRPr lang="en-US" altLang="zh-CN">
              <a:solidFill>
                <a:schemeClr val="accent1"/>
              </a:solidFill>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7"/>
          <p:cNvSpPr>
            <a:spLocks noGrp="1" noChangeArrowheads="1"/>
          </p:cNvSpPr>
          <p:nvPr>
            <p:ph type="sldNum" sz="quarter" idx="5"/>
          </p:nvPr>
        </p:nvSpPr>
        <p:spPr>
          <a:noFill/>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spcBef>
                <a:spcPct val="0"/>
              </a:spcBef>
            </a:pPr>
            <a:fld id="{03AE24D6-FB8C-4B03-A053-F94A7748AF41}" type="slidenum">
              <a:rPr lang="en-US" altLang="zh-CN" smtClean="0"/>
              <a:pPr>
                <a:spcBef>
                  <a:spcPct val="0"/>
                </a:spcBef>
              </a:pPr>
              <a:t>88</a:t>
            </a:fld>
            <a:endParaRPr lang="en-US" altLang="zh-CN"/>
          </a:p>
        </p:txBody>
      </p:sp>
      <p:sp>
        <p:nvSpPr>
          <p:cNvPr id="160771" name="Rectangle 2"/>
          <p:cNvSpPr>
            <a:spLocks noGrp="1" noRot="1" noChangeAspect="1" noChangeArrowheads="1" noTextEdit="1"/>
          </p:cNvSpPr>
          <p:nvPr>
            <p:ph type="sldImg"/>
          </p:nvPr>
        </p:nvSpPr>
        <p:spPr>
          <a:xfrm>
            <a:off x="-498475" y="152400"/>
            <a:ext cx="7848600" cy="4414838"/>
          </a:xfrm>
          <a:ln w="12700" cap="flat">
            <a:solidFill>
              <a:schemeClr val="tx1"/>
            </a:solidFill>
          </a:ln>
        </p:spPr>
      </p:sp>
      <p:sp>
        <p:nvSpPr>
          <p:cNvPr id="160772" name="Rectangle 3"/>
          <p:cNvSpPr>
            <a:spLocks noGrp="1" noChangeArrowheads="1"/>
          </p:cNvSpPr>
          <p:nvPr>
            <p:ph type="body" idx="1"/>
          </p:nvPr>
        </p:nvSpPr>
        <p:spPr>
          <a:xfrm>
            <a:off x="412750" y="4773613"/>
            <a:ext cx="6029325" cy="3756025"/>
          </a:xfrm>
          <a:noFill/>
        </p:spPr>
        <p:txBody>
          <a:bodyPr lIns="92388" tIns="46195" rIns="92388" bIns="46195"/>
          <a:lstStyle/>
          <a:p>
            <a:pPr eaLnBrk="1" hangingPunct="1"/>
            <a:r>
              <a:rPr lang="en-US" altLang="zh-CN"/>
              <a:t>Limiting Rows Selected</a:t>
            </a:r>
          </a:p>
          <a:p>
            <a:pPr lvl="1" eaLnBrk="1" hangingPunct="1"/>
            <a:r>
              <a:rPr lang="en-US" altLang="zh-CN"/>
              <a:t>You can restrict the rows returned from the query by using the WHERE clause. A WHERE clause contains a condition that must be met, and it directly follows the FROM clause.</a:t>
            </a:r>
          </a:p>
          <a:p>
            <a:pPr lvl="1" eaLnBrk="1" hangingPunct="1"/>
            <a:r>
              <a:rPr lang="en-US" altLang="zh-CN">
                <a:solidFill>
                  <a:srgbClr val="000000"/>
                </a:solidFill>
              </a:rPr>
              <a:t>In the syntax:</a:t>
            </a:r>
          </a:p>
          <a:p>
            <a:pPr eaLnBrk="1" hangingPunct="1"/>
            <a:r>
              <a:rPr lang="en-US" altLang="zh-CN" b="1"/>
              <a:t>	WHERE</a:t>
            </a:r>
            <a:r>
              <a:rPr lang="en-US" altLang="zh-CN"/>
              <a:t>		</a:t>
            </a:r>
            <a:r>
              <a:rPr lang="en-US" altLang="zh-CN" b="1"/>
              <a:t>restricts the query to rows that meet a condition.</a:t>
            </a:r>
            <a:r>
              <a:rPr lang="en-US" altLang="zh-CN"/>
              <a:t>	</a:t>
            </a:r>
          </a:p>
          <a:p>
            <a:pPr eaLnBrk="1" hangingPunct="1"/>
            <a:r>
              <a:rPr lang="en-US" altLang="zh-CN" b="1" i="1"/>
              <a:t>	condition	</a:t>
            </a:r>
            <a:r>
              <a:rPr lang="en-US" altLang="zh-CN"/>
              <a:t>	</a:t>
            </a:r>
            <a:r>
              <a:rPr lang="en-US" altLang="zh-CN" b="1"/>
              <a:t>is composed of column names, expressions, constants, and comparison 					operator.</a:t>
            </a:r>
            <a:r>
              <a:rPr lang="en-US" altLang="zh-CN"/>
              <a:t>	</a:t>
            </a:r>
          </a:p>
          <a:p>
            <a:pPr lvl="1" eaLnBrk="1" hangingPunct="1"/>
            <a:r>
              <a:rPr lang="en-US" altLang="zh-CN">
                <a:solidFill>
                  <a:srgbClr val="000000"/>
                </a:solidFill>
              </a:rPr>
              <a:t>The WHERE clause can compare values in columns, literal values, arithmetic expressions, or functions. The WHERE clause consists of three elements:</a:t>
            </a:r>
          </a:p>
          <a:p>
            <a:pPr lvl="2" eaLnBrk="1" hangingPunct="1"/>
            <a:r>
              <a:rPr lang="en-US" altLang="zh-CN">
                <a:solidFill>
                  <a:srgbClr val="000000"/>
                </a:solidFill>
              </a:rPr>
              <a:t>Column name</a:t>
            </a:r>
          </a:p>
          <a:p>
            <a:pPr lvl="2" eaLnBrk="1" hangingPunct="1"/>
            <a:r>
              <a:rPr lang="en-US" altLang="zh-CN">
                <a:solidFill>
                  <a:srgbClr val="000000"/>
                </a:solidFill>
              </a:rPr>
              <a:t>Comparison operator</a:t>
            </a:r>
          </a:p>
          <a:p>
            <a:pPr lvl="2" eaLnBrk="1" hangingPunct="1"/>
            <a:r>
              <a:rPr lang="en-US" altLang="zh-CN">
                <a:solidFill>
                  <a:srgbClr val="000000"/>
                </a:solidFill>
              </a:rPr>
              <a:t>Column name, constant, or list of values</a:t>
            </a:r>
            <a:endParaRPr lang="en-US" altLang="zh-CN">
              <a:solidFill>
                <a:schemeClr val="accent1"/>
              </a:solidFill>
            </a:endParaRPr>
          </a:p>
          <a:p>
            <a:pPr eaLnBrk="1" hangingPunct="1"/>
            <a:endParaRPr lang="en-US" altLang="zh-CN">
              <a:solidFill>
                <a:schemeClr val="accent1"/>
              </a:solidFill>
            </a:endParaRPr>
          </a:p>
          <a:p>
            <a:pPr eaLnBrk="1" hangingPunct="1"/>
            <a:endParaRPr lang="en-US" altLang="zh-CN">
              <a:solidFill>
                <a:schemeClr val="accent1"/>
              </a:solidFill>
            </a:endParaRPr>
          </a:p>
          <a:p>
            <a:pPr lvl="2" eaLnBrk="1" hangingPunct="1"/>
            <a:endParaRPr lang="en-US" altLang="zh-CN"/>
          </a:p>
          <a:p>
            <a:pPr eaLnBrk="1" hangingPunct="1"/>
            <a:endParaRPr lang="en-US" altLang="zh-CN" b="1"/>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幻灯片图像占位符 1"/>
          <p:cNvSpPr>
            <a:spLocks noGrp="1" noRot="1" noChangeAspect="1" noTextEdit="1"/>
          </p:cNvSpPr>
          <p:nvPr>
            <p:ph type="sldImg"/>
          </p:nvPr>
        </p:nvSpPr>
        <p:spPr>
          <a:xfrm>
            <a:off x="381000" y="685800"/>
            <a:ext cx="6096000" cy="3429000"/>
          </a:xfrm>
          <a:ln/>
        </p:spPr>
      </p:sp>
      <p:sp>
        <p:nvSpPr>
          <p:cNvPr id="27651" name="备注占位符 2"/>
          <p:cNvSpPr>
            <a:spLocks noGrp="1"/>
          </p:cNvSpPr>
          <p:nvPr>
            <p:ph type="body" idx="1"/>
          </p:nvPr>
        </p:nvSpPr>
        <p:spPr>
          <a:noFill/>
        </p:spPr>
        <p:txBody>
          <a:bodyPr/>
          <a:lstStyle/>
          <a:p>
            <a:endParaRPr lang="zh-CN" altLang="en-US"/>
          </a:p>
        </p:txBody>
      </p:sp>
      <p:sp>
        <p:nvSpPr>
          <p:cNvPr id="27652" name="灯片编号占位符 3"/>
          <p:cNvSpPr>
            <a:spLocks noGrp="1"/>
          </p:cNvSpPr>
          <p:nvPr>
            <p:ph type="sldNum" sz="quarter" idx="5"/>
          </p:nvPr>
        </p:nvSpPr>
        <p:spPr>
          <a:noFill/>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spcBef>
                <a:spcPct val="0"/>
              </a:spcBef>
            </a:pPr>
            <a:fld id="{F95AC846-46E0-49F7-8E6A-F0108CCAD00F}" type="slidenum">
              <a:rPr lang="en-US" altLang="zh-CN" smtClean="0"/>
              <a:pPr>
                <a:spcBef>
                  <a:spcPct val="0"/>
                </a:spcBef>
              </a:pPr>
              <a:t>15</a:t>
            </a:fld>
            <a:endParaRPr lang="en-US" altLang="zh-CN"/>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7"/>
          <p:cNvSpPr>
            <a:spLocks noGrp="1" noChangeArrowheads="1"/>
          </p:cNvSpPr>
          <p:nvPr>
            <p:ph type="sldNum" sz="quarter" idx="5"/>
          </p:nvPr>
        </p:nvSpPr>
        <p:spPr>
          <a:noFill/>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spcBef>
                <a:spcPct val="0"/>
              </a:spcBef>
            </a:pPr>
            <a:fld id="{11BC28BF-2ADE-42BC-AA8F-A888DD98D2FF}" type="slidenum">
              <a:rPr lang="en-US" altLang="zh-CN" smtClean="0"/>
              <a:pPr>
                <a:spcBef>
                  <a:spcPct val="0"/>
                </a:spcBef>
              </a:pPr>
              <a:t>89</a:t>
            </a:fld>
            <a:endParaRPr lang="en-US" altLang="zh-CN"/>
          </a:p>
        </p:txBody>
      </p:sp>
      <p:sp>
        <p:nvSpPr>
          <p:cNvPr id="162819" name="Rectangle 2"/>
          <p:cNvSpPr>
            <a:spLocks noGrp="1" noRot="1" noChangeAspect="1" noChangeArrowheads="1" noTextEdit="1"/>
          </p:cNvSpPr>
          <p:nvPr>
            <p:ph type="sldImg"/>
          </p:nvPr>
        </p:nvSpPr>
        <p:spPr>
          <a:xfrm>
            <a:off x="-498475" y="152400"/>
            <a:ext cx="7848600" cy="4414838"/>
          </a:xfrm>
          <a:ln w="12700" cap="flat">
            <a:solidFill>
              <a:schemeClr val="tx1"/>
            </a:solidFill>
          </a:ln>
        </p:spPr>
      </p:sp>
      <p:sp>
        <p:nvSpPr>
          <p:cNvPr id="162820" name="Rectangle 3"/>
          <p:cNvSpPr>
            <a:spLocks noGrp="1" noChangeArrowheads="1"/>
          </p:cNvSpPr>
          <p:nvPr>
            <p:ph type="body" idx="1"/>
          </p:nvPr>
        </p:nvSpPr>
        <p:spPr>
          <a:xfrm>
            <a:off x="412750" y="4773613"/>
            <a:ext cx="6029325" cy="3756025"/>
          </a:xfrm>
          <a:noFill/>
        </p:spPr>
        <p:txBody>
          <a:bodyPr lIns="92388" tIns="46195" rIns="92388" bIns="46195"/>
          <a:lstStyle/>
          <a:p>
            <a:pPr eaLnBrk="1" hangingPunct="1"/>
            <a:r>
              <a:rPr lang="en-US" altLang="zh-CN">
                <a:solidFill>
                  <a:srgbClr val="000000"/>
                </a:solidFill>
              </a:rPr>
              <a:t>Using the WHERE clause</a:t>
            </a:r>
            <a:endParaRPr lang="en-US" altLang="zh-CN"/>
          </a:p>
          <a:p>
            <a:pPr lvl="1" eaLnBrk="1" hangingPunct="1"/>
            <a:r>
              <a:rPr lang="en-US" altLang="zh-CN">
                <a:solidFill>
                  <a:srgbClr val="000000"/>
                </a:solidFill>
              </a:rPr>
              <a:t>In the example, the SELECT statement retrieves the name, job title, and the department number of all employees whose job title is CLERK. </a:t>
            </a:r>
          </a:p>
          <a:p>
            <a:pPr lvl="1" eaLnBrk="1" hangingPunct="1"/>
            <a:r>
              <a:rPr lang="en-US" altLang="zh-CN">
                <a:solidFill>
                  <a:srgbClr val="000000"/>
                </a:solidFill>
              </a:rPr>
              <a:t>Note that the job title CLERK has been specified in uppercase to ensure that the match is made with the job column in the EMP table. Character strings are case sensitive.</a:t>
            </a:r>
          </a:p>
          <a:p>
            <a:pPr lvl="1" eaLnBrk="1" hangingPunct="1"/>
            <a:endParaRPr lang="en-US" altLang="zh-CN">
              <a:solidFill>
                <a:srgbClr val="000000"/>
              </a:solidFill>
            </a:endParaRPr>
          </a:p>
          <a:p>
            <a:pPr lvl="1" eaLnBrk="1" hangingPunct="1"/>
            <a:endParaRPr lang="en-US" altLang="zh-CN">
              <a:solidFill>
                <a:srgbClr val="000000"/>
              </a:solidFill>
            </a:endParaRPr>
          </a:p>
          <a:p>
            <a:pPr lvl="1" eaLnBrk="1" hangingPunct="1"/>
            <a:endParaRPr lang="en-US" altLang="zh-CN">
              <a:solidFill>
                <a:srgbClr val="000000"/>
              </a:solidFill>
            </a:endParaRPr>
          </a:p>
          <a:p>
            <a:pPr lvl="1" eaLnBrk="1" hangingPunct="1"/>
            <a:endParaRPr lang="en-US" altLang="zh-CN">
              <a:solidFill>
                <a:srgbClr val="000000"/>
              </a:solidFill>
            </a:endParaRPr>
          </a:p>
          <a:p>
            <a:pPr lvl="1" eaLnBrk="1" hangingPunct="1"/>
            <a:endParaRPr lang="en-US" altLang="zh-CN">
              <a:solidFill>
                <a:srgbClr val="000000"/>
              </a:solidFill>
            </a:endParaRPr>
          </a:p>
          <a:p>
            <a:pPr lvl="1" eaLnBrk="1" hangingPunct="1"/>
            <a:endParaRPr lang="en-US" altLang="zh-CN">
              <a:solidFill>
                <a:srgbClr val="000000"/>
              </a:solidFill>
            </a:endParaRPr>
          </a:p>
          <a:p>
            <a:pPr lvl="1" eaLnBrk="1" hangingPunct="1"/>
            <a:endParaRPr lang="en-US" altLang="zh-CN">
              <a:solidFill>
                <a:srgbClr val="000000"/>
              </a:solidFill>
            </a:endParaRPr>
          </a:p>
          <a:p>
            <a:pPr lvl="1" eaLnBrk="1" hangingPunct="1"/>
            <a:endParaRPr lang="en-US" altLang="zh-CN">
              <a:solidFill>
                <a:srgbClr val="000000"/>
              </a:solidFill>
            </a:endParaRPr>
          </a:p>
          <a:p>
            <a:pPr lvl="1" eaLnBrk="1" hangingPunct="1"/>
            <a:endParaRPr lang="en-US" altLang="zh-CN">
              <a:solidFill>
                <a:srgbClr val="000000"/>
              </a:solidFill>
            </a:endParaRPr>
          </a:p>
          <a:p>
            <a:pPr lvl="1" eaLnBrk="1" hangingPunct="1"/>
            <a:endParaRPr lang="en-US" altLang="zh-CN">
              <a:solidFill>
                <a:srgbClr val="000000"/>
              </a:solidFill>
            </a:endParaRPr>
          </a:p>
          <a:p>
            <a:pPr eaLnBrk="1" hangingPunct="1"/>
            <a:r>
              <a:rPr lang="en-US" altLang="zh-CN">
                <a:solidFill>
                  <a:schemeClr val="accent2"/>
                </a:solidFill>
              </a:rPr>
              <a:t>Class Management Note </a:t>
            </a:r>
          </a:p>
          <a:p>
            <a:pPr lvl="1" eaLnBrk="1" hangingPunct="1"/>
            <a:r>
              <a:rPr lang="en-US" altLang="zh-CN">
                <a:solidFill>
                  <a:schemeClr val="accent2"/>
                </a:solidFill>
              </a:rPr>
              <a:t>Snippet: Processing a Query</a:t>
            </a: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7"/>
          <p:cNvSpPr>
            <a:spLocks noGrp="1" noChangeArrowheads="1"/>
          </p:cNvSpPr>
          <p:nvPr>
            <p:ph type="sldNum" sz="quarter" idx="5"/>
          </p:nvPr>
        </p:nvSpPr>
        <p:spPr>
          <a:noFill/>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spcBef>
                <a:spcPct val="0"/>
              </a:spcBef>
            </a:pPr>
            <a:fld id="{50FF7189-5CAC-46E1-8997-744896D1F523}" type="slidenum">
              <a:rPr lang="en-US" altLang="zh-CN" smtClean="0"/>
              <a:pPr>
                <a:spcBef>
                  <a:spcPct val="0"/>
                </a:spcBef>
              </a:pPr>
              <a:t>90</a:t>
            </a:fld>
            <a:endParaRPr lang="en-US" altLang="zh-CN"/>
          </a:p>
        </p:txBody>
      </p:sp>
      <p:sp>
        <p:nvSpPr>
          <p:cNvPr id="164867" name="Rectangle 2"/>
          <p:cNvSpPr>
            <a:spLocks noGrp="1" noChangeArrowheads="1"/>
          </p:cNvSpPr>
          <p:nvPr>
            <p:ph type="body" idx="1"/>
          </p:nvPr>
        </p:nvSpPr>
        <p:spPr>
          <a:xfrm>
            <a:off x="412750" y="4773613"/>
            <a:ext cx="6029325" cy="3756025"/>
          </a:xfrm>
          <a:noFill/>
        </p:spPr>
        <p:txBody>
          <a:bodyPr lIns="92388" tIns="46195" rIns="92388" bIns="46195"/>
          <a:lstStyle/>
          <a:p>
            <a:pPr defTabSz="401638" eaLnBrk="1" hangingPunct="1"/>
            <a:r>
              <a:rPr lang="en-US" altLang="zh-CN"/>
              <a:t>Character Strings and Dates</a:t>
            </a:r>
          </a:p>
          <a:p>
            <a:pPr marL="114300" lvl="1" defTabSz="401638" eaLnBrk="1" hangingPunct="1"/>
            <a:r>
              <a:rPr lang="en-US" altLang="zh-CN"/>
              <a:t>Character strings and dates in the WHERE clause must be enclosed in single quotation marks (</a:t>
            </a:r>
            <a:r>
              <a:rPr lang="en-US" altLang="zh-CN">
                <a:latin typeface="Courier New" panose="02070309020205020404" pitchFamily="49" charset="0"/>
              </a:rPr>
              <a:t>''</a:t>
            </a:r>
            <a:r>
              <a:rPr lang="en-US" altLang="zh-CN"/>
              <a:t>). Number constants, however, must not.</a:t>
            </a:r>
            <a:endParaRPr lang="en-US" altLang="zh-CN" b="1"/>
          </a:p>
          <a:p>
            <a:pPr marL="114300" lvl="1" defTabSz="401638" eaLnBrk="1" hangingPunct="1"/>
            <a:r>
              <a:rPr lang="en-US" altLang="zh-CN">
                <a:solidFill>
                  <a:srgbClr val="000000"/>
                </a:solidFill>
              </a:rPr>
              <a:t>All character searches are case sensitive. In the following example, no rows are returned because the EMP table stores all the data in uppercase. </a:t>
            </a:r>
          </a:p>
          <a:p>
            <a:pPr marL="114300" lvl="1" defTabSz="401638" eaLnBrk="1" hangingPunct="1">
              <a:spcBef>
                <a:spcPct val="65000"/>
              </a:spcBef>
            </a:pPr>
            <a:r>
              <a:rPr lang="en-US" altLang="zh-CN" b="1">
                <a:solidFill>
                  <a:srgbClr val="000000"/>
                </a:solidFill>
                <a:latin typeface="Courier New" panose="02070309020205020404" pitchFamily="49" charset="0"/>
              </a:rPr>
              <a:t> SQL&gt; SELECT ename, empno, job, deptno</a:t>
            </a:r>
          </a:p>
          <a:p>
            <a:pPr marL="114300" lvl="1" defTabSz="401638" eaLnBrk="1" hangingPunct="1">
              <a:spcBef>
                <a:spcPct val="0"/>
              </a:spcBef>
            </a:pPr>
            <a:r>
              <a:rPr lang="en-US" altLang="zh-CN" b="1">
                <a:solidFill>
                  <a:srgbClr val="000000"/>
                </a:solidFill>
                <a:latin typeface="Courier New" panose="02070309020205020404" pitchFamily="49" charset="0"/>
              </a:rPr>
              <a:t>   2  FROM   emp</a:t>
            </a:r>
          </a:p>
          <a:p>
            <a:pPr marL="114300" lvl="1" defTabSz="401638" eaLnBrk="1" hangingPunct="1">
              <a:spcBef>
                <a:spcPct val="0"/>
              </a:spcBef>
            </a:pPr>
            <a:r>
              <a:rPr lang="en-US" altLang="zh-CN" b="1">
                <a:solidFill>
                  <a:srgbClr val="000000"/>
                </a:solidFill>
                <a:latin typeface="Courier New" panose="02070309020205020404" pitchFamily="49" charset="0"/>
              </a:rPr>
              <a:t>   3  WHERE  job=</a:t>
            </a:r>
            <a:r>
              <a:rPr lang="en-US" altLang="zh-CN" b="1">
                <a:latin typeface="Courier New" panose="02070309020205020404" pitchFamily="49" charset="0"/>
              </a:rPr>
              <a:t>'</a:t>
            </a:r>
            <a:r>
              <a:rPr lang="en-US" altLang="zh-CN" b="1">
                <a:solidFill>
                  <a:srgbClr val="000000"/>
                </a:solidFill>
                <a:latin typeface="Courier New" panose="02070309020205020404" pitchFamily="49" charset="0"/>
              </a:rPr>
              <a:t>clerk</a:t>
            </a:r>
            <a:r>
              <a:rPr lang="en-US" altLang="zh-CN" b="1">
                <a:latin typeface="Courier New" panose="02070309020205020404" pitchFamily="49" charset="0"/>
              </a:rPr>
              <a:t>'</a:t>
            </a:r>
            <a:r>
              <a:rPr lang="en-US" altLang="zh-CN" b="1">
                <a:solidFill>
                  <a:srgbClr val="000000"/>
                </a:solidFill>
                <a:latin typeface="Courier New" panose="02070309020205020404" pitchFamily="49" charset="0"/>
              </a:rPr>
              <a:t>;</a:t>
            </a:r>
          </a:p>
          <a:p>
            <a:pPr marL="114300" lvl="1" defTabSz="401638" eaLnBrk="1" hangingPunct="1">
              <a:spcBef>
                <a:spcPct val="65000"/>
              </a:spcBef>
            </a:pPr>
            <a:r>
              <a:rPr lang="en-US" altLang="zh-CN">
                <a:solidFill>
                  <a:srgbClr val="000000"/>
                </a:solidFill>
              </a:rPr>
              <a:t>Oracle stores dates in an internal numeric format, representing the century, year, month, day, hours, minutes, and seconds. The default date display is DD-MON-YY. </a:t>
            </a:r>
          </a:p>
          <a:p>
            <a:pPr marL="114300" lvl="1" defTabSz="401638" eaLnBrk="1" hangingPunct="1"/>
            <a:r>
              <a:rPr lang="en-US" altLang="zh-CN" b="1">
                <a:solidFill>
                  <a:srgbClr val="000000"/>
                </a:solidFill>
              </a:rPr>
              <a:t>Note:</a:t>
            </a:r>
            <a:r>
              <a:rPr lang="en-US" altLang="zh-CN">
                <a:solidFill>
                  <a:srgbClr val="000000"/>
                </a:solidFill>
              </a:rPr>
              <a:t> Changing default date format will be covered in lesson 3.</a:t>
            </a:r>
          </a:p>
          <a:p>
            <a:pPr marL="114300" lvl="1" defTabSz="401638" eaLnBrk="1" hangingPunct="1"/>
            <a:r>
              <a:rPr lang="en-US" altLang="zh-CN">
                <a:solidFill>
                  <a:srgbClr val="000000"/>
                </a:solidFill>
              </a:rPr>
              <a:t>Number values are not enclosed within quotation marks.</a:t>
            </a:r>
          </a:p>
          <a:p>
            <a:pPr marL="114300" lvl="1" defTabSz="401638" eaLnBrk="1" hangingPunct="1"/>
            <a:endParaRPr lang="en-US" altLang="zh-CN">
              <a:solidFill>
                <a:srgbClr val="000000"/>
              </a:solidFill>
            </a:endParaRPr>
          </a:p>
          <a:p>
            <a:pPr marL="114300" lvl="1" defTabSz="401638" eaLnBrk="1" hangingPunct="1"/>
            <a:endParaRPr lang="en-US" altLang="zh-CN">
              <a:solidFill>
                <a:srgbClr val="000000"/>
              </a:solidFill>
            </a:endParaRPr>
          </a:p>
          <a:p>
            <a:pPr marL="114300" lvl="1" defTabSz="401638" eaLnBrk="1" hangingPunct="1"/>
            <a:endParaRPr lang="en-US" altLang="zh-CN">
              <a:solidFill>
                <a:srgbClr val="000000"/>
              </a:solidFill>
            </a:endParaRPr>
          </a:p>
          <a:p>
            <a:pPr defTabSz="401638" eaLnBrk="1" hangingPunct="1"/>
            <a:r>
              <a:rPr lang="en-US" altLang="zh-CN">
                <a:solidFill>
                  <a:schemeClr val="accent2"/>
                </a:solidFill>
              </a:rPr>
              <a:t>Class Management Note </a:t>
            </a:r>
          </a:p>
          <a:p>
            <a:pPr marL="114300" lvl="1" defTabSz="401638" eaLnBrk="1" hangingPunct="1"/>
            <a:r>
              <a:rPr lang="en-US" altLang="zh-CN">
                <a:solidFill>
                  <a:schemeClr val="accent2"/>
                </a:solidFill>
              </a:rPr>
              <a:t>Some students may ask how to override the case sensitivity. Later in the course, we will cover the use of single-row functions such as UPPER and LOWER to override the case sensitivity.</a:t>
            </a:r>
            <a:r>
              <a:rPr lang="en-US" altLang="zh-CN"/>
              <a:t> </a:t>
            </a:r>
          </a:p>
        </p:txBody>
      </p:sp>
      <p:sp>
        <p:nvSpPr>
          <p:cNvPr id="164868" name="Rectangle 3"/>
          <p:cNvSpPr>
            <a:spLocks noGrp="1" noRot="1" noChangeAspect="1" noChangeArrowheads="1" noTextEdit="1"/>
          </p:cNvSpPr>
          <p:nvPr>
            <p:ph type="sldImg"/>
          </p:nvPr>
        </p:nvSpPr>
        <p:spPr>
          <a:xfrm>
            <a:off x="-498475" y="152400"/>
            <a:ext cx="7848600" cy="4414838"/>
          </a:xfrm>
          <a:ln w="12700" cap="flat">
            <a:solidFill>
              <a:schemeClr val="tx1"/>
            </a:solidFill>
          </a:ln>
        </p:spPr>
      </p:sp>
      <p:sp>
        <p:nvSpPr>
          <p:cNvPr id="164869" name="Rectangle 4"/>
          <p:cNvSpPr>
            <a:spLocks noChangeArrowheads="1"/>
          </p:cNvSpPr>
          <p:nvPr/>
        </p:nvSpPr>
        <p:spPr bwMode="auto">
          <a:xfrm>
            <a:off x="631825" y="5803900"/>
            <a:ext cx="5581650" cy="615950"/>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lgn="ctr" eaLnBrk="1" hangingPunct="1">
              <a:spcBef>
                <a:spcPct val="20000"/>
              </a:spcBef>
            </a:pPr>
            <a:endParaRPr kumimoji="0" lang="zh-CN" altLang="en-US" sz="3200">
              <a:latin typeface="Arial" panose="020B0604020202020204" pitchFamily="34" charset="0"/>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7"/>
          <p:cNvSpPr>
            <a:spLocks noGrp="1" noChangeArrowheads="1"/>
          </p:cNvSpPr>
          <p:nvPr>
            <p:ph type="sldNum" sz="quarter" idx="5"/>
          </p:nvPr>
        </p:nvSpPr>
        <p:spPr>
          <a:noFill/>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spcBef>
                <a:spcPct val="0"/>
              </a:spcBef>
            </a:pPr>
            <a:fld id="{BB9F388C-297A-4912-8872-DCCA343E5306}" type="slidenum">
              <a:rPr lang="en-US" altLang="zh-CN" smtClean="0"/>
              <a:pPr>
                <a:spcBef>
                  <a:spcPct val="0"/>
                </a:spcBef>
              </a:pPr>
              <a:t>91</a:t>
            </a:fld>
            <a:endParaRPr lang="en-US" altLang="zh-CN"/>
          </a:p>
        </p:txBody>
      </p:sp>
      <p:sp>
        <p:nvSpPr>
          <p:cNvPr id="166915" name="Rectangle 2"/>
          <p:cNvSpPr>
            <a:spLocks noChangeArrowheads="1"/>
          </p:cNvSpPr>
          <p:nvPr/>
        </p:nvSpPr>
        <p:spPr bwMode="auto">
          <a:xfrm>
            <a:off x="3883025" y="0"/>
            <a:ext cx="2976563"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lgn="ctr" eaLnBrk="1" hangingPunct="1">
              <a:spcBef>
                <a:spcPct val="20000"/>
              </a:spcBef>
            </a:pPr>
            <a:endParaRPr kumimoji="0" lang="zh-CN" altLang="en-US" sz="3200">
              <a:latin typeface="Arial" panose="020B0604020202020204" pitchFamily="34" charset="0"/>
            </a:endParaRPr>
          </a:p>
        </p:txBody>
      </p:sp>
      <p:sp>
        <p:nvSpPr>
          <p:cNvPr id="166916" name="Rectangle 3"/>
          <p:cNvSpPr>
            <a:spLocks noChangeArrowheads="1"/>
          </p:cNvSpPr>
          <p:nvPr/>
        </p:nvSpPr>
        <p:spPr bwMode="auto">
          <a:xfrm>
            <a:off x="-3175" y="0"/>
            <a:ext cx="2973388"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lgn="ctr" eaLnBrk="1" hangingPunct="1">
              <a:spcBef>
                <a:spcPct val="20000"/>
              </a:spcBef>
            </a:pPr>
            <a:endParaRPr kumimoji="0" lang="zh-CN" altLang="en-US" sz="3200">
              <a:latin typeface="Arial" panose="020B0604020202020204" pitchFamily="34" charset="0"/>
            </a:endParaRPr>
          </a:p>
        </p:txBody>
      </p:sp>
      <p:sp>
        <p:nvSpPr>
          <p:cNvPr id="166917" name="Rectangle 4"/>
          <p:cNvSpPr>
            <a:spLocks noGrp="1" noChangeArrowheads="1"/>
          </p:cNvSpPr>
          <p:nvPr>
            <p:ph type="body" idx="1"/>
          </p:nvPr>
        </p:nvSpPr>
        <p:spPr>
          <a:xfrm>
            <a:off x="412750" y="4773613"/>
            <a:ext cx="6029325" cy="3756025"/>
          </a:xfrm>
          <a:noFill/>
        </p:spPr>
        <p:txBody>
          <a:bodyPr lIns="92388" tIns="46195" rIns="92388" bIns="46195"/>
          <a:lstStyle/>
          <a:p>
            <a:pPr defTabSz="401638" eaLnBrk="1" hangingPunct="1">
              <a:tabLst>
                <a:tab pos="406400" algn="l"/>
              </a:tabLst>
            </a:pPr>
            <a:r>
              <a:rPr lang="en-US" altLang="zh-CN"/>
              <a:t>Comparison Operators</a:t>
            </a:r>
          </a:p>
          <a:p>
            <a:pPr marL="114300" lvl="1" defTabSz="401638" eaLnBrk="1" hangingPunct="1">
              <a:tabLst>
                <a:tab pos="406400" algn="l"/>
              </a:tabLst>
            </a:pPr>
            <a:r>
              <a:rPr lang="en-US" altLang="zh-CN"/>
              <a:t>Comparison operators are used in conditions that compare one expression to another. They are used in the WHERE clause in the following format:</a:t>
            </a:r>
          </a:p>
          <a:p>
            <a:pPr marL="114300" lvl="1" defTabSz="401638" eaLnBrk="1" hangingPunct="1">
              <a:tabLst>
                <a:tab pos="406400" algn="l"/>
              </a:tabLst>
            </a:pPr>
            <a:r>
              <a:rPr lang="en-US" altLang="zh-CN" b="1"/>
              <a:t>Syntax</a:t>
            </a:r>
            <a:r>
              <a:rPr lang="en-US" altLang="zh-CN"/>
              <a:t> </a:t>
            </a:r>
          </a:p>
          <a:p>
            <a:pPr defTabSz="401638" eaLnBrk="1" hangingPunct="1">
              <a:lnSpc>
                <a:spcPct val="95000"/>
              </a:lnSpc>
              <a:tabLst>
                <a:tab pos="406400" algn="l"/>
              </a:tabLst>
            </a:pPr>
            <a:endParaRPr lang="en-US" altLang="zh-CN" sz="400"/>
          </a:p>
          <a:p>
            <a:pPr marL="114300" lvl="1" defTabSz="401638" eaLnBrk="1" hangingPunct="1">
              <a:lnSpc>
                <a:spcPct val="95000"/>
              </a:lnSpc>
              <a:tabLst>
                <a:tab pos="406400" algn="l"/>
              </a:tabLst>
            </a:pPr>
            <a:r>
              <a:rPr lang="en-US" altLang="zh-CN" b="1">
                <a:latin typeface="Courier New" panose="02070309020205020404" pitchFamily="49" charset="0"/>
              </a:rPr>
              <a:t> 	</a:t>
            </a:r>
            <a:r>
              <a:rPr lang="en-US" altLang="zh-CN" b="1"/>
              <a:t>…</a:t>
            </a:r>
            <a:r>
              <a:rPr lang="en-US" altLang="zh-CN" b="1">
                <a:latin typeface="Courier New" panose="02070309020205020404" pitchFamily="49" charset="0"/>
              </a:rPr>
              <a:t> WHERE </a:t>
            </a:r>
            <a:r>
              <a:rPr lang="en-US" altLang="zh-CN" b="1" i="1">
                <a:latin typeface="Courier New" panose="02070309020205020404" pitchFamily="49" charset="0"/>
              </a:rPr>
              <a:t>expr operator value</a:t>
            </a:r>
          </a:p>
          <a:p>
            <a:pPr marL="114300" lvl="1" defTabSz="401638" eaLnBrk="1" hangingPunct="1">
              <a:lnSpc>
                <a:spcPct val="95000"/>
              </a:lnSpc>
              <a:tabLst>
                <a:tab pos="406400" algn="l"/>
              </a:tabLst>
            </a:pPr>
            <a:endParaRPr lang="en-US" altLang="zh-CN" sz="500" b="1" i="1">
              <a:latin typeface="Courier New" panose="02070309020205020404" pitchFamily="49" charset="0"/>
            </a:endParaRPr>
          </a:p>
          <a:p>
            <a:pPr marL="114300" lvl="1" defTabSz="401638" eaLnBrk="1" hangingPunct="1">
              <a:tabLst>
                <a:tab pos="406400" algn="l"/>
              </a:tabLst>
            </a:pPr>
            <a:r>
              <a:rPr lang="en-US" altLang="zh-CN" b="1"/>
              <a:t>Examples</a:t>
            </a:r>
            <a:endParaRPr lang="en-US" altLang="zh-CN"/>
          </a:p>
          <a:p>
            <a:pPr defTabSz="401638" eaLnBrk="1" hangingPunct="1">
              <a:lnSpc>
                <a:spcPct val="80000"/>
              </a:lnSpc>
              <a:spcBef>
                <a:spcPct val="0"/>
              </a:spcBef>
              <a:tabLst>
                <a:tab pos="406400" algn="l"/>
              </a:tabLst>
            </a:pPr>
            <a:endParaRPr lang="en-US" altLang="zh-CN" sz="400" i="1"/>
          </a:p>
          <a:p>
            <a:pPr marL="114300" lvl="1" defTabSz="401638" eaLnBrk="1" hangingPunct="1">
              <a:tabLst>
                <a:tab pos="406400" algn="l"/>
              </a:tabLst>
            </a:pPr>
            <a:r>
              <a:rPr lang="en-US" altLang="zh-CN" b="1">
                <a:latin typeface="Courier New" panose="02070309020205020404" pitchFamily="49" charset="0"/>
              </a:rPr>
              <a:t>	</a:t>
            </a:r>
            <a:r>
              <a:rPr lang="en-US" altLang="zh-CN" b="1"/>
              <a:t>…</a:t>
            </a:r>
            <a:r>
              <a:rPr lang="en-US" altLang="zh-CN" b="1">
                <a:latin typeface="Courier New" panose="02070309020205020404" pitchFamily="49" charset="0"/>
              </a:rPr>
              <a:t> WHERE hiredate='01-JAN-95'</a:t>
            </a:r>
          </a:p>
          <a:p>
            <a:pPr marL="114300" lvl="1" defTabSz="401638" eaLnBrk="1" hangingPunct="1">
              <a:tabLst>
                <a:tab pos="406400" algn="l"/>
              </a:tabLst>
            </a:pPr>
            <a:r>
              <a:rPr lang="en-US" altLang="zh-CN" b="1">
                <a:latin typeface="Courier New" panose="02070309020205020404" pitchFamily="49" charset="0"/>
              </a:rPr>
              <a:t>	</a:t>
            </a:r>
            <a:r>
              <a:rPr lang="en-US" altLang="zh-CN" b="1"/>
              <a:t>…</a:t>
            </a:r>
            <a:r>
              <a:rPr lang="en-US" altLang="zh-CN" b="1">
                <a:latin typeface="Courier New" panose="02070309020205020404" pitchFamily="49" charset="0"/>
              </a:rPr>
              <a:t> WHERE sal&gt;=1500</a:t>
            </a:r>
          </a:p>
          <a:p>
            <a:pPr marL="114300" lvl="1" defTabSz="401638" eaLnBrk="1" hangingPunct="1">
              <a:tabLst>
                <a:tab pos="406400" algn="l"/>
              </a:tabLst>
            </a:pPr>
            <a:r>
              <a:rPr lang="en-US" altLang="zh-CN" b="1">
                <a:latin typeface="Courier New" panose="02070309020205020404" pitchFamily="49" charset="0"/>
              </a:rPr>
              <a:t>	</a:t>
            </a:r>
            <a:r>
              <a:rPr lang="en-US" altLang="zh-CN" b="1"/>
              <a:t>…</a:t>
            </a:r>
            <a:r>
              <a:rPr lang="en-US" altLang="zh-CN" b="1">
                <a:latin typeface="Courier New" panose="02070309020205020404" pitchFamily="49" charset="0"/>
              </a:rPr>
              <a:t> WHERE ename='SMITH'</a:t>
            </a:r>
          </a:p>
          <a:p>
            <a:pPr marL="114300" lvl="1" defTabSz="401638" eaLnBrk="1" hangingPunct="1">
              <a:tabLst>
                <a:tab pos="406400" algn="l"/>
              </a:tabLst>
            </a:pPr>
            <a:endParaRPr lang="en-US" altLang="zh-CN" b="1">
              <a:latin typeface="Courier New" panose="02070309020205020404" pitchFamily="49" charset="0"/>
            </a:endParaRPr>
          </a:p>
          <a:p>
            <a:pPr marL="114300" lvl="1" defTabSz="401638" eaLnBrk="1" hangingPunct="1">
              <a:tabLst>
                <a:tab pos="406400" algn="l"/>
              </a:tabLst>
            </a:pPr>
            <a:endParaRPr lang="en-US" altLang="zh-CN"/>
          </a:p>
          <a:p>
            <a:pPr marL="114300" lvl="1" defTabSz="401638" eaLnBrk="1" hangingPunct="1">
              <a:tabLst>
                <a:tab pos="406400" algn="l"/>
              </a:tabLst>
            </a:pPr>
            <a:endParaRPr lang="en-US" altLang="zh-CN"/>
          </a:p>
          <a:p>
            <a:pPr marL="114300" lvl="1" defTabSz="401638" eaLnBrk="1" hangingPunct="1">
              <a:tabLst>
                <a:tab pos="406400" algn="l"/>
              </a:tabLst>
            </a:pPr>
            <a:endParaRPr lang="en-US" altLang="zh-CN"/>
          </a:p>
          <a:p>
            <a:pPr marL="114300" lvl="1" defTabSz="401638" eaLnBrk="1" hangingPunct="1">
              <a:tabLst>
                <a:tab pos="406400" algn="l"/>
              </a:tabLst>
            </a:pPr>
            <a:endParaRPr lang="en-US" altLang="zh-CN"/>
          </a:p>
          <a:p>
            <a:pPr defTabSz="401638" eaLnBrk="1" hangingPunct="1">
              <a:tabLst>
                <a:tab pos="406400" algn="l"/>
              </a:tabLst>
            </a:pPr>
            <a:r>
              <a:rPr lang="en-US" altLang="zh-CN">
                <a:solidFill>
                  <a:schemeClr val="accent2"/>
                </a:solidFill>
              </a:rPr>
              <a:t>Class Management Note</a:t>
            </a:r>
          </a:p>
          <a:p>
            <a:pPr marL="114300" lvl="1" defTabSz="401638" eaLnBrk="1" hangingPunct="1">
              <a:tabLst>
                <a:tab pos="406400" algn="l"/>
              </a:tabLst>
            </a:pPr>
            <a:r>
              <a:rPr lang="en-US" altLang="zh-CN">
                <a:solidFill>
                  <a:schemeClr val="accent2"/>
                </a:solidFill>
              </a:rPr>
              <a:t>Remind students that the </a:t>
            </a:r>
            <a:r>
              <a:rPr lang="en-US" altLang="zh-CN" i="1">
                <a:solidFill>
                  <a:schemeClr val="accent2"/>
                </a:solidFill>
              </a:rPr>
              <a:t>expr </a:t>
            </a:r>
            <a:r>
              <a:rPr lang="en-US" altLang="zh-CN">
                <a:solidFill>
                  <a:schemeClr val="accent2"/>
                </a:solidFill>
              </a:rPr>
              <a:t>cannot be an alias.</a:t>
            </a:r>
            <a:endParaRPr lang="en-US" altLang="zh-CN" i="1">
              <a:solidFill>
                <a:schemeClr val="accent2"/>
              </a:solidFill>
            </a:endParaRPr>
          </a:p>
          <a:p>
            <a:pPr defTabSz="401638" eaLnBrk="1" hangingPunct="1">
              <a:tabLst>
                <a:tab pos="406400" algn="l"/>
              </a:tabLst>
            </a:pPr>
            <a:endParaRPr lang="en-US" altLang="zh-CN" b="1" i="1">
              <a:solidFill>
                <a:schemeClr val="accent2"/>
              </a:solidFill>
            </a:endParaRPr>
          </a:p>
        </p:txBody>
      </p:sp>
      <p:sp>
        <p:nvSpPr>
          <p:cNvPr id="166918" name="Rectangle 5"/>
          <p:cNvSpPr>
            <a:spLocks noGrp="1" noRot="1" noChangeAspect="1" noChangeArrowheads="1" noTextEdit="1"/>
          </p:cNvSpPr>
          <p:nvPr>
            <p:ph type="sldImg"/>
          </p:nvPr>
        </p:nvSpPr>
        <p:spPr>
          <a:xfrm>
            <a:off x="-498475" y="152400"/>
            <a:ext cx="7848600" cy="4414838"/>
          </a:xfrm>
          <a:ln w="12700" cap="flat">
            <a:solidFill>
              <a:schemeClr val="tx1"/>
            </a:solidFill>
          </a:ln>
        </p:spPr>
      </p:sp>
      <p:sp>
        <p:nvSpPr>
          <p:cNvPr id="166919" name="Rectangle 6"/>
          <p:cNvSpPr>
            <a:spLocks noChangeArrowheads="1"/>
          </p:cNvSpPr>
          <p:nvPr/>
        </p:nvSpPr>
        <p:spPr bwMode="auto">
          <a:xfrm>
            <a:off x="620713" y="5664200"/>
            <a:ext cx="5662612" cy="261938"/>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lgn="ctr" eaLnBrk="1" hangingPunct="1">
              <a:spcBef>
                <a:spcPct val="20000"/>
              </a:spcBef>
            </a:pPr>
            <a:endParaRPr kumimoji="0" lang="zh-CN" altLang="en-US" sz="3200">
              <a:latin typeface="Arial" panose="020B0604020202020204" pitchFamily="34" charset="0"/>
            </a:endParaRPr>
          </a:p>
        </p:txBody>
      </p:sp>
      <p:sp>
        <p:nvSpPr>
          <p:cNvPr id="166920" name="Rectangle 7"/>
          <p:cNvSpPr>
            <a:spLocks noChangeArrowheads="1"/>
          </p:cNvSpPr>
          <p:nvPr/>
        </p:nvSpPr>
        <p:spPr bwMode="auto">
          <a:xfrm>
            <a:off x="617538" y="6229350"/>
            <a:ext cx="5662612" cy="739775"/>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lgn="ctr" eaLnBrk="1" hangingPunct="1">
              <a:spcBef>
                <a:spcPct val="20000"/>
              </a:spcBef>
            </a:pPr>
            <a:endParaRPr kumimoji="0" lang="zh-CN" altLang="en-US" sz="3200">
              <a:latin typeface="Arial" panose="020B0604020202020204" pitchFamily="34" charset="0"/>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7"/>
          <p:cNvSpPr>
            <a:spLocks noGrp="1" noChangeArrowheads="1"/>
          </p:cNvSpPr>
          <p:nvPr>
            <p:ph type="sldNum" sz="quarter" idx="5"/>
          </p:nvPr>
        </p:nvSpPr>
        <p:spPr>
          <a:noFill/>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spcBef>
                <a:spcPct val="0"/>
              </a:spcBef>
            </a:pPr>
            <a:fld id="{E634C83A-2BD4-496E-8213-0EC556DDC4AB}" type="slidenum">
              <a:rPr lang="en-US" altLang="zh-CN" smtClean="0"/>
              <a:pPr>
                <a:spcBef>
                  <a:spcPct val="0"/>
                </a:spcBef>
              </a:pPr>
              <a:t>92</a:t>
            </a:fld>
            <a:endParaRPr lang="en-US" altLang="zh-CN"/>
          </a:p>
        </p:txBody>
      </p:sp>
      <p:sp>
        <p:nvSpPr>
          <p:cNvPr id="168963" name="Rectangle 2"/>
          <p:cNvSpPr>
            <a:spLocks noGrp="1" noRot="1" noChangeAspect="1" noChangeArrowheads="1" noTextEdit="1"/>
          </p:cNvSpPr>
          <p:nvPr>
            <p:ph type="sldImg"/>
          </p:nvPr>
        </p:nvSpPr>
        <p:spPr>
          <a:xfrm>
            <a:off x="-498475" y="152400"/>
            <a:ext cx="7848600" cy="4414838"/>
          </a:xfrm>
          <a:ln w="12700" cap="flat">
            <a:solidFill>
              <a:schemeClr val="tx1"/>
            </a:solidFill>
          </a:ln>
        </p:spPr>
      </p:sp>
      <p:sp>
        <p:nvSpPr>
          <p:cNvPr id="168964" name="Rectangle 3"/>
          <p:cNvSpPr>
            <a:spLocks noGrp="1" noChangeArrowheads="1"/>
          </p:cNvSpPr>
          <p:nvPr>
            <p:ph type="body" idx="1"/>
          </p:nvPr>
        </p:nvSpPr>
        <p:spPr>
          <a:xfrm>
            <a:off x="412750" y="4773613"/>
            <a:ext cx="6029325" cy="3756025"/>
          </a:xfrm>
          <a:noFill/>
        </p:spPr>
        <p:txBody>
          <a:bodyPr lIns="92388" tIns="46195" rIns="92388" bIns="46195"/>
          <a:lstStyle/>
          <a:p>
            <a:pPr eaLnBrk="1" hangingPunct="1"/>
            <a:r>
              <a:rPr lang="en-US" altLang="zh-CN"/>
              <a:t>Using the Comparison Operators</a:t>
            </a:r>
          </a:p>
          <a:p>
            <a:pPr lvl="1" eaLnBrk="1" hangingPunct="1"/>
            <a:r>
              <a:rPr lang="en-US" altLang="zh-CN">
                <a:solidFill>
                  <a:srgbClr val="000000"/>
                </a:solidFill>
              </a:rPr>
              <a:t>In the example, the SELECT statement retrieves name, salary, and commission from the EMP table, where the employee salary is less than or equal to their commission amount. Note that there is no explicit value supplied to the WHERE clause. The two values being compared are taken from the SAL and COMM columns in the EMP table.</a:t>
            </a:r>
          </a:p>
          <a:p>
            <a:pPr lvl="1" eaLnBrk="1" hangingPunct="1"/>
            <a:endParaRPr lang="en-US" altLang="zh-CN">
              <a:solidFill>
                <a:srgbClr val="000000"/>
              </a:solidFill>
            </a:endParaRPr>
          </a:p>
          <a:p>
            <a:pPr lvl="1" eaLnBrk="1" hangingPunct="1"/>
            <a:endParaRPr lang="en-US" altLang="zh-CN">
              <a:solidFill>
                <a:srgbClr val="000000"/>
              </a:solidFill>
            </a:endParaRPr>
          </a:p>
          <a:p>
            <a:pPr lvl="1" eaLnBrk="1" hangingPunct="1"/>
            <a:endParaRPr lang="en-US" altLang="zh-CN">
              <a:solidFill>
                <a:srgbClr val="000000"/>
              </a:solidFill>
            </a:endParaRPr>
          </a:p>
          <a:p>
            <a:pPr lvl="1" eaLnBrk="1" hangingPunct="1"/>
            <a:endParaRPr lang="en-US" altLang="zh-CN">
              <a:solidFill>
                <a:srgbClr val="000000"/>
              </a:solidFill>
            </a:endParaRPr>
          </a:p>
          <a:p>
            <a:pPr lvl="1" eaLnBrk="1" hangingPunct="1"/>
            <a:endParaRPr lang="en-US" altLang="zh-CN">
              <a:solidFill>
                <a:srgbClr val="000000"/>
              </a:solidFill>
            </a:endParaRPr>
          </a:p>
          <a:p>
            <a:pPr lvl="1" eaLnBrk="1" hangingPunct="1"/>
            <a:endParaRPr lang="en-US" altLang="zh-CN">
              <a:solidFill>
                <a:srgbClr val="000000"/>
              </a:solidFill>
            </a:endParaRPr>
          </a:p>
          <a:p>
            <a:pPr lvl="1" eaLnBrk="1" hangingPunct="1"/>
            <a:endParaRPr lang="en-US" altLang="zh-CN">
              <a:solidFill>
                <a:srgbClr val="000000"/>
              </a:solidFill>
            </a:endParaRPr>
          </a:p>
          <a:p>
            <a:pPr lvl="1" eaLnBrk="1" hangingPunct="1"/>
            <a:endParaRPr lang="en-US" altLang="zh-CN">
              <a:solidFill>
                <a:srgbClr val="000000"/>
              </a:solidFill>
            </a:endParaRPr>
          </a:p>
          <a:p>
            <a:pPr lvl="1" eaLnBrk="1" hangingPunct="1"/>
            <a:endParaRPr lang="en-US" altLang="zh-CN">
              <a:solidFill>
                <a:srgbClr val="000000"/>
              </a:solidFill>
            </a:endParaRPr>
          </a:p>
          <a:p>
            <a:pPr eaLnBrk="1" hangingPunct="1"/>
            <a:r>
              <a:rPr lang="en-US" altLang="zh-CN">
                <a:solidFill>
                  <a:schemeClr val="accent2"/>
                </a:solidFill>
              </a:rPr>
              <a:t>Class Management Note</a:t>
            </a:r>
          </a:p>
          <a:p>
            <a:pPr lvl="1" eaLnBrk="1" hangingPunct="1"/>
            <a:r>
              <a:rPr lang="en-US" altLang="zh-CN">
                <a:solidFill>
                  <a:schemeClr val="accent2"/>
                </a:solidFill>
              </a:rPr>
              <a:t>Rows that have a null value in the COMM column result in a null value for the comparison expression and are effectively not part of the result.</a:t>
            </a: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7"/>
          <p:cNvSpPr>
            <a:spLocks noGrp="1" noChangeArrowheads="1"/>
          </p:cNvSpPr>
          <p:nvPr>
            <p:ph type="sldNum" sz="quarter" idx="5"/>
          </p:nvPr>
        </p:nvSpPr>
        <p:spPr>
          <a:noFill/>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spcBef>
                <a:spcPct val="0"/>
              </a:spcBef>
            </a:pPr>
            <a:fld id="{A2D0E4F6-1406-4E60-92D6-D48125189DE6}" type="slidenum">
              <a:rPr lang="en-US" altLang="zh-CN" smtClean="0"/>
              <a:pPr>
                <a:spcBef>
                  <a:spcPct val="0"/>
                </a:spcBef>
              </a:pPr>
              <a:t>93</a:t>
            </a:fld>
            <a:endParaRPr lang="en-US" altLang="zh-CN"/>
          </a:p>
        </p:txBody>
      </p:sp>
      <p:sp>
        <p:nvSpPr>
          <p:cNvPr id="171011" name="Rectangle 2"/>
          <p:cNvSpPr>
            <a:spLocks noGrp="1" noRot="1" noChangeAspect="1" noChangeArrowheads="1" noTextEdit="1"/>
          </p:cNvSpPr>
          <p:nvPr>
            <p:ph type="sldImg"/>
          </p:nvPr>
        </p:nvSpPr>
        <p:spPr>
          <a:xfrm>
            <a:off x="-498475" y="152400"/>
            <a:ext cx="7848600" cy="4414838"/>
          </a:xfrm>
          <a:ln w="12700" cap="flat">
            <a:solidFill>
              <a:schemeClr val="tx1"/>
            </a:solidFill>
          </a:ln>
        </p:spPr>
      </p:sp>
      <p:sp>
        <p:nvSpPr>
          <p:cNvPr id="171012" name="Rectangle 3"/>
          <p:cNvSpPr>
            <a:spLocks noGrp="1" noChangeArrowheads="1"/>
          </p:cNvSpPr>
          <p:nvPr>
            <p:ph type="body" idx="1"/>
          </p:nvPr>
        </p:nvSpPr>
        <p:spPr>
          <a:xfrm>
            <a:off x="412750" y="4773613"/>
            <a:ext cx="6029325" cy="3756025"/>
          </a:xfrm>
          <a:noFill/>
        </p:spPr>
        <p:txBody>
          <a:bodyPr lIns="92388" tIns="46195" rIns="92388" bIns="46195"/>
          <a:lstStyle/>
          <a:p>
            <a:pPr eaLnBrk="1" hangingPunct="1"/>
            <a:endParaRPr lang="zh-CN" altLang="zh-CN"/>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Rectangle 7"/>
          <p:cNvSpPr>
            <a:spLocks noGrp="1" noChangeArrowheads="1"/>
          </p:cNvSpPr>
          <p:nvPr>
            <p:ph type="sldNum" sz="quarter" idx="5"/>
          </p:nvPr>
        </p:nvSpPr>
        <p:spPr>
          <a:noFill/>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spcBef>
                <a:spcPct val="0"/>
              </a:spcBef>
            </a:pPr>
            <a:fld id="{3034BCFD-B771-43DD-A94A-FAF5AEBE0794}" type="slidenum">
              <a:rPr lang="en-US" altLang="zh-CN" smtClean="0"/>
              <a:pPr>
                <a:spcBef>
                  <a:spcPct val="0"/>
                </a:spcBef>
              </a:pPr>
              <a:t>94</a:t>
            </a:fld>
            <a:endParaRPr lang="en-US" altLang="zh-CN"/>
          </a:p>
        </p:txBody>
      </p:sp>
      <p:sp>
        <p:nvSpPr>
          <p:cNvPr id="899074" name="Rectangle 2"/>
          <p:cNvSpPr>
            <a:spLocks noGrp="1" noChangeArrowheads="1"/>
          </p:cNvSpPr>
          <p:nvPr>
            <p:ph type="body" idx="1"/>
          </p:nvPr>
        </p:nvSpPr>
        <p:spPr>
          <a:xfrm>
            <a:off x="412750" y="4773613"/>
            <a:ext cx="6029325" cy="3756025"/>
          </a:xfrm>
          <a:ln/>
        </p:spPr>
        <p:txBody>
          <a:bodyPr lIns="92388" tIns="46195" rIns="92388" bIns="46195"/>
          <a:lstStyle/>
          <a:p>
            <a:pPr defTabSz="401638" eaLnBrk="1" hangingPunct="1">
              <a:defRPr/>
            </a:pPr>
            <a:r>
              <a:rPr lang="en-US" altLang="zh-CN"/>
              <a:t>The BETWEEN Operator</a:t>
            </a:r>
          </a:p>
          <a:p>
            <a:pPr marL="114300" lvl="1" defTabSz="401638" eaLnBrk="1" hangingPunct="1">
              <a:defRPr/>
            </a:pPr>
            <a:r>
              <a:rPr lang="en-US" altLang="zh-CN"/>
              <a:t>You can display rows based on a range of values using the BETWEEN operator. The range that you specify contains a lower range and an upper range.</a:t>
            </a:r>
          </a:p>
          <a:p>
            <a:pPr marL="114300" lvl="1" defTabSz="401638" eaLnBrk="1" hangingPunct="1">
              <a:lnSpc>
                <a:spcPct val="95000"/>
              </a:lnSpc>
              <a:spcBef>
                <a:spcPct val="35000"/>
              </a:spcBef>
              <a:defRPr/>
            </a:pPr>
            <a:r>
              <a:rPr lang="en-US" altLang="zh-CN"/>
              <a:t>The SELECT statement above returns rows from the EMP table for any employee whose salary is between $1000 and $1500.</a:t>
            </a:r>
            <a:endParaRPr lang="en-US" altLang="zh-CN" sz="2500" b="1">
              <a:effectLst>
                <a:outerShdw blurRad="38100" dist="38100" dir="2700000" algn="tl">
                  <a:srgbClr val="C0C0C0"/>
                </a:outerShdw>
              </a:effectLst>
              <a:latin typeface="Arial" pitchFamily="34" charset="0"/>
            </a:endParaRPr>
          </a:p>
          <a:p>
            <a:pPr marL="114300" lvl="1" defTabSz="401638" eaLnBrk="1" hangingPunct="1">
              <a:defRPr/>
            </a:pPr>
            <a:r>
              <a:rPr lang="en-US" altLang="zh-CN"/>
              <a:t>Values specified with the BETWEEN operator are inclusive. You must specify the lower limit first.</a:t>
            </a:r>
          </a:p>
          <a:p>
            <a:pPr marL="114300" lvl="1" defTabSz="401638" eaLnBrk="1" hangingPunct="1">
              <a:defRPr/>
            </a:pPr>
            <a:endParaRPr lang="en-US" altLang="zh-CN"/>
          </a:p>
          <a:p>
            <a:pPr marL="114300" lvl="1" defTabSz="401638" eaLnBrk="1" hangingPunct="1">
              <a:defRPr/>
            </a:pPr>
            <a:endParaRPr lang="en-US" altLang="zh-CN"/>
          </a:p>
          <a:p>
            <a:pPr marL="114300" lvl="1" defTabSz="401638" eaLnBrk="1" hangingPunct="1">
              <a:defRPr/>
            </a:pPr>
            <a:endParaRPr lang="en-US" altLang="zh-CN"/>
          </a:p>
          <a:p>
            <a:pPr marL="114300" lvl="1" defTabSz="401638" eaLnBrk="1" hangingPunct="1">
              <a:defRPr/>
            </a:pPr>
            <a:endParaRPr lang="en-US" altLang="zh-CN"/>
          </a:p>
          <a:p>
            <a:pPr marL="114300" lvl="1" defTabSz="401638" eaLnBrk="1" hangingPunct="1">
              <a:defRPr/>
            </a:pPr>
            <a:endParaRPr lang="en-US" altLang="zh-CN"/>
          </a:p>
          <a:p>
            <a:pPr marL="114300" lvl="1" defTabSz="401638" eaLnBrk="1" hangingPunct="1">
              <a:defRPr/>
            </a:pPr>
            <a:endParaRPr lang="en-US" altLang="zh-CN"/>
          </a:p>
          <a:p>
            <a:pPr marL="114300" lvl="1" defTabSz="401638" eaLnBrk="1" hangingPunct="1">
              <a:defRPr/>
            </a:pPr>
            <a:endParaRPr lang="en-US" altLang="zh-CN"/>
          </a:p>
          <a:p>
            <a:pPr defTabSz="401638" eaLnBrk="1" hangingPunct="1">
              <a:defRPr/>
            </a:pPr>
            <a:r>
              <a:rPr lang="en-US" altLang="zh-CN">
                <a:solidFill>
                  <a:schemeClr val="accent2"/>
                </a:solidFill>
              </a:rPr>
              <a:t>Class Management Note</a:t>
            </a:r>
          </a:p>
          <a:p>
            <a:pPr marL="114300" lvl="1" defTabSz="401638" eaLnBrk="1" hangingPunct="1">
              <a:defRPr/>
            </a:pPr>
            <a:r>
              <a:rPr lang="en-US" altLang="zh-CN">
                <a:solidFill>
                  <a:schemeClr val="accent2"/>
                </a:solidFill>
              </a:rPr>
              <a:t>Emphasize that the values specified with the BETWEEN operator in the example are inclusive. Point out that Turner who earns $1500 (higher limit) is included in the output.</a:t>
            </a:r>
          </a:p>
          <a:p>
            <a:pPr marL="114300" lvl="1" defTabSz="401638" eaLnBrk="1" hangingPunct="1">
              <a:defRPr/>
            </a:pPr>
            <a:r>
              <a:rPr lang="en-US" altLang="zh-CN">
                <a:solidFill>
                  <a:schemeClr val="accent2"/>
                </a:solidFill>
              </a:rPr>
              <a:t>Demo: </a:t>
            </a:r>
            <a:r>
              <a:rPr lang="en-US" altLang="zh-CN" i="1">
                <a:solidFill>
                  <a:schemeClr val="accent2"/>
                </a:solidFill>
              </a:rPr>
              <a:t>l2betw.sql</a:t>
            </a:r>
          </a:p>
          <a:p>
            <a:pPr marL="114300" lvl="1" defTabSz="401638" eaLnBrk="1" hangingPunct="1">
              <a:defRPr/>
            </a:pPr>
            <a:r>
              <a:rPr lang="en-US" altLang="zh-CN">
                <a:solidFill>
                  <a:schemeClr val="accent2"/>
                </a:solidFill>
              </a:rPr>
              <a:t>Purpose: To illustrate using the BETWEEN operator.</a:t>
            </a:r>
            <a:endParaRPr lang="en-US" altLang="zh-CN"/>
          </a:p>
          <a:p>
            <a:pPr defTabSz="401638" eaLnBrk="1" hangingPunct="1">
              <a:defRPr/>
            </a:pPr>
            <a:endParaRPr lang="en-US" altLang="zh-CN" b="1"/>
          </a:p>
        </p:txBody>
      </p:sp>
      <p:sp>
        <p:nvSpPr>
          <p:cNvPr id="173060" name="Rectangle 3"/>
          <p:cNvSpPr>
            <a:spLocks noGrp="1" noRot="1" noChangeAspect="1" noChangeArrowheads="1" noTextEdit="1"/>
          </p:cNvSpPr>
          <p:nvPr>
            <p:ph type="sldImg"/>
          </p:nvPr>
        </p:nvSpPr>
        <p:spPr>
          <a:xfrm>
            <a:off x="-498475" y="152400"/>
            <a:ext cx="7848600" cy="4414838"/>
          </a:xfrm>
          <a:ln w="12700" cap="flat">
            <a:solidFill>
              <a:schemeClr val="tx1"/>
            </a:solidFill>
          </a:ln>
        </p:spPr>
      </p:sp>
      <p:grpSp>
        <p:nvGrpSpPr>
          <p:cNvPr id="173061" name="Group 4"/>
          <p:cNvGrpSpPr>
            <a:grpSpLocks/>
          </p:cNvGrpSpPr>
          <p:nvPr/>
        </p:nvGrpSpPr>
        <p:grpSpPr bwMode="auto">
          <a:xfrm>
            <a:off x="166688" y="5818188"/>
            <a:ext cx="285750" cy="306387"/>
            <a:chOff x="104" y="3659"/>
            <a:chExt cx="179" cy="192"/>
          </a:xfrm>
        </p:grpSpPr>
        <p:sp>
          <p:nvSpPr>
            <p:cNvPr id="173062" name="Freeform 5"/>
            <p:cNvSpPr>
              <a:spLocks/>
            </p:cNvSpPr>
            <p:nvPr/>
          </p:nvSpPr>
          <p:spPr bwMode="auto">
            <a:xfrm>
              <a:off x="104" y="3659"/>
              <a:ext cx="179" cy="184"/>
            </a:xfrm>
            <a:custGeom>
              <a:avLst/>
              <a:gdLst>
                <a:gd name="T0" fmla="*/ 178 w 179"/>
                <a:gd name="T1" fmla="*/ 183 h 184"/>
                <a:gd name="T2" fmla="*/ 178 w 179"/>
                <a:gd name="T3" fmla="*/ 0 h 184"/>
                <a:gd name="T4" fmla="*/ 0 w 179"/>
                <a:gd name="T5" fmla="*/ 0 h 184"/>
                <a:gd name="T6" fmla="*/ 0 w 179"/>
                <a:gd name="T7" fmla="*/ 183 h 184"/>
                <a:gd name="T8" fmla="*/ 178 w 179"/>
                <a:gd name="T9" fmla="*/ 183 h 1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9" h="184">
                  <a:moveTo>
                    <a:pt x="178" y="183"/>
                  </a:moveTo>
                  <a:lnTo>
                    <a:pt x="178" y="0"/>
                  </a:lnTo>
                  <a:lnTo>
                    <a:pt x="0" y="0"/>
                  </a:lnTo>
                  <a:lnTo>
                    <a:pt x="0" y="183"/>
                  </a:lnTo>
                  <a:lnTo>
                    <a:pt x="178" y="183"/>
                  </a:lnTo>
                </a:path>
              </a:pathLst>
            </a:custGeom>
            <a:solidFill>
              <a:srgbClr val="00000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73063" name="Freeform 6"/>
            <p:cNvSpPr>
              <a:spLocks/>
            </p:cNvSpPr>
            <p:nvPr/>
          </p:nvSpPr>
          <p:spPr bwMode="auto">
            <a:xfrm>
              <a:off x="185" y="3833"/>
              <a:ext cx="26" cy="18"/>
            </a:xfrm>
            <a:custGeom>
              <a:avLst/>
              <a:gdLst>
                <a:gd name="T0" fmla="*/ 25 w 26"/>
                <a:gd name="T1" fmla="*/ 17 h 18"/>
                <a:gd name="T2" fmla="*/ 25 w 26"/>
                <a:gd name="T3" fmla="*/ 0 h 18"/>
                <a:gd name="T4" fmla="*/ 0 w 26"/>
                <a:gd name="T5" fmla="*/ 0 h 18"/>
                <a:gd name="T6" fmla="*/ 0 w 26"/>
                <a:gd name="T7" fmla="*/ 17 h 18"/>
                <a:gd name="T8" fmla="*/ 25 w 26"/>
                <a:gd name="T9" fmla="*/ 17 h 1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 h="18">
                  <a:moveTo>
                    <a:pt x="25" y="17"/>
                  </a:moveTo>
                  <a:lnTo>
                    <a:pt x="25" y="0"/>
                  </a:lnTo>
                  <a:lnTo>
                    <a:pt x="0" y="0"/>
                  </a:lnTo>
                  <a:lnTo>
                    <a:pt x="0" y="17"/>
                  </a:lnTo>
                  <a:lnTo>
                    <a:pt x="25" y="17"/>
                  </a:lnTo>
                </a:path>
              </a:pathLst>
            </a:custGeom>
            <a:solidFill>
              <a:srgbClr val="FFFF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73064" name="Freeform 7"/>
            <p:cNvSpPr>
              <a:spLocks/>
            </p:cNvSpPr>
            <p:nvPr/>
          </p:nvSpPr>
          <p:spPr bwMode="auto">
            <a:xfrm>
              <a:off x="126" y="3712"/>
              <a:ext cx="32" cy="20"/>
            </a:xfrm>
            <a:custGeom>
              <a:avLst/>
              <a:gdLst>
                <a:gd name="T0" fmla="*/ 0 w 32"/>
                <a:gd name="T1" fmla="*/ 0 h 20"/>
                <a:gd name="T2" fmla="*/ 25 w 32"/>
                <a:gd name="T3" fmla="*/ 19 h 20"/>
                <a:gd name="T4" fmla="*/ 31 w 32"/>
                <a:gd name="T5" fmla="*/ 8 h 20"/>
                <a:gd name="T6" fmla="*/ 0 w 32"/>
                <a:gd name="T7" fmla="*/ 0 h 2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2" h="20">
                  <a:moveTo>
                    <a:pt x="0" y="0"/>
                  </a:moveTo>
                  <a:lnTo>
                    <a:pt x="25" y="19"/>
                  </a:lnTo>
                  <a:lnTo>
                    <a:pt x="31" y="8"/>
                  </a:lnTo>
                  <a:lnTo>
                    <a:pt x="0" y="0"/>
                  </a:lnTo>
                </a:path>
              </a:pathLst>
            </a:custGeom>
            <a:solidFill>
              <a:srgbClr val="FFFF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73065" name="Freeform 8"/>
            <p:cNvSpPr>
              <a:spLocks/>
            </p:cNvSpPr>
            <p:nvPr/>
          </p:nvSpPr>
          <p:spPr bwMode="auto">
            <a:xfrm>
              <a:off x="236" y="3712"/>
              <a:ext cx="34" cy="20"/>
            </a:xfrm>
            <a:custGeom>
              <a:avLst/>
              <a:gdLst>
                <a:gd name="T0" fmla="*/ 33 w 34"/>
                <a:gd name="T1" fmla="*/ 0 h 20"/>
                <a:gd name="T2" fmla="*/ 6 w 34"/>
                <a:gd name="T3" fmla="*/ 19 h 20"/>
                <a:gd name="T4" fmla="*/ 0 w 34"/>
                <a:gd name="T5" fmla="*/ 9 h 20"/>
                <a:gd name="T6" fmla="*/ 33 w 34"/>
                <a:gd name="T7" fmla="*/ 0 h 2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4" h="20">
                  <a:moveTo>
                    <a:pt x="33" y="0"/>
                  </a:moveTo>
                  <a:lnTo>
                    <a:pt x="6" y="19"/>
                  </a:lnTo>
                  <a:lnTo>
                    <a:pt x="0" y="9"/>
                  </a:lnTo>
                  <a:lnTo>
                    <a:pt x="33" y="0"/>
                  </a:lnTo>
                </a:path>
              </a:pathLst>
            </a:custGeom>
            <a:solidFill>
              <a:srgbClr val="FFFF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73066" name="Freeform 9"/>
            <p:cNvSpPr>
              <a:spLocks/>
            </p:cNvSpPr>
            <p:nvPr/>
          </p:nvSpPr>
          <p:spPr bwMode="auto">
            <a:xfrm>
              <a:off x="123" y="3750"/>
              <a:ext cx="33" cy="19"/>
            </a:xfrm>
            <a:custGeom>
              <a:avLst/>
              <a:gdLst>
                <a:gd name="T0" fmla="*/ 0 w 33"/>
                <a:gd name="T1" fmla="*/ 18 h 19"/>
                <a:gd name="T2" fmla="*/ 32 w 33"/>
                <a:gd name="T3" fmla="*/ 14 h 19"/>
                <a:gd name="T4" fmla="*/ 30 w 33"/>
                <a:gd name="T5" fmla="*/ 0 h 19"/>
                <a:gd name="T6" fmla="*/ 0 w 33"/>
                <a:gd name="T7" fmla="*/ 18 h 1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3" h="19">
                  <a:moveTo>
                    <a:pt x="0" y="18"/>
                  </a:moveTo>
                  <a:lnTo>
                    <a:pt x="32" y="14"/>
                  </a:lnTo>
                  <a:lnTo>
                    <a:pt x="30" y="0"/>
                  </a:lnTo>
                  <a:lnTo>
                    <a:pt x="0" y="18"/>
                  </a:lnTo>
                </a:path>
              </a:pathLst>
            </a:custGeom>
            <a:solidFill>
              <a:srgbClr val="FFFF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73067" name="Freeform 10"/>
            <p:cNvSpPr>
              <a:spLocks/>
            </p:cNvSpPr>
            <p:nvPr/>
          </p:nvSpPr>
          <p:spPr bwMode="auto">
            <a:xfrm>
              <a:off x="239" y="3751"/>
              <a:ext cx="34" cy="19"/>
            </a:xfrm>
            <a:custGeom>
              <a:avLst/>
              <a:gdLst>
                <a:gd name="T0" fmla="*/ 33 w 34"/>
                <a:gd name="T1" fmla="*/ 18 h 19"/>
                <a:gd name="T2" fmla="*/ 0 w 34"/>
                <a:gd name="T3" fmla="*/ 15 h 19"/>
                <a:gd name="T4" fmla="*/ 2 w 34"/>
                <a:gd name="T5" fmla="*/ 0 h 19"/>
                <a:gd name="T6" fmla="*/ 33 w 34"/>
                <a:gd name="T7" fmla="*/ 18 h 1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4" h="19">
                  <a:moveTo>
                    <a:pt x="33" y="18"/>
                  </a:moveTo>
                  <a:lnTo>
                    <a:pt x="0" y="15"/>
                  </a:lnTo>
                  <a:lnTo>
                    <a:pt x="2" y="0"/>
                  </a:lnTo>
                  <a:lnTo>
                    <a:pt x="33" y="18"/>
                  </a:lnTo>
                </a:path>
              </a:pathLst>
            </a:custGeom>
            <a:solidFill>
              <a:srgbClr val="FFFF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73068" name="Freeform 11"/>
            <p:cNvSpPr>
              <a:spLocks/>
            </p:cNvSpPr>
            <p:nvPr/>
          </p:nvSpPr>
          <p:spPr bwMode="auto">
            <a:xfrm>
              <a:off x="149" y="3674"/>
              <a:ext cx="26" cy="29"/>
            </a:xfrm>
            <a:custGeom>
              <a:avLst/>
              <a:gdLst>
                <a:gd name="T0" fmla="*/ 0 w 26"/>
                <a:gd name="T1" fmla="*/ 0 h 29"/>
                <a:gd name="T2" fmla="*/ 15 w 26"/>
                <a:gd name="T3" fmla="*/ 28 h 29"/>
                <a:gd name="T4" fmla="*/ 25 w 26"/>
                <a:gd name="T5" fmla="*/ 21 h 29"/>
                <a:gd name="T6" fmla="*/ 0 w 26"/>
                <a:gd name="T7" fmla="*/ 0 h 2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6" h="29">
                  <a:moveTo>
                    <a:pt x="0" y="0"/>
                  </a:moveTo>
                  <a:lnTo>
                    <a:pt x="15" y="28"/>
                  </a:lnTo>
                  <a:lnTo>
                    <a:pt x="25" y="21"/>
                  </a:lnTo>
                  <a:lnTo>
                    <a:pt x="0" y="0"/>
                  </a:lnTo>
                </a:path>
              </a:pathLst>
            </a:custGeom>
            <a:solidFill>
              <a:srgbClr val="FFFF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73069" name="Freeform 12"/>
            <p:cNvSpPr>
              <a:spLocks/>
            </p:cNvSpPr>
            <p:nvPr/>
          </p:nvSpPr>
          <p:spPr bwMode="auto">
            <a:xfrm>
              <a:off x="214" y="3676"/>
              <a:ext cx="28" cy="31"/>
            </a:xfrm>
            <a:custGeom>
              <a:avLst/>
              <a:gdLst>
                <a:gd name="T0" fmla="*/ 27 w 28"/>
                <a:gd name="T1" fmla="*/ 0 h 31"/>
                <a:gd name="T2" fmla="*/ 11 w 28"/>
                <a:gd name="T3" fmla="*/ 30 h 31"/>
                <a:gd name="T4" fmla="*/ 0 w 28"/>
                <a:gd name="T5" fmla="*/ 22 h 31"/>
                <a:gd name="T6" fmla="*/ 27 w 28"/>
                <a:gd name="T7" fmla="*/ 0 h 3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 h="31">
                  <a:moveTo>
                    <a:pt x="27" y="0"/>
                  </a:moveTo>
                  <a:lnTo>
                    <a:pt x="11" y="30"/>
                  </a:lnTo>
                  <a:lnTo>
                    <a:pt x="0" y="22"/>
                  </a:lnTo>
                  <a:lnTo>
                    <a:pt x="27" y="0"/>
                  </a:lnTo>
                </a:path>
              </a:pathLst>
            </a:custGeom>
            <a:solidFill>
              <a:srgbClr val="FFFF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73070" name="Freeform 13"/>
            <p:cNvSpPr>
              <a:spLocks/>
            </p:cNvSpPr>
            <p:nvPr/>
          </p:nvSpPr>
          <p:spPr bwMode="auto">
            <a:xfrm>
              <a:off x="188" y="3665"/>
              <a:ext cx="18" cy="30"/>
            </a:xfrm>
            <a:custGeom>
              <a:avLst/>
              <a:gdLst>
                <a:gd name="T0" fmla="*/ 7 w 18"/>
                <a:gd name="T1" fmla="*/ 0 h 30"/>
                <a:gd name="T2" fmla="*/ 0 w 18"/>
                <a:gd name="T3" fmla="*/ 29 h 30"/>
                <a:gd name="T4" fmla="*/ 17 w 18"/>
                <a:gd name="T5" fmla="*/ 28 h 30"/>
                <a:gd name="T6" fmla="*/ 7 w 18"/>
                <a:gd name="T7" fmla="*/ 0 h 3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8" h="30">
                  <a:moveTo>
                    <a:pt x="7" y="0"/>
                  </a:moveTo>
                  <a:lnTo>
                    <a:pt x="0" y="29"/>
                  </a:lnTo>
                  <a:lnTo>
                    <a:pt x="17" y="28"/>
                  </a:lnTo>
                  <a:lnTo>
                    <a:pt x="7" y="0"/>
                  </a:lnTo>
                </a:path>
              </a:pathLst>
            </a:custGeom>
            <a:solidFill>
              <a:srgbClr val="FFFF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73071" name="Freeform 14"/>
            <p:cNvSpPr>
              <a:spLocks/>
            </p:cNvSpPr>
            <p:nvPr/>
          </p:nvSpPr>
          <p:spPr bwMode="auto">
            <a:xfrm>
              <a:off x="163" y="3711"/>
              <a:ext cx="67" cy="115"/>
            </a:xfrm>
            <a:custGeom>
              <a:avLst/>
              <a:gdLst>
                <a:gd name="T0" fmla="*/ 21 w 67"/>
                <a:gd name="T1" fmla="*/ 114 h 115"/>
                <a:gd name="T2" fmla="*/ 22 w 67"/>
                <a:gd name="T3" fmla="*/ 94 h 115"/>
                <a:gd name="T4" fmla="*/ 20 w 67"/>
                <a:gd name="T5" fmla="*/ 91 h 115"/>
                <a:gd name="T6" fmla="*/ 14 w 67"/>
                <a:gd name="T7" fmla="*/ 83 h 115"/>
                <a:gd name="T8" fmla="*/ 8 w 67"/>
                <a:gd name="T9" fmla="*/ 72 h 115"/>
                <a:gd name="T10" fmla="*/ 3 w 67"/>
                <a:gd name="T11" fmla="*/ 58 h 115"/>
                <a:gd name="T12" fmla="*/ 0 w 67"/>
                <a:gd name="T13" fmla="*/ 42 h 115"/>
                <a:gd name="T14" fmla="*/ 0 w 67"/>
                <a:gd name="T15" fmla="*/ 27 h 115"/>
                <a:gd name="T16" fmla="*/ 7 w 67"/>
                <a:gd name="T17" fmla="*/ 12 h 115"/>
                <a:gd name="T18" fmla="*/ 22 w 67"/>
                <a:gd name="T19" fmla="*/ 0 h 115"/>
                <a:gd name="T20" fmla="*/ 42 w 67"/>
                <a:gd name="T21" fmla="*/ 0 h 115"/>
                <a:gd name="T22" fmla="*/ 45 w 67"/>
                <a:gd name="T23" fmla="*/ 1 h 115"/>
                <a:gd name="T24" fmla="*/ 50 w 67"/>
                <a:gd name="T25" fmla="*/ 5 h 115"/>
                <a:gd name="T26" fmla="*/ 56 w 67"/>
                <a:gd name="T27" fmla="*/ 11 h 115"/>
                <a:gd name="T28" fmla="*/ 62 w 67"/>
                <a:gd name="T29" fmla="*/ 20 h 115"/>
                <a:gd name="T30" fmla="*/ 66 w 67"/>
                <a:gd name="T31" fmla="*/ 32 h 115"/>
                <a:gd name="T32" fmla="*/ 65 w 67"/>
                <a:gd name="T33" fmla="*/ 48 h 115"/>
                <a:gd name="T34" fmla="*/ 58 w 67"/>
                <a:gd name="T35" fmla="*/ 68 h 115"/>
                <a:gd name="T36" fmla="*/ 42 w 67"/>
                <a:gd name="T37" fmla="*/ 91 h 115"/>
                <a:gd name="T38" fmla="*/ 42 w 67"/>
                <a:gd name="T39" fmla="*/ 114 h 115"/>
                <a:gd name="T40" fmla="*/ 21 w 67"/>
                <a:gd name="T41" fmla="*/ 114 h 11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67" h="115">
                  <a:moveTo>
                    <a:pt x="21" y="114"/>
                  </a:moveTo>
                  <a:lnTo>
                    <a:pt x="22" y="94"/>
                  </a:lnTo>
                  <a:lnTo>
                    <a:pt x="20" y="91"/>
                  </a:lnTo>
                  <a:lnTo>
                    <a:pt x="14" y="83"/>
                  </a:lnTo>
                  <a:lnTo>
                    <a:pt x="8" y="72"/>
                  </a:lnTo>
                  <a:lnTo>
                    <a:pt x="3" y="58"/>
                  </a:lnTo>
                  <a:lnTo>
                    <a:pt x="0" y="42"/>
                  </a:lnTo>
                  <a:lnTo>
                    <a:pt x="0" y="27"/>
                  </a:lnTo>
                  <a:lnTo>
                    <a:pt x="7" y="12"/>
                  </a:lnTo>
                  <a:lnTo>
                    <a:pt x="22" y="0"/>
                  </a:lnTo>
                  <a:lnTo>
                    <a:pt x="42" y="0"/>
                  </a:lnTo>
                  <a:lnTo>
                    <a:pt x="45" y="1"/>
                  </a:lnTo>
                  <a:lnTo>
                    <a:pt x="50" y="5"/>
                  </a:lnTo>
                  <a:lnTo>
                    <a:pt x="56" y="11"/>
                  </a:lnTo>
                  <a:lnTo>
                    <a:pt x="62" y="20"/>
                  </a:lnTo>
                  <a:lnTo>
                    <a:pt x="66" y="32"/>
                  </a:lnTo>
                  <a:lnTo>
                    <a:pt x="65" y="48"/>
                  </a:lnTo>
                  <a:lnTo>
                    <a:pt x="58" y="68"/>
                  </a:lnTo>
                  <a:lnTo>
                    <a:pt x="42" y="91"/>
                  </a:lnTo>
                  <a:lnTo>
                    <a:pt x="42" y="114"/>
                  </a:lnTo>
                  <a:lnTo>
                    <a:pt x="21" y="114"/>
                  </a:lnTo>
                </a:path>
              </a:pathLst>
            </a:custGeom>
            <a:solidFill>
              <a:srgbClr val="FFFF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73072" name="Freeform 15"/>
            <p:cNvSpPr>
              <a:spLocks/>
            </p:cNvSpPr>
            <p:nvPr/>
          </p:nvSpPr>
          <p:spPr bwMode="auto">
            <a:xfrm>
              <a:off x="190" y="3732"/>
              <a:ext cx="17" cy="87"/>
            </a:xfrm>
            <a:custGeom>
              <a:avLst/>
              <a:gdLst>
                <a:gd name="T0" fmla="*/ 4 w 17"/>
                <a:gd name="T1" fmla="*/ 0 h 87"/>
                <a:gd name="T2" fmla="*/ 6 w 17"/>
                <a:gd name="T3" fmla="*/ 6 h 87"/>
                <a:gd name="T4" fmla="*/ 2 w 17"/>
                <a:gd name="T5" fmla="*/ 7 h 87"/>
                <a:gd name="T6" fmla="*/ 2 w 17"/>
                <a:gd name="T7" fmla="*/ 78 h 87"/>
                <a:gd name="T8" fmla="*/ 0 w 17"/>
                <a:gd name="T9" fmla="*/ 79 h 87"/>
                <a:gd name="T10" fmla="*/ 0 w 17"/>
                <a:gd name="T11" fmla="*/ 86 h 87"/>
                <a:gd name="T12" fmla="*/ 2 w 17"/>
                <a:gd name="T13" fmla="*/ 86 h 87"/>
                <a:gd name="T14" fmla="*/ 4 w 17"/>
                <a:gd name="T15" fmla="*/ 86 h 87"/>
                <a:gd name="T16" fmla="*/ 6 w 17"/>
                <a:gd name="T17" fmla="*/ 86 h 87"/>
                <a:gd name="T18" fmla="*/ 9 w 17"/>
                <a:gd name="T19" fmla="*/ 85 h 87"/>
                <a:gd name="T20" fmla="*/ 13 w 17"/>
                <a:gd name="T21" fmla="*/ 85 h 87"/>
                <a:gd name="T22" fmla="*/ 16 w 17"/>
                <a:gd name="T23" fmla="*/ 84 h 87"/>
                <a:gd name="T24" fmla="*/ 16 w 17"/>
                <a:gd name="T25" fmla="*/ 82 h 87"/>
                <a:gd name="T26" fmla="*/ 16 w 17"/>
                <a:gd name="T27" fmla="*/ 79 h 87"/>
                <a:gd name="T28" fmla="*/ 16 w 17"/>
                <a:gd name="T29" fmla="*/ 48 h 87"/>
                <a:gd name="T30" fmla="*/ 13 w 17"/>
                <a:gd name="T31" fmla="*/ 47 h 87"/>
                <a:gd name="T32" fmla="*/ 13 w 17"/>
                <a:gd name="T33" fmla="*/ 39 h 87"/>
                <a:gd name="T34" fmla="*/ 13 w 17"/>
                <a:gd name="T35" fmla="*/ 5 h 87"/>
                <a:gd name="T36" fmla="*/ 4 w 17"/>
                <a:gd name="T37" fmla="*/ 0 h 8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7" h="87">
                  <a:moveTo>
                    <a:pt x="4" y="0"/>
                  </a:moveTo>
                  <a:lnTo>
                    <a:pt x="6" y="6"/>
                  </a:lnTo>
                  <a:lnTo>
                    <a:pt x="2" y="7"/>
                  </a:lnTo>
                  <a:lnTo>
                    <a:pt x="2" y="78"/>
                  </a:lnTo>
                  <a:lnTo>
                    <a:pt x="0" y="79"/>
                  </a:lnTo>
                  <a:lnTo>
                    <a:pt x="0" y="86"/>
                  </a:lnTo>
                  <a:lnTo>
                    <a:pt x="2" y="86"/>
                  </a:lnTo>
                  <a:lnTo>
                    <a:pt x="4" y="86"/>
                  </a:lnTo>
                  <a:lnTo>
                    <a:pt x="6" y="86"/>
                  </a:lnTo>
                  <a:lnTo>
                    <a:pt x="9" y="85"/>
                  </a:lnTo>
                  <a:lnTo>
                    <a:pt x="13" y="85"/>
                  </a:lnTo>
                  <a:lnTo>
                    <a:pt x="16" y="84"/>
                  </a:lnTo>
                  <a:lnTo>
                    <a:pt x="16" y="82"/>
                  </a:lnTo>
                  <a:lnTo>
                    <a:pt x="16" y="79"/>
                  </a:lnTo>
                  <a:lnTo>
                    <a:pt x="16" y="48"/>
                  </a:lnTo>
                  <a:lnTo>
                    <a:pt x="13" y="47"/>
                  </a:lnTo>
                  <a:lnTo>
                    <a:pt x="13" y="39"/>
                  </a:lnTo>
                  <a:lnTo>
                    <a:pt x="13" y="5"/>
                  </a:lnTo>
                  <a:lnTo>
                    <a:pt x="4" y="0"/>
                  </a:lnTo>
                </a:path>
              </a:pathLst>
            </a:custGeom>
            <a:solidFill>
              <a:srgbClr val="00000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Rectangle 7"/>
          <p:cNvSpPr>
            <a:spLocks noGrp="1" noChangeArrowheads="1"/>
          </p:cNvSpPr>
          <p:nvPr>
            <p:ph type="sldNum" sz="quarter" idx="5"/>
          </p:nvPr>
        </p:nvSpPr>
        <p:spPr>
          <a:noFill/>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spcBef>
                <a:spcPct val="0"/>
              </a:spcBef>
            </a:pPr>
            <a:fld id="{8B030F0F-3530-4414-B586-FB58CB4A0225}" type="slidenum">
              <a:rPr lang="en-US" altLang="zh-CN" smtClean="0"/>
              <a:pPr>
                <a:spcBef>
                  <a:spcPct val="0"/>
                </a:spcBef>
              </a:pPr>
              <a:t>95</a:t>
            </a:fld>
            <a:endParaRPr lang="en-US" altLang="zh-CN"/>
          </a:p>
        </p:txBody>
      </p:sp>
      <p:sp>
        <p:nvSpPr>
          <p:cNvPr id="175107" name="Rectangle 2"/>
          <p:cNvSpPr>
            <a:spLocks noGrp="1" noRot="1" noChangeAspect="1" noChangeArrowheads="1" noTextEdit="1"/>
          </p:cNvSpPr>
          <p:nvPr>
            <p:ph type="sldImg"/>
          </p:nvPr>
        </p:nvSpPr>
        <p:spPr>
          <a:xfrm>
            <a:off x="-498475" y="152400"/>
            <a:ext cx="7848600" cy="4414838"/>
          </a:xfrm>
          <a:ln w="12700" cap="flat">
            <a:solidFill>
              <a:schemeClr val="tx1"/>
            </a:solidFill>
          </a:ln>
        </p:spPr>
      </p:sp>
      <p:sp>
        <p:nvSpPr>
          <p:cNvPr id="175108" name="Rectangle 3"/>
          <p:cNvSpPr>
            <a:spLocks noGrp="1" noChangeArrowheads="1"/>
          </p:cNvSpPr>
          <p:nvPr>
            <p:ph type="body" idx="1"/>
          </p:nvPr>
        </p:nvSpPr>
        <p:spPr>
          <a:xfrm>
            <a:off x="412750" y="4773613"/>
            <a:ext cx="6029325" cy="3756025"/>
          </a:xfrm>
          <a:noFill/>
        </p:spPr>
        <p:txBody>
          <a:bodyPr lIns="92388" tIns="46195" rIns="92388" bIns="46195"/>
          <a:lstStyle/>
          <a:p>
            <a:pPr eaLnBrk="1" hangingPunct="1"/>
            <a:r>
              <a:rPr lang="en-US" altLang="zh-CN"/>
              <a:t>The IN Operator</a:t>
            </a:r>
          </a:p>
          <a:p>
            <a:pPr lvl="1" eaLnBrk="1" hangingPunct="1"/>
            <a:r>
              <a:rPr lang="en-US" altLang="zh-CN"/>
              <a:t>To test for values in a specified list, use the IN operator. </a:t>
            </a:r>
          </a:p>
          <a:p>
            <a:pPr lvl="1" eaLnBrk="1" hangingPunct="1"/>
            <a:r>
              <a:rPr lang="en-US" altLang="zh-CN"/>
              <a:t>The above example displays employee number, name, salary, and manager’s employee number of all the employees whose manager’s employee number is 7902, 7566, or 7788.</a:t>
            </a:r>
          </a:p>
          <a:p>
            <a:pPr lvl="1" eaLnBrk="1" hangingPunct="1"/>
            <a:r>
              <a:rPr lang="en-US" altLang="zh-CN"/>
              <a:t>The IN operator can be used with any datatype. The following example </a:t>
            </a:r>
            <a:r>
              <a:rPr lang="en-US" altLang="zh-CN">
                <a:solidFill>
                  <a:srgbClr val="000000"/>
                </a:solidFill>
              </a:rPr>
              <a:t>returns a row from the EMP table for any employee whose name is included in the list of names in the WHERE clause. </a:t>
            </a:r>
          </a:p>
          <a:p>
            <a:pPr lvl="1" eaLnBrk="1" hangingPunct="1"/>
            <a:endParaRPr lang="en-US" altLang="zh-CN" sz="800"/>
          </a:p>
          <a:p>
            <a:pPr eaLnBrk="1" hangingPunct="1">
              <a:spcBef>
                <a:spcPct val="0"/>
              </a:spcBef>
            </a:pPr>
            <a:r>
              <a:rPr lang="en-US" altLang="zh-CN">
                <a:latin typeface="Courier New" panose="02070309020205020404" pitchFamily="49" charset="0"/>
              </a:rPr>
              <a:t>  SQL&gt; SELECT	 empno,  ename,  mgr, deptno</a:t>
            </a:r>
          </a:p>
          <a:p>
            <a:pPr eaLnBrk="1" hangingPunct="1">
              <a:spcBef>
                <a:spcPct val="0"/>
              </a:spcBef>
            </a:pPr>
            <a:r>
              <a:rPr lang="en-US" altLang="zh-CN">
                <a:latin typeface="Courier New" panose="02070309020205020404" pitchFamily="49" charset="0"/>
              </a:rPr>
              <a:t>    2	  FROM  	 emp</a:t>
            </a:r>
          </a:p>
          <a:p>
            <a:pPr eaLnBrk="1" hangingPunct="1">
              <a:spcBef>
                <a:spcPct val="0"/>
              </a:spcBef>
            </a:pPr>
            <a:r>
              <a:rPr lang="en-US" altLang="zh-CN">
                <a:latin typeface="Courier New" panose="02070309020205020404" pitchFamily="49" charset="0"/>
              </a:rPr>
              <a:t>    3	  WHERE 	 ename IN ('FORD' , 'ALLEN');</a:t>
            </a:r>
          </a:p>
          <a:p>
            <a:pPr eaLnBrk="1" hangingPunct="1">
              <a:spcBef>
                <a:spcPct val="0"/>
              </a:spcBef>
            </a:pPr>
            <a:endParaRPr lang="en-US" altLang="zh-CN" sz="700"/>
          </a:p>
          <a:p>
            <a:pPr lvl="1" eaLnBrk="1" hangingPunct="1"/>
            <a:r>
              <a:rPr lang="en-US" altLang="zh-CN"/>
              <a:t>If characters or dates are used in the list, they must be enclosed in single quotation marks (</a:t>
            </a:r>
            <a:r>
              <a:rPr lang="en-US" altLang="zh-CN">
                <a:latin typeface="Courier New" panose="02070309020205020404" pitchFamily="49" charset="0"/>
              </a:rPr>
              <a:t>''</a:t>
            </a:r>
            <a:r>
              <a:rPr lang="en-US" altLang="zh-CN"/>
              <a:t>).</a:t>
            </a:r>
          </a:p>
          <a:p>
            <a:pPr lvl="1" eaLnBrk="1" hangingPunct="1"/>
            <a:endParaRPr lang="en-US" altLang="zh-CN"/>
          </a:p>
          <a:p>
            <a:pPr lvl="1" eaLnBrk="1" hangingPunct="1"/>
            <a:endParaRPr lang="en-US" altLang="zh-CN"/>
          </a:p>
          <a:p>
            <a:pPr lvl="1" eaLnBrk="1" hangingPunct="1"/>
            <a:endParaRPr lang="en-US" altLang="zh-CN"/>
          </a:p>
          <a:p>
            <a:pPr lvl="1" eaLnBrk="1" hangingPunct="1"/>
            <a:endParaRPr lang="en-US" altLang="zh-CN"/>
          </a:p>
          <a:p>
            <a:pPr eaLnBrk="1" hangingPunct="1"/>
            <a:r>
              <a:rPr lang="en-US" altLang="zh-CN">
                <a:solidFill>
                  <a:schemeClr val="accent2"/>
                </a:solidFill>
              </a:rPr>
              <a:t>Class Management Note</a:t>
            </a:r>
          </a:p>
          <a:p>
            <a:pPr lvl="1" eaLnBrk="1" hangingPunct="1"/>
            <a:r>
              <a:rPr lang="en-US" altLang="zh-CN">
                <a:solidFill>
                  <a:schemeClr val="accent2"/>
                </a:solidFill>
              </a:rPr>
              <a:t>Demo: </a:t>
            </a:r>
            <a:r>
              <a:rPr lang="en-US" altLang="zh-CN" i="1">
                <a:solidFill>
                  <a:schemeClr val="accent2"/>
                </a:solidFill>
              </a:rPr>
              <a:t>l2in.sql</a:t>
            </a:r>
          </a:p>
          <a:p>
            <a:pPr lvl="1" eaLnBrk="1" hangingPunct="1"/>
            <a:r>
              <a:rPr lang="en-US" altLang="zh-CN">
                <a:solidFill>
                  <a:schemeClr val="accent2"/>
                </a:solidFill>
              </a:rPr>
              <a:t>Purpose: To illustrate using the IN operator.</a:t>
            </a:r>
            <a:endParaRPr lang="en-US" altLang="zh-CN" i="1">
              <a:solidFill>
                <a:schemeClr val="accent2"/>
              </a:solidFill>
            </a:endParaRPr>
          </a:p>
          <a:p>
            <a:pPr eaLnBrk="1" hangingPunct="1"/>
            <a:endParaRPr lang="en-US" altLang="zh-CN" b="1" i="1">
              <a:solidFill>
                <a:schemeClr val="accent2"/>
              </a:solidFill>
            </a:endParaRPr>
          </a:p>
        </p:txBody>
      </p:sp>
      <p:sp>
        <p:nvSpPr>
          <p:cNvPr id="175109" name="Rectangle 4"/>
          <p:cNvSpPr>
            <a:spLocks noChangeArrowheads="1"/>
          </p:cNvSpPr>
          <p:nvPr/>
        </p:nvSpPr>
        <p:spPr bwMode="auto">
          <a:xfrm>
            <a:off x="622300" y="6057900"/>
            <a:ext cx="5619750" cy="606425"/>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lgn="ctr" eaLnBrk="1" hangingPunct="1">
              <a:spcBef>
                <a:spcPct val="20000"/>
              </a:spcBef>
            </a:pPr>
            <a:endParaRPr kumimoji="0" lang="zh-CN" altLang="en-US" sz="3200">
              <a:latin typeface="Arial" panose="020B0604020202020204" pitchFamily="34" charset="0"/>
            </a:endParaRPr>
          </a:p>
        </p:txBody>
      </p:sp>
      <p:grpSp>
        <p:nvGrpSpPr>
          <p:cNvPr id="175110" name="Group 5"/>
          <p:cNvGrpSpPr>
            <a:grpSpLocks/>
          </p:cNvGrpSpPr>
          <p:nvPr/>
        </p:nvGrpSpPr>
        <p:grpSpPr bwMode="auto">
          <a:xfrm>
            <a:off x="168275" y="6791325"/>
            <a:ext cx="285750" cy="304800"/>
            <a:chOff x="105" y="4271"/>
            <a:chExt cx="179" cy="191"/>
          </a:xfrm>
        </p:grpSpPr>
        <p:sp>
          <p:nvSpPr>
            <p:cNvPr id="175111" name="Freeform 6"/>
            <p:cNvSpPr>
              <a:spLocks/>
            </p:cNvSpPr>
            <p:nvPr/>
          </p:nvSpPr>
          <p:spPr bwMode="auto">
            <a:xfrm>
              <a:off x="105" y="4271"/>
              <a:ext cx="179" cy="184"/>
            </a:xfrm>
            <a:custGeom>
              <a:avLst/>
              <a:gdLst>
                <a:gd name="T0" fmla="*/ 178 w 179"/>
                <a:gd name="T1" fmla="*/ 183 h 184"/>
                <a:gd name="T2" fmla="*/ 178 w 179"/>
                <a:gd name="T3" fmla="*/ 0 h 184"/>
                <a:gd name="T4" fmla="*/ 0 w 179"/>
                <a:gd name="T5" fmla="*/ 0 h 184"/>
                <a:gd name="T6" fmla="*/ 0 w 179"/>
                <a:gd name="T7" fmla="*/ 183 h 184"/>
                <a:gd name="T8" fmla="*/ 178 w 179"/>
                <a:gd name="T9" fmla="*/ 183 h 1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9" h="184">
                  <a:moveTo>
                    <a:pt x="178" y="183"/>
                  </a:moveTo>
                  <a:lnTo>
                    <a:pt x="178" y="0"/>
                  </a:lnTo>
                  <a:lnTo>
                    <a:pt x="0" y="0"/>
                  </a:lnTo>
                  <a:lnTo>
                    <a:pt x="0" y="183"/>
                  </a:lnTo>
                  <a:lnTo>
                    <a:pt x="178" y="183"/>
                  </a:lnTo>
                </a:path>
              </a:pathLst>
            </a:custGeom>
            <a:solidFill>
              <a:srgbClr val="00000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75112" name="Freeform 7"/>
            <p:cNvSpPr>
              <a:spLocks/>
            </p:cNvSpPr>
            <p:nvPr/>
          </p:nvSpPr>
          <p:spPr bwMode="auto">
            <a:xfrm>
              <a:off x="186" y="4445"/>
              <a:ext cx="26" cy="17"/>
            </a:xfrm>
            <a:custGeom>
              <a:avLst/>
              <a:gdLst>
                <a:gd name="T0" fmla="*/ 25 w 26"/>
                <a:gd name="T1" fmla="*/ 16 h 17"/>
                <a:gd name="T2" fmla="*/ 25 w 26"/>
                <a:gd name="T3" fmla="*/ 0 h 17"/>
                <a:gd name="T4" fmla="*/ 0 w 26"/>
                <a:gd name="T5" fmla="*/ 0 h 17"/>
                <a:gd name="T6" fmla="*/ 0 w 26"/>
                <a:gd name="T7" fmla="*/ 16 h 17"/>
                <a:gd name="T8" fmla="*/ 25 w 26"/>
                <a:gd name="T9" fmla="*/ 16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 h="17">
                  <a:moveTo>
                    <a:pt x="25" y="16"/>
                  </a:moveTo>
                  <a:lnTo>
                    <a:pt x="25" y="0"/>
                  </a:lnTo>
                  <a:lnTo>
                    <a:pt x="0" y="0"/>
                  </a:lnTo>
                  <a:lnTo>
                    <a:pt x="0" y="16"/>
                  </a:lnTo>
                  <a:lnTo>
                    <a:pt x="25" y="16"/>
                  </a:lnTo>
                </a:path>
              </a:pathLst>
            </a:custGeom>
            <a:solidFill>
              <a:srgbClr val="FFFF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75113" name="Freeform 8"/>
            <p:cNvSpPr>
              <a:spLocks/>
            </p:cNvSpPr>
            <p:nvPr/>
          </p:nvSpPr>
          <p:spPr bwMode="auto">
            <a:xfrm>
              <a:off x="127" y="4324"/>
              <a:ext cx="32" cy="19"/>
            </a:xfrm>
            <a:custGeom>
              <a:avLst/>
              <a:gdLst>
                <a:gd name="T0" fmla="*/ 0 w 32"/>
                <a:gd name="T1" fmla="*/ 0 h 19"/>
                <a:gd name="T2" fmla="*/ 25 w 32"/>
                <a:gd name="T3" fmla="*/ 18 h 19"/>
                <a:gd name="T4" fmla="*/ 31 w 32"/>
                <a:gd name="T5" fmla="*/ 8 h 19"/>
                <a:gd name="T6" fmla="*/ 0 w 32"/>
                <a:gd name="T7" fmla="*/ 0 h 1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2" h="19">
                  <a:moveTo>
                    <a:pt x="0" y="0"/>
                  </a:moveTo>
                  <a:lnTo>
                    <a:pt x="25" y="18"/>
                  </a:lnTo>
                  <a:lnTo>
                    <a:pt x="31" y="8"/>
                  </a:lnTo>
                  <a:lnTo>
                    <a:pt x="0" y="0"/>
                  </a:lnTo>
                </a:path>
              </a:pathLst>
            </a:custGeom>
            <a:solidFill>
              <a:srgbClr val="FFFF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75114" name="Freeform 9"/>
            <p:cNvSpPr>
              <a:spLocks/>
            </p:cNvSpPr>
            <p:nvPr/>
          </p:nvSpPr>
          <p:spPr bwMode="auto">
            <a:xfrm>
              <a:off x="237" y="4324"/>
              <a:ext cx="35" cy="19"/>
            </a:xfrm>
            <a:custGeom>
              <a:avLst/>
              <a:gdLst>
                <a:gd name="T0" fmla="*/ 34 w 35"/>
                <a:gd name="T1" fmla="*/ 0 h 19"/>
                <a:gd name="T2" fmla="*/ 6 w 35"/>
                <a:gd name="T3" fmla="*/ 18 h 19"/>
                <a:gd name="T4" fmla="*/ 0 w 35"/>
                <a:gd name="T5" fmla="*/ 8 h 19"/>
                <a:gd name="T6" fmla="*/ 34 w 35"/>
                <a:gd name="T7" fmla="*/ 0 h 1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5" h="19">
                  <a:moveTo>
                    <a:pt x="34" y="0"/>
                  </a:moveTo>
                  <a:lnTo>
                    <a:pt x="6" y="18"/>
                  </a:lnTo>
                  <a:lnTo>
                    <a:pt x="0" y="8"/>
                  </a:lnTo>
                  <a:lnTo>
                    <a:pt x="34" y="0"/>
                  </a:lnTo>
                </a:path>
              </a:pathLst>
            </a:custGeom>
            <a:solidFill>
              <a:srgbClr val="FFFF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75115" name="Freeform 10"/>
            <p:cNvSpPr>
              <a:spLocks/>
            </p:cNvSpPr>
            <p:nvPr/>
          </p:nvSpPr>
          <p:spPr bwMode="auto">
            <a:xfrm>
              <a:off x="124" y="4362"/>
              <a:ext cx="34" cy="19"/>
            </a:xfrm>
            <a:custGeom>
              <a:avLst/>
              <a:gdLst>
                <a:gd name="T0" fmla="*/ 0 w 34"/>
                <a:gd name="T1" fmla="*/ 18 h 19"/>
                <a:gd name="T2" fmla="*/ 33 w 34"/>
                <a:gd name="T3" fmla="*/ 14 h 19"/>
                <a:gd name="T4" fmla="*/ 31 w 34"/>
                <a:gd name="T5" fmla="*/ 0 h 19"/>
                <a:gd name="T6" fmla="*/ 0 w 34"/>
                <a:gd name="T7" fmla="*/ 18 h 1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4" h="19">
                  <a:moveTo>
                    <a:pt x="0" y="18"/>
                  </a:moveTo>
                  <a:lnTo>
                    <a:pt x="33" y="14"/>
                  </a:lnTo>
                  <a:lnTo>
                    <a:pt x="31" y="0"/>
                  </a:lnTo>
                  <a:lnTo>
                    <a:pt x="0" y="18"/>
                  </a:lnTo>
                </a:path>
              </a:pathLst>
            </a:custGeom>
            <a:solidFill>
              <a:srgbClr val="FFFF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75116" name="Freeform 11"/>
            <p:cNvSpPr>
              <a:spLocks/>
            </p:cNvSpPr>
            <p:nvPr/>
          </p:nvSpPr>
          <p:spPr bwMode="auto">
            <a:xfrm>
              <a:off x="240" y="4363"/>
              <a:ext cx="35" cy="19"/>
            </a:xfrm>
            <a:custGeom>
              <a:avLst/>
              <a:gdLst>
                <a:gd name="T0" fmla="*/ 34 w 35"/>
                <a:gd name="T1" fmla="*/ 18 h 19"/>
                <a:gd name="T2" fmla="*/ 0 w 35"/>
                <a:gd name="T3" fmla="*/ 15 h 19"/>
                <a:gd name="T4" fmla="*/ 2 w 35"/>
                <a:gd name="T5" fmla="*/ 0 h 19"/>
                <a:gd name="T6" fmla="*/ 34 w 35"/>
                <a:gd name="T7" fmla="*/ 18 h 1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5" h="19">
                  <a:moveTo>
                    <a:pt x="34" y="18"/>
                  </a:moveTo>
                  <a:lnTo>
                    <a:pt x="0" y="15"/>
                  </a:lnTo>
                  <a:lnTo>
                    <a:pt x="2" y="0"/>
                  </a:lnTo>
                  <a:lnTo>
                    <a:pt x="34" y="18"/>
                  </a:lnTo>
                </a:path>
              </a:pathLst>
            </a:custGeom>
            <a:solidFill>
              <a:srgbClr val="FFFF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75117" name="Freeform 12"/>
            <p:cNvSpPr>
              <a:spLocks/>
            </p:cNvSpPr>
            <p:nvPr/>
          </p:nvSpPr>
          <p:spPr bwMode="auto">
            <a:xfrm>
              <a:off x="150" y="4285"/>
              <a:ext cx="26" cy="30"/>
            </a:xfrm>
            <a:custGeom>
              <a:avLst/>
              <a:gdLst>
                <a:gd name="T0" fmla="*/ 0 w 26"/>
                <a:gd name="T1" fmla="*/ 0 h 30"/>
                <a:gd name="T2" fmla="*/ 15 w 26"/>
                <a:gd name="T3" fmla="*/ 29 h 30"/>
                <a:gd name="T4" fmla="*/ 25 w 26"/>
                <a:gd name="T5" fmla="*/ 22 h 30"/>
                <a:gd name="T6" fmla="*/ 0 w 26"/>
                <a:gd name="T7" fmla="*/ 0 h 3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6" h="30">
                  <a:moveTo>
                    <a:pt x="0" y="0"/>
                  </a:moveTo>
                  <a:lnTo>
                    <a:pt x="15" y="29"/>
                  </a:lnTo>
                  <a:lnTo>
                    <a:pt x="25" y="22"/>
                  </a:lnTo>
                  <a:lnTo>
                    <a:pt x="0" y="0"/>
                  </a:lnTo>
                </a:path>
              </a:pathLst>
            </a:custGeom>
            <a:solidFill>
              <a:srgbClr val="FFFF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75118" name="Freeform 13"/>
            <p:cNvSpPr>
              <a:spLocks/>
            </p:cNvSpPr>
            <p:nvPr/>
          </p:nvSpPr>
          <p:spPr bwMode="auto">
            <a:xfrm>
              <a:off x="215" y="4287"/>
              <a:ext cx="28" cy="32"/>
            </a:xfrm>
            <a:custGeom>
              <a:avLst/>
              <a:gdLst>
                <a:gd name="T0" fmla="*/ 27 w 28"/>
                <a:gd name="T1" fmla="*/ 0 h 32"/>
                <a:gd name="T2" fmla="*/ 11 w 28"/>
                <a:gd name="T3" fmla="*/ 31 h 32"/>
                <a:gd name="T4" fmla="*/ 0 w 28"/>
                <a:gd name="T5" fmla="*/ 23 h 32"/>
                <a:gd name="T6" fmla="*/ 27 w 28"/>
                <a:gd name="T7" fmla="*/ 0 h 3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 h="32">
                  <a:moveTo>
                    <a:pt x="27" y="0"/>
                  </a:moveTo>
                  <a:lnTo>
                    <a:pt x="11" y="31"/>
                  </a:lnTo>
                  <a:lnTo>
                    <a:pt x="0" y="23"/>
                  </a:lnTo>
                  <a:lnTo>
                    <a:pt x="27" y="0"/>
                  </a:lnTo>
                </a:path>
              </a:pathLst>
            </a:custGeom>
            <a:solidFill>
              <a:srgbClr val="FFFF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75119" name="Freeform 14"/>
            <p:cNvSpPr>
              <a:spLocks/>
            </p:cNvSpPr>
            <p:nvPr/>
          </p:nvSpPr>
          <p:spPr bwMode="auto">
            <a:xfrm>
              <a:off x="190" y="4277"/>
              <a:ext cx="17" cy="30"/>
            </a:xfrm>
            <a:custGeom>
              <a:avLst/>
              <a:gdLst>
                <a:gd name="T0" fmla="*/ 7 w 17"/>
                <a:gd name="T1" fmla="*/ 0 h 30"/>
                <a:gd name="T2" fmla="*/ 0 w 17"/>
                <a:gd name="T3" fmla="*/ 29 h 30"/>
                <a:gd name="T4" fmla="*/ 16 w 17"/>
                <a:gd name="T5" fmla="*/ 28 h 30"/>
                <a:gd name="T6" fmla="*/ 7 w 17"/>
                <a:gd name="T7" fmla="*/ 0 h 3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 h="30">
                  <a:moveTo>
                    <a:pt x="7" y="0"/>
                  </a:moveTo>
                  <a:lnTo>
                    <a:pt x="0" y="29"/>
                  </a:lnTo>
                  <a:lnTo>
                    <a:pt x="16" y="28"/>
                  </a:lnTo>
                  <a:lnTo>
                    <a:pt x="7" y="0"/>
                  </a:lnTo>
                </a:path>
              </a:pathLst>
            </a:custGeom>
            <a:solidFill>
              <a:srgbClr val="FFFF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75120" name="Freeform 15"/>
            <p:cNvSpPr>
              <a:spLocks/>
            </p:cNvSpPr>
            <p:nvPr/>
          </p:nvSpPr>
          <p:spPr bwMode="auto">
            <a:xfrm>
              <a:off x="164" y="4323"/>
              <a:ext cx="68" cy="115"/>
            </a:xfrm>
            <a:custGeom>
              <a:avLst/>
              <a:gdLst>
                <a:gd name="T0" fmla="*/ 22 w 68"/>
                <a:gd name="T1" fmla="*/ 114 h 115"/>
                <a:gd name="T2" fmla="*/ 23 w 68"/>
                <a:gd name="T3" fmla="*/ 94 h 115"/>
                <a:gd name="T4" fmla="*/ 21 w 68"/>
                <a:gd name="T5" fmla="*/ 91 h 115"/>
                <a:gd name="T6" fmla="*/ 15 w 68"/>
                <a:gd name="T7" fmla="*/ 83 h 115"/>
                <a:gd name="T8" fmla="*/ 9 w 68"/>
                <a:gd name="T9" fmla="*/ 72 h 115"/>
                <a:gd name="T10" fmla="*/ 4 w 68"/>
                <a:gd name="T11" fmla="*/ 58 h 115"/>
                <a:gd name="T12" fmla="*/ 0 w 68"/>
                <a:gd name="T13" fmla="*/ 42 h 115"/>
                <a:gd name="T14" fmla="*/ 1 w 68"/>
                <a:gd name="T15" fmla="*/ 27 h 115"/>
                <a:gd name="T16" fmla="*/ 8 w 68"/>
                <a:gd name="T17" fmla="*/ 12 h 115"/>
                <a:gd name="T18" fmla="*/ 23 w 68"/>
                <a:gd name="T19" fmla="*/ 0 h 115"/>
                <a:gd name="T20" fmla="*/ 43 w 68"/>
                <a:gd name="T21" fmla="*/ 0 h 115"/>
                <a:gd name="T22" fmla="*/ 46 w 68"/>
                <a:gd name="T23" fmla="*/ 1 h 115"/>
                <a:gd name="T24" fmla="*/ 51 w 68"/>
                <a:gd name="T25" fmla="*/ 5 h 115"/>
                <a:gd name="T26" fmla="*/ 57 w 68"/>
                <a:gd name="T27" fmla="*/ 11 h 115"/>
                <a:gd name="T28" fmla="*/ 63 w 68"/>
                <a:gd name="T29" fmla="*/ 20 h 115"/>
                <a:gd name="T30" fmla="*/ 67 w 68"/>
                <a:gd name="T31" fmla="*/ 32 h 115"/>
                <a:gd name="T32" fmla="*/ 66 w 68"/>
                <a:gd name="T33" fmla="*/ 48 h 115"/>
                <a:gd name="T34" fmla="*/ 59 w 68"/>
                <a:gd name="T35" fmla="*/ 68 h 115"/>
                <a:gd name="T36" fmla="*/ 43 w 68"/>
                <a:gd name="T37" fmla="*/ 91 h 115"/>
                <a:gd name="T38" fmla="*/ 43 w 68"/>
                <a:gd name="T39" fmla="*/ 114 h 115"/>
                <a:gd name="T40" fmla="*/ 22 w 68"/>
                <a:gd name="T41" fmla="*/ 114 h 11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68" h="115">
                  <a:moveTo>
                    <a:pt x="22" y="114"/>
                  </a:moveTo>
                  <a:lnTo>
                    <a:pt x="23" y="94"/>
                  </a:lnTo>
                  <a:lnTo>
                    <a:pt x="21" y="91"/>
                  </a:lnTo>
                  <a:lnTo>
                    <a:pt x="15" y="83"/>
                  </a:lnTo>
                  <a:lnTo>
                    <a:pt x="9" y="72"/>
                  </a:lnTo>
                  <a:lnTo>
                    <a:pt x="4" y="58"/>
                  </a:lnTo>
                  <a:lnTo>
                    <a:pt x="0" y="42"/>
                  </a:lnTo>
                  <a:lnTo>
                    <a:pt x="1" y="27"/>
                  </a:lnTo>
                  <a:lnTo>
                    <a:pt x="8" y="12"/>
                  </a:lnTo>
                  <a:lnTo>
                    <a:pt x="23" y="0"/>
                  </a:lnTo>
                  <a:lnTo>
                    <a:pt x="43" y="0"/>
                  </a:lnTo>
                  <a:lnTo>
                    <a:pt x="46" y="1"/>
                  </a:lnTo>
                  <a:lnTo>
                    <a:pt x="51" y="5"/>
                  </a:lnTo>
                  <a:lnTo>
                    <a:pt x="57" y="11"/>
                  </a:lnTo>
                  <a:lnTo>
                    <a:pt x="63" y="20"/>
                  </a:lnTo>
                  <a:lnTo>
                    <a:pt x="67" y="32"/>
                  </a:lnTo>
                  <a:lnTo>
                    <a:pt x="66" y="48"/>
                  </a:lnTo>
                  <a:lnTo>
                    <a:pt x="59" y="68"/>
                  </a:lnTo>
                  <a:lnTo>
                    <a:pt x="43" y="91"/>
                  </a:lnTo>
                  <a:lnTo>
                    <a:pt x="43" y="114"/>
                  </a:lnTo>
                  <a:lnTo>
                    <a:pt x="22" y="114"/>
                  </a:lnTo>
                </a:path>
              </a:pathLst>
            </a:custGeom>
            <a:solidFill>
              <a:srgbClr val="FFFF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75121" name="Freeform 16"/>
            <p:cNvSpPr>
              <a:spLocks/>
            </p:cNvSpPr>
            <p:nvPr/>
          </p:nvSpPr>
          <p:spPr bwMode="auto">
            <a:xfrm>
              <a:off x="192" y="4343"/>
              <a:ext cx="17" cy="88"/>
            </a:xfrm>
            <a:custGeom>
              <a:avLst/>
              <a:gdLst>
                <a:gd name="T0" fmla="*/ 4 w 17"/>
                <a:gd name="T1" fmla="*/ 0 h 88"/>
                <a:gd name="T2" fmla="*/ 6 w 17"/>
                <a:gd name="T3" fmla="*/ 6 h 88"/>
                <a:gd name="T4" fmla="*/ 2 w 17"/>
                <a:gd name="T5" fmla="*/ 7 h 88"/>
                <a:gd name="T6" fmla="*/ 2 w 17"/>
                <a:gd name="T7" fmla="*/ 78 h 88"/>
                <a:gd name="T8" fmla="*/ 0 w 17"/>
                <a:gd name="T9" fmla="*/ 79 h 88"/>
                <a:gd name="T10" fmla="*/ 0 w 17"/>
                <a:gd name="T11" fmla="*/ 87 h 88"/>
                <a:gd name="T12" fmla="*/ 2 w 17"/>
                <a:gd name="T13" fmla="*/ 87 h 88"/>
                <a:gd name="T14" fmla="*/ 4 w 17"/>
                <a:gd name="T15" fmla="*/ 87 h 88"/>
                <a:gd name="T16" fmla="*/ 6 w 17"/>
                <a:gd name="T17" fmla="*/ 87 h 88"/>
                <a:gd name="T18" fmla="*/ 9 w 17"/>
                <a:gd name="T19" fmla="*/ 85 h 88"/>
                <a:gd name="T20" fmla="*/ 13 w 17"/>
                <a:gd name="T21" fmla="*/ 85 h 88"/>
                <a:gd name="T22" fmla="*/ 16 w 17"/>
                <a:gd name="T23" fmla="*/ 84 h 88"/>
                <a:gd name="T24" fmla="*/ 16 w 17"/>
                <a:gd name="T25" fmla="*/ 82 h 88"/>
                <a:gd name="T26" fmla="*/ 16 w 17"/>
                <a:gd name="T27" fmla="*/ 79 h 88"/>
                <a:gd name="T28" fmla="*/ 16 w 17"/>
                <a:gd name="T29" fmla="*/ 48 h 88"/>
                <a:gd name="T30" fmla="*/ 13 w 17"/>
                <a:gd name="T31" fmla="*/ 47 h 88"/>
                <a:gd name="T32" fmla="*/ 13 w 17"/>
                <a:gd name="T33" fmla="*/ 39 h 88"/>
                <a:gd name="T34" fmla="*/ 13 w 17"/>
                <a:gd name="T35" fmla="*/ 5 h 88"/>
                <a:gd name="T36" fmla="*/ 4 w 17"/>
                <a:gd name="T37" fmla="*/ 0 h 8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7" h="88">
                  <a:moveTo>
                    <a:pt x="4" y="0"/>
                  </a:moveTo>
                  <a:lnTo>
                    <a:pt x="6" y="6"/>
                  </a:lnTo>
                  <a:lnTo>
                    <a:pt x="2" y="7"/>
                  </a:lnTo>
                  <a:lnTo>
                    <a:pt x="2" y="78"/>
                  </a:lnTo>
                  <a:lnTo>
                    <a:pt x="0" y="79"/>
                  </a:lnTo>
                  <a:lnTo>
                    <a:pt x="0" y="87"/>
                  </a:lnTo>
                  <a:lnTo>
                    <a:pt x="2" y="87"/>
                  </a:lnTo>
                  <a:lnTo>
                    <a:pt x="4" y="87"/>
                  </a:lnTo>
                  <a:lnTo>
                    <a:pt x="6" y="87"/>
                  </a:lnTo>
                  <a:lnTo>
                    <a:pt x="9" y="85"/>
                  </a:lnTo>
                  <a:lnTo>
                    <a:pt x="13" y="85"/>
                  </a:lnTo>
                  <a:lnTo>
                    <a:pt x="16" y="84"/>
                  </a:lnTo>
                  <a:lnTo>
                    <a:pt x="16" y="82"/>
                  </a:lnTo>
                  <a:lnTo>
                    <a:pt x="16" y="79"/>
                  </a:lnTo>
                  <a:lnTo>
                    <a:pt x="16" y="48"/>
                  </a:lnTo>
                  <a:lnTo>
                    <a:pt x="13" y="47"/>
                  </a:lnTo>
                  <a:lnTo>
                    <a:pt x="13" y="39"/>
                  </a:lnTo>
                  <a:lnTo>
                    <a:pt x="13" y="5"/>
                  </a:lnTo>
                  <a:lnTo>
                    <a:pt x="4" y="0"/>
                  </a:lnTo>
                </a:path>
              </a:pathLst>
            </a:custGeom>
            <a:solidFill>
              <a:srgbClr val="00000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7"/>
          <p:cNvSpPr>
            <a:spLocks noGrp="1" noChangeArrowheads="1"/>
          </p:cNvSpPr>
          <p:nvPr>
            <p:ph type="sldNum" sz="quarter" idx="5"/>
          </p:nvPr>
        </p:nvSpPr>
        <p:spPr>
          <a:noFill/>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spcBef>
                <a:spcPct val="0"/>
              </a:spcBef>
            </a:pPr>
            <a:fld id="{8C06AE37-FB82-48D2-986F-47BDAD933276}" type="slidenum">
              <a:rPr lang="en-US" altLang="zh-CN" smtClean="0"/>
              <a:pPr>
                <a:spcBef>
                  <a:spcPct val="0"/>
                </a:spcBef>
              </a:pPr>
              <a:t>96</a:t>
            </a:fld>
            <a:endParaRPr lang="en-US" altLang="zh-CN"/>
          </a:p>
        </p:txBody>
      </p:sp>
      <p:sp>
        <p:nvSpPr>
          <p:cNvPr id="177155" name="Rectangle 2"/>
          <p:cNvSpPr>
            <a:spLocks noGrp="1" noChangeArrowheads="1"/>
          </p:cNvSpPr>
          <p:nvPr>
            <p:ph type="body" idx="1"/>
          </p:nvPr>
        </p:nvSpPr>
        <p:spPr>
          <a:xfrm>
            <a:off x="412750" y="4773613"/>
            <a:ext cx="6029325" cy="3756025"/>
          </a:xfrm>
          <a:noFill/>
        </p:spPr>
        <p:txBody>
          <a:bodyPr lIns="92388" tIns="46195" rIns="92388" bIns="46195"/>
          <a:lstStyle/>
          <a:p>
            <a:pPr defTabSz="401638" eaLnBrk="1" hangingPunct="1"/>
            <a:r>
              <a:rPr lang="en-US" altLang="zh-CN"/>
              <a:t>The LIKE Operator</a:t>
            </a:r>
          </a:p>
          <a:p>
            <a:pPr marL="114300" lvl="1" defTabSz="401638" eaLnBrk="1" hangingPunct="1"/>
            <a:r>
              <a:rPr lang="en-US" altLang="zh-CN"/>
              <a:t>You may not always know the exact value to search for. You can select rows that match a character pattern by using the LIKE operator. The character pattern matching operation is referred to as a </a:t>
            </a:r>
            <a:r>
              <a:rPr lang="en-US" altLang="zh-CN" b="1" i="1"/>
              <a:t>wildcard </a:t>
            </a:r>
            <a:r>
              <a:rPr lang="en-US" altLang="zh-CN"/>
              <a:t>search. Two symbols can be used to construct the search string. </a:t>
            </a:r>
          </a:p>
          <a:p>
            <a:pPr marL="114300" lvl="1" defTabSz="401638" eaLnBrk="1" hangingPunct="1"/>
            <a:endParaRPr lang="en-US" altLang="zh-CN"/>
          </a:p>
          <a:p>
            <a:pPr marL="114300" lvl="1" defTabSz="401638" eaLnBrk="1" hangingPunct="1"/>
            <a:endParaRPr lang="en-US" altLang="zh-CN"/>
          </a:p>
          <a:p>
            <a:pPr marL="114300" lvl="1" defTabSz="401638" eaLnBrk="1" hangingPunct="1"/>
            <a:endParaRPr lang="en-US" altLang="zh-CN"/>
          </a:p>
          <a:p>
            <a:pPr marL="114300" lvl="1" defTabSz="401638" eaLnBrk="1" hangingPunct="1"/>
            <a:endParaRPr lang="en-US" altLang="zh-CN" sz="500"/>
          </a:p>
          <a:p>
            <a:pPr marL="114300" lvl="1" defTabSz="401638" eaLnBrk="1" hangingPunct="1">
              <a:spcBef>
                <a:spcPct val="0"/>
              </a:spcBef>
            </a:pPr>
            <a:r>
              <a:rPr lang="en-US" altLang="zh-CN"/>
              <a:t>The SELECT statement above returns the employee name from the EMP table for any employee whose name begins with an “S.” Note the uppercase “S.” Names beginning with an “s” will not be returned. </a:t>
            </a:r>
          </a:p>
          <a:p>
            <a:pPr marL="114300" lvl="1" defTabSz="401638" eaLnBrk="1" hangingPunct="1">
              <a:spcBef>
                <a:spcPct val="0"/>
              </a:spcBef>
            </a:pPr>
            <a:r>
              <a:rPr lang="en-US" altLang="zh-CN"/>
              <a:t>The LIKE operator can be used as a shortcut for some BETWEEN comparisons. The following example displays names and hiredates of all employees who joined between January 1981 and December 1981. </a:t>
            </a:r>
            <a:endParaRPr lang="en-US" altLang="zh-CN">
              <a:latin typeface="Courier New" panose="02070309020205020404" pitchFamily="49" charset="0"/>
            </a:endParaRPr>
          </a:p>
          <a:p>
            <a:pPr marL="114300" lvl="1" defTabSz="401638" eaLnBrk="1" hangingPunct="1">
              <a:spcBef>
                <a:spcPct val="0"/>
              </a:spcBef>
            </a:pPr>
            <a:endParaRPr lang="en-US" altLang="zh-CN">
              <a:latin typeface="Courier New" panose="02070309020205020404" pitchFamily="49" charset="0"/>
            </a:endParaRPr>
          </a:p>
          <a:p>
            <a:pPr marL="114300" lvl="1" defTabSz="401638" eaLnBrk="1" hangingPunct="1">
              <a:spcBef>
                <a:spcPct val="0"/>
              </a:spcBef>
            </a:pPr>
            <a:r>
              <a:rPr lang="en-US" altLang="zh-CN">
                <a:latin typeface="Courier New" panose="02070309020205020404" pitchFamily="49" charset="0"/>
              </a:rPr>
              <a:t>  </a:t>
            </a:r>
            <a:r>
              <a:rPr lang="en-US" altLang="zh-CN" b="1">
                <a:latin typeface="Courier New" panose="02070309020205020404" pitchFamily="49" charset="0"/>
              </a:rPr>
              <a:t>SQL&gt;  SELECT	ename, hiredate</a:t>
            </a:r>
          </a:p>
          <a:p>
            <a:pPr marL="114300" lvl="1" defTabSz="401638" eaLnBrk="1" hangingPunct="1">
              <a:spcBef>
                <a:spcPct val="0"/>
              </a:spcBef>
            </a:pPr>
            <a:r>
              <a:rPr lang="en-US" altLang="zh-CN" b="1">
                <a:latin typeface="Courier New" panose="02070309020205020404" pitchFamily="49" charset="0"/>
              </a:rPr>
              <a:t>    2   FROM		emp</a:t>
            </a:r>
          </a:p>
          <a:p>
            <a:pPr marL="114300" lvl="1" defTabSz="401638" eaLnBrk="1" hangingPunct="1">
              <a:spcBef>
                <a:spcPct val="0"/>
              </a:spcBef>
            </a:pPr>
            <a:r>
              <a:rPr lang="en-US" altLang="zh-CN" b="1">
                <a:latin typeface="Courier New" panose="02070309020205020404" pitchFamily="49" charset="0"/>
              </a:rPr>
              <a:t>    3   WHERE	hiredate LIKE '%81';</a:t>
            </a:r>
          </a:p>
        </p:txBody>
      </p:sp>
      <p:sp>
        <p:nvSpPr>
          <p:cNvPr id="177156" name="Rectangle 3"/>
          <p:cNvSpPr>
            <a:spLocks noGrp="1" noRot="1" noChangeAspect="1" noChangeArrowheads="1" noTextEdit="1"/>
          </p:cNvSpPr>
          <p:nvPr>
            <p:ph type="sldImg"/>
          </p:nvPr>
        </p:nvSpPr>
        <p:spPr>
          <a:xfrm>
            <a:off x="-498475" y="152400"/>
            <a:ext cx="7848600" cy="4414838"/>
          </a:xfrm>
          <a:ln w="12700" cap="flat">
            <a:solidFill>
              <a:schemeClr val="tx1"/>
            </a:solidFill>
          </a:ln>
        </p:spPr>
      </p:sp>
      <p:graphicFrame>
        <p:nvGraphicFramePr>
          <p:cNvPr id="177157" name="Object 4"/>
          <p:cNvGraphicFramePr>
            <a:graphicFrameLocks/>
          </p:cNvGraphicFramePr>
          <p:nvPr/>
        </p:nvGraphicFramePr>
        <p:xfrm>
          <a:off x="598488" y="5599113"/>
          <a:ext cx="5686425" cy="809625"/>
        </p:xfrm>
        <a:graphic>
          <a:graphicData uri="http://schemas.openxmlformats.org/presentationml/2006/ole">
            <mc:AlternateContent xmlns:mc="http://schemas.openxmlformats.org/markup-compatibility/2006">
              <mc:Choice xmlns:v="urn:schemas-microsoft-com:vml" Requires="v">
                <p:oleObj name="Document" r:id="rId3" imgW="5654040" imgH="807720" progId="Word.Document.6">
                  <p:embed/>
                </p:oleObj>
              </mc:Choice>
              <mc:Fallback>
                <p:oleObj name="Document" r:id="rId3" imgW="5654040" imgH="807720" progId="Word.Document.6">
                  <p:embed/>
                  <p:pic>
                    <p:nvPicPr>
                      <p:cNvPr id="0" name="Object 4"/>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8488" y="5599113"/>
                        <a:ext cx="5686425" cy="809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77158" name="Rectangle 5"/>
          <p:cNvSpPr>
            <a:spLocks noChangeArrowheads="1"/>
          </p:cNvSpPr>
          <p:nvPr/>
        </p:nvSpPr>
        <p:spPr bwMode="auto">
          <a:xfrm>
            <a:off x="617538" y="7383463"/>
            <a:ext cx="5662612" cy="642937"/>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lgn="ctr" eaLnBrk="1" hangingPunct="1">
              <a:spcBef>
                <a:spcPct val="20000"/>
              </a:spcBef>
            </a:pPr>
            <a:endParaRPr kumimoji="0" lang="zh-CN" altLang="en-US" sz="3200">
              <a:latin typeface="Arial" panose="020B0604020202020204" pitchFamily="34" charset="0"/>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Rectangle 7"/>
          <p:cNvSpPr>
            <a:spLocks noGrp="1" noChangeArrowheads="1"/>
          </p:cNvSpPr>
          <p:nvPr>
            <p:ph type="sldNum" sz="quarter" idx="5"/>
          </p:nvPr>
        </p:nvSpPr>
        <p:spPr>
          <a:noFill/>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spcBef>
                <a:spcPct val="0"/>
              </a:spcBef>
            </a:pPr>
            <a:fld id="{4E2A723B-D8FB-4095-944F-D6D41A29AAB8}" type="slidenum">
              <a:rPr lang="en-US" altLang="zh-CN" smtClean="0"/>
              <a:pPr>
                <a:spcBef>
                  <a:spcPct val="0"/>
                </a:spcBef>
              </a:pPr>
              <a:t>97</a:t>
            </a:fld>
            <a:endParaRPr lang="en-US" altLang="zh-CN"/>
          </a:p>
        </p:txBody>
      </p:sp>
      <p:sp>
        <p:nvSpPr>
          <p:cNvPr id="179203" name="Rectangle 2"/>
          <p:cNvSpPr>
            <a:spLocks noGrp="1" noRot="1" noChangeAspect="1" noChangeArrowheads="1" noTextEdit="1"/>
          </p:cNvSpPr>
          <p:nvPr>
            <p:ph type="sldImg"/>
          </p:nvPr>
        </p:nvSpPr>
        <p:spPr>
          <a:xfrm>
            <a:off x="-498475" y="152400"/>
            <a:ext cx="7848600" cy="4414838"/>
          </a:xfrm>
          <a:ln w="12700" cap="flat">
            <a:solidFill>
              <a:schemeClr val="tx1"/>
            </a:solidFill>
          </a:ln>
        </p:spPr>
      </p:sp>
      <p:sp>
        <p:nvSpPr>
          <p:cNvPr id="179204" name="Rectangle 3"/>
          <p:cNvSpPr>
            <a:spLocks noGrp="1" noChangeArrowheads="1"/>
          </p:cNvSpPr>
          <p:nvPr>
            <p:ph type="body" idx="1"/>
          </p:nvPr>
        </p:nvSpPr>
        <p:spPr>
          <a:xfrm>
            <a:off x="412750" y="4773613"/>
            <a:ext cx="6029325" cy="3756025"/>
          </a:xfrm>
          <a:noFill/>
        </p:spPr>
        <p:txBody>
          <a:bodyPr lIns="92388" tIns="46195" rIns="92388" bIns="46195"/>
          <a:lstStyle/>
          <a:p>
            <a:pPr eaLnBrk="1" hangingPunct="1"/>
            <a:r>
              <a:rPr lang="en-US" altLang="zh-CN"/>
              <a:t>Combining Wildcard Characters</a:t>
            </a:r>
          </a:p>
          <a:p>
            <a:pPr lvl="1" eaLnBrk="1" hangingPunct="1"/>
            <a:r>
              <a:rPr lang="en-US" altLang="zh-CN"/>
              <a:t>The % and _ symbols can be used in any combination with literal characters. The example on the slide displays the names of all employees whose name has an “A” as the second character.</a:t>
            </a:r>
          </a:p>
          <a:p>
            <a:pPr eaLnBrk="1" hangingPunct="1"/>
            <a:r>
              <a:rPr lang="en-US" altLang="zh-CN"/>
              <a:t>The ESCAPE Option</a:t>
            </a:r>
          </a:p>
          <a:p>
            <a:pPr lvl="1" eaLnBrk="1" hangingPunct="1"/>
            <a:r>
              <a:rPr lang="en-US" altLang="zh-CN"/>
              <a:t>When you need to have an exact match for the actual "%" and "_" characters, use the ESCAPE option. This option specifies what the ESCAPE character is. To display the names of employees whose name contains "A_B", use the following SQL statement:</a:t>
            </a:r>
          </a:p>
          <a:p>
            <a:pPr lvl="1" eaLnBrk="1" hangingPunct="1"/>
            <a:endParaRPr lang="en-US" altLang="zh-CN"/>
          </a:p>
          <a:p>
            <a:pPr lvl="1" eaLnBrk="1" hangingPunct="1"/>
            <a:endParaRPr lang="en-US" altLang="zh-CN"/>
          </a:p>
          <a:p>
            <a:pPr lvl="1" eaLnBrk="1" hangingPunct="1"/>
            <a:endParaRPr lang="en-US" altLang="zh-CN" sz="1600"/>
          </a:p>
          <a:p>
            <a:pPr lvl="1" eaLnBrk="1" hangingPunct="1">
              <a:spcBef>
                <a:spcPct val="65000"/>
              </a:spcBef>
            </a:pPr>
            <a:r>
              <a:rPr lang="en-US" altLang="zh-CN"/>
              <a:t>The ESCAPE option identifies the backlash (\) as the escape character. In the pattern, the escape character precedes the underscore (_). This causes the Oracle Server to interpret the underscore literally. </a:t>
            </a:r>
          </a:p>
          <a:p>
            <a:pPr eaLnBrk="1" hangingPunct="1"/>
            <a:endParaRPr lang="en-US" altLang="zh-CN" b="1"/>
          </a:p>
        </p:txBody>
      </p:sp>
      <p:sp>
        <p:nvSpPr>
          <p:cNvPr id="179205" name="Rectangle 4"/>
          <p:cNvSpPr>
            <a:spLocks noChangeArrowheads="1"/>
          </p:cNvSpPr>
          <p:nvPr/>
        </p:nvSpPr>
        <p:spPr bwMode="auto">
          <a:xfrm>
            <a:off x="628650" y="6211888"/>
            <a:ext cx="5662613" cy="676275"/>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lgn="ctr" eaLnBrk="1" hangingPunct="1">
              <a:spcBef>
                <a:spcPct val="20000"/>
              </a:spcBef>
            </a:pPr>
            <a:endParaRPr kumimoji="0" lang="zh-CN" altLang="en-US" sz="3200">
              <a:latin typeface="Arial" panose="020B0604020202020204" pitchFamily="34" charset="0"/>
            </a:endParaRPr>
          </a:p>
        </p:txBody>
      </p:sp>
      <p:sp>
        <p:nvSpPr>
          <p:cNvPr id="179206" name="Rectangle 5"/>
          <p:cNvSpPr>
            <a:spLocks noChangeArrowheads="1"/>
          </p:cNvSpPr>
          <p:nvPr/>
        </p:nvSpPr>
        <p:spPr bwMode="auto">
          <a:xfrm>
            <a:off x="749300" y="6210300"/>
            <a:ext cx="4514850" cy="674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796" tIns="44601" rIns="90796" bIns="44601">
            <a:spAutoFit/>
          </a:bodyPr>
          <a:lstStyle>
            <a:lvl1pPr defTabSz="403225">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defTabSz="403225">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defTabSz="403225">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defTabSz="403225">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defTabSz="403225">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defTabSz="403225"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defTabSz="403225"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defTabSz="403225"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defTabSz="403225"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spcBef>
                <a:spcPct val="0"/>
              </a:spcBef>
              <a:spcAft>
                <a:spcPct val="24000"/>
              </a:spcAft>
            </a:pPr>
            <a:r>
              <a:rPr kumimoji="0" lang="en-US" altLang="zh-CN" sz="1100" b="1">
                <a:latin typeface="Courier New" panose="02070309020205020404" pitchFamily="49" charset="0"/>
              </a:rPr>
              <a:t>SQL&gt;	SELECT	ename</a:t>
            </a:r>
          </a:p>
          <a:p>
            <a:pPr>
              <a:spcBef>
                <a:spcPct val="0"/>
              </a:spcBef>
              <a:spcAft>
                <a:spcPct val="24000"/>
              </a:spcAft>
            </a:pPr>
            <a:r>
              <a:rPr kumimoji="0" lang="en-US" altLang="zh-CN" sz="1100" b="1">
                <a:latin typeface="Courier New" panose="02070309020205020404" pitchFamily="49" charset="0"/>
              </a:rPr>
              <a:t>  2	FROM 	emp</a:t>
            </a:r>
          </a:p>
          <a:p>
            <a:pPr>
              <a:spcBef>
                <a:spcPct val="0"/>
              </a:spcBef>
              <a:spcAft>
                <a:spcPct val="24000"/>
              </a:spcAft>
            </a:pPr>
            <a:r>
              <a:rPr kumimoji="0" lang="en-US" altLang="zh-CN" sz="1100" b="1">
                <a:latin typeface="Courier New" panose="02070309020205020404" pitchFamily="49" charset="0"/>
              </a:rPr>
              <a:t>  3	WHERE 	ename  LIKE  '%A\_%B'  ESCAPE  '\';</a:t>
            </a: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Rectangle 7"/>
          <p:cNvSpPr>
            <a:spLocks noGrp="1" noChangeArrowheads="1"/>
          </p:cNvSpPr>
          <p:nvPr>
            <p:ph type="sldNum" sz="quarter" idx="5"/>
          </p:nvPr>
        </p:nvSpPr>
        <p:spPr>
          <a:noFill/>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spcBef>
                <a:spcPct val="0"/>
              </a:spcBef>
            </a:pPr>
            <a:fld id="{B35E5838-4113-4F15-B540-BCECA785BE2E}" type="slidenum">
              <a:rPr lang="en-US" altLang="zh-CN" smtClean="0"/>
              <a:pPr>
                <a:spcBef>
                  <a:spcPct val="0"/>
                </a:spcBef>
              </a:pPr>
              <a:t>99</a:t>
            </a:fld>
            <a:endParaRPr lang="en-US" altLang="zh-CN"/>
          </a:p>
        </p:txBody>
      </p:sp>
      <p:sp>
        <p:nvSpPr>
          <p:cNvPr id="182275" name="Rectangle 2"/>
          <p:cNvSpPr>
            <a:spLocks noGrp="1" noChangeArrowheads="1"/>
          </p:cNvSpPr>
          <p:nvPr>
            <p:ph type="body" idx="1"/>
          </p:nvPr>
        </p:nvSpPr>
        <p:spPr>
          <a:xfrm>
            <a:off x="412750" y="4773613"/>
            <a:ext cx="6029325" cy="3756025"/>
          </a:xfrm>
          <a:noFill/>
        </p:spPr>
        <p:txBody>
          <a:bodyPr lIns="92388" tIns="46195" rIns="92388" bIns="46195"/>
          <a:lstStyle/>
          <a:p>
            <a:pPr defTabSz="401638" eaLnBrk="1" hangingPunct="1"/>
            <a:r>
              <a:rPr lang="en-US" altLang="zh-CN"/>
              <a:t>The IS NULL Operator</a:t>
            </a:r>
          </a:p>
          <a:p>
            <a:pPr marL="114300" lvl="1" defTabSz="401638" eaLnBrk="1" hangingPunct="1"/>
            <a:r>
              <a:rPr lang="en-US" altLang="zh-CN"/>
              <a:t>The IS NULL operator tests for values that are null. A null value means the value is unavailable, unassigned, unknown, or inapplicable. Therefore, you cannot test with (=) because a null value cannot be equal or unequal to any value. The example above retrieves the name and manager of all employees who do not have a manager.</a:t>
            </a:r>
          </a:p>
          <a:p>
            <a:pPr marL="114300" lvl="1" defTabSz="401638" eaLnBrk="1" hangingPunct="1"/>
            <a:r>
              <a:rPr lang="en-US" altLang="zh-CN"/>
              <a:t>For example, to display name, job title, and commission for all employees who are not entitled to get a commission, use the following SQL statement:</a:t>
            </a:r>
          </a:p>
          <a:p>
            <a:pPr defTabSz="401638" eaLnBrk="1" hangingPunct="1"/>
            <a:endParaRPr lang="en-US" altLang="zh-CN" b="1"/>
          </a:p>
        </p:txBody>
      </p:sp>
      <p:sp>
        <p:nvSpPr>
          <p:cNvPr id="182276" name="Rectangle 3"/>
          <p:cNvSpPr>
            <a:spLocks noGrp="1" noRot="1" noChangeAspect="1" noChangeArrowheads="1" noTextEdit="1"/>
          </p:cNvSpPr>
          <p:nvPr>
            <p:ph type="sldImg"/>
          </p:nvPr>
        </p:nvSpPr>
        <p:spPr>
          <a:xfrm>
            <a:off x="-498475" y="152400"/>
            <a:ext cx="7848600" cy="4414838"/>
          </a:xfrm>
          <a:ln w="12700" cap="flat">
            <a:solidFill>
              <a:schemeClr val="tx1"/>
            </a:solidFill>
          </a:ln>
        </p:spPr>
      </p:sp>
      <p:grpSp>
        <p:nvGrpSpPr>
          <p:cNvPr id="182277" name="Group 4"/>
          <p:cNvGrpSpPr>
            <a:grpSpLocks/>
          </p:cNvGrpSpPr>
          <p:nvPr/>
        </p:nvGrpSpPr>
        <p:grpSpPr bwMode="auto">
          <a:xfrm>
            <a:off x="614363" y="6138863"/>
            <a:ext cx="5676900" cy="935037"/>
            <a:chOff x="385" y="3860"/>
            <a:chExt cx="3555" cy="588"/>
          </a:xfrm>
        </p:grpSpPr>
        <p:sp>
          <p:nvSpPr>
            <p:cNvPr id="182280" name="Rectangle 5"/>
            <p:cNvSpPr>
              <a:spLocks noChangeArrowheads="1"/>
            </p:cNvSpPr>
            <p:nvPr/>
          </p:nvSpPr>
          <p:spPr bwMode="auto">
            <a:xfrm>
              <a:off x="393" y="3860"/>
              <a:ext cx="3547" cy="465"/>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lgn="ctr" eaLnBrk="1" hangingPunct="1">
                <a:spcBef>
                  <a:spcPct val="20000"/>
                </a:spcBef>
              </a:pPr>
              <a:endParaRPr kumimoji="0" lang="zh-CN" altLang="en-US" sz="3200">
                <a:latin typeface="Arial" panose="020B0604020202020204" pitchFamily="34" charset="0"/>
              </a:endParaRPr>
            </a:p>
          </p:txBody>
        </p:sp>
        <p:sp>
          <p:nvSpPr>
            <p:cNvPr id="182281" name="Rectangle 6"/>
            <p:cNvSpPr>
              <a:spLocks noChangeArrowheads="1"/>
            </p:cNvSpPr>
            <p:nvPr/>
          </p:nvSpPr>
          <p:spPr bwMode="auto">
            <a:xfrm>
              <a:off x="385" y="3878"/>
              <a:ext cx="2290" cy="5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388" tIns="46195" rIns="92388" bIns="46195">
              <a:spAutoFit/>
            </a:bodyPr>
            <a:lstStyle>
              <a:lvl1pPr defTabSz="423863">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defTabSz="423863">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defTabSz="423863">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defTabSz="423863">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defTabSz="423863">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defTabSz="423863"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defTabSz="423863"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defTabSz="423863"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defTabSz="423863"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spcBef>
                  <a:spcPct val="0"/>
                </a:spcBef>
                <a:spcAft>
                  <a:spcPct val="24000"/>
                </a:spcAft>
              </a:pPr>
              <a:r>
                <a:rPr kumimoji="0" lang="en-US" altLang="zh-CN" sz="1100" b="1">
                  <a:latin typeface="Courier New" panose="02070309020205020404" pitchFamily="49" charset="0"/>
                </a:rPr>
                <a:t>SQL&gt; 	SELECT	ename,  job, comm </a:t>
              </a:r>
            </a:p>
            <a:p>
              <a:pPr>
                <a:spcBef>
                  <a:spcPct val="0"/>
                </a:spcBef>
                <a:spcAft>
                  <a:spcPct val="24000"/>
                </a:spcAft>
              </a:pPr>
              <a:r>
                <a:rPr kumimoji="0" lang="en-US" altLang="zh-CN" sz="1100" b="1">
                  <a:latin typeface="Courier New" panose="02070309020205020404" pitchFamily="49" charset="0"/>
                </a:rPr>
                <a:t>  2	FROM 		emp</a:t>
              </a:r>
            </a:p>
            <a:p>
              <a:pPr>
                <a:spcBef>
                  <a:spcPct val="0"/>
                </a:spcBef>
                <a:spcAft>
                  <a:spcPct val="24000"/>
                </a:spcAft>
              </a:pPr>
              <a:r>
                <a:rPr kumimoji="0" lang="en-US" altLang="zh-CN" sz="1100" b="1">
                  <a:latin typeface="Courier New" panose="02070309020205020404" pitchFamily="49" charset="0"/>
                </a:rPr>
                <a:t>  3	WHERE 	comm  IS  NULL;</a:t>
              </a:r>
            </a:p>
            <a:p>
              <a:pPr>
                <a:lnSpc>
                  <a:spcPct val="112000"/>
                </a:lnSpc>
                <a:spcBef>
                  <a:spcPct val="0"/>
                </a:spcBef>
                <a:spcAft>
                  <a:spcPct val="24000"/>
                </a:spcAft>
              </a:pPr>
              <a:endParaRPr kumimoji="0" lang="en-US" altLang="zh-CN" sz="1100" b="1">
                <a:latin typeface="Courier New" panose="02070309020205020404" pitchFamily="49" charset="0"/>
              </a:endParaRPr>
            </a:p>
          </p:txBody>
        </p:sp>
      </p:grpSp>
      <p:sp>
        <p:nvSpPr>
          <p:cNvPr id="182278" name="Rectangle 7"/>
          <p:cNvSpPr>
            <a:spLocks noChangeArrowheads="1"/>
          </p:cNvSpPr>
          <p:nvPr/>
        </p:nvSpPr>
        <p:spPr bwMode="auto">
          <a:xfrm>
            <a:off x="620713" y="7035800"/>
            <a:ext cx="5664200" cy="1341438"/>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lgn="ctr" eaLnBrk="1" hangingPunct="1">
              <a:spcBef>
                <a:spcPct val="20000"/>
              </a:spcBef>
            </a:pPr>
            <a:endParaRPr kumimoji="0" lang="zh-CN" altLang="en-US" sz="3200">
              <a:latin typeface="Arial" panose="020B0604020202020204" pitchFamily="34" charset="0"/>
            </a:endParaRPr>
          </a:p>
        </p:txBody>
      </p:sp>
      <p:sp>
        <p:nvSpPr>
          <p:cNvPr id="182279" name="Rectangle 8"/>
          <p:cNvSpPr>
            <a:spLocks noChangeArrowheads="1"/>
          </p:cNvSpPr>
          <p:nvPr/>
        </p:nvSpPr>
        <p:spPr bwMode="auto">
          <a:xfrm>
            <a:off x="625475" y="7083425"/>
            <a:ext cx="4953000" cy="1298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796" tIns="44601" rIns="90796" bIns="44601">
            <a:spAutoFit/>
          </a:bodyPr>
          <a:lstStyle>
            <a:lvl1pPr defTabSz="403225">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defTabSz="403225">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defTabSz="403225">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defTabSz="403225">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defTabSz="403225">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defTabSz="403225"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defTabSz="403225"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defTabSz="403225"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defTabSz="403225"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spcBef>
                <a:spcPct val="0"/>
              </a:spcBef>
              <a:spcAft>
                <a:spcPct val="24000"/>
              </a:spcAft>
            </a:pPr>
            <a:r>
              <a:rPr kumimoji="0" lang="en-US" altLang="zh-CN" sz="1100">
                <a:latin typeface="Courier New" panose="02070309020205020404" pitchFamily="49" charset="0"/>
              </a:rPr>
              <a:t>ENAME    JOB           COMM</a:t>
            </a:r>
          </a:p>
          <a:p>
            <a:pPr>
              <a:spcBef>
                <a:spcPct val="0"/>
              </a:spcBef>
              <a:spcAft>
                <a:spcPct val="24000"/>
              </a:spcAft>
            </a:pPr>
            <a:r>
              <a:rPr kumimoji="0" lang="en-US" altLang="zh-CN" sz="1100">
                <a:latin typeface="Courier New" panose="02070309020205020404" pitchFamily="49" charset="0"/>
              </a:rPr>
              <a:t>-------- ----------- ------</a:t>
            </a:r>
          </a:p>
          <a:p>
            <a:pPr>
              <a:spcBef>
                <a:spcPct val="0"/>
              </a:spcBef>
              <a:spcAft>
                <a:spcPct val="24000"/>
              </a:spcAft>
            </a:pPr>
            <a:r>
              <a:rPr kumimoji="0" lang="en-US" altLang="zh-CN" sz="1100">
                <a:latin typeface="Courier New" panose="02070309020205020404" pitchFamily="49" charset="0"/>
              </a:rPr>
              <a:t>KING     PRESIDENT      </a:t>
            </a:r>
          </a:p>
          <a:p>
            <a:pPr>
              <a:spcBef>
                <a:spcPct val="0"/>
              </a:spcBef>
              <a:spcAft>
                <a:spcPct val="24000"/>
              </a:spcAft>
            </a:pPr>
            <a:r>
              <a:rPr kumimoji="0" lang="en-US" altLang="zh-CN" sz="1100">
                <a:latin typeface="Courier New" panose="02070309020205020404" pitchFamily="49" charset="0"/>
              </a:rPr>
              <a:t>BLAKE    MANAGER       </a:t>
            </a:r>
          </a:p>
          <a:p>
            <a:pPr>
              <a:spcBef>
                <a:spcPct val="0"/>
              </a:spcBef>
              <a:spcAft>
                <a:spcPct val="24000"/>
              </a:spcAft>
            </a:pPr>
            <a:r>
              <a:rPr kumimoji="0" lang="en-US" altLang="zh-CN" sz="1100">
                <a:latin typeface="Courier New" panose="02070309020205020404" pitchFamily="49" charset="0"/>
              </a:rPr>
              <a:t>CLARK    MANAGER</a:t>
            </a:r>
          </a:p>
          <a:p>
            <a:pPr>
              <a:spcBef>
                <a:spcPct val="0"/>
              </a:spcBef>
              <a:spcAft>
                <a:spcPct val="24000"/>
              </a:spcAft>
            </a:pPr>
            <a:r>
              <a:rPr kumimoji="0" lang="en-US" altLang="zh-CN" sz="1100">
                <a:latin typeface="Courier New" panose="02070309020205020404" pitchFamily="49" charset="0"/>
              </a:rPr>
              <a: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spcBef>
                <a:spcPct val="0"/>
              </a:spcBef>
            </a:pPr>
            <a:fld id="{87DD2333-7CBB-4393-9EC1-1BA1A9F107FC}" type="slidenum">
              <a:rPr lang="en-US" altLang="zh-CN" smtClean="0"/>
              <a:pPr>
                <a:spcBef>
                  <a:spcPct val="0"/>
                </a:spcBef>
              </a:pPr>
              <a:t>25</a:t>
            </a:fld>
            <a:endParaRPr lang="en-US" altLang="zh-CN"/>
          </a:p>
        </p:txBody>
      </p:sp>
      <p:sp>
        <p:nvSpPr>
          <p:cNvPr id="40963" name="Rectangle 2"/>
          <p:cNvSpPr>
            <a:spLocks noGrp="1" noChangeArrowheads="1"/>
          </p:cNvSpPr>
          <p:nvPr>
            <p:ph type="body" idx="1"/>
          </p:nvPr>
        </p:nvSpPr>
        <p:spPr>
          <a:xfrm>
            <a:off x="412750" y="4773613"/>
            <a:ext cx="6029325" cy="3756025"/>
          </a:xfrm>
          <a:noFill/>
        </p:spPr>
        <p:txBody>
          <a:bodyPr lIns="92388" tIns="46195" rIns="92388" bIns="46195"/>
          <a:lstStyle/>
          <a:p>
            <a:pPr defTabSz="401638" eaLnBrk="1" hangingPunct="1"/>
            <a:r>
              <a:rPr lang="en-US" altLang="zh-CN"/>
              <a:t>Defining Constraints (continued)</a:t>
            </a:r>
          </a:p>
          <a:p>
            <a:pPr marL="114300" lvl="1" defTabSz="401638" eaLnBrk="1" hangingPunct="1"/>
            <a:r>
              <a:rPr lang="en-US" altLang="zh-CN"/>
              <a:t>Constraints are usually created at the same time as the table. Constraints can be added to a table after its creation and also temporarily disabled. </a:t>
            </a:r>
          </a:p>
          <a:p>
            <a:pPr marL="114300" lvl="1" defTabSz="401638" eaLnBrk="1" hangingPunct="1"/>
            <a:r>
              <a:rPr lang="en-US" altLang="zh-CN"/>
              <a:t>Constraints can be defined at one of two levels.</a:t>
            </a:r>
          </a:p>
          <a:p>
            <a:pPr marL="114300" lvl="1" defTabSz="401638" eaLnBrk="1" hangingPunct="1"/>
            <a:endParaRPr lang="en-US" altLang="zh-CN"/>
          </a:p>
          <a:p>
            <a:pPr marL="114300" lvl="1" defTabSz="401638" eaLnBrk="1" hangingPunct="1"/>
            <a:endParaRPr lang="en-US" altLang="zh-CN"/>
          </a:p>
          <a:p>
            <a:pPr marL="114300" lvl="1" defTabSz="401638" eaLnBrk="1" hangingPunct="1"/>
            <a:endParaRPr lang="en-US" altLang="zh-CN"/>
          </a:p>
          <a:p>
            <a:pPr marL="114300" lvl="1" defTabSz="401638" eaLnBrk="1" hangingPunct="1"/>
            <a:endParaRPr lang="en-US" altLang="zh-CN"/>
          </a:p>
          <a:p>
            <a:pPr marL="114300" lvl="1" defTabSz="401638" eaLnBrk="1" hangingPunct="1"/>
            <a:endParaRPr lang="en-US" altLang="zh-CN"/>
          </a:p>
          <a:p>
            <a:pPr marL="114300" lvl="1" defTabSz="401638" eaLnBrk="1" hangingPunct="1"/>
            <a:r>
              <a:rPr lang="en-US" altLang="zh-CN"/>
              <a:t>In the syntax: </a:t>
            </a:r>
          </a:p>
          <a:p>
            <a:pPr marL="114300" lvl="1" defTabSz="401638" eaLnBrk="1" hangingPunct="1"/>
            <a:r>
              <a:rPr lang="en-US" altLang="zh-CN"/>
              <a:t>	</a:t>
            </a:r>
            <a:r>
              <a:rPr lang="en-US" altLang="zh-CN" i="1"/>
              <a:t>constraint_name</a:t>
            </a:r>
            <a:r>
              <a:rPr lang="en-US" altLang="zh-CN"/>
              <a:t>		is the name of the constraint.</a:t>
            </a:r>
          </a:p>
          <a:p>
            <a:pPr marL="114300" lvl="1" defTabSz="401638" eaLnBrk="1" hangingPunct="1"/>
            <a:r>
              <a:rPr lang="en-US" altLang="zh-CN"/>
              <a:t>	</a:t>
            </a:r>
            <a:r>
              <a:rPr lang="en-US" altLang="zh-CN" i="1"/>
              <a:t>constraint_type</a:t>
            </a:r>
            <a:r>
              <a:rPr lang="en-US" altLang="zh-CN"/>
              <a:t>		is the type of the constraint.</a:t>
            </a:r>
          </a:p>
          <a:p>
            <a:pPr defTabSz="401638" eaLnBrk="1" hangingPunct="1"/>
            <a:endParaRPr lang="en-US" altLang="zh-CN">
              <a:solidFill>
                <a:schemeClr val="accent2"/>
              </a:solidFill>
            </a:endParaRPr>
          </a:p>
          <a:p>
            <a:pPr defTabSz="401638" eaLnBrk="1" hangingPunct="1"/>
            <a:endParaRPr lang="en-US" altLang="zh-CN">
              <a:solidFill>
                <a:schemeClr val="accent2"/>
              </a:solidFill>
            </a:endParaRPr>
          </a:p>
          <a:p>
            <a:pPr defTabSz="401638" eaLnBrk="1" hangingPunct="1"/>
            <a:endParaRPr lang="en-US" altLang="zh-CN">
              <a:solidFill>
                <a:schemeClr val="accent2"/>
              </a:solidFill>
            </a:endParaRPr>
          </a:p>
          <a:p>
            <a:pPr defTabSz="401638" eaLnBrk="1" hangingPunct="1"/>
            <a:r>
              <a:rPr lang="en-US" altLang="zh-CN">
                <a:solidFill>
                  <a:schemeClr val="accent2"/>
                </a:solidFill>
              </a:rPr>
              <a:t>Class Management Note</a:t>
            </a:r>
          </a:p>
          <a:p>
            <a:pPr marL="114300" lvl="1" defTabSz="401638" eaLnBrk="1" hangingPunct="1"/>
            <a:r>
              <a:rPr lang="en-US" altLang="zh-CN">
                <a:solidFill>
                  <a:schemeClr val="accent2"/>
                </a:solidFill>
              </a:rPr>
              <a:t>Explain that the column level and the table level refer to location in the syntax.</a:t>
            </a:r>
          </a:p>
        </p:txBody>
      </p:sp>
      <p:sp>
        <p:nvSpPr>
          <p:cNvPr id="40964" name="Rectangle 3"/>
          <p:cNvSpPr>
            <a:spLocks noGrp="1" noRot="1" noChangeAspect="1" noChangeArrowheads="1" noTextEdit="1"/>
          </p:cNvSpPr>
          <p:nvPr>
            <p:ph type="sldImg"/>
          </p:nvPr>
        </p:nvSpPr>
        <p:spPr>
          <a:xfrm>
            <a:off x="-493713" y="157163"/>
            <a:ext cx="7839076" cy="4410075"/>
          </a:xfrm>
          <a:ln w="12700" cap="flat">
            <a:solidFill>
              <a:schemeClr val="tx1"/>
            </a:solidFill>
          </a:ln>
        </p:spPr>
      </p:sp>
      <p:graphicFrame>
        <p:nvGraphicFramePr>
          <p:cNvPr id="40965" name="Object 4"/>
          <p:cNvGraphicFramePr>
            <a:graphicFrameLocks/>
          </p:cNvGraphicFramePr>
          <p:nvPr/>
        </p:nvGraphicFramePr>
        <p:xfrm>
          <a:off x="617538" y="5614988"/>
          <a:ext cx="6170612" cy="1654175"/>
        </p:xfrm>
        <a:graphic>
          <a:graphicData uri="http://schemas.openxmlformats.org/presentationml/2006/ole">
            <mc:AlternateContent xmlns:mc="http://schemas.openxmlformats.org/markup-compatibility/2006">
              <mc:Choice xmlns:v="urn:schemas-microsoft-com:vml" Requires="v">
                <p:oleObj name="Document" r:id="rId3" imgW="6135624" imgH="1648968" progId="Word.Document.6">
                  <p:embed/>
                </p:oleObj>
              </mc:Choice>
              <mc:Fallback>
                <p:oleObj name="Document" r:id="rId3" imgW="6135624" imgH="1648968" progId="Word.Document.6">
                  <p:embed/>
                  <p:pic>
                    <p:nvPicPr>
                      <p:cNvPr id="0" name="Object 4"/>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7538" y="5614988"/>
                        <a:ext cx="6170612" cy="165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Rectangle 7"/>
          <p:cNvSpPr>
            <a:spLocks noGrp="1" noChangeArrowheads="1"/>
          </p:cNvSpPr>
          <p:nvPr>
            <p:ph type="sldNum" sz="quarter" idx="5"/>
          </p:nvPr>
        </p:nvSpPr>
        <p:spPr>
          <a:noFill/>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spcBef>
                <a:spcPct val="0"/>
              </a:spcBef>
            </a:pPr>
            <a:fld id="{1A043A43-8843-463F-80E0-4E1A60D11026}" type="slidenum">
              <a:rPr lang="en-US" altLang="zh-CN" smtClean="0"/>
              <a:pPr>
                <a:spcBef>
                  <a:spcPct val="0"/>
                </a:spcBef>
              </a:pPr>
              <a:t>100</a:t>
            </a:fld>
            <a:endParaRPr lang="en-US" altLang="zh-CN"/>
          </a:p>
        </p:txBody>
      </p:sp>
      <p:sp>
        <p:nvSpPr>
          <p:cNvPr id="186371" name="Rectangle 2"/>
          <p:cNvSpPr>
            <a:spLocks noGrp="1" noChangeArrowheads="1"/>
          </p:cNvSpPr>
          <p:nvPr>
            <p:ph type="body" idx="1"/>
          </p:nvPr>
        </p:nvSpPr>
        <p:spPr>
          <a:xfrm>
            <a:off x="412750" y="4773613"/>
            <a:ext cx="6029325" cy="3756025"/>
          </a:xfrm>
          <a:noFill/>
        </p:spPr>
        <p:txBody>
          <a:bodyPr lIns="92388" tIns="46195" rIns="92388" bIns="46195"/>
          <a:lstStyle/>
          <a:p>
            <a:pPr defTabSz="401638" eaLnBrk="1" hangingPunct="1"/>
            <a:r>
              <a:rPr lang="en-US" altLang="zh-CN"/>
              <a:t>The AND Operator</a:t>
            </a:r>
          </a:p>
          <a:p>
            <a:pPr marL="114300" lvl="1" defTabSz="401638" eaLnBrk="1" hangingPunct="1"/>
            <a:r>
              <a:rPr lang="en-US" altLang="zh-CN">
                <a:solidFill>
                  <a:srgbClr val="000000"/>
                </a:solidFill>
              </a:rPr>
              <a:t>In the example, both conditions must be true for any record to be selected. Therefore, an employee who has a job title of CLERK </a:t>
            </a:r>
            <a:r>
              <a:rPr lang="en-US" altLang="zh-CN" i="1">
                <a:solidFill>
                  <a:srgbClr val="000000"/>
                </a:solidFill>
              </a:rPr>
              <a:t>and</a:t>
            </a:r>
            <a:r>
              <a:rPr lang="en-US" altLang="zh-CN">
                <a:solidFill>
                  <a:srgbClr val="000000"/>
                </a:solidFill>
              </a:rPr>
              <a:t> earns more than $1100 will be selected.</a:t>
            </a:r>
          </a:p>
          <a:p>
            <a:pPr marL="114300" lvl="1" defTabSz="401638" eaLnBrk="1" hangingPunct="1"/>
            <a:r>
              <a:rPr lang="en-US" altLang="zh-CN">
                <a:solidFill>
                  <a:srgbClr val="000000"/>
                </a:solidFill>
              </a:rPr>
              <a:t>All character searches are case sensitive. No rows are returned if CLERK is not in uppercase. Character strings must be enclosed in quotation marks.</a:t>
            </a:r>
          </a:p>
          <a:p>
            <a:pPr defTabSz="401638" eaLnBrk="1" hangingPunct="1"/>
            <a:r>
              <a:rPr lang="en-US" altLang="zh-CN"/>
              <a:t>AND Truth Table</a:t>
            </a:r>
          </a:p>
          <a:p>
            <a:pPr marL="114300" lvl="1" defTabSz="401638" eaLnBrk="1" hangingPunct="1"/>
            <a:r>
              <a:rPr lang="en-US" altLang="zh-CN"/>
              <a:t>The following table shows the results of combining two expressions with AND:</a:t>
            </a:r>
          </a:p>
          <a:p>
            <a:pPr marL="114300" lvl="1" defTabSz="401638" eaLnBrk="1" hangingPunct="1"/>
            <a:endParaRPr lang="en-US" altLang="zh-CN"/>
          </a:p>
          <a:p>
            <a:pPr marL="114300" lvl="1" defTabSz="401638" eaLnBrk="1" hangingPunct="1"/>
            <a:endParaRPr lang="en-US" altLang="zh-CN"/>
          </a:p>
          <a:p>
            <a:pPr marL="114300" lvl="1" defTabSz="401638" eaLnBrk="1" hangingPunct="1"/>
            <a:endParaRPr lang="en-US" altLang="zh-CN"/>
          </a:p>
          <a:p>
            <a:pPr marL="114300" lvl="1" defTabSz="401638" eaLnBrk="1" hangingPunct="1"/>
            <a:endParaRPr lang="en-US" altLang="zh-CN"/>
          </a:p>
          <a:p>
            <a:pPr marL="114300" lvl="1" defTabSz="401638" eaLnBrk="1" hangingPunct="1"/>
            <a:endParaRPr lang="en-US" altLang="zh-CN"/>
          </a:p>
          <a:p>
            <a:pPr marL="114300" lvl="1" defTabSz="401638" eaLnBrk="1" hangingPunct="1"/>
            <a:endParaRPr lang="en-US" altLang="zh-CN"/>
          </a:p>
          <a:p>
            <a:pPr marL="114300" lvl="1" defTabSz="401638" eaLnBrk="1" hangingPunct="1"/>
            <a:endParaRPr lang="en-US" altLang="zh-CN"/>
          </a:p>
          <a:p>
            <a:pPr defTabSz="401638" eaLnBrk="1" hangingPunct="1"/>
            <a:r>
              <a:rPr lang="en-US" altLang="zh-CN">
                <a:solidFill>
                  <a:schemeClr val="accent2"/>
                </a:solidFill>
              </a:rPr>
              <a:t>Class Management Note</a:t>
            </a:r>
          </a:p>
          <a:p>
            <a:pPr marL="114300" lvl="1" defTabSz="401638" eaLnBrk="1" hangingPunct="1"/>
            <a:r>
              <a:rPr lang="en-US" altLang="zh-CN">
                <a:solidFill>
                  <a:schemeClr val="accent2"/>
                </a:solidFill>
              </a:rPr>
              <a:t>Demo: </a:t>
            </a:r>
            <a:r>
              <a:rPr lang="en-US" altLang="zh-CN" i="1">
                <a:solidFill>
                  <a:schemeClr val="accent2"/>
                </a:solidFill>
              </a:rPr>
              <a:t>l2and.sql</a:t>
            </a:r>
          </a:p>
          <a:p>
            <a:pPr marL="114300" lvl="1" defTabSz="401638" eaLnBrk="1" hangingPunct="1"/>
            <a:r>
              <a:rPr lang="en-US" altLang="zh-CN">
                <a:solidFill>
                  <a:schemeClr val="accent2"/>
                </a:solidFill>
              </a:rPr>
              <a:t>Purpose: To illustrate using the AND operator. </a:t>
            </a:r>
          </a:p>
          <a:p>
            <a:pPr marL="114300" lvl="1" defTabSz="401638" eaLnBrk="1" hangingPunct="1"/>
            <a:endParaRPr lang="en-US" altLang="zh-CN" i="1">
              <a:solidFill>
                <a:schemeClr val="accent2"/>
              </a:solidFill>
            </a:endParaRPr>
          </a:p>
          <a:p>
            <a:pPr defTabSz="401638" eaLnBrk="1" hangingPunct="1"/>
            <a:endParaRPr lang="en-US" altLang="zh-CN" b="1" i="1">
              <a:solidFill>
                <a:schemeClr val="accent2"/>
              </a:solidFill>
            </a:endParaRPr>
          </a:p>
        </p:txBody>
      </p:sp>
      <p:sp>
        <p:nvSpPr>
          <p:cNvPr id="186372" name="Rectangle 3"/>
          <p:cNvSpPr>
            <a:spLocks noChangeArrowheads="1"/>
          </p:cNvSpPr>
          <p:nvPr/>
        </p:nvSpPr>
        <p:spPr bwMode="auto">
          <a:xfrm>
            <a:off x="3883025" y="0"/>
            <a:ext cx="2976563"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lgn="ctr" eaLnBrk="1" hangingPunct="1">
              <a:spcBef>
                <a:spcPct val="20000"/>
              </a:spcBef>
            </a:pPr>
            <a:endParaRPr kumimoji="0" lang="zh-CN" altLang="en-US" sz="3200">
              <a:latin typeface="Arial" panose="020B0604020202020204" pitchFamily="34" charset="0"/>
            </a:endParaRPr>
          </a:p>
        </p:txBody>
      </p:sp>
      <p:sp>
        <p:nvSpPr>
          <p:cNvPr id="186373" name="Rectangle 4"/>
          <p:cNvSpPr>
            <a:spLocks noChangeArrowheads="1"/>
          </p:cNvSpPr>
          <p:nvPr/>
        </p:nvSpPr>
        <p:spPr bwMode="auto">
          <a:xfrm>
            <a:off x="-3175" y="0"/>
            <a:ext cx="2973388"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lgn="ctr" eaLnBrk="1" hangingPunct="1">
              <a:spcBef>
                <a:spcPct val="20000"/>
              </a:spcBef>
            </a:pPr>
            <a:endParaRPr kumimoji="0" lang="zh-CN" altLang="en-US" sz="3200">
              <a:latin typeface="Arial" panose="020B0604020202020204" pitchFamily="34" charset="0"/>
            </a:endParaRPr>
          </a:p>
        </p:txBody>
      </p:sp>
      <p:sp>
        <p:nvSpPr>
          <p:cNvPr id="186374" name="Rectangle 5"/>
          <p:cNvSpPr>
            <a:spLocks noGrp="1" noRot="1" noChangeAspect="1" noChangeArrowheads="1" noTextEdit="1"/>
          </p:cNvSpPr>
          <p:nvPr>
            <p:ph type="sldImg"/>
          </p:nvPr>
        </p:nvSpPr>
        <p:spPr>
          <a:xfrm>
            <a:off x="-498475" y="152400"/>
            <a:ext cx="7848600" cy="4414838"/>
          </a:xfrm>
          <a:ln w="12700" cap="flat">
            <a:solidFill>
              <a:schemeClr val="tx1"/>
            </a:solidFill>
          </a:ln>
        </p:spPr>
      </p:sp>
      <p:grpSp>
        <p:nvGrpSpPr>
          <p:cNvPr id="186375" name="Group 6"/>
          <p:cNvGrpSpPr>
            <a:grpSpLocks/>
          </p:cNvGrpSpPr>
          <p:nvPr/>
        </p:nvGrpSpPr>
        <p:grpSpPr bwMode="auto">
          <a:xfrm>
            <a:off x="168275" y="5445125"/>
            <a:ext cx="287338" cy="304800"/>
            <a:chOff x="105" y="3424"/>
            <a:chExt cx="180" cy="192"/>
          </a:xfrm>
        </p:grpSpPr>
        <p:sp>
          <p:nvSpPr>
            <p:cNvPr id="186377" name="Freeform 7"/>
            <p:cNvSpPr>
              <a:spLocks/>
            </p:cNvSpPr>
            <p:nvPr/>
          </p:nvSpPr>
          <p:spPr bwMode="auto">
            <a:xfrm>
              <a:off x="105" y="3424"/>
              <a:ext cx="180" cy="184"/>
            </a:xfrm>
            <a:custGeom>
              <a:avLst/>
              <a:gdLst>
                <a:gd name="T0" fmla="*/ 179 w 180"/>
                <a:gd name="T1" fmla="*/ 183 h 184"/>
                <a:gd name="T2" fmla="*/ 179 w 180"/>
                <a:gd name="T3" fmla="*/ 0 h 184"/>
                <a:gd name="T4" fmla="*/ 0 w 180"/>
                <a:gd name="T5" fmla="*/ 0 h 184"/>
                <a:gd name="T6" fmla="*/ 0 w 180"/>
                <a:gd name="T7" fmla="*/ 183 h 184"/>
                <a:gd name="T8" fmla="*/ 179 w 180"/>
                <a:gd name="T9" fmla="*/ 183 h 1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0" h="184">
                  <a:moveTo>
                    <a:pt x="179" y="183"/>
                  </a:moveTo>
                  <a:lnTo>
                    <a:pt x="179" y="0"/>
                  </a:lnTo>
                  <a:lnTo>
                    <a:pt x="0" y="0"/>
                  </a:lnTo>
                  <a:lnTo>
                    <a:pt x="0" y="183"/>
                  </a:lnTo>
                  <a:lnTo>
                    <a:pt x="179" y="183"/>
                  </a:lnTo>
                </a:path>
              </a:pathLst>
            </a:custGeom>
            <a:solidFill>
              <a:srgbClr val="00000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6378" name="Freeform 8"/>
            <p:cNvSpPr>
              <a:spLocks/>
            </p:cNvSpPr>
            <p:nvPr/>
          </p:nvSpPr>
          <p:spPr bwMode="auto">
            <a:xfrm>
              <a:off x="186" y="3598"/>
              <a:ext cx="27" cy="18"/>
            </a:xfrm>
            <a:custGeom>
              <a:avLst/>
              <a:gdLst>
                <a:gd name="T0" fmla="*/ 26 w 27"/>
                <a:gd name="T1" fmla="*/ 17 h 18"/>
                <a:gd name="T2" fmla="*/ 26 w 27"/>
                <a:gd name="T3" fmla="*/ 0 h 18"/>
                <a:gd name="T4" fmla="*/ 0 w 27"/>
                <a:gd name="T5" fmla="*/ 0 h 18"/>
                <a:gd name="T6" fmla="*/ 0 w 27"/>
                <a:gd name="T7" fmla="*/ 17 h 18"/>
                <a:gd name="T8" fmla="*/ 26 w 27"/>
                <a:gd name="T9" fmla="*/ 17 h 1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7" h="18">
                  <a:moveTo>
                    <a:pt x="26" y="17"/>
                  </a:moveTo>
                  <a:lnTo>
                    <a:pt x="26" y="0"/>
                  </a:lnTo>
                  <a:lnTo>
                    <a:pt x="0" y="0"/>
                  </a:lnTo>
                  <a:lnTo>
                    <a:pt x="0" y="17"/>
                  </a:lnTo>
                  <a:lnTo>
                    <a:pt x="26" y="17"/>
                  </a:lnTo>
                </a:path>
              </a:pathLst>
            </a:custGeom>
            <a:solidFill>
              <a:srgbClr val="FFFF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6379" name="Freeform 9"/>
            <p:cNvSpPr>
              <a:spLocks/>
            </p:cNvSpPr>
            <p:nvPr/>
          </p:nvSpPr>
          <p:spPr bwMode="auto">
            <a:xfrm>
              <a:off x="128" y="3477"/>
              <a:ext cx="32" cy="20"/>
            </a:xfrm>
            <a:custGeom>
              <a:avLst/>
              <a:gdLst>
                <a:gd name="T0" fmla="*/ 0 w 32"/>
                <a:gd name="T1" fmla="*/ 0 h 20"/>
                <a:gd name="T2" fmla="*/ 25 w 32"/>
                <a:gd name="T3" fmla="*/ 19 h 20"/>
                <a:gd name="T4" fmla="*/ 31 w 32"/>
                <a:gd name="T5" fmla="*/ 8 h 20"/>
                <a:gd name="T6" fmla="*/ 0 w 32"/>
                <a:gd name="T7" fmla="*/ 0 h 2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2" h="20">
                  <a:moveTo>
                    <a:pt x="0" y="0"/>
                  </a:moveTo>
                  <a:lnTo>
                    <a:pt x="25" y="19"/>
                  </a:lnTo>
                  <a:lnTo>
                    <a:pt x="31" y="8"/>
                  </a:lnTo>
                  <a:lnTo>
                    <a:pt x="0" y="0"/>
                  </a:lnTo>
                </a:path>
              </a:pathLst>
            </a:custGeom>
            <a:solidFill>
              <a:srgbClr val="FFFF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6380" name="Freeform 10"/>
            <p:cNvSpPr>
              <a:spLocks/>
            </p:cNvSpPr>
            <p:nvPr/>
          </p:nvSpPr>
          <p:spPr bwMode="auto">
            <a:xfrm>
              <a:off x="238" y="3477"/>
              <a:ext cx="34" cy="20"/>
            </a:xfrm>
            <a:custGeom>
              <a:avLst/>
              <a:gdLst>
                <a:gd name="T0" fmla="*/ 33 w 34"/>
                <a:gd name="T1" fmla="*/ 0 h 20"/>
                <a:gd name="T2" fmla="*/ 6 w 34"/>
                <a:gd name="T3" fmla="*/ 19 h 20"/>
                <a:gd name="T4" fmla="*/ 0 w 34"/>
                <a:gd name="T5" fmla="*/ 9 h 20"/>
                <a:gd name="T6" fmla="*/ 33 w 34"/>
                <a:gd name="T7" fmla="*/ 0 h 2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4" h="20">
                  <a:moveTo>
                    <a:pt x="33" y="0"/>
                  </a:moveTo>
                  <a:lnTo>
                    <a:pt x="6" y="19"/>
                  </a:lnTo>
                  <a:lnTo>
                    <a:pt x="0" y="9"/>
                  </a:lnTo>
                  <a:lnTo>
                    <a:pt x="33" y="0"/>
                  </a:lnTo>
                </a:path>
              </a:pathLst>
            </a:custGeom>
            <a:solidFill>
              <a:srgbClr val="FFFF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6381" name="Freeform 11"/>
            <p:cNvSpPr>
              <a:spLocks/>
            </p:cNvSpPr>
            <p:nvPr/>
          </p:nvSpPr>
          <p:spPr bwMode="auto">
            <a:xfrm>
              <a:off x="125" y="3515"/>
              <a:ext cx="33" cy="19"/>
            </a:xfrm>
            <a:custGeom>
              <a:avLst/>
              <a:gdLst>
                <a:gd name="T0" fmla="*/ 0 w 33"/>
                <a:gd name="T1" fmla="*/ 18 h 19"/>
                <a:gd name="T2" fmla="*/ 32 w 33"/>
                <a:gd name="T3" fmla="*/ 14 h 19"/>
                <a:gd name="T4" fmla="*/ 30 w 33"/>
                <a:gd name="T5" fmla="*/ 0 h 19"/>
                <a:gd name="T6" fmla="*/ 0 w 33"/>
                <a:gd name="T7" fmla="*/ 18 h 1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3" h="19">
                  <a:moveTo>
                    <a:pt x="0" y="18"/>
                  </a:moveTo>
                  <a:lnTo>
                    <a:pt x="32" y="14"/>
                  </a:lnTo>
                  <a:lnTo>
                    <a:pt x="30" y="0"/>
                  </a:lnTo>
                  <a:lnTo>
                    <a:pt x="0" y="18"/>
                  </a:lnTo>
                </a:path>
              </a:pathLst>
            </a:custGeom>
            <a:solidFill>
              <a:srgbClr val="FFFF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6382" name="Freeform 12"/>
            <p:cNvSpPr>
              <a:spLocks/>
            </p:cNvSpPr>
            <p:nvPr/>
          </p:nvSpPr>
          <p:spPr bwMode="auto">
            <a:xfrm>
              <a:off x="241" y="3516"/>
              <a:ext cx="34" cy="19"/>
            </a:xfrm>
            <a:custGeom>
              <a:avLst/>
              <a:gdLst>
                <a:gd name="T0" fmla="*/ 33 w 34"/>
                <a:gd name="T1" fmla="*/ 18 h 19"/>
                <a:gd name="T2" fmla="*/ 0 w 34"/>
                <a:gd name="T3" fmla="*/ 15 h 19"/>
                <a:gd name="T4" fmla="*/ 2 w 34"/>
                <a:gd name="T5" fmla="*/ 0 h 19"/>
                <a:gd name="T6" fmla="*/ 33 w 34"/>
                <a:gd name="T7" fmla="*/ 18 h 1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4" h="19">
                  <a:moveTo>
                    <a:pt x="33" y="18"/>
                  </a:moveTo>
                  <a:lnTo>
                    <a:pt x="0" y="15"/>
                  </a:lnTo>
                  <a:lnTo>
                    <a:pt x="2" y="0"/>
                  </a:lnTo>
                  <a:lnTo>
                    <a:pt x="33" y="18"/>
                  </a:lnTo>
                </a:path>
              </a:pathLst>
            </a:custGeom>
            <a:solidFill>
              <a:srgbClr val="FFFF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6383" name="Freeform 13"/>
            <p:cNvSpPr>
              <a:spLocks/>
            </p:cNvSpPr>
            <p:nvPr/>
          </p:nvSpPr>
          <p:spPr bwMode="auto">
            <a:xfrm>
              <a:off x="150" y="3438"/>
              <a:ext cx="27" cy="30"/>
            </a:xfrm>
            <a:custGeom>
              <a:avLst/>
              <a:gdLst>
                <a:gd name="T0" fmla="*/ 0 w 27"/>
                <a:gd name="T1" fmla="*/ 0 h 30"/>
                <a:gd name="T2" fmla="*/ 15 w 27"/>
                <a:gd name="T3" fmla="*/ 29 h 30"/>
                <a:gd name="T4" fmla="*/ 26 w 27"/>
                <a:gd name="T5" fmla="*/ 22 h 30"/>
                <a:gd name="T6" fmla="*/ 0 w 27"/>
                <a:gd name="T7" fmla="*/ 0 h 3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7" h="30">
                  <a:moveTo>
                    <a:pt x="0" y="0"/>
                  </a:moveTo>
                  <a:lnTo>
                    <a:pt x="15" y="29"/>
                  </a:lnTo>
                  <a:lnTo>
                    <a:pt x="26" y="22"/>
                  </a:lnTo>
                  <a:lnTo>
                    <a:pt x="0" y="0"/>
                  </a:lnTo>
                </a:path>
              </a:pathLst>
            </a:custGeom>
            <a:solidFill>
              <a:srgbClr val="FFFF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6384" name="Freeform 14"/>
            <p:cNvSpPr>
              <a:spLocks/>
            </p:cNvSpPr>
            <p:nvPr/>
          </p:nvSpPr>
          <p:spPr bwMode="auto">
            <a:xfrm>
              <a:off x="216" y="3440"/>
              <a:ext cx="28" cy="32"/>
            </a:xfrm>
            <a:custGeom>
              <a:avLst/>
              <a:gdLst>
                <a:gd name="T0" fmla="*/ 27 w 28"/>
                <a:gd name="T1" fmla="*/ 0 h 32"/>
                <a:gd name="T2" fmla="*/ 11 w 28"/>
                <a:gd name="T3" fmla="*/ 31 h 32"/>
                <a:gd name="T4" fmla="*/ 0 w 28"/>
                <a:gd name="T5" fmla="*/ 23 h 32"/>
                <a:gd name="T6" fmla="*/ 27 w 28"/>
                <a:gd name="T7" fmla="*/ 0 h 3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 h="32">
                  <a:moveTo>
                    <a:pt x="27" y="0"/>
                  </a:moveTo>
                  <a:lnTo>
                    <a:pt x="11" y="31"/>
                  </a:lnTo>
                  <a:lnTo>
                    <a:pt x="0" y="23"/>
                  </a:lnTo>
                  <a:lnTo>
                    <a:pt x="27" y="0"/>
                  </a:lnTo>
                </a:path>
              </a:pathLst>
            </a:custGeom>
            <a:solidFill>
              <a:srgbClr val="FFFF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6385" name="Freeform 15"/>
            <p:cNvSpPr>
              <a:spLocks/>
            </p:cNvSpPr>
            <p:nvPr/>
          </p:nvSpPr>
          <p:spPr bwMode="auto">
            <a:xfrm>
              <a:off x="190" y="3430"/>
              <a:ext cx="18" cy="30"/>
            </a:xfrm>
            <a:custGeom>
              <a:avLst/>
              <a:gdLst>
                <a:gd name="T0" fmla="*/ 7 w 18"/>
                <a:gd name="T1" fmla="*/ 0 h 30"/>
                <a:gd name="T2" fmla="*/ 0 w 18"/>
                <a:gd name="T3" fmla="*/ 29 h 30"/>
                <a:gd name="T4" fmla="*/ 17 w 18"/>
                <a:gd name="T5" fmla="*/ 28 h 30"/>
                <a:gd name="T6" fmla="*/ 7 w 18"/>
                <a:gd name="T7" fmla="*/ 0 h 3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8" h="30">
                  <a:moveTo>
                    <a:pt x="7" y="0"/>
                  </a:moveTo>
                  <a:lnTo>
                    <a:pt x="0" y="29"/>
                  </a:lnTo>
                  <a:lnTo>
                    <a:pt x="17" y="28"/>
                  </a:lnTo>
                  <a:lnTo>
                    <a:pt x="7" y="0"/>
                  </a:lnTo>
                </a:path>
              </a:pathLst>
            </a:custGeom>
            <a:solidFill>
              <a:srgbClr val="FFFF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6386" name="Freeform 16"/>
            <p:cNvSpPr>
              <a:spLocks/>
            </p:cNvSpPr>
            <p:nvPr/>
          </p:nvSpPr>
          <p:spPr bwMode="auto">
            <a:xfrm>
              <a:off x="165" y="3476"/>
              <a:ext cx="67" cy="115"/>
            </a:xfrm>
            <a:custGeom>
              <a:avLst/>
              <a:gdLst>
                <a:gd name="T0" fmla="*/ 21 w 67"/>
                <a:gd name="T1" fmla="*/ 114 h 115"/>
                <a:gd name="T2" fmla="*/ 22 w 67"/>
                <a:gd name="T3" fmla="*/ 94 h 115"/>
                <a:gd name="T4" fmla="*/ 20 w 67"/>
                <a:gd name="T5" fmla="*/ 91 h 115"/>
                <a:gd name="T6" fmla="*/ 14 w 67"/>
                <a:gd name="T7" fmla="*/ 83 h 115"/>
                <a:gd name="T8" fmla="*/ 8 w 67"/>
                <a:gd name="T9" fmla="*/ 72 h 115"/>
                <a:gd name="T10" fmla="*/ 3 w 67"/>
                <a:gd name="T11" fmla="*/ 58 h 115"/>
                <a:gd name="T12" fmla="*/ 0 w 67"/>
                <a:gd name="T13" fmla="*/ 42 h 115"/>
                <a:gd name="T14" fmla="*/ 0 w 67"/>
                <a:gd name="T15" fmla="*/ 27 h 115"/>
                <a:gd name="T16" fmla="*/ 7 w 67"/>
                <a:gd name="T17" fmla="*/ 12 h 115"/>
                <a:gd name="T18" fmla="*/ 22 w 67"/>
                <a:gd name="T19" fmla="*/ 0 h 115"/>
                <a:gd name="T20" fmla="*/ 42 w 67"/>
                <a:gd name="T21" fmla="*/ 0 h 115"/>
                <a:gd name="T22" fmla="*/ 45 w 67"/>
                <a:gd name="T23" fmla="*/ 1 h 115"/>
                <a:gd name="T24" fmla="*/ 50 w 67"/>
                <a:gd name="T25" fmla="*/ 5 h 115"/>
                <a:gd name="T26" fmla="*/ 56 w 67"/>
                <a:gd name="T27" fmla="*/ 11 h 115"/>
                <a:gd name="T28" fmla="*/ 62 w 67"/>
                <a:gd name="T29" fmla="*/ 20 h 115"/>
                <a:gd name="T30" fmla="*/ 66 w 67"/>
                <a:gd name="T31" fmla="*/ 32 h 115"/>
                <a:gd name="T32" fmla="*/ 65 w 67"/>
                <a:gd name="T33" fmla="*/ 48 h 115"/>
                <a:gd name="T34" fmla="*/ 58 w 67"/>
                <a:gd name="T35" fmla="*/ 68 h 115"/>
                <a:gd name="T36" fmla="*/ 42 w 67"/>
                <a:gd name="T37" fmla="*/ 91 h 115"/>
                <a:gd name="T38" fmla="*/ 42 w 67"/>
                <a:gd name="T39" fmla="*/ 114 h 115"/>
                <a:gd name="T40" fmla="*/ 21 w 67"/>
                <a:gd name="T41" fmla="*/ 114 h 11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67" h="115">
                  <a:moveTo>
                    <a:pt x="21" y="114"/>
                  </a:moveTo>
                  <a:lnTo>
                    <a:pt x="22" y="94"/>
                  </a:lnTo>
                  <a:lnTo>
                    <a:pt x="20" y="91"/>
                  </a:lnTo>
                  <a:lnTo>
                    <a:pt x="14" y="83"/>
                  </a:lnTo>
                  <a:lnTo>
                    <a:pt x="8" y="72"/>
                  </a:lnTo>
                  <a:lnTo>
                    <a:pt x="3" y="58"/>
                  </a:lnTo>
                  <a:lnTo>
                    <a:pt x="0" y="42"/>
                  </a:lnTo>
                  <a:lnTo>
                    <a:pt x="0" y="27"/>
                  </a:lnTo>
                  <a:lnTo>
                    <a:pt x="7" y="12"/>
                  </a:lnTo>
                  <a:lnTo>
                    <a:pt x="22" y="0"/>
                  </a:lnTo>
                  <a:lnTo>
                    <a:pt x="42" y="0"/>
                  </a:lnTo>
                  <a:lnTo>
                    <a:pt x="45" y="1"/>
                  </a:lnTo>
                  <a:lnTo>
                    <a:pt x="50" y="5"/>
                  </a:lnTo>
                  <a:lnTo>
                    <a:pt x="56" y="11"/>
                  </a:lnTo>
                  <a:lnTo>
                    <a:pt x="62" y="20"/>
                  </a:lnTo>
                  <a:lnTo>
                    <a:pt x="66" y="32"/>
                  </a:lnTo>
                  <a:lnTo>
                    <a:pt x="65" y="48"/>
                  </a:lnTo>
                  <a:lnTo>
                    <a:pt x="58" y="68"/>
                  </a:lnTo>
                  <a:lnTo>
                    <a:pt x="42" y="91"/>
                  </a:lnTo>
                  <a:lnTo>
                    <a:pt x="42" y="114"/>
                  </a:lnTo>
                  <a:lnTo>
                    <a:pt x="21" y="114"/>
                  </a:lnTo>
                </a:path>
              </a:pathLst>
            </a:custGeom>
            <a:solidFill>
              <a:srgbClr val="FFFF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6387" name="Freeform 17"/>
            <p:cNvSpPr>
              <a:spLocks/>
            </p:cNvSpPr>
            <p:nvPr/>
          </p:nvSpPr>
          <p:spPr bwMode="auto">
            <a:xfrm>
              <a:off x="192" y="3497"/>
              <a:ext cx="17" cy="87"/>
            </a:xfrm>
            <a:custGeom>
              <a:avLst/>
              <a:gdLst>
                <a:gd name="T0" fmla="*/ 4 w 17"/>
                <a:gd name="T1" fmla="*/ 0 h 87"/>
                <a:gd name="T2" fmla="*/ 6 w 17"/>
                <a:gd name="T3" fmla="*/ 6 h 87"/>
                <a:gd name="T4" fmla="*/ 2 w 17"/>
                <a:gd name="T5" fmla="*/ 7 h 87"/>
                <a:gd name="T6" fmla="*/ 2 w 17"/>
                <a:gd name="T7" fmla="*/ 78 h 87"/>
                <a:gd name="T8" fmla="*/ 0 w 17"/>
                <a:gd name="T9" fmla="*/ 79 h 87"/>
                <a:gd name="T10" fmla="*/ 0 w 17"/>
                <a:gd name="T11" fmla="*/ 86 h 87"/>
                <a:gd name="T12" fmla="*/ 2 w 17"/>
                <a:gd name="T13" fmla="*/ 86 h 87"/>
                <a:gd name="T14" fmla="*/ 4 w 17"/>
                <a:gd name="T15" fmla="*/ 86 h 87"/>
                <a:gd name="T16" fmla="*/ 6 w 17"/>
                <a:gd name="T17" fmla="*/ 86 h 87"/>
                <a:gd name="T18" fmla="*/ 9 w 17"/>
                <a:gd name="T19" fmla="*/ 85 h 87"/>
                <a:gd name="T20" fmla="*/ 13 w 17"/>
                <a:gd name="T21" fmla="*/ 85 h 87"/>
                <a:gd name="T22" fmla="*/ 16 w 17"/>
                <a:gd name="T23" fmla="*/ 84 h 87"/>
                <a:gd name="T24" fmla="*/ 16 w 17"/>
                <a:gd name="T25" fmla="*/ 82 h 87"/>
                <a:gd name="T26" fmla="*/ 16 w 17"/>
                <a:gd name="T27" fmla="*/ 79 h 87"/>
                <a:gd name="T28" fmla="*/ 16 w 17"/>
                <a:gd name="T29" fmla="*/ 48 h 87"/>
                <a:gd name="T30" fmla="*/ 13 w 17"/>
                <a:gd name="T31" fmla="*/ 47 h 87"/>
                <a:gd name="T32" fmla="*/ 13 w 17"/>
                <a:gd name="T33" fmla="*/ 39 h 87"/>
                <a:gd name="T34" fmla="*/ 13 w 17"/>
                <a:gd name="T35" fmla="*/ 5 h 87"/>
                <a:gd name="T36" fmla="*/ 4 w 17"/>
                <a:gd name="T37" fmla="*/ 0 h 8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7" h="87">
                  <a:moveTo>
                    <a:pt x="4" y="0"/>
                  </a:moveTo>
                  <a:lnTo>
                    <a:pt x="6" y="6"/>
                  </a:lnTo>
                  <a:lnTo>
                    <a:pt x="2" y="7"/>
                  </a:lnTo>
                  <a:lnTo>
                    <a:pt x="2" y="78"/>
                  </a:lnTo>
                  <a:lnTo>
                    <a:pt x="0" y="79"/>
                  </a:lnTo>
                  <a:lnTo>
                    <a:pt x="0" y="86"/>
                  </a:lnTo>
                  <a:lnTo>
                    <a:pt x="2" y="86"/>
                  </a:lnTo>
                  <a:lnTo>
                    <a:pt x="4" y="86"/>
                  </a:lnTo>
                  <a:lnTo>
                    <a:pt x="6" y="86"/>
                  </a:lnTo>
                  <a:lnTo>
                    <a:pt x="9" y="85"/>
                  </a:lnTo>
                  <a:lnTo>
                    <a:pt x="13" y="85"/>
                  </a:lnTo>
                  <a:lnTo>
                    <a:pt x="16" y="84"/>
                  </a:lnTo>
                  <a:lnTo>
                    <a:pt x="16" y="82"/>
                  </a:lnTo>
                  <a:lnTo>
                    <a:pt x="16" y="79"/>
                  </a:lnTo>
                  <a:lnTo>
                    <a:pt x="16" y="48"/>
                  </a:lnTo>
                  <a:lnTo>
                    <a:pt x="13" y="47"/>
                  </a:lnTo>
                  <a:lnTo>
                    <a:pt x="13" y="39"/>
                  </a:lnTo>
                  <a:lnTo>
                    <a:pt x="13" y="5"/>
                  </a:lnTo>
                  <a:lnTo>
                    <a:pt x="4" y="0"/>
                  </a:lnTo>
                </a:path>
              </a:pathLst>
            </a:custGeom>
            <a:solidFill>
              <a:srgbClr val="00000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aphicFrame>
        <p:nvGraphicFramePr>
          <p:cNvPr id="186376" name="Object 18"/>
          <p:cNvGraphicFramePr>
            <a:graphicFrameLocks/>
          </p:cNvGraphicFramePr>
          <p:nvPr/>
        </p:nvGraphicFramePr>
        <p:xfrm>
          <a:off x="514350" y="6237288"/>
          <a:ext cx="6022975" cy="1012825"/>
        </p:xfrm>
        <a:graphic>
          <a:graphicData uri="http://schemas.openxmlformats.org/presentationml/2006/ole">
            <mc:AlternateContent xmlns:mc="http://schemas.openxmlformats.org/markup-compatibility/2006">
              <mc:Choice xmlns:v="urn:schemas-microsoft-com:vml" Requires="v">
                <p:oleObj name="Document" r:id="rId3" imgW="5987796" imgH="1011936" progId="Word.Document.6">
                  <p:embed/>
                </p:oleObj>
              </mc:Choice>
              <mc:Fallback>
                <p:oleObj name="Document" r:id="rId3" imgW="5987796" imgH="1011936" progId="Word.Document.6">
                  <p:embed/>
                  <p:pic>
                    <p:nvPicPr>
                      <p:cNvPr id="0" name="Object 18"/>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4350" y="6237288"/>
                        <a:ext cx="6022975" cy="1012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Rectangle 7"/>
          <p:cNvSpPr>
            <a:spLocks noGrp="1" noChangeArrowheads="1"/>
          </p:cNvSpPr>
          <p:nvPr>
            <p:ph type="sldNum" sz="quarter" idx="5"/>
          </p:nvPr>
        </p:nvSpPr>
        <p:spPr>
          <a:noFill/>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spcBef>
                <a:spcPct val="0"/>
              </a:spcBef>
            </a:pPr>
            <a:fld id="{EC42AF38-5024-4076-9015-07C331ACCEE0}" type="slidenum">
              <a:rPr lang="en-US" altLang="zh-CN" smtClean="0"/>
              <a:pPr>
                <a:spcBef>
                  <a:spcPct val="0"/>
                </a:spcBef>
              </a:pPr>
              <a:t>101</a:t>
            </a:fld>
            <a:endParaRPr lang="en-US" altLang="zh-CN"/>
          </a:p>
        </p:txBody>
      </p:sp>
      <p:sp>
        <p:nvSpPr>
          <p:cNvPr id="188419" name="Rectangle 2"/>
          <p:cNvSpPr>
            <a:spLocks noGrp="1" noRot="1" noChangeAspect="1" noChangeArrowheads="1" noTextEdit="1"/>
          </p:cNvSpPr>
          <p:nvPr>
            <p:ph type="sldImg"/>
          </p:nvPr>
        </p:nvSpPr>
        <p:spPr>
          <a:xfrm>
            <a:off x="-498475" y="152400"/>
            <a:ext cx="7848600" cy="4414838"/>
          </a:xfrm>
          <a:ln w="12700" cap="flat">
            <a:solidFill>
              <a:schemeClr val="tx1"/>
            </a:solidFill>
          </a:ln>
        </p:spPr>
      </p:sp>
      <p:sp>
        <p:nvSpPr>
          <p:cNvPr id="188420" name="Rectangle 3"/>
          <p:cNvSpPr>
            <a:spLocks noGrp="1" noChangeArrowheads="1"/>
          </p:cNvSpPr>
          <p:nvPr>
            <p:ph type="body" idx="1"/>
          </p:nvPr>
        </p:nvSpPr>
        <p:spPr>
          <a:xfrm>
            <a:off x="412750" y="4773613"/>
            <a:ext cx="6029325" cy="3756025"/>
          </a:xfrm>
          <a:noFill/>
        </p:spPr>
        <p:txBody>
          <a:bodyPr lIns="92388" tIns="46195" rIns="92388" bIns="46195"/>
          <a:lstStyle/>
          <a:p>
            <a:pPr eaLnBrk="1" hangingPunct="1"/>
            <a:r>
              <a:rPr lang="en-US" altLang="zh-CN"/>
              <a:t>The OR Operator</a:t>
            </a:r>
          </a:p>
          <a:p>
            <a:pPr lvl="1" eaLnBrk="1" hangingPunct="1"/>
            <a:r>
              <a:rPr lang="en-US" altLang="zh-CN">
                <a:solidFill>
                  <a:srgbClr val="000000"/>
                </a:solidFill>
              </a:rPr>
              <a:t>In the example, either condition can be true for any record to be selected. Therefore, an employee who has a job title of CLERK </a:t>
            </a:r>
            <a:r>
              <a:rPr lang="en-US" altLang="zh-CN" i="1">
                <a:solidFill>
                  <a:srgbClr val="000000"/>
                </a:solidFill>
              </a:rPr>
              <a:t>or</a:t>
            </a:r>
            <a:r>
              <a:rPr lang="en-US" altLang="zh-CN" b="1">
                <a:solidFill>
                  <a:srgbClr val="000000"/>
                </a:solidFill>
              </a:rPr>
              <a:t> </a:t>
            </a:r>
            <a:r>
              <a:rPr lang="en-US" altLang="zh-CN">
                <a:solidFill>
                  <a:srgbClr val="000000"/>
                </a:solidFill>
              </a:rPr>
              <a:t>earns more than $1100 will be selected.</a:t>
            </a:r>
          </a:p>
          <a:p>
            <a:pPr eaLnBrk="1" hangingPunct="1"/>
            <a:r>
              <a:rPr lang="en-US" altLang="zh-CN"/>
              <a:t>OR Truth Table</a:t>
            </a:r>
          </a:p>
          <a:p>
            <a:pPr lvl="1" eaLnBrk="1" hangingPunct="1"/>
            <a:r>
              <a:rPr lang="en-US" altLang="zh-CN"/>
              <a:t>The following table shows the results of combining two expressions with OR:</a:t>
            </a:r>
          </a:p>
          <a:p>
            <a:pPr lvl="1" eaLnBrk="1" hangingPunct="1"/>
            <a:endParaRPr lang="en-US" altLang="zh-CN"/>
          </a:p>
          <a:p>
            <a:pPr lvl="1" eaLnBrk="1" hangingPunct="1"/>
            <a:endParaRPr lang="en-US" altLang="zh-CN"/>
          </a:p>
          <a:p>
            <a:pPr lvl="1" eaLnBrk="1" hangingPunct="1"/>
            <a:endParaRPr lang="en-US" altLang="zh-CN"/>
          </a:p>
          <a:p>
            <a:pPr lvl="1" eaLnBrk="1" hangingPunct="1"/>
            <a:endParaRPr lang="en-US" altLang="zh-CN"/>
          </a:p>
          <a:p>
            <a:pPr lvl="1" eaLnBrk="1" hangingPunct="1"/>
            <a:endParaRPr lang="en-US" altLang="zh-CN"/>
          </a:p>
          <a:p>
            <a:pPr lvl="1" eaLnBrk="1" hangingPunct="1"/>
            <a:endParaRPr lang="en-US" altLang="zh-CN"/>
          </a:p>
          <a:p>
            <a:pPr lvl="1" eaLnBrk="1" hangingPunct="1"/>
            <a:endParaRPr lang="en-US" altLang="zh-CN"/>
          </a:p>
          <a:p>
            <a:pPr lvl="1" eaLnBrk="1" hangingPunct="1"/>
            <a:endParaRPr lang="en-US" altLang="zh-CN"/>
          </a:p>
          <a:p>
            <a:pPr lvl="1" eaLnBrk="1" hangingPunct="1"/>
            <a:endParaRPr lang="en-US" altLang="zh-CN"/>
          </a:p>
          <a:p>
            <a:pPr eaLnBrk="1" hangingPunct="1"/>
            <a:r>
              <a:rPr lang="en-US" altLang="zh-CN">
                <a:solidFill>
                  <a:schemeClr val="accent2"/>
                </a:solidFill>
              </a:rPr>
              <a:t>Class Management Note</a:t>
            </a:r>
          </a:p>
          <a:p>
            <a:pPr lvl="1" eaLnBrk="1" hangingPunct="1"/>
            <a:r>
              <a:rPr lang="en-US" altLang="zh-CN">
                <a:solidFill>
                  <a:schemeClr val="accent2"/>
                </a:solidFill>
              </a:rPr>
              <a:t>Demo: </a:t>
            </a:r>
            <a:r>
              <a:rPr lang="en-US" altLang="zh-CN" i="1">
                <a:solidFill>
                  <a:schemeClr val="accent2"/>
                </a:solidFill>
              </a:rPr>
              <a:t>l2or.sql</a:t>
            </a:r>
          </a:p>
          <a:p>
            <a:pPr lvl="1" eaLnBrk="1" hangingPunct="1"/>
            <a:r>
              <a:rPr lang="en-US" altLang="zh-CN">
                <a:solidFill>
                  <a:schemeClr val="accent2"/>
                </a:solidFill>
              </a:rPr>
              <a:t>Purpose: To illustrate using the OR operator.</a:t>
            </a:r>
            <a:endParaRPr lang="en-US" altLang="zh-CN" i="1"/>
          </a:p>
          <a:p>
            <a:pPr eaLnBrk="1" hangingPunct="1"/>
            <a:endParaRPr lang="en-US" altLang="zh-CN" b="1" i="1"/>
          </a:p>
        </p:txBody>
      </p:sp>
      <p:graphicFrame>
        <p:nvGraphicFramePr>
          <p:cNvPr id="188421" name="Object 4"/>
          <p:cNvGraphicFramePr>
            <a:graphicFrameLocks/>
          </p:cNvGraphicFramePr>
          <p:nvPr/>
        </p:nvGraphicFramePr>
        <p:xfrm>
          <a:off x="519113" y="5862638"/>
          <a:ext cx="6022975" cy="1014412"/>
        </p:xfrm>
        <a:graphic>
          <a:graphicData uri="http://schemas.openxmlformats.org/presentationml/2006/ole">
            <mc:AlternateContent xmlns:mc="http://schemas.openxmlformats.org/markup-compatibility/2006">
              <mc:Choice xmlns:v="urn:schemas-microsoft-com:vml" Requires="v">
                <p:oleObj name="Document" r:id="rId3" imgW="5987796" imgH="1011936" progId="Word.Document.6">
                  <p:embed/>
                </p:oleObj>
              </mc:Choice>
              <mc:Fallback>
                <p:oleObj name="Document" r:id="rId3" imgW="5987796" imgH="1011936" progId="Word.Document.6">
                  <p:embed/>
                  <p:pic>
                    <p:nvPicPr>
                      <p:cNvPr id="0" name="Object 4"/>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9113" y="5862638"/>
                        <a:ext cx="6022975" cy="10144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Rectangle 7"/>
          <p:cNvSpPr>
            <a:spLocks noGrp="1" noChangeArrowheads="1"/>
          </p:cNvSpPr>
          <p:nvPr>
            <p:ph type="sldNum" sz="quarter" idx="5"/>
          </p:nvPr>
        </p:nvSpPr>
        <p:spPr>
          <a:noFill/>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spcBef>
                <a:spcPct val="0"/>
              </a:spcBef>
            </a:pPr>
            <a:fld id="{A3112903-AA07-4D0E-ABD7-4559242057B4}" type="slidenum">
              <a:rPr lang="en-US" altLang="zh-CN" smtClean="0"/>
              <a:pPr>
                <a:spcBef>
                  <a:spcPct val="0"/>
                </a:spcBef>
              </a:pPr>
              <a:t>102</a:t>
            </a:fld>
            <a:endParaRPr lang="en-US" altLang="zh-CN"/>
          </a:p>
        </p:txBody>
      </p:sp>
      <p:sp>
        <p:nvSpPr>
          <p:cNvPr id="190467" name="Rectangle 2"/>
          <p:cNvSpPr>
            <a:spLocks noGrp="1" noRot="1" noChangeAspect="1" noChangeArrowheads="1" noTextEdit="1"/>
          </p:cNvSpPr>
          <p:nvPr>
            <p:ph type="sldImg"/>
          </p:nvPr>
        </p:nvSpPr>
        <p:spPr>
          <a:xfrm>
            <a:off x="-498475" y="152400"/>
            <a:ext cx="7848600" cy="4414838"/>
          </a:xfrm>
          <a:ln w="12700" cap="flat">
            <a:solidFill>
              <a:schemeClr val="tx1"/>
            </a:solidFill>
          </a:ln>
        </p:spPr>
      </p:sp>
      <p:sp>
        <p:nvSpPr>
          <p:cNvPr id="190468" name="Rectangle 3"/>
          <p:cNvSpPr>
            <a:spLocks noGrp="1" noChangeArrowheads="1"/>
          </p:cNvSpPr>
          <p:nvPr>
            <p:ph type="body" idx="1"/>
          </p:nvPr>
        </p:nvSpPr>
        <p:spPr>
          <a:xfrm>
            <a:off x="412750" y="4773613"/>
            <a:ext cx="6029325" cy="3756025"/>
          </a:xfrm>
          <a:noFill/>
        </p:spPr>
        <p:txBody>
          <a:bodyPr lIns="92388" tIns="46195" rIns="92388" bIns="46195"/>
          <a:lstStyle/>
          <a:p>
            <a:pPr eaLnBrk="1" hangingPunct="1"/>
            <a:r>
              <a:rPr lang="en-US" altLang="zh-CN"/>
              <a:t>The NOT Operator</a:t>
            </a:r>
          </a:p>
          <a:p>
            <a:pPr lvl="1" eaLnBrk="1" hangingPunct="1"/>
            <a:r>
              <a:rPr lang="en-US" altLang="zh-CN"/>
              <a:t>The example above displays name and job title of all the employees whose job title </a:t>
            </a:r>
            <a:r>
              <a:rPr lang="en-US" altLang="zh-CN" i="1"/>
              <a:t>is not</a:t>
            </a:r>
            <a:r>
              <a:rPr lang="en-US" altLang="zh-CN"/>
              <a:t> CLERK, MANAGER, or ANALYST.</a:t>
            </a:r>
          </a:p>
          <a:p>
            <a:pPr eaLnBrk="1" hangingPunct="1"/>
            <a:r>
              <a:rPr lang="en-US" altLang="zh-CN"/>
              <a:t>NOT Truth Table</a:t>
            </a:r>
          </a:p>
          <a:p>
            <a:pPr lvl="1" eaLnBrk="1" hangingPunct="1"/>
            <a:r>
              <a:rPr lang="en-US" altLang="zh-CN"/>
              <a:t>The following table shows the result of applying the NOT operator to a condition:</a:t>
            </a:r>
          </a:p>
          <a:p>
            <a:pPr lvl="1" eaLnBrk="1" hangingPunct="1"/>
            <a:endParaRPr lang="en-US" altLang="zh-CN"/>
          </a:p>
          <a:p>
            <a:pPr lvl="1" eaLnBrk="1" hangingPunct="1"/>
            <a:endParaRPr lang="en-US" altLang="zh-CN"/>
          </a:p>
          <a:p>
            <a:pPr lvl="1" eaLnBrk="1" hangingPunct="1"/>
            <a:endParaRPr lang="en-US" altLang="zh-CN" sz="500"/>
          </a:p>
          <a:p>
            <a:pPr lvl="1" eaLnBrk="1" hangingPunct="1"/>
            <a:r>
              <a:rPr lang="en-US" altLang="zh-CN" b="1"/>
              <a:t>Note: </a:t>
            </a:r>
            <a:r>
              <a:rPr lang="en-US" altLang="zh-CN"/>
              <a:t>The NOT operator can also be used with other SQL operators such as BETWEEN, LIKE, and NULL.</a:t>
            </a:r>
          </a:p>
          <a:p>
            <a:pPr lvl="1" eaLnBrk="1" hangingPunct="1"/>
            <a:endParaRPr lang="en-US" altLang="zh-CN" sz="500"/>
          </a:p>
          <a:p>
            <a:pPr lvl="1" eaLnBrk="1" hangingPunct="1">
              <a:spcBef>
                <a:spcPct val="0"/>
              </a:spcBef>
            </a:pPr>
            <a:r>
              <a:rPr lang="en-US" altLang="zh-CN" b="1">
                <a:latin typeface="Courier New" panose="02070309020205020404" pitchFamily="49" charset="0"/>
              </a:rPr>
              <a:t> ... WHERE  NOT job IN ('CLERK', 'ANALYST')</a:t>
            </a:r>
            <a:endParaRPr lang="en-US" altLang="zh-CN" b="1"/>
          </a:p>
          <a:p>
            <a:pPr lvl="1" eaLnBrk="1" hangingPunct="1">
              <a:spcBef>
                <a:spcPct val="0"/>
              </a:spcBef>
            </a:pPr>
            <a:r>
              <a:rPr lang="en-US" altLang="zh-CN" b="1"/>
              <a:t>  </a:t>
            </a:r>
            <a:r>
              <a:rPr lang="en-US" altLang="zh-CN" b="1">
                <a:latin typeface="Courier New" panose="02070309020205020404" pitchFamily="49" charset="0"/>
              </a:rPr>
              <a:t>... WHERE  sal  NOT  BETWEEN  1000 AND  1500</a:t>
            </a:r>
          </a:p>
          <a:p>
            <a:pPr lvl="1" eaLnBrk="1" hangingPunct="1">
              <a:spcBef>
                <a:spcPct val="0"/>
              </a:spcBef>
            </a:pPr>
            <a:r>
              <a:rPr lang="en-US" altLang="zh-CN" b="1">
                <a:latin typeface="Courier New" panose="02070309020205020404" pitchFamily="49" charset="0"/>
              </a:rPr>
              <a:t> ... WHERE  ename NOT LIKE '%A%'</a:t>
            </a:r>
          </a:p>
          <a:p>
            <a:pPr lvl="1" eaLnBrk="1" hangingPunct="1">
              <a:spcBef>
                <a:spcPct val="0"/>
              </a:spcBef>
            </a:pPr>
            <a:r>
              <a:rPr lang="en-US" altLang="zh-CN" b="1">
                <a:latin typeface="Courier New" panose="02070309020205020404" pitchFamily="49" charset="0"/>
              </a:rPr>
              <a:t> ... WHERE  comm  IS  NOT  NULL</a:t>
            </a:r>
          </a:p>
        </p:txBody>
      </p:sp>
      <p:graphicFrame>
        <p:nvGraphicFramePr>
          <p:cNvPr id="190469" name="Object 4"/>
          <p:cNvGraphicFramePr>
            <a:graphicFrameLocks/>
          </p:cNvGraphicFramePr>
          <p:nvPr/>
        </p:nvGraphicFramePr>
        <p:xfrm>
          <a:off x="511175" y="5868988"/>
          <a:ext cx="6022975" cy="614362"/>
        </p:xfrm>
        <a:graphic>
          <a:graphicData uri="http://schemas.openxmlformats.org/presentationml/2006/ole">
            <mc:AlternateContent xmlns:mc="http://schemas.openxmlformats.org/markup-compatibility/2006">
              <mc:Choice xmlns:v="urn:schemas-microsoft-com:vml" Requires="v">
                <p:oleObj name="Document" r:id="rId3" imgW="5987796" imgH="612648" progId="Word.Document.6">
                  <p:embed/>
                </p:oleObj>
              </mc:Choice>
              <mc:Fallback>
                <p:oleObj name="Document" r:id="rId3" imgW="5987796" imgH="612648" progId="Word.Document.6">
                  <p:embed/>
                  <p:pic>
                    <p:nvPicPr>
                      <p:cNvPr id="0" name="Object 4"/>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1175" y="5868988"/>
                        <a:ext cx="6022975" cy="614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90470" name="Rectangle 5"/>
          <p:cNvSpPr>
            <a:spLocks noChangeArrowheads="1"/>
          </p:cNvSpPr>
          <p:nvPr/>
        </p:nvSpPr>
        <p:spPr bwMode="auto">
          <a:xfrm>
            <a:off x="615950" y="6789738"/>
            <a:ext cx="5662613" cy="801687"/>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lgn="ctr" eaLnBrk="1" hangingPunct="1">
              <a:spcBef>
                <a:spcPct val="20000"/>
              </a:spcBef>
            </a:pPr>
            <a:endParaRPr kumimoji="0" lang="zh-CN" altLang="en-US" sz="3200">
              <a:latin typeface="Arial" panose="020B0604020202020204" pitchFamily="34" charset="0"/>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Rectangle 7"/>
          <p:cNvSpPr>
            <a:spLocks noGrp="1" noChangeArrowheads="1"/>
          </p:cNvSpPr>
          <p:nvPr>
            <p:ph type="sldNum" sz="quarter" idx="5"/>
          </p:nvPr>
        </p:nvSpPr>
        <p:spPr>
          <a:noFill/>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spcBef>
                <a:spcPct val="0"/>
              </a:spcBef>
            </a:pPr>
            <a:fld id="{040D661D-38EC-4D30-84B4-76F0CF081456}" type="slidenum">
              <a:rPr lang="en-US" altLang="zh-CN" smtClean="0"/>
              <a:pPr>
                <a:spcBef>
                  <a:spcPct val="0"/>
                </a:spcBef>
              </a:pPr>
              <a:t>103</a:t>
            </a:fld>
            <a:endParaRPr lang="en-US" altLang="zh-CN"/>
          </a:p>
        </p:txBody>
      </p:sp>
      <p:sp>
        <p:nvSpPr>
          <p:cNvPr id="192515" name="Rectangle 2"/>
          <p:cNvSpPr>
            <a:spLocks noGrp="1" noChangeArrowheads="1"/>
          </p:cNvSpPr>
          <p:nvPr>
            <p:ph type="body" idx="1"/>
          </p:nvPr>
        </p:nvSpPr>
        <p:spPr>
          <a:xfrm>
            <a:off x="412750" y="4773613"/>
            <a:ext cx="6029325" cy="3756025"/>
          </a:xfrm>
          <a:noFill/>
        </p:spPr>
        <p:txBody>
          <a:bodyPr lIns="92388" tIns="46195" rIns="92388" bIns="46195"/>
          <a:lstStyle/>
          <a:p>
            <a:pPr defTabSz="401638" eaLnBrk="1" hangingPunct="1"/>
            <a:endParaRPr lang="zh-CN" altLang="zh-CN"/>
          </a:p>
        </p:txBody>
      </p:sp>
      <p:sp>
        <p:nvSpPr>
          <p:cNvPr id="192516" name="Rectangle 3"/>
          <p:cNvSpPr>
            <a:spLocks noGrp="1" noRot="1" noChangeAspect="1" noChangeArrowheads="1" noTextEdit="1"/>
          </p:cNvSpPr>
          <p:nvPr>
            <p:ph type="sldImg"/>
          </p:nvPr>
        </p:nvSpPr>
        <p:spPr>
          <a:xfrm>
            <a:off x="-498475" y="152400"/>
            <a:ext cx="7848600" cy="4414838"/>
          </a:xfrm>
          <a:ln w="12700" cap="flat">
            <a:solidFill>
              <a:schemeClr val="tx1"/>
            </a:solidFill>
          </a:ln>
        </p:spPr>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7"/>
          <p:cNvSpPr>
            <a:spLocks noGrp="1" noChangeArrowheads="1"/>
          </p:cNvSpPr>
          <p:nvPr>
            <p:ph type="sldNum" sz="quarter" idx="5"/>
          </p:nvPr>
        </p:nvSpPr>
        <p:spPr>
          <a:noFill/>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spcBef>
                <a:spcPct val="0"/>
              </a:spcBef>
            </a:pPr>
            <a:fld id="{155CA8FE-2FDD-4BD7-826B-1B46D4B89F1F}" type="slidenum">
              <a:rPr lang="en-US" altLang="zh-CN" smtClean="0"/>
              <a:pPr>
                <a:spcBef>
                  <a:spcPct val="0"/>
                </a:spcBef>
              </a:pPr>
              <a:t>104</a:t>
            </a:fld>
            <a:endParaRPr lang="en-US" altLang="zh-CN"/>
          </a:p>
        </p:txBody>
      </p:sp>
      <p:sp>
        <p:nvSpPr>
          <p:cNvPr id="194563" name="Rectangle 2"/>
          <p:cNvSpPr>
            <a:spLocks noChangeArrowheads="1"/>
          </p:cNvSpPr>
          <p:nvPr/>
        </p:nvSpPr>
        <p:spPr bwMode="auto">
          <a:xfrm>
            <a:off x="3883025" y="0"/>
            <a:ext cx="2976563"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lgn="ctr" eaLnBrk="1" hangingPunct="1">
              <a:spcBef>
                <a:spcPct val="20000"/>
              </a:spcBef>
            </a:pPr>
            <a:endParaRPr kumimoji="0" lang="zh-CN" altLang="en-US" sz="3200">
              <a:latin typeface="Arial" panose="020B0604020202020204" pitchFamily="34" charset="0"/>
            </a:endParaRPr>
          </a:p>
        </p:txBody>
      </p:sp>
      <p:sp>
        <p:nvSpPr>
          <p:cNvPr id="194564" name="Rectangle 3"/>
          <p:cNvSpPr>
            <a:spLocks noChangeArrowheads="1"/>
          </p:cNvSpPr>
          <p:nvPr/>
        </p:nvSpPr>
        <p:spPr bwMode="auto">
          <a:xfrm>
            <a:off x="-3175" y="0"/>
            <a:ext cx="2973388"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lgn="ctr" eaLnBrk="1" hangingPunct="1">
              <a:spcBef>
                <a:spcPct val="20000"/>
              </a:spcBef>
            </a:pPr>
            <a:endParaRPr kumimoji="0" lang="zh-CN" altLang="en-US" sz="3200">
              <a:latin typeface="Arial" panose="020B0604020202020204" pitchFamily="34" charset="0"/>
            </a:endParaRPr>
          </a:p>
        </p:txBody>
      </p:sp>
      <p:sp>
        <p:nvSpPr>
          <p:cNvPr id="194565" name="Rectangle 4"/>
          <p:cNvSpPr>
            <a:spLocks noGrp="1" noChangeArrowheads="1"/>
          </p:cNvSpPr>
          <p:nvPr>
            <p:ph type="body" idx="1"/>
          </p:nvPr>
        </p:nvSpPr>
        <p:spPr>
          <a:xfrm>
            <a:off x="412750" y="4773613"/>
            <a:ext cx="6029325" cy="3756025"/>
          </a:xfrm>
          <a:noFill/>
        </p:spPr>
        <p:txBody>
          <a:bodyPr lIns="92388" tIns="46195" rIns="92388" bIns="46195"/>
          <a:lstStyle/>
          <a:p>
            <a:pPr defTabSz="401638" eaLnBrk="1" hangingPunct="1"/>
            <a:r>
              <a:rPr lang="en-US" altLang="zh-CN">
                <a:solidFill>
                  <a:srgbClr val="000000"/>
                </a:solidFill>
              </a:rPr>
              <a:t>Example of Precedence of AND Operator </a:t>
            </a:r>
          </a:p>
          <a:p>
            <a:pPr marL="114300" lvl="1" defTabSz="401638" eaLnBrk="1" hangingPunct="1"/>
            <a:r>
              <a:rPr lang="en-US" altLang="zh-CN">
                <a:solidFill>
                  <a:srgbClr val="000000"/>
                </a:solidFill>
              </a:rPr>
              <a:t>In the example, there are two conditions:</a:t>
            </a:r>
          </a:p>
          <a:p>
            <a:pPr marL="450850" lvl="2" indent="-217488" defTabSz="401638" eaLnBrk="1" hangingPunct="1"/>
            <a:r>
              <a:rPr lang="en-US" altLang="zh-CN">
                <a:solidFill>
                  <a:srgbClr val="000000"/>
                </a:solidFill>
              </a:rPr>
              <a:t>The first condition is that job is PRESIDENT </a:t>
            </a:r>
            <a:r>
              <a:rPr lang="en-US" altLang="zh-CN" i="1">
                <a:solidFill>
                  <a:srgbClr val="000000"/>
                </a:solidFill>
              </a:rPr>
              <a:t>and</a:t>
            </a:r>
            <a:r>
              <a:rPr lang="en-US" altLang="zh-CN">
                <a:solidFill>
                  <a:srgbClr val="000000"/>
                </a:solidFill>
              </a:rPr>
              <a:t> salary is greater than 1500. </a:t>
            </a:r>
          </a:p>
          <a:p>
            <a:pPr marL="450850" lvl="2" indent="-217488" defTabSz="401638" eaLnBrk="1" hangingPunct="1"/>
            <a:r>
              <a:rPr lang="en-US" altLang="zh-CN">
                <a:solidFill>
                  <a:srgbClr val="000000"/>
                </a:solidFill>
              </a:rPr>
              <a:t>The second condition is that job is SALESMAN. </a:t>
            </a:r>
            <a:endParaRPr lang="en-US" altLang="zh-CN" b="1">
              <a:solidFill>
                <a:srgbClr val="000000"/>
              </a:solidFill>
            </a:endParaRPr>
          </a:p>
          <a:p>
            <a:pPr marL="114300" lvl="1" defTabSz="401638" eaLnBrk="1" hangingPunct="1"/>
            <a:r>
              <a:rPr lang="en-US" altLang="zh-CN">
                <a:solidFill>
                  <a:srgbClr val="000000"/>
                </a:solidFill>
              </a:rPr>
              <a:t>Therefore, the SELECT statement reads as follows:</a:t>
            </a:r>
          </a:p>
          <a:p>
            <a:pPr marL="114300" lvl="1" defTabSz="401638" eaLnBrk="1" hangingPunct="1"/>
            <a:r>
              <a:rPr lang="en-US" altLang="zh-CN">
                <a:solidFill>
                  <a:srgbClr val="000000"/>
                </a:solidFill>
              </a:rPr>
              <a:t>“Select the row if an employee is a PRESIDENT </a:t>
            </a:r>
            <a:r>
              <a:rPr lang="en-US" altLang="zh-CN" i="1">
                <a:solidFill>
                  <a:srgbClr val="000000"/>
                </a:solidFill>
              </a:rPr>
              <a:t>and</a:t>
            </a:r>
            <a:r>
              <a:rPr lang="en-US" altLang="zh-CN">
                <a:solidFill>
                  <a:srgbClr val="000000"/>
                </a:solidFill>
              </a:rPr>
              <a:t> earns more than $1500 </a:t>
            </a:r>
            <a:r>
              <a:rPr lang="en-US" altLang="zh-CN" i="1">
                <a:solidFill>
                  <a:srgbClr val="000000"/>
                </a:solidFill>
              </a:rPr>
              <a:t>or</a:t>
            </a:r>
            <a:r>
              <a:rPr lang="en-US" altLang="zh-CN">
                <a:solidFill>
                  <a:srgbClr val="000000"/>
                </a:solidFill>
              </a:rPr>
              <a:t> if the employee is a SALESMAN.”</a:t>
            </a:r>
          </a:p>
          <a:p>
            <a:pPr marL="114300" lvl="1" defTabSz="401638" eaLnBrk="1" hangingPunct="1"/>
            <a:endParaRPr lang="en-US" altLang="zh-CN">
              <a:solidFill>
                <a:srgbClr val="000000"/>
              </a:solidFill>
            </a:endParaRPr>
          </a:p>
          <a:p>
            <a:pPr marL="114300" lvl="1" defTabSz="401638" eaLnBrk="1" hangingPunct="1"/>
            <a:endParaRPr lang="en-US" altLang="zh-CN">
              <a:solidFill>
                <a:srgbClr val="000000"/>
              </a:solidFill>
            </a:endParaRPr>
          </a:p>
          <a:p>
            <a:pPr marL="114300" lvl="1" defTabSz="401638" eaLnBrk="1" hangingPunct="1"/>
            <a:endParaRPr lang="en-US" altLang="zh-CN">
              <a:solidFill>
                <a:srgbClr val="000000"/>
              </a:solidFill>
            </a:endParaRPr>
          </a:p>
          <a:p>
            <a:pPr marL="114300" lvl="1" defTabSz="401638" eaLnBrk="1" hangingPunct="1"/>
            <a:endParaRPr lang="en-US" altLang="zh-CN">
              <a:solidFill>
                <a:srgbClr val="000000"/>
              </a:solidFill>
            </a:endParaRPr>
          </a:p>
          <a:p>
            <a:pPr marL="114300" lvl="1" defTabSz="401638" eaLnBrk="1" hangingPunct="1"/>
            <a:endParaRPr lang="en-US" altLang="zh-CN">
              <a:solidFill>
                <a:srgbClr val="000000"/>
              </a:solidFill>
            </a:endParaRPr>
          </a:p>
          <a:p>
            <a:pPr marL="114300" lvl="1" defTabSz="401638" eaLnBrk="1" hangingPunct="1"/>
            <a:endParaRPr lang="en-US" altLang="zh-CN">
              <a:solidFill>
                <a:srgbClr val="000000"/>
              </a:solidFill>
            </a:endParaRPr>
          </a:p>
          <a:p>
            <a:pPr marL="114300" lvl="1" defTabSz="401638" eaLnBrk="1" hangingPunct="1"/>
            <a:endParaRPr lang="en-US" altLang="zh-CN">
              <a:solidFill>
                <a:srgbClr val="000000"/>
              </a:solidFill>
            </a:endParaRPr>
          </a:p>
          <a:p>
            <a:pPr defTabSz="401638" eaLnBrk="1" hangingPunct="1"/>
            <a:r>
              <a:rPr lang="en-US" altLang="zh-CN">
                <a:solidFill>
                  <a:schemeClr val="accent2"/>
                </a:solidFill>
              </a:rPr>
              <a:t>Class Management Note</a:t>
            </a:r>
          </a:p>
          <a:p>
            <a:pPr marL="114300" lvl="1" defTabSz="401638" eaLnBrk="1" hangingPunct="1"/>
            <a:r>
              <a:rPr lang="en-US" altLang="zh-CN">
                <a:solidFill>
                  <a:schemeClr val="accent2"/>
                </a:solidFill>
              </a:rPr>
              <a:t>Demo: </a:t>
            </a:r>
            <a:r>
              <a:rPr lang="en-US" altLang="zh-CN" i="1">
                <a:solidFill>
                  <a:schemeClr val="accent2"/>
                </a:solidFill>
              </a:rPr>
              <a:t>l2sal1.sql</a:t>
            </a:r>
          </a:p>
          <a:p>
            <a:pPr marL="114300" lvl="1" defTabSz="401638" eaLnBrk="1" hangingPunct="1"/>
            <a:r>
              <a:rPr lang="en-US" altLang="zh-CN">
                <a:solidFill>
                  <a:schemeClr val="accent2"/>
                </a:solidFill>
              </a:rPr>
              <a:t>Purpose: To illustrate the rules of precedence.</a:t>
            </a:r>
          </a:p>
        </p:txBody>
      </p:sp>
      <p:sp>
        <p:nvSpPr>
          <p:cNvPr id="194566" name="Rectangle 5"/>
          <p:cNvSpPr>
            <a:spLocks noGrp="1" noRot="1" noChangeAspect="1" noChangeArrowheads="1" noTextEdit="1"/>
          </p:cNvSpPr>
          <p:nvPr>
            <p:ph type="sldImg"/>
          </p:nvPr>
        </p:nvSpPr>
        <p:spPr>
          <a:xfrm>
            <a:off x="-498475" y="152400"/>
            <a:ext cx="7848600" cy="4414838"/>
          </a:xfrm>
          <a:ln w="12700" cap="flat">
            <a:solidFill>
              <a:schemeClr val="tx1"/>
            </a:solidFill>
          </a:ln>
        </p:spPr>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Rectangle 7"/>
          <p:cNvSpPr>
            <a:spLocks noGrp="1" noChangeArrowheads="1"/>
          </p:cNvSpPr>
          <p:nvPr>
            <p:ph type="sldNum" sz="quarter" idx="5"/>
          </p:nvPr>
        </p:nvSpPr>
        <p:spPr>
          <a:noFill/>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spcBef>
                <a:spcPct val="0"/>
              </a:spcBef>
            </a:pPr>
            <a:fld id="{0792ACE1-15B1-42FA-8885-D64E8FC8813E}" type="slidenum">
              <a:rPr lang="en-US" altLang="zh-CN" smtClean="0"/>
              <a:pPr>
                <a:spcBef>
                  <a:spcPct val="0"/>
                </a:spcBef>
              </a:pPr>
              <a:t>105</a:t>
            </a:fld>
            <a:endParaRPr lang="en-US" altLang="zh-CN"/>
          </a:p>
        </p:txBody>
      </p:sp>
      <p:sp>
        <p:nvSpPr>
          <p:cNvPr id="196611" name="Rectangle 2"/>
          <p:cNvSpPr>
            <a:spLocks noGrp="1" noRot="1" noChangeAspect="1" noChangeArrowheads="1" noTextEdit="1"/>
          </p:cNvSpPr>
          <p:nvPr>
            <p:ph type="sldImg"/>
          </p:nvPr>
        </p:nvSpPr>
        <p:spPr>
          <a:xfrm>
            <a:off x="-498475" y="152400"/>
            <a:ext cx="7848600" cy="4414838"/>
          </a:xfrm>
          <a:ln w="12700" cap="flat">
            <a:solidFill>
              <a:schemeClr val="tx1"/>
            </a:solidFill>
          </a:ln>
        </p:spPr>
      </p:sp>
      <p:sp>
        <p:nvSpPr>
          <p:cNvPr id="196612" name="Rectangle 3"/>
          <p:cNvSpPr>
            <a:spLocks noGrp="1" noChangeArrowheads="1"/>
          </p:cNvSpPr>
          <p:nvPr>
            <p:ph type="body" idx="1"/>
          </p:nvPr>
        </p:nvSpPr>
        <p:spPr>
          <a:xfrm>
            <a:off x="412750" y="4773613"/>
            <a:ext cx="6029325" cy="3756025"/>
          </a:xfrm>
          <a:noFill/>
        </p:spPr>
        <p:txBody>
          <a:bodyPr lIns="92388" tIns="46195" rIns="92388" bIns="46195"/>
          <a:lstStyle/>
          <a:p>
            <a:pPr eaLnBrk="1" hangingPunct="1"/>
            <a:r>
              <a:rPr lang="en-US" altLang="zh-CN"/>
              <a:t>Using Parentheses</a:t>
            </a:r>
          </a:p>
          <a:p>
            <a:pPr lvl="1" eaLnBrk="1" hangingPunct="1"/>
            <a:r>
              <a:rPr lang="en-US" altLang="zh-CN">
                <a:solidFill>
                  <a:srgbClr val="000000"/>
                </a:solidFill>
              </a:rPr>
              <a:t>In the example, there are two conditions:</a:t>
            </a:r>
          </a:p>
          <a:p>
            <a:pPr lvl="2" eaLnBrk="1" hangingPunct="1"/>
            <a:r>
              <a:rPr lang="en-US" altLang="zh-CN">
                <a:solidFill>
                  <a:srgbClr val="000000"/>
                </a:solidFill>
              </a:rPr>
              <a:t>The first condition is that job is PRESIDENT </a:t>
            </a:r>
            <a:r>
              <a:rPr lang="en-US" altLang="zh-CN" i="1">
                <a:solidFill>
                  <a:srgbClr val="000000"/>
                </a:solidFill>
              </a:rPr>
              <a:t>or</a:t>
            </a:r>
            <a:r>
              <a:rPr lang="en-US" altLang="zh-CN">
                <a:solidFill>
                  <a:srgbClr val="000000"/>
                </a:solidFill>
              </a:rPr>
              <a:t> SALESMAN. </a:t>
            </a:r>
          </a:p>
          <a:p>
            <a:pPr lvl="2" eaLnBrk="1" hangingPunct="1"/>
            <a:r>
              <a:rPr lang="en-US" altLang="zh-CN">
                <a:solidFill>
                  <a:srgbClr val="000000"/>
                </a:solidFill>
              </a:rPr>
              <a:t>The second condition is that salary is greater than 1500. </a:t>
            </a:r>
            <a:endParaRPr lang="en-US" altLang="zh-CN" b="1">
              <a:solidFill>
                <a:srgbClr val="000000"/>
              </a:solidFill>
            </a:endParaRPr>
          </a:p>
          <a:p>
            <a:pPr lvl="1" eaLnBrk="1" hangingPunct="1"/>
            <a:r>
              <a:rPr lang="en-US" altLang="zh-CN">
                <a:solidFill>
                  <a:srgbClr val="000000"/>
                </a:solidFill>
              </a:rPr>
              <a:t>Therefore, the SELECT statement reads as follows:</a:t>
            </a:r>
          </a:p>
          <a:p>
            <a:pPr lvl="1" eaLnBrk="1" hangingPunct="1"/>
            <a:r>
              <a:rPr lang="en-US" altLang="zh-CN">
                <a:solidFill>
                  <a:srgbClr val="000000"/>
                </a:solidFill>
              </a:rPr>
              <a:t>“Select the row if an employee is a PRESIDENT or a SALESMAN and if the employee earns more than $1500.”</a:t>
            </a:r>
          </a:p>
          <a:p>
            <a:pPr lvl="1" eaLnBrk="1" hangingPunct="1"/>
            <a:endParaRPr lang="en-US" altLang="zh-CN"/>
          </a:p>
          <a:p>
            <a:pPr lvl="1" eaLnBrk="1" hangingPunct="1"/>
            <a:endParaRPr lang="en-US" altLang="zh-CN"/>
          </a:p>
          <a:p>
            <a:pPr lvl="1" eaLnBrk="1" hangingPunct="1"/>
            <a:endParaRPr lang="en-US" altLang="zh-CN"/>
          </a:p>
          <a:p>
            <a:pPr lvl="1" eaLnBrk="1" hangingPunct="1"/>
            <a:endParaRPr lang="en-US" altLang="zh-CN"/>
          </a:p>
          <a:p>
            <a:pPr lvl="1" eaLnBrk="1" hangingPunct="1"/>
            <a:endParaRPr lang="en-US" altLang="zh-CN"/>
          </a:p>
          <a:p>
            <a:pPr lvl="1" eaLnBrk="1" hangingPunct="1"/>
            <a:endParaRPr lang="en-US" altLang="zh-CN"/>
          </a:p>
          <a:p>
            <a:pPr lvl="1" eaLnBrk="1" hangingPunct="1"/>
            <a:endParaRPr lang="en-US" altLang="zh-CN"/>
          </a:p>
          <a:p>
            <a:pPr eaLnBrk="1" hangingPunct="1"/>
            <a:r>
              <a:rPr lang="en-US" altLang="zh-CN">
                <a:solidFill>
                  <a:schemeClr val="accent2"/>
                </a:solidFill>
              </a:rPr>
              <a:t>Class Management Note</a:t>
            </a:r>
          </a:p>
          <a:p>
            <a:pPr lvl="1" eaLnBrk="1" hangingPunct="1"/>
            <a:r>
              <a:rPr lang="en-US" altLang="zh-CN">
                <a:solidFill>
                  <a:schemeClr val="accent2"/>
                </a:solidFill>
              </a:rPr>
              <a:t>Demo: </a:t>
            </a:r>
            <a:r>
              <a:rPr lang="en-US" altLang="zh-CN" i="1">
                <a:solidFill>
                  <a:schemeClr val="accent2"/>
                </a:solidFill>
              </a:rPr>
              <a:t>l2sal2.sql</a:t>
            </a:r>
          </a:p>
          <a:p>
            <a:pPr lvl="1" eaLnBrk="1" hangingPunct="1"/>
            <a:r>
              <a:rPr lang="en-US" altLang="zh-CN">
                <a:solidFill>
                  <a:schemeClr val="accent2"/>
                </a:solidFill>
              </a:rPr>
              <a:t>Purpose: To illustrate the rules of precedence.</a:t>
            </a: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Rectangle 7"/>
          <p:cNvSpPr>
            <a:spLocks noGrp="1" noChangeArrowheads="1"/>
          </p:cNvSpPr>
          <p:nvPr>
            <p:ph type="sldNum" sz="quarter" idx="5"/>
          </p:nvPr>
        </p:nvSpPr>
        <p:spPr>
          <a:noFill/>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spcBef>
                <a:spcPct val="0"/>
              </a:spcBef>
            </a:pPr>
            <a:fld id="{1D20D418-EDBD-4C2A-86B7-AB708B4A21D1}" type="slidenum">
              <a:rPr lang="en-US" altLang="zh-CN" smtClean="0"/>
              <a:pPr>
                <a:spcBef>
                  <a:spcPct val="0"/>
                </a:spcBef>
              </a:pPr>
              <a:t>106</a:t>
            </a:fld>
            <a:endParaRPr lang="en-US" altLang="zh-CN"/>
          </a:p>
        </p:txBody>
      </p:sp>
      <p:sp>
        <p:nvSpPr>
          <p:cNvPr id="198659" name="Rectangle 2"/>
          <p:cNvSpPr>
            <a:spLocks noChangeArrowheads="1"/>
          </p:cNvSpPr>
          <p:nvPr/>
        </p:nvSpPr>
        <p:spPr bwMode="auto">
          <a:xfrm>
            <a:off x="3883025" y="0"/>
            <a:ext cx="2976563"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lgn="ctr" eaLnBrk="1" hangingPunct="1">
              <a:spcBef>
                <a:spcPct val="20000"/>
              </a:spcBef>
            </a:pPr>
            <a:endParaRPr kumimoji="0" lang="zh-CN" altLang="en-US" sz="3200">
              <a:latin typeface="Arial" panose="020B0604020202020204" pitchFamily="34" charset="0"/>
            </a:endParaRPr>
          </a:p>
        </p:txBody>
      </p:sp>
      <p:sp>
        <p:nvSpPr>
          <p:cNvPr id="198660" name="Rectangle 3"/>
          <p:cNvSpPr>
            <a:spLocks noChangeArrowheads="1"/>
          </p:cNvSpPr>
          <p:nvPr/>
        </p:nvSpPr>
        <p:spPr bwMode="auto">
          <a:xfrm>
            <a:off x="-3175" y="0"/>
            <a:ext cx="2973388"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lgn="ctr" eaLnBrk="1" hangingPunct="1">
              <a:spcBef>
                <a:spcPct val="20000"/>
              </a:spcBef>
            </a:pPr>
            <a:endParaRPr kumimoji="0" lang="zh-CN" altLang="en-US" sz="3200">
              <a:latin typeface="Arial" panose="020B0604020202020204" pitchFamily="34" charset="0"/>
            </a:endParaRPr>
          </a:p>
        </p:txBody>
      </p:sp>
      <p:sp>
        <p:nvSpPr>
          <p:cNvPr id="198661" name="Rectangle 4"/>
          <p:cNvSpPr>
            <a:spLocks noGrp="1" noChangeArrowheads="1"/>
          </p:cNvSpPr>
          <p:nvPr>
            <p:ph type="body" idx="1"/>
          </p:nvPr>
        </p:nvSpPr>
        <p:spPr>
          <a:xfrm>
            <a:off x="412750" y="4773613"/>
            <a:ext cx="6029325" cy="3756025"/>
          </a:xfrm>
          <a:noFill/>
        </p:spPr>
        <p:txBody>
          <a:bodyPr lIns="92388" tIns="46195" rIns="92388" bIns="46195"/>
          <a:lstStyle/>
          <a:p>
            <a:pPr defTabSz="401638" eaLnBrk="1" hangingPunct="1">
              <a:tabLst>
                <a:tab pos="457200" algn="l"/>
              </a:tabLst>
            </a:pPr>
            <a:r>
              <a:rPr lang="en-US" altLang="zh-CN"/>
              <a:t>The ORDER BY Clause</a:t>
            </a:r>
          </a:p>
          <a:p>
            <a:pPr marL="114300" lvl="1" defTabSz="401638" eaLnBrk="1" hangingPunct="1">
              <a:tabLst>
                <a:tab pos="457200" algn="l"/>
              </a:tabLst>
            </a:pPr>
            <a:r>
              <a:rPr lang="en-US" altLang="zh-CN"/>
              <a:t>The order of rows returned in a query result is undefined. The ORDER BY clause can be used to sort the rows. If used, you must place the ORDER BY clause last. You can specify an expression or an alias to sort. </a:t>
            </a:r>
          </a:p>
          <a:p>
            <a:pPr defTabSz="401638" eaLnBrk="1" hangingPunct="1">
              <a:tabLst>
                <a:tab pos="457200" algn="l"/>
              </a:tabLst>
            </a:pPr>
            <a:r>
              <a:rPr lang="en-US" altLang="zh-CN"/>
              <a:t>Syntax</a:t>
            </a:r>
          </a:p>
          <a:p>
            <a:pPr defTabSz="401638" eaLnBrk="1" hangingPunct="1">
              <a:tabLst>
                <a:tab pos="457200" algn="l"/>
              </a:tabLst>
            </a:pPr>
            <a:endParaRPr lang="en-US" altLang="zh-CN" sz="500"/>
          </a:p>
          <a:p>
            <a:pPr algn="just" defTabSz="401638" eaLnBrk="1" hangingPunct="1">
              <a:spcBef>
                <a:spcPct val="0"/>
              </a:spcBef>
              <a:tabLst>
                <a:tab pos="457200" algn="l"/>
              </a:tabLst>
            </a:pPr>
            <a:r>
              <a:rPr lang="en-US" altLang="zh-CN" b="1">
                <a:latin typeface="Courier New" panose="02070309020205020404" pitchFamily="49" charset="0"/>
              </a:rPr>
              <a:t> 	SELECT</a:t>
            </a:r>
            <a:r>
              <a:rPr lang="en-US" altLang="zh-CN" b="1" i="1">
                <a:latin typeface="Courier New" panose="02070309020205020404" pitchFamily="49" charset="0"/>
              </a:rPr>
              <a:t>	  expr</a:t>
            </a:r>
            <a:r>
              <a:rPr lang="en-US" altLang="zh-CN" b="1">
                <a:latin typeface="Courier New" panose="02070309020205020404" pitchFamily="49" charset="0"/>
              </a:rPr>
              <a:t> </a:t>
            </a:r>
          </a:p>
          <a:p>
            <a:pPr defTabSz="401638" eaLnBrk="1" hangingPunct="1">
              <a:spcBef>
                <a:spcPct val="0"/>
              </a:spcBef>
              <a:tabLst>
                <a:tab pos="457200" algn="l"/>
              </a:tabLst>
            </a:pPr>
            <a:r>
              <a:rPr lang="en-US" altLang="zh-CN" b="1">
                <a:latin typeface="Courier New" panose="02070309020205020404" pitchFamily="49" charset="0"/>
              </a:rPr>
              <a:t> 	FROM 	  </a:t>
            </a:r>
            <a:r>
              <a:rPr lang="en-US" altLang="zh-CN" b="1" i="1">
                <a:latin typeface="Courier New" panose="02070309020205020404" pitchFamily="49" charset="0"/>
              </a:rPr>
              <a:t>table</a:t>
            </a:r>
            <a:endParaRPr lang="en-US" altLang="zh-CN" b="1">
              <a:latin typeface="Courier New" panose="02070309020205020404" pitchFamily="49" charset="0"/>
            </a:endParaRPr>
          </a:p>
          <a:p>
            <a:pPr defTabSz="401638" eaLnBrk="1" hangingPunct="1">
              <a:spcBef>
                <a:spcPct val="0"/>
              </a:spcBef>
              <a:tabLst>
                <a:tab pos="457200" algn="l"/>
              </a:tabLst>
            </a:pPr>
            <a:r>
              <a:rPr lang="en-US" altLang="zh-CN" b="1">
                <a:latin typeface="Courier New" panose="02070309020205020404" pitchFamily="49" charset="0"/>
              </a:rPr>
              <a:t> 	[WHERE 	  </a:t>
            </a:r>
            <a:r>
              <a:rPr lang="en-US" altLang="zh-CN" b="1" i="1">
                <a:latin typeface="Courier New" panose="02070309020205020404" pitchFamily="49" charset="0"/>
              </a:rPr>
              <a:t>condition(s)</a:t>
            </a:r>
            <a:r>
              <a:rPr lang="en-US" altLang="zh-CN" b="1">
                <a:latin typeface="Courier New" panose="02070309020205020404" pitchFamily="49" charset="0"/>
              </a:rPr>
              <a:t>]</a:t>
            </a:r>
          </a:p>
          <a:p>
            <a:pPr defTabSz="401638" eaLnBrk="1" hangingPunct="1">
              <a:spcBef>
                <a:spcPct val="0"/>
              </a:spcBef>
              <a:tabLst>
                <a:tab pos="457200" algn="l"/>
              </a:tabLst>
            </a:pPr>
            <a:r>
              <a:rPr lang="en-US" altLang="zh-CN" b="1">
                <a:latin typeface="Courier New" panose="02070309020205020404" pitchFamily="49" charset="0"/>
              </a:rPr>
              <a:t> 	[ORDER BY  {</a:t>
            </a:r>
            <a:r>
              <a:rPr lang="en-US" altLang="zh-CN" b="1" i="1">
                <a:latin typeface="Courier New" panose="02070309020205020404" pitchFamily="49" charset="0"/>
              </a:rPr>
              <a:t>column</a:t>
            </a:r>
            <a:r>
              <a:rPr lang="en-US" altLang="zh-CN" b="1">
                <a:latin typeface="Courier New" panose="02070309020205020404" pitchFamily="49" charset="0"/>
              </a:rPr>
              <a:t>, </a:t>
            </a:r>
            <a:r>
              <a:rPr lang="en-US" altLang="zh-CN" b="1" i="1">
                <a:latin typeface="Courier New" panose="02070309020205020404" pitchFamily="49" charset="0"/>
              </a:rPr>
              <a:t>expr</a:t>
            </a:r>
            <a:r>
              <a:rPr lang="en-US" altLang="zh-CN" b="1">
                <a:latin typeface="Courier New" panose="02070309020205020404" pitchFamily="49" charset="0"/>
              </a:rPr>
              <a:t>} [ASC|DESC]];</a:t>
            </a:r>
            <a:endParaRPr lang="en-US" altLang="zh-CN" b="1">
              <a:latin typeface="Times" panose="02020603050405020304" pitchFamily="18" charset="0"/>
            </a:endParaRPr>
          </a:p>
          <a:p>
            <a:pPr algn="just" defTabSz="401638" eaLnBrk="1" hangingPunct="1">
              <a:lnSpc>
                <a:spcPct val="112000"/>
              </a:lnSpc>
              <a:spcBef>
                <a:spcPct val="0"/>
              </a:spcBef>
              <a:tabLst>
                <a:tab pos="457200" algn="l"/>
              </a:tabLst>
            </a:pPr>
            <a:endParaRPr lang="en-US" altLang="zh-CN" b="1">
              <a:latin typeface="Times" panose="02020603050405020304" pitchFamily="18" charset="0"/>
            </a:endParaRPr>
          </a:p>
          <a:p>
            <a:pPr marL="114300" lvl="1" defTabSz="401638" eaLnBrk="1" hangingPunct="1">
              <a:spcBef>
                <a:spcPct val="0"/>
              </a:spcBef>
              <a:tabLst>
                <a:tab pos="457200" algn="l"/>
              </a:tabLst>
            </a:pPr>
            <a:r>
              <a:rPr lang="en-US" altLang="zh-CN" b="1"/>
              <a:t>where:</a:t>
            </a:r>
            <a:r>
              <a:rPr lang="en-US" altLang="zh-CN"/>
              <a:t>	ORDER BY		specifies the order in which the retrieved rows are displayed.</a:t>
            </a:r>
            <a:endParaRPr lang="en-US" altLang="zh-CN">
              <a:latin typeface="Times" panose="02020603050405020304" pitchFamily="18" charset="0"/>
            </a:endParaRPr>
          </a:p>
          <a:p>
            <a:pPr marL="114300" lvl="1" defTabSz="401638" eaLnBrk="1" hangingPunct="1">
              <a:spcBef>
                <a:spcPct val="0"/>
              </a:spcBef>
              <a:tabLst>
                <a:tab pos="457200" algn="l"/>
              </a:tabLst>
            </a:pPr>
            <a:r>
              <a:rPr lang="en-US" altLang="zh-CN">
                <a:latin typeface="Times" panose="02020603050405020304" pitchFamily="18" charset="0"/>
              </a:rPr>
              <a:t>		ASC			orders the rows in ascending order. This is the default order. </a:t>
            </a:r>
          </a:p>
          <a:p>
            <a:pPr marL="114300" lvl="1" defTabSz="401638" eaLnBrk="1" hangingPunct="1">
              <a:spcBef>
                <a:spcPct val="0"/>
              </a:spcBef>
              <a:tabLst>
                <a:tab pos="457200" algn="l"/>
              </a:tabLst>
            </a:pPr>
            <a:r>
              <a:rPr lang="en-US" altLang="zh-CN">
                <a:latin typeface="Times" panose="02020603050405020304" pitchFamily="18" charset="0"/>
              </a:rPr>
              <a:t>		DESC			orders the rows in descending order.</a:t>
            </a:r>
          </a:p>
          <a:p>
            <a:pPr marL="114300" lvl="1" defTabSz="401638" eaLnBrk="1" hangingPunct="1">
              <a:spcBef>
                <a:spcPct val="0"/>
              </a:spcBef>
              <a:tabLst>
                <a:tab pos="457200" algn="l"/>
              </a:tabLst>
            </a:pPr>
            <a:endParaRPr lang="en-US" altLang="zh-CN"/>
          </a:p>
          <a:p>
            <a:pPr marL="114300" lvl="1" defTabSz="401638" eaLnBrk="1" hangingPunct="1">
              <a:spcBef>
                <a:spcPct val="0"/>
              </a:spcBef>
              <a:tabLst>
                <a:tab pos="457200" algn="l"/>
              </a:tabLst>
            </a:pPr>
            <a:r>
              <a:rPr lang="en-US" altLang="zh-CN"/>
              <a:t>If the ORDER BY clause is not used, the sort order is undefined, and the OracleServer may not fetch rows in the same order for the same query twice. Use the ORDER BY clause to display the rows in a specific order.</a:t>
            </a:r>
          </a:p>
        </p:txBody>
      </p:sp>
      <p:sp>
        <p:nvSpPr>
          <p:cNvPr id="198662" name="Rectangle 5"/>
          <p:cNvSpPr>
            <a:spLocks noGrp="1" noRot="1" noChangeAspect="1" noChangeArrowheads="1" noTextEdit="1"/>
          </p:cNvSpPr>
          <p:nvPr>
            <p:ph type="sldImg"/>
          </p:nvPr>
        </p:nvSpPr>
        <p:spPr>
          <a:xfrm>
            <a:off x="-498475" y="152400"/>
            <a:ext cx="7848600" cy="4414838"/>
          </a:xfrm>
          <a:ln w="12700" cap="flat">
            <a:solidFill>
              <a:schemeClr val="tx1"/>
            </a:solidFill>
          </a:ln>
        </p:spPr>
      </p:sp>
      <p:sp>
        <p:nvSpPr>
          <p:cNvPr id="198663" name="Rectangle 6"/>
          <p:cNvSpPr>
            <a:spLocks noChangeArrowheads="1"/>
          </p:cNvSpPr>
          <p:nvPr/>
        </p:nvSpPr>
        <p:spPr bwMode="auto">
          <a:xfrm>
            <a:off x="617538" y="5816600"/>
            <a:ext cx="5662612" cy="765175"/>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lgn="ctr" eaLnBrk="1" hangingPunct="1">
              <a:spcBef>
                <a:spcPct val="20000"/>
              </a:spcBef>
            </a:pPr>
            <a:endParaRPr kumimoji="0" lang="zh-CN" altLang="en-US" sz="3200">
              <a:latin typeface="Arial" panose="020B0604020202020204" pitchFamily="34" charset="0"/>
            </a:endParaRPr>
          </a:p>
        </p:txBody>
      </p:sp>
      <p:grpSp>
        <p:nvGrpSpPr>
          <p:cNvPr id="198664" name="Group 7"/>
          <p:cNvGrpSpPr>
            <a:grpSpLocks/>
          </p:cNvGrpSpPr>
          <p:nvPr/>
        </p:nvGrpSpPr>
        <p:grpSpPr bwMode="auto">
          <a:xfrm>
            <a:off x="165100" y="7408863"/>
            <a:ext cx="285750" cy="303212"/>
            <a:chOff x="103" y="4659"/>
            <a:chExt cx="179" cy="191"/>
          </a:xfrm>
        </p:grpSpPr>
        <p:sp>
          <p:nvSpPr>
            <p:cNvPr id="198665" name="Freeform 8"/>
            <p:cNvSpPr>
              <a:spLocks/>
            </p:cNvSpPr>
            <p:nvPr/>
          </p:nvSpPr>
          <p:spPr bwMode="auto">
            <a:xfrm>
              <a:off x="103" y="4659"/>
              <a:ext cx="179" cy="183"/>
            </a:xfrm>
            <a:custGeom>
              <a:avLst/>
              <a:gdLst>
                <a:gd name="T0" fmla="*/ 178 w 179"/>
                <a:gd name="T1" fmla="*/ 182 h 183"/>
                <a:gd name="T2" fmla="*/ 178 w 179"/>
                <a:gd name="T3" fmla="*/ 0 h 183"/>
                <a:gd name="T4" fmla="*/ 0 w 179"/>
                <a:gd name="T5" fmla="*/ 0 h 183"/>
                <a:gd name="T6" fmla="*/ 0 w 179"/>
                <a:gd name="T7" fmla="*/ 182 h 183"/>
                <a:gd name="T8" fmla="*/ 178 w 179"/>
                <a:gd name="T9" fmla="*/ 182 h 18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9" h="183">
                  <a:moveTo>
                    <a:pt x="178" y="182"/>
                  </a:moveTo>
                  <a:lnTo>
                    <a:pt x="178" y="0"/>
                  </a:lnTo>
                  <a:lnTo>
                    <a:pt x="0" y="0"/>
                  </a:lnTo>
                  <a:lnTo>
                    <a:pt x="0" y="182"/>
                  </a:lnTo>
                  <a:lnTo>
                    <a:pt x="178" y="182"/>
                  </a:lnTo>
                </a:path>
              </a:pathLst>
            </a:custGeom>
            <a:solidFill>
              <a:srgbClr val="00000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8666" name="Freeform 9"/>
            <p:cNvSpPr>
              <a:spLocks/>
            </p:cNvSpPr>
            <p:nvPr/>
          </p:nvSpPr>
          <p:spPr bwMode="auto">
            <a:xfrm>
              <a:off x="184" y="4832"/>
              <a:ext cx="26" cy="18"/>
            </a:xfrm>
            <a:custGeom>
              <a:avLst/>
              <a:gdLst>
                <a:gd name="T0" fmla="*/ 25 w 26"/>
                <a:gd name="T1" fmla="*/ 17 h 18"/>
                <a:gd name="T2" fmla="*/ 25 w 26"/>
                <a:gd name="T3" fmla="*/ 0 h 18"/>
                <a:gd name="T4" fmla="*/ 0 w 26"/>
                <a:gd name="T5" fmla="*/ 0 h 18"/>
                <a:gd name="T6" fmla="*/ 0 w 26"/>
                <a:gd name="T7" fmla="*/ 17 h 18"/>
                <a:gd name="T8" fmla="*/ 25 w 26"/>
                <a:gd name="T9" fmla="*/ 17 h 1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 h="18">
                  <a:moveTo>
                    <a:pt x="25" y="17"/>
                  </a:moveTo>
                  <a:lnTo>
                    <a:pt x="25" y="0"/>
                  </a:lnTo>
                  <a:lnTo>
                    <a:pt x="0" y="0"/>
                  </a:lnTo>
                  <a:lnTo>
                    <a:pt x="0" y="17"/>
                  </a:lnTo>
                  <a:lnTo>
                    <a:pt x="25" y="17"/>
                  </a:lnTo>
                </a:path>
              </a:pathLst>
            </a:custGeom>
            <a:solidFill>
              <a:srgbClr val="FFFF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8667" name="Freeform 10"/>
            <p:cNvSpPr>
              <a:spLocks/>
            </p:cNvSpPr>
            <p:nvPr/>
          </p:nvSpPr>
          <p:spPr bwMode="auto">
            <a:xfrm>
              <a:off x="125" y="4711"/>
              <a:ext cx="33" cy="20"/>
            </a:xfrm>
            <a:custGeom>
              <a:avLst/>
              <a:gdLst>
                <a:gd name="T0" fmla="*/ 0 w 33"/>
                <a:gd name="T1" fmla="*/ 0 h 20"/>
                <a:gd name="T2" fmla="*/ 26 w 33"/>
                <a:gd name="T3" fmla="*/ 19 h 20"/>
                <a:gd name="T4" fmla="*/ 32 w 33"/>
                <a:gd name="T5" fmla="*/ 8 h 20"/>
                <a:gd name="T6" fmla="*/ 0 w 33"/>
                <a:gd name="T7" fmla="*/ 0 h 2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3" h="20">
                  <a:moveTo>
                    <a:pt x="0" y="0"/>
                  </a:moveTo>
                  <a:lnTo>
                    <a:pt x="26" y="19"/>
                  </a:lnTo>
                  <a:lnTo>
                    <a:pt x="32" y="8"/>
                  </a:lnTo>
                  <a:lnTo>
                    <a:pt x="0" y="0"/>
                  </a:lnTo>
                </a:path>
              </a:pathLst>
            </a:custGeom>
            <a:solidFill>
              <a:srgbClr val="FFFF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8668" name="Freeform 11"/>
            <p:cNvSpPr>
              <a:spLocks/>
            </p:cNvSpPr>
            <p:nvPr/>
          </p:nvSpPr>
          <p:spPr bwMode="auto">
            <a:xfrm>
              <a:off x="236" y="4711"/>
              <a:ext cx="34" cy="20"/>
            </a:xfrm>
            <a:custGeom>
              <a:avLst/>
              <a:gdLst>
                <a:gd name="T0" fmla="*/ 33 w 34"/>
                <a:gd name="T1" fmla="*/ 0 h 20"/>
                <a:gd name="T2" fmla="*/ 6 w 34"/>
                <a:gd name="T3" fmla="*/ 19 h 20"/>
                <a:gd name="T4" fmla="*/ 0 w 34"/>
                <a:gd name="T5" fmla="*/ 9 h 20"/>
                <a:gd name="T6" fmla="*/ 33 w 34"/>
                <a:gd name="T7" fmla="*/ 0 h 2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4" h="20">
                  <a:moveTo>
                    <a:pt x="33" y="0"/>
                  </a:moveTo>
                  <a:lnTo>
                    <a:pt x="6" y="19"/>
                  </a:lnTo>
                  <a:lnTo>
                    <a:pt x="0" y="9"/>
                  </a:lnTo>
                  <a:lnTo>
                    <a:pt x="33" y="0"/>
                  </a:lnTo>
                </a:path>
              </a:pathLst>
            </a:custGeom>
            <a:solidFill>
              <a:srgbClr val="FFFF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8669" name="Freeform 12"/>
            <p:cNvSpPr>
              <a:spLocks/>
            </p:cNvSpPr>
            <p:nvPr/>
          </p:nvSpPr>
          <p:spPr bwMode="auto">
            <a:xfrm>
              <a:off x="122" y="4750"/>
              <a:ext cx="34" cy="18"/>
            </a:xfrm>
            <a:custGeom>
              <a:avLst/>
              <a:gdLst>
                <a:gd name="T0" fmla="*/ 0 w 34"/>
                <a:gd name="T1" fmla="*/ 17 h 18"/>
                <a:gd name="T2" fmla="*/ 33 w 34"/>
                <a:gd name="T3" fmla="*/ 13 h 18"/>
                <a:gd name="T4" fmla="*/ 31 w 34"/>
                <a:gd name="T5" fmla="*/ 0 h 18"/>
                <a:gd name="T6" fmla="*/ 0 w 34"/>
                <a:gd name="T7" fmla="*/ 17 h 1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4" h="18">
                  <a:moveTo>
                    <a:pt x="0" y="17"/>
                  </a:moveTo>
                  <a:lnTo>
                    <a:pt x="33" y="13"/>
                  </a:lnTo>
                  <a:lnTo>
                    <a:pt x="31" y="0"/>
                  </a:lnTo>
                  <a:lnTo>
                    <a:pt x="0" y="17"/>
                  </a:lnTo>
                </a:path>
              </a:pathLst>
            </a:custGeom>
            <a:solidFill>
              <a:srgbClr val="FFFF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8670" name="Freeform 13"/>
            <p:cNvSpPr>
              <a:spLocks/>
            </p:cNvSpPr>
            <p:nvPr/>
          </p:nvSpPr>
          <p:spPr bwMode="auto">
            <a:xfrm>
              <a:off x="238" y="4751"/>
              <a:ext cx="35" cy="18"/>
            </a:xfrm>
            <a:custGeom>
              <a:avLst/>
              <a:gdLst>
                <a:gd name="T0" fmla="*/ 34 w 35"/>
                <a:gd name="T1" fmla="*/ 17 h 18"/>
                <a:gd name="T2" fmla="*/ 0 w 35"/>
                <a:gd name="T3" fmla="*/ 14 h 18"/>
                <a:gd name="T4" fmla="*/ 2 w 35"/>
                <a:gd name="T5" fmla="*/ 0 h 18"/>
                <a:gd name="T6" fmla="*/ 34 w 35"/>
                <a:gd name="T7" fmla="*/ 17 h 1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5" h="18">
                  <a:moveTo>
                    <a:pt x="34" y="17"/>
                  </a:moveTo>
                  <a:lnTo>
                    <a:pt x="0" y="14"/>
                  </a:lnTo>
                  <a:lnTo>
                    <a:pt x="2" y="0"/>
                  </a:lnTo>
                  <a:lnTo>
                    <a:pt x="34" y="17"/>
                  </a:lnTo>
                </a:path>
              </a:pathLst>
            </a:custGeom>
            <a:solidFill>
              <a:srgbClr val="FFFF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8671" name="Freeform 14"/>
            <p:cNvSpPr>
              <a:spLocks/>
            </p:cNvSpPr>
            <p:nvPr/>
          </p:nvSpPr>
          <p:spPr bwMode="auto">
            <a:xfrm>
              <a:off x="148" y="4673"/>
              <a:ext cx="26" cy="29"/>
            </a:xfrm>
            <a:custGeom>
              <a:avLst/>
              <a:gdLst>
                <a:gd name="T0" fmla="*/ 0 w 26"/>
                <a:gd name="T1" fmla="*/ 0 h 29"/>
                <a:gd name="T2" fmla="*/ 15 w 26"/>
                <a:gd name="T3" fmla="*/ 28 h 29"/>
                <a:gd name="T4" fmla="*/ 25 w 26"/>
                <a:gd name="T5" fmla="*/ 21 h 29"/>
                <a:gd name="T6" fmla="*/ 0 w 26"/>
                <a:gd name="T7" fmla="*/ 0 h 2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6" h="29">
                  <a:moveTo>
                    <a:pt x="0" y="0"/>
                  </a:moveTo>
                  <a:lnTo>
                    <a:pt x="15" y="28"/>
                  </a:lnTo>
                  <a:lnTo>
                    <a:pt x="25" y="21"/>
                  </a:lnTo>
                  <a:lnTo>
                    <a:pt x="0" y="0"/>
                  </a:lnTo>
                </a:path>
              </a:pathLst>
            </a:custGeom>
            <a:solidFill>
              <a:srgbClr val="FFFF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8672" name="Freeform 15"/>
            <p:cNvSpPr>
              <a:spLocks/>
            </p:cNvSpPr>
            <p:nvPr/>
          </p:nvSpPr>
          <p:spPr bwMode="auto">
            <a:xfrm>
              <a:off x="213" y="4675"/>
              <a:ext cx="28" cy="31"/>
            </a:xfrm>
            <a:custGeom>
              <a:avLst/>
              <a:gdLst>
                <a:gd name="T0" fmla="*/ 27 w 28"/>
                <a:gd name="T1" fmla="*/ 0 h 31"/>
                <a:gd name="T2" fmla="*/ 11 w 28"/>
                <a:gd name="T3" fmla="*/ 30 h 31"/>
                <a:gd name="T4" fmla="*/ 0 w 28"/>
                <a:gd name="T5" fmla="*/ 22 h 31"/>
                <a:gd name="T6" fmla="*/ 27 w 28"/>
                <a:gd name="T7" fmla="*/ 0 h 3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 h="31">
                  <a:moveTo>
                    <a:pt x="27" y="0"/>
                  </a:moveTo>
                  <a:lnTo>
                    <a:pt x="11" y="30"/>
                  </a:lnTo>
                  <a:lnTo>
                    <a:pt x="0" y="22"/>
                  </a:lnTo>
                  <a:lnTo>
                    <a:pt x="27" y="0"/>
                  </a:lnTo>
                </a:path>
              </a:pathLst>
            </a:custGeom>
            <a:solidFill>
              <a:srgbClr val="FFFF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8673" name="Freeform 16"/>
            <p:cNvSpPr>
              <a:spLocks/>
            </p:cNvSpPr>
            <p:nvPr/>
          </p:nvSpPr>
          <p:spPr bwMode="auto">
            <a:xfrm>
              <a:off x="188" y="4664"/>
              <a:ext cx="17" cy="31"/>
            </a:xfrm>
            <a:custGeom>
              <a:avLst/>
              <a:gdLst>
                <a:gd name="T0" fmla="*/ 7 w 17"/>
                <a:gd name="T1" fmla="*/ 0 h 31"/>
                <a:gd name="T2" fmla="*/ 0 w 17"/>
                <a:gd name="T3" fmla="*/ 30 h 31"/>
                <a:gd name="T4" fmla="*/ 16 w 17"/>
                <a:gd name="T5" fmla="*/ 29 h 31"/>
                <a:gd name="T6" fmla="*/ 7 w 17"/>
                <a:gd name="T7" fmla="*/ 0 h 3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 h="31">
                  <a:moveTo>
                    <a:pt x="7" y="0"/>
                  </a:moveTo>
                  <a:lnTo>
                    <a:pt x="0" y="30"/>
                  </a:lnTo>
                  <a:lnTo>
                    <a:pt x="16" y="29"/>
                  </a:lnTo>
                  <a:lnTo>
                    <a:pt x="7" y="0"/>
                  </a:lnTo>
                </a:path>
              </a:pathLst>
            </a:custGeom>
            <a:solidFill>
              <a:srgbClr val="FFFF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8674" name="Freeform 17"/>
            <p:cNvSpPr>
              <a:spLocks/>
            </p:cNvSpPr>
            <p:nvPr/>
          </p:nvSpPr>
          <p:spPr bwMode="auto">
            <a:xfrm>
              <a:off x="162" y="4710"/>
              <a:ext cx="68" cy="115"/>
            </a:xfrm>
            <a:custGeom>
              <a:avLst/>
              <a:gdLst>
                <a:gd name="T0" fmla="*/ 22 w 68"/>
                <a:gd name="T1" fmla="*/ 114 h 115"/>
                <a:gd name="T2" fmla="*/ 23 w 68"/>
                <a:gd name="T3" fmla="*/ 94 h 115"/>
                <a:gd name="T4" fmla="*/ 21 w 68"/>
                <a:gd name="T5" fmla="*/ 91 h 115"/>
                <a:gd name="T6" fmla="*/ 15 w 68"/>
                <a:gd name="T7" fmla="*/ 83 h 115"/>
                <a:gd name="T8" fmla="*/ 9 w 68"/>
                <a:gd name="T9" fmla="*/ 72 h 115"/>
                <a:gd name="T10" fmla="*/ 4 w 68"/>
                <a:gd name="T11" fmla="*/ 58 h 115"/>
                <a:gd name="T12" fmla="*/ 0 w 68"/>
                <a:gd name="T13" fmla="*/ 42 h 115"/>
                <a:gd name="T14" fmla="*/ 1 w 68"/>
                <a:gd name="T15" fmla="*/ 27 h 115"/>
                <a:gd name="T16" fmla="*/ 8 w 68"/>
                <a:gd name="T17" fmla="*/ 12 h 115"/>
                <a:gd name="T18" fmla="*/ 23 w 68"/>
                <a:gd name="T19" fmla="*/ 0 h 115"/>
                <a:gd name="T20" fmla="*/ 43 w 68"/>
                <a:gd name="T21" fmla="*/ 0 h 115"/>
                <a:gd name="T22" fmla="*/ 46 w 68"/>
                <a:gd name="T23" fmla="*/ 1 h 115"/>
                <a:gd name="T24" fmla="*/ 51 w 68"/>
                <a:gd name="T25" fmla="*/ 5 h 115"/>
                <a:gd name="T26" fmla="*/ 57 w 68"/>
                <a:gd name="T27" fmla="*/ 11 h 115"/>
                <a:gd name="T28" fmla="*/ 63 w 68"/>
                <a:gd name="T29" fmla="*/ 20 h 115"/>
                <a:gd name="T30" fmla="*/ 67 w 68"/>
                <a:gd name="T31" fmla="*/ 32 h 115"/>
                <a:gd name="T32" fmla="*/ 66 w 68"/>
                <a:gd name="T33" fmla="*/ 48 h 115"/>
                <a:gd name="T34" fmla="*/ 59 w 68"/>
                <a:gd name="T35" fmla="*/ 68 h 115"/>
                <a:gd name="T36" fmla="*/ 43 w 68"/>
                <a:gd name="T37" fmla="*/ 91 h 115"/>
                <a:gd name="T38" fmla="*/ 43 w 68"/>
                <a:gd name="T39" fmla="*/ 114 h 115"/>
                <a:gd name="T40" fmla="*/ 22 w 68"/>
                <a:gd name="T41" fmla="*/ 114 h 11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68" h="115">
                  <a:moveTo>
                    <a:pt x="22" y="114"/>
                  </a:moveTo>
                  <a:lnTo>
                    <a:pt x="23" y="94"/>
                  </a:lnTo>
                  <a:lnTo>
                    <a:pt x="21" y="91"/>
                  </a:lnTo>
                  <a:lnTo>
                    <a:pt x="15" y="83"/>
                  </a:lnTo>
                  <a:lnTo>
                    <a:pt x="9" y="72"/>
                  </a:lnTo>
                  <a:lnTo>
                    <a:pt x="4" y="58"/>
                  </a:lnTo>
                  <a:lnTo>
                    <a:pt x="0" y="42"/>
                  </a:lnTo>
                  <a:lnTo>
                    <a:pt x="1" y="27"/>
                  </a:lnTo>
                  <a:lnTo>
                    <a:pt x="8" y="12"/>
                  </a:lnTo>
                  <a:lnTo>
                    <a:pt x="23" y="0"/>
                  </a:lnTo>
                  <a:lnTo>
                    <a:pt x="43" y="0"/>
                  </a:lnTo>
                  <a:lnTo>
                    <a:pt x="46" y="1"/>
                  </a:lnTo>
                  <a:lnTo>
                    <a:pt x="51" y="5"/>
                  </a:lnTo>
                  <a:lnTo>
                    <a:pt x="57" y="11"/>
                  </a:lnTo>
                  <a:lnTo>
                    <a:pt x="63" y="20"/>
                  </a:lnTo>
                  <a:lnTo>
                    <a:pt x="67" y="32"/>
                  </a:lnTo>
                  <a:lnTo>
                    <a:pt x="66" y="48"/>
                  </a:lnTo>
                  <a:lnTo>
                    <a:pt x="59" y="68"/>
                  </a:lnTo>
                  <a:lnTo>
                    <a:pt x="43" y="91"/>
                  </a:lnTo>
                  <a:lnTo>
                    <a:pt x="43" y="114"/>
                  </a:lnTo>
                  <a:lnTo>
                    <a:pt x="22" y="114"/>
                  </a:lnTo>
                </a:path>
              </a:pathLst>
            </a:custGeom>
            <a:solidFill>
              <a:srgbClr val="FFFF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8675" name="Freeform 18"/>
            <p:cNvSpPr>
              <a:spLocks/>
            </p:cNvSpPr>
            <p:nvPr/>
          </p:nvSpPr>
          <p:spPr bwMode="auto">
            <a:xfrm>
              <a:off x="190" y="4731"/>
              <a:ext cx="17" cy="87"/>
            </a:xfrm>
            <a:custGeom>
              <a:avLst/>
              <a:gdLst>
                <a:gd name="T0" fmla="*/ 4 w 17"/>
                <a:gd name="T1" fmla="*/ 0 h 87"/>
                <a:gd name="T2" fmla="*/ 6 w 17"/>
                <a:gd name="T3" fmla="*/ 6 h 87"/>
                <a:gd name="T4" fmla="*/ 2 w 17"/>
                <a:gd name="T5" fmla="*/ 7 h 87"/>
                <a:gd name="T6" fmla="*/ 2 w 17"/>
                <a:gd name="T7" fmla="*/ 78 h 87"/>
                <a:gd name="T8" fmla="*/ 0 w 17"/>
                <a:gd name="T9" fmla="*/ 79 h 87"/>
                <a:gd name="T10" fmla="*/ 0 w 17"/>
                <a:gd name="T11" fmla="*/ 86 h 87"/>
                <a:gd name="T12" fmla="*/ 2 w 17"/>
                <a:gd name="T13" fmla="*/ 86 h 87"/>
                <a:gd name="T14" fmla="*/ 4 w 17"/>
                <a:gd name="T15" fmla="*/ 86 h 87"/>
                <a:gd name="T16" fmla="*/ 6 w 17"/>
                <a:gd name="T17" fmla="*/ 86 h 87"/>
                <a:gd name="T18" fmla="*/ 9 w 17"/>
                <a:gd name="T19" fmla="*/ 85 h 87"/>
                <a:gd name="T20" fmla="*/ 13 w 17"/>
                <a:gd name="T21" fmla="*/ 85 h 87"/>
                <a:gd name="T22" fmla="*/ 16 w 17"/>
                <a:gd name="T23" fmla="*/ 84 h 87"/>
                <a:gd name="T24" fmla="*/ 16 w 17"/>
                <a:gd name="T25" fmla="*/ 82 h 87"/>
                <a:gd name="T26" fmla="*/ 16 w 17"/>
                <a:gd name="T27" fmla="*/ 79 h 87"/>
                <a:gd name="T28" fmla="*/ 16 w 17"/>
                <a:gd name="T29" fmla="*/ 48 h 87"/>
                <a:gd name="T30" fmla="*/ 13 w 17"/>
                <a:gd name="T31" fmla="*/ 47 h 87"/>
                <a:gd name="T32" fmla="*/ 13 w 17"/>
                <a:gd name="T33" fmla="*/ 39 h 87"/>
                <a:gd name="T34" fmla="*/ 13 w 17"/>
                <a:gd name="T35" fmla="*/ 5 h 87"/>
                <a:gd name="T36" fmla="*/ 4 w 17"/>
                <a:gd name="T37" fmla="*/ 0 h 8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7" h="87">
                  <a:moveTo>
                    <a:pt x="4" y="0"/>
                  </a:moveTo>
                  <a:lnTo>
                    <a:pt x="6" y="6"/>
                  </a:lnTo>
                  <a:lnTo>
                    <a:pt x="2" y="7"/>
                  </a:lnTo>
                  <a:lnTo>
                    <a:pt x="2" y="78"/>
                  </a:lnTo>
                  <a:lnTo>
                    <a:pt x="0" y="79"/>
                  </a:lnTo>
                  <a:lnTo>
                    <a:pt x="0" y="86"/>
                  </a:lnTo>
                  <a:lnTo>
                    <a:pt x="2" y="86"/>
                  </a:lnTo>
                  <a:lnTo>
                    <a:pt x="4" y="86"/>
                  </a:lnTo>
                  <a:lnTo>
                    <a:pt x="6" y="86"/>
                  </a:lnTo>
                  <a:lnTo>
                    <a:pt x="9" y="85"/>
                  </a:lnTo>
                  <a:lnTo>
                    <a:pt x="13" y="85"/>
                  </a:lnTo>
                  <a:lnTo>
                    <a:pt x="16" y="84"/>
                  </a:lnTo>
                  <a:lnTo>
                    <a:pt x="16" y="82"/>
                  </a:lnTo>
                  <a:lnTo>
                    <a:pt x="16" y="79"/>
                  </a:lnTo>
                  <a:lnTo>
                    <a:pt x="16" y="48"/>
                  </a:lnTo>
                  <a:lnTo>
                    <a:pt x="13" y="47"/>
                  </a:lnTo>
                  <a:lnTo>
                    <a:pt x="13" y="39"/>
                  </a:lnTo>
                  <a:lnTo>
                    <a:pt x="13" y="5"/>
                  </a:lnTo>
                  <a:lnTo>
                    <a:pt x="4" y="0"/>
                  </a:lnTo>
                </a:path>
              </a:pathLst>
            </a:custGeom>
            <a:solidFill>
              <a:srgbClr val="00000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7"/>
          <p:cNvSpPr>
            <a:spLocks noGrp="1" noChangeArrowheads="1"/>
          </p:cNvSpPr>
          <p:nvPr>
            <p:ph type="sldNum" sz="quarter" idx="5"/>
          </p:nvPr>
        </p:nvSpPr>
        <p:spPr>
          <a:noFill/>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spcBef>
                <a:spcPct val="0"/>
              </a:spcBef>
            </a:pPr>
            <a:fld id="{BF98DB28-A2F5-4286-B1BD-BB36EB8C51CC}" type="slidenum">
              <a:rPr lang="en-US" altLang="zh-CN" smtClean="0"/>
              <a:pPr>
                <a:spcBef>
                  <a:spcPct val="0"/>
                </a:spcBef>
              </a:pPr>
              <a:t>107</a:t>
            </a:fld>
            <a:endParaRPr lang="en-US" altLang="zh-CN"/>
          </a:p>
        </p:txBody>
      </p:sp>
      <p:sp>
        <p:nvSpPr>
          <p:cNvPr id="200707" name="Rectangle 2"/>
          <p:cNvSpPr>
            <a:spLocks noGrp="1" noRot="1" noChangeAspect="1" noChangeArrowheads="1" noTextEdit="1"/>
          </p:cNvSpPr>
          <p:nvPr>
            <p:ph type="sldImg"/>
          </p:nvPr>
        </p:nvSpPr>
        <p:spPr>
          <a:xfrm>
            <a:off x="-498475" y="152400"/>
            <a:ext cx="7848600" cy="4414838"/>
          </a:xfrm>
          <a:ln w="12700" cap="flat">
            <a:solidFill>
              <a:schemeClr val="tx1"/>
            </a:solidFill>
          </a:ln>
        </p:spPr>
      </p:sp>
      <p:sp>
        <p:nvSpPr>
          <p:cNvPr id="200708" name="Rectangle 3"/>
          <p:cNvSpPr>
            <a:spLocks noGrp="1" noChangeArrowheads="1"/>
          </p:cNvSpPr>
          <p:nvPr>
            <p:ph type="body" idx="1"/>
          </p:nvPr>
        </p:nvSpPr>
        <p:spPr>
          <a:xfrm>
            <a:off x="412750" y="4773613"/>
            <a:ext cx="6029325" cy="3756025"/>
          </a:xfrm>
          <a:noFill/>
        </p:spPr>
        <p:txBody>
          <a:bodyPr lIns="92388" tIns="46195" rIns="92388" bIns="46195"/>
          <a:lstStyle/>
          <a:p>
            <a:pPr eaLnBrk="1" hangingPunct="1"/>
            <a:r>
              <a:rPr lang="en-US" altLang="zh-CN"/>
              <a:t>Default Ordering of Data</a:t>
            </a:r>
          </a:p>
          <a:p>
            <a:pPr lvl="1" eaLnBrk="1" hangingPunct="1"/>
            <a:r>
              <a:rPr lang="en-US" altLang="zh-CN"/>
              <a:t>The default sort order is ascending:</a:t>
            </a:r>
          </a:p>
          <a:p>
            <a:pPr lvl="2" eaLnBrk="1" hangingPunct="1"/>
            <a:r>
              <a:rPr lang="en-US" altLang="zh-CN"/>
              <a:t>Numeric values are displayed with the lowest values first¾for example, 1–999.</a:t>
            </a:r>
          </a:p>
          <a:p>
            <a:pPr lvl="2" eaLnBrk="1" hangingPunct="1"/>
            <a:r>
              <a:rPr lang="en-US" altLang="zh-CN"/>
              <a:t>Date values are displayed with the earliest value first¾for example, 01-JAN-92 before </a:t>
            </a:r>
            <a:br>
              <a:rPr lang="en-US" altLang="zh-CN"/>
            </a:br>
            <a:r>
              <a:rPr lang="en-US" altLang="zh-CN"/>
              <a:t>01-JAN-95.</a:t>
            </a:r>
          </a:p>
          <a:p>
            <a:pPr lvl="2" eaLnBrk="1" hangingPunct="1"/>
            <a:r>
              <a:rPr lang="en-US" altLang="zh-CN"/>
              <a:t>Character values are displayed in alphabetical order¾for example, A first and Z last.</a:t>
            </a:r>
          </a:p>
          <a:p>
            <a:pPr lvl="2" eaLnBrk="1" hangingPunct="1"/>
            <a:r>
              <a:rPr lang="en-US" altLang="zh-CN"/>
              <a:t>Null values are displayed last for ascending sequences and first for descending sequences.</a:t>
            </a:r>
          </a:p>
          <a:p>
            <a:pPr eaLnBrk="1" hangingPunct="1"/>
            <a:r>
              <a:rPr lang="en-US" altLang="zh-CN"/>
              <a:t>Reversing the Default Order</a:t>
            </a:r>
          </a:p>
          <a:p>
            <a:pPr lvl="1" eaLnBrk="1" hangingPunct="1"/>
            <a:r>
              <a:rPr lang="en-US" altLang="zh-CN"/>
              <a:t>To reverse the order in which rows are displayed, specify the keyword DESC after the column name in the ORDER BY clause. The example above sorts the result by the most recently hired employee.</a:t>
            </a:r>
          </a:p>
          <a:p>
            <a:pPr eaLnBrk="1" hangingPunct="1"/>
            <a:endParaRPr lang="en-US" altLang="zh-CN" b="1"/>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Rectangle 7"/>
          <p:cNvSpPr>
            <a:spLocks noGrp="1" noChangeArrowheads="1"/>
          </p:cNvSpPr>
          <p:nvPr>
            <p:ph type="sldNum" sz="quarter" idx="5"/>
          </p:nvPr>
        </p:nvSpPr>
        <p:spPr>
          <a:noFill/>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spcBef>
                <a:spcPct val="0"/>
              </a:spcBef>
            </a:pPr>
            <a:fld id="{7BB00595-5159-410E-AE91-F31C8A270B0B}" type="slidenum">
              <a:rPr lang="en-US" altLang="zh-CN" smtClean="0"/>
              <a:pPr>
                <a:spcBef>
                  <a:spcPct val="0"/>
                </a:spcBef>
              </a:pPr>
              <a:t>108</a:t>
            </a:fld>
            <a:endParaRPr lang="en-US" altLang="zh-CN"/>
          </a:p>
        </p:txBody>
      </p:sp>
      <p:sp>
        <p:nvSpPr>
          <p:cNvPr id="202755" name="Rectangle 2"/>
          <p:cNvSpPr>
            <a:spLocks noGrp="1" noRot="1" noChangeAspect="1" noChangeArrowheads="1" noTextEdit="1"/>
          </p:cNvSpPr>
          <p:nvPr>
            <p:ph type="sldImg"/>
          </p:nvPr>
        </p:nvSpPr>
        <p:spPr>
          <a:xfrm>
            <a:off x="-498475" y="152400"/>
            <a:ext cx="7848600" cy="4414838"/>
          </a:xfrm>
          <a:ln w="12700" cap="flat">
            <a:solidFill>
              <a:schemeClr val="tx1"/>
            </a:solidFill>
          </a:ln>
        </p:spPr>
      </p:sp>
      <p:sp>
        <p:nvSpPr>
          <p:cNvPr id="202756" name="Rectangle 3"/>
          <p:cNvSpPr>
            <a:spLocks noGrp="1" noChangeArrowheads="1"/>
          </p:cNvSpPr>
          <p:nvPr>
            <p:ph type="body" idx="1"/>
          </p:nvPr>
        </p:nvSpPr>
        <p:spPr>
          <a:xfrm>
            <a:off x="412750" y="4773613"/>
            <a:ext cx="6029325" cy="3756025"/>
          </a:xfrm>
          <a:noFill/>
        </p:spPr>
        <p:txBody>
          <a:bodyPr lIns="92388" tIns="46195" rIns="92388" bIns="46195"/>
          <a:lstStyle/>
          <a:p>
            <a:pPr eaLnBrk="1" hangingPunct="1"/>
            <a:r>
              <a:rPr lang="en-US" altLang="zh-CN"/>
              <a:t>Sorting By Column Aliases</a:t>
            </a:r>
          </a:p>
          <a:p>
            <a:pPr lvl="1" eaLnBrk="1" hangingPunct="1"/>
            <a:r>
              <a:rPr lang="en-US" altLang="zh-CN"/>
              <a:t>You can use a column alias in the ORDER BY clause. The above example sorts the data by annual salary. </a:t>
            </a: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2" name="Rectangle 7"/>
          <p:cNvSpPr>
            <a:spLocks noGrp="1" noChangeArrowheads="1"/>
          </p:cNvSpPr>
          <p:nvPr>
            <p:ph type="sldNum" sz="quarter" idx="5"/>
          </p:nvPr>
        </p:nvSpPr>
        <p:spPr>
          <a:noFill/>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spcBef>
                <a:spcPct val="0"/>
              </a:spcBef>
            </a:pPr>
            <a:fld id="{43E77FC7-2415-4FC3-8C5C-2CB968FD5E6A}" type="slidenum">
              <a:rPr lang="en-US" altLang="zh-CN" smtClean="0"/>
              <a:pPr>
                <a:spcBef>
                  <a:spcPct val="0"/>
                </a:spcBef>
              </a:pPr>
              <a:t>109</a:t>
            </a:fld>
            <a:endParaRPr lang="en-US" altLang="zh-CN"/>
          </a:p>
        </p:txBody>
      </p:sp>
      <p:sp>
        <p:nvSpPr>
          <p:cNvPr id="204803" name="Rectangle 2"/>
          <p:cNvSpPr>
            <a:spLocks noGrp="1" noRot="1" noChangeAspect="1" noChangeArrowheads="1" noTextEdit="1"/>
          </p:cNvSpPr>
          <p:nvPr>
            <p:ph type="sldImg"/>
          </p:nvPr>
        </p:nvSpPr>
        <p:spPr>
          <a:xfrm>
            <a:off x="-498475" y="152400"/>
            <a:ext cx="7848600" cy="4414838"/>
          </a:xfrm>
          <a:ln w="12700" cap="flat">
            <a:solidFill>
              <a:schemeClr val="tx1"/>
            </a:solidFill>
          </a:ln>
        </p:spPr>
      </p:sp>
      <p:sp>
        <p:nvSpPr>
          <p:cNvPr id="204804" name="Rectangle 3"/>
          <p:cNvSpPr>
            <a:spLocks noGrp="1" noChangeArrowheads="1"/>
          </p:cNvSpPr>
          <p:nvPr>
            <p:ph type="body" idx="1"/>
          </p:nvPr>
        </p:nvSpPr>
        <p:spPr>
          <a:xfrm>
            <a:off x="412750" y="4773613"/>
            <a:ext cx="6029325" cy="3756025"/>
          </a:xfrm>
          <a:noFill/>
        </p:spPr>
        <p:txBody>
          <a:bodyPr lIns="92388" tIns="46195" rIns="92388" bIns="46195"/>
          <a:lstStyle/>
          <a:p>
            <a:pPr eaLnBrk="1" hangingPunct="1"/>
            <a:r>
              <a:rPr lang="en-US" altLang="zh-CN"/>
              <a:t>Sorting by Multiple Columns</a:t>
            </a:r>
          </a:p>
          <a:p>
            <a:pPr lvl="1" eaLnBrk="1" hangingPunct="1"/>
            <a:r>
              <a:rPr lang="en-US" altLang="zh-CN"/>
              <a:t>You can sort query results by more than one column. The sort limit is the number of columns in the given table.</a:t>
            </a:r>
          </a:p>
          <a:p>
            <a:pPr lvl="1" eaLnBrk="1" hangingPunct="1"/>
            <a:r>
              <a:rPr lang="en-US" altLang="zh-CN"/>
              <a:t>In the ORDER BY clause, specify the columns, and separate the column names using commas. If you want to reverse the order of a column, specify DESC after its name. You can order by columns that are not included in the SELECT clause. </a:t>
            </a:r>
          </a:p>
          <a:p>
            <a:pPr eaLnBrk="1" hangingPunct="1"/>
            <a:r>
              <a:rPr lang="en-US" altLang="zh-CN"/>
              <a:t>Example</a:t>
            </a:r>
          </a:p>
          <a:p>
            <a:pPr lvl="1" eaLnBrk="1" hangingPunct="1"/>
            <a:r>
              <a:rPr lang="en-US" altLang="zh-CN"/>
              <a:t>Display name and salary of all employees. Order the result by department number and then descending order by salary.</a:t>
            </a:r>
          </a:p>
          <a:p>
            <a:pPr lvl="1" eaLnBrk="1" hangingPunct="1"/>
            <a:endParaRPr lang="en-US" altLang="zh-CN"/>
          </a:p>
          <a:p>
            <a:pPr lvl="1" eaLnBrk="1" hangingPunct="1"/>
            <a:endParaRPr lang="en-US" altLang="zh-CN"/>
          </a:p>
          <a:p>
            <a:pPr lvl="1" eaLnBrk="1" hangingPunct="1"/>
            <a:endParaRPr lang="en-US" altLang="zh-CN"/>
          </a:p>
          <a:p>
            <a:pPr lvl="1" eaLnBrk="1" hangingPunct="1"/>
            <a:endParaRPr lang="en-US" altLang="zh-CN"/>
          </a:p>
          <a:p>
            <a:pPr lvl="1" eaLnBrk="1" hangingPunct="1"/>
            <a:endParaRPr lang="en-US" altLang="zh-CN"/>
          </a:p>
          <a:p>
            <a:pPr lvl="1" eaLnBrk="1" hangingPunct="1"/>
            <a:endParaRPr lang="en-US" altLang="zh-CN"/>
          </a:p>
          <a:p>
            <a:pPr eaLnBrk="1" hangingPunct="1"/>
            <a:r>
              <a:rPr lang="en-US" altLang="zh-CN">
                <a:solidFill>
                  <a:schemeClr val="accent2"/>
                </a:solidFill>
              </a:rPr>
              <a:t>Class Management Note</a:t>
            </a:r>
          </a:p>
          <a:p>
            <a:pPr lvl="1" eaLnBrk="1" hangingPunct="1"/>
            <a:r>
              <a:rPr lang="en-US" altLang="zh-CN">
                <a:solidFill>
                  <a:schemeClr val="accent2"/>
                </a:solidFill>
              </a:rPr>
              <a:t>Show that the DEPTNO column is sorted in ascending order and the SAL column in descending order.</a:t>
            </a:r>
          </a:p>
        </p:txBody>
      </p:sp>
      <p:grpSp>
        <p:nvGrpSpPr>
          <p:cNvPr id="204805" name="Group 4"/>
          <p:cNvGrpSpPr>
            <a:grpSpLocks/>
          </p:cNvGrpSpPr>
          <p:nvPr/>
        </p:nvGrpSpPr>
        <p:grpSpPr bwMode="auto">
          <a:xfrm>
            <a:off x="614363" y="6565900"/>
            <a:ext cx="5656262" cy="704850"/>
            <a:chOff x="385" y="4129"/>
            <a:chExt cx="3542" cy="443"/>
          </a:xfrm>
        </p:grpSpPr>
        <p:sp>
          <p:nvSpPr>
            <p:cNvPr id="204806" name="Rectangle 5"/>
            <p:cNvSpPr>
              <a:spLocks noChangeArrowheads="1"/>
            </p:cNvSpPr>
            <p:nvPr/>
          </p:nvSpPr>
          <p:spPr bwMode="auto">
            <a:xfrm>
              <a:off x="385" y="4129"/>
              <a:ext cx="3542" cy="441"/>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lgn="ctr" eaLnBrk="1" hangingPunct="1">
                <a:spcBef>
                  <a:spcPct val="20000"/>
                </a:spcBef>
              </a:pPr>
              <a:endParaRPr kumimoji="0" lang="zh-CN" altLang="en-US" sz="3200">
                <a:latin typeface="Arial" panose="020B0604020202020204" pitchFamily="34" charset="0"/>
              </a:endParaRPr>
            </a:p>
          </p:txBody>
        </p:sp>
        <p:sp>
          <p:nvSpPr>
            <p:cNvPr id="204807" name="Rectangle 6"/>
            <p:cNvSpPr>
              <a:spLocks noChangeArrowheads="1"/>
            </p:cNvSpPr>
            <p:nvPr/>
          </p:nvSpPr>
          <p:spPr bwMode="auto">
            <a:xfrm>
              <a:off x="417" y="4146"/>
              <a:ext cx="2286" cy="4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388" tIns="46195" rIns="92388" bIns="46195">
              <a:spAutoFit/>
            </a:bodyPr>
            <a:lstStyle>
              <a:lvl1pPr defTabSz="423863">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defTabSz="423863">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defTabSz="423863">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defTabSz="423863">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defTabSz="423863">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defTabSz="423863"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defTabSz="423863"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defTabSz="423863"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defTabSz="423863"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spcBef>
                  <a:spcPct val="0"/>
                </a:spcBef>
                <a:spcAft>
                  <a:spcPct val="24000"/>
                </a:spcAft>
              </a:pPr>
              <a:r>
                <a:rPr kumimoji="0" lang="en-US" altLang="zh-CN" sz="1100" b="1">
                  <a:latin typeface="Courier New" panose="02070309020205020404" pitchFamily="49" charset="0"/>
                </a:rPr>
                <a:t>SQL&gt; 	SELECT	ename,  sal </a:t>
              </a:r>
            </a:p>
            <a:p>
              <a:pPr>
                <a:spcBef>
                  <a:spcPct val="0"/>
                </a:spcBef>
                <a:spcAft>
                  <a:spcPct val="24000"/>
                </a:spcAft>
              </a:pPr>
              <a:r>
                <a:rPr kumimoji="0" lang="en-US" altLang="zh-CN" sz="1100" b="1">
                  <a:latin typeface="Courier New" panose="02070309020205020404" pitchFamily="49" charset="0"/>
                </a:rPr>
                <a:t>  2	FROM 		emp</a:t>
              </a:r>
            </a:p>
            <a:p>
              <a:pPr>
                <a:spcBef>
                  <a:spcPct val="0"/>
                </a:spcBef>
                <a:spcAft>
                  <a:spcPct val="24000"/>
                </a:spcAft>
              </a:pPr>
              <a:r>
                <a:rPr kumimoji="0" lang="en-US" altLang="zh-CN" sz="1100" b="1">
                  <a:latin typeface="Courier New" panose="02070309020205020404" pitchFamily="49" charset="0"/>
                </a:rPr>
                <a:t>  3	ORDER BY	deptno, sal DESC;</a:t>
              </a:r>
            </a:p>
          </p:txBody>
        </p:sp>
      </p:gr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p:cNvSpPr>
            <a:spLocks noGrp="1" noChangeArrowheads="1"/>
          </p:cNvSpPr>
          <p:nvPr>
            <p:ph type="sldNum" sz="quarter" idx="5"/>
          </p:nvPr>
        </p:nvSpPr>
        <p:spPr>
          <a:noFill/>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spcBef>
                <a:spcPct val="0"/>
              </a:spcBef>
            </a:pPr>
            <a:fld id="{14E725E3-8AFE-4CA9-9D3C-CD075D584524}" type="slidenum">
              <a:rPr lang="en-US" altLang="zh-CN" smtClean="0"/>
              <a:pPr>
                <a:spcBef>
                  <a:spcPct val="0"/>
                </a:spcBef>
              </a:pPr>
              <a:t>26</a:t>
            </a:fld>
            <a:endParaRPr lang="en-US" altLang="zh-CN"/>
          </a:p>
        </p:txBody>
      </p:sp>
      <p:sp>
        <p:nvSpPr>
          <p:cNvPr id="43011" name="Rectangle 2"/>
          <p:cNvSpPr>
            <a:spLocks noGrp="1" noChangeArrowheads="1"/>
          </p:cNvSpPr>
          <p:nvPr>
            <p:ph type="body" idx="1"/>
          </p:nvPr>
        </p:nvSpPr>
        <p:spPr>
          <a:xfrm>
            <a:off x="412750" y="4773613"/>
            <a:ext cx="6029325" cy="3756025"/>
          </a:xfrm>
          <a:noFill/>
        </p:spPr>
        <p:txBody>
          <a:bodyPr lIns="92388" tIns="46195" rIns="92388" bIns="46195"/>
          <a:lstStyle/>
          <a:p>
            <a:pPr defTabSz="401638" eaLnBrk="1" hangingPunct="1"/>
            <a:r>
              <a:rPr lang="en-US" altLang="zh-CN"/>
              <a:t>The NOT NULL Constraint</a:t>
            </a:r>
          </a:p>
          <a:p>
            <a:pPr marL="114300" lvl="1" defTabSz="401638" eaLnBrk="1" hangingPunct="1"/>
            <a:r>
              <a:rPr lang="en-US" altLang="zh-CN"/>
              <a:t>The NOT NULL constraint ensures that null values are not allowed in the column. Columns without the NOT NULL constraint can contain null values by default. </a:t>
            </a:r>
          </a:p>
        </p:txBody>
      </p:sp>
      <p:sp>
        <p:nvSpPr>
          <p:cNvPr id="43012" name="Rectangle 3"/>
          <p:cNvSpPr>
            <a:spLocks noGrp="1" noRot="1" noChangeAspect="1" noChangeArrowheads="1" noTextEdit="1"/>
          </p:cNvSpPr>
          <p:nvPr>
            <p:ph type="sldImg"/>
          </p:nvPr>
        </p:nvSpPr>
        <p:spPr>
          <a:xfrm>
            <a:off x="-493713" y="157163"/>
            <a:ext cx="7839076" cy="4410075"/>
          </a:xfrm>
          <a:ln w="12700" cap="flat">
            <a:solidFill>
              <a:schemeClr val="tx1"/>
            </a:solidFill>
          </a:ln>
        </p:spPr>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Rectangle 7"/>
          <p:cNvSpPr>
            <a:spLocks noGrp="1" noChangeArrowheads="1"/>
          </p:cNvSpPr>
          <p:nvPr>
            <p:ph type="sldNum" sz="quarter" idx="5"/>
          </p:nvPr>
        </p:nvSpPr>
        <p:spPr>
          <a:noFill/>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spcBef>
                <a:spcPct val="0"/>
              </a:spcBef>
            </a:pPr>
            <a:fld id="{5F77C315-E993-4993-8D34-8CCD957F4F4D}" type="slidenum">
              <a:rPr lang="en-US" altLang="zh-CN" smtClean="0"/>
              <a:pPr>
                <a:spcBef>
                  <a:spcPct val="0"/>
                </a:spcBef>
              </a:pPr>
              <a:t>110</a:t>
            </a:fld>
            <a:endParaRPr lang="en-US" altLang="zh-CN"/>
          </a:p>
        </p:txBody>
      </p:sp>
      <p:sp>
        <p:nvSpPr>
          <p:cNvPr id="206851" name="Rectangle 2"/>
          <p:cNvSpPr>
            <a:spLocks noGrp="1" noRot="1" noChangeAspect="1" noChangeArrowheads="1" noTextEdit="1"/>
          </p:cNvSpPr>
          <p:nvPr>
            <p:ph type="sldImg"/>
          </p:nvPr>
        </p:nvSpPr>
        <p:spPr>
          <a:xfrm>
            <a:off x="-495300" y="155575"/>
            <a:ext cx="7842250" cy="4411663"/>
          </a:xfrm>
          <a:ln w="12700" cap="flat">
            <a:solidFill>
              <a:schemeClr val="tx1"/>
            </a:solidFill>
          </a:ln>
        </p:spPr>
      </p:sp>
      <p:sp>
        <p:nvSpPr>
          <p:cNvPr id="206852" name="Rectangle 3"/>
          <p:cNvSpPr>
            <a:spLocks noGrp="1" noChangeArrowheads="1"/>
          </p:cNvSpPr>
          <p:nvPr>
            <p:ph type="body" idx="1"/>
          </p:nvPr>
        </p:nvSpPr>
        <p:spPr>
          <a:xfrm>
            <a:off x="412750" y="4773613"/>
            <a:ext cx="6029325" cy="3756025"/>
          </a:xfrm>
          <a:noFill/>
        </p:spPr>
        <p:txBody>
          <a:bodyPr lIns="92388" tIns="46195" rIns="92388" bIns="46195"/>
          <a:lstStyle/>
          <a:p>
            <a:pPr eaLnBrk="1" hangingPunct="1"/>
            <a:r>
              <a:rPr lang="en-US" altLang="zh-CN"/>
              <a:t>SQL Functions</a:t>
            </a:r>
          </a:p>
          <a:p>
            <a:pPr lvl="1" eaLnBrk="1" hangingPunct="1"/>
            <a:r>
              <a:rPr lang="en-US" altLang="zh-CN"/>
              <a:t>Functions are a very powerful feature of SQL and can be used to do the following:</a:t>
            </a:r>
          </a:p>
          <a:p>
            <a:pPr lvl="2" eaLnBrk="1" hangingPunct="1"/>
            <a:r>
              <a:rPr lang="en-US" altLang="zh-CN"/>
              <a:t>Perform calculations on data</a:t>
            </a:r>
          </a:p>
          <a:p>
            <a:pPr lvl="2" eaLnBrk="1" hangingPunct="1"/>
            <a:r>
              <a:rPr lang="en-US" altLang="zh-CN"/>
              <a:t>Modify individual data items</a:t>
            </a:r>
          </a:p>
          <a:p>
            <a:pPr lvl="2" eaLnBrk="1" hangingPunct="1"/>
            <a:r>
              <a:rPr lang="en-US" altLang="zh-CN"/>
              <a:t>Manipulate output for groups of rows</a:t>
            </a:r>
          </a:p>
          <a:p>
            <a:pPr lvl="2" eaLnBrk="1" hangingPunct="1"/>
            <a:r>
              <a:rPr lang="en-US" altLang="zh-CN"/>
              <a:t>Format dates and numbers for display</a:t>
            </a:r>
          </a:p>
          <a:p>
            <a:pPr lvl="2" eaLnBrk="1" hangingPunct="1"/>
            <a:r>
              <a:rPr lang="en-US" altLang="zh-CN"/>
              <a:t>Convert column datatypes</a:t>
            </a:r>
          </a:p>
          <a:p>
            <a:pPr lvl="1" eaLnBrk="1" hangingPunct="1"/>
            <a:r>
              <a:rPr lang="en-US" altLang="zh-CN"/>
              <a:t>SQL functions accept argument(s) and return value(s).</a:t>
            </a:r>
          </a:p>
          <a:p>
            <a:pPr lvl="1" eaLnBrk="1" hangingPunct="1"/>
            <a:r>
              <a:rPr lang="en-US" altLang="zh-CN" b="1"/>
              <a:t>Note:</a:t>
            </a:r>
            <a:r>
              <a:rPr lang="en-US" altLang="zh-CN"/>
              <a:t> Most of the functions described in this lesson are specific to Oracle’s version of SQL. </a:t>
            </a:r>
            <a:endParaRPr lang="en-US" altLang="zh-CN">
              <a:solidFill>
                <a:schemeClr val="accent2"/>
              </a:solidFill>
            </a:endParaRPr>
          </a:p>
          <a:p>
            <a:pPr eaLnBrk="1" hangingPunct="1"/>
            <a:endParaRPr lang="en-US" altLang="zh-CN">
              <a:solidFill>
                <a:schemeClr val="accent2"/>
              </a:solidFill>
            </a:endParaRPr>
          </a:p>
          <a:p>
            <a:pPr eaLnBrk="1" hangingPunct="1"/>
            <a:endParaRPr lang="en-US" altLang="zh-CN">
              <a:solidFill>
                <a:schemeClr val="accent2"/>
              </a:solidFill>
            </a:endParaRPr>
          </a:p>
          <a:p>
            <a:pPr eaLnBrk="1" hangingPunct="1"/>
            <a:endParaRPr lang="en-US" altLang="zh-CN">
              <a:solidFill>
                <a:schemeClr val="accent2"/>
              </a:solidFill>
            </a:endParaRPr>
          </a:p>
          <a:p>
            <a:pPr eaLnBrk="1" hangingPunct="1"/>
            <a:endParaRPr lang="en-US" altLang="zh-CN">
              <a:solidFill>
                <a:schemeClr val="accent2"/>
              </a:solidFill>
            </a:endParaRPr>
          </a:p>
          <a:p>
            <a:pPr eaLnBrk="1" hangingPunct="1"/>
            <a:r>
              <a:rPr lang="en-US" altLang="zh-CN">
                <a:solidFill>
                  <a:schemeClr val="accent2"/>
                </a:solidFill>
              </a:rPr>
              <a:t>Class Management Note</a:t>
            </a:r>
          </a:p>
          <a:p>
            <a:pPr lvl="1" eaLnBrk="1" hangingPunct="1"/>
            <a:r>
              <a:rPr lang="en-US" altLang="zh-CN">
                <a:solidFill>
                  <a:schemeClr val="accent2"/>
                </a:solidFill>
              </a:rPr>
              <a:t>This lesson does not discuss all functions in great detail. Present the most common functions without a long explanation.</a:t>
            </a: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7"/>
          <p:cNvSpPr>
            <a:spLocks noGrp="1" noChangeArrowheads="1"/>
          </p:cNvSpPr>
          <p:nvPr>
            <p:ph type="sldNum" sz="quarter" idx="5"/>
          </p:nvPr>
        </p:nvSpPr>
        <p:spPr>
          <a:noFill/>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spcBef>
                <a:spcPct val="0"/>
              </a:spcBef>
            </a:pPr>
            <a:fld id="{E07088F8-AB8B-4AFE-A63C-96F4FE70F3A7}" type="slidenum">
              <a:rPr lang="en-US" altLang="zh-CN" smtClean="0"/>
              <a:pPr>
                <a:spcBef>
                  <a:spcPct val="0"/>
                </a:spcBef>
              </a:pPr>
              <a:t>111</a:t>
            </a:fld>
            <a:endParaRPr lang="en-US" altLang="zh-CN"/>
          </a:p>
        </p:txBody>
      </p:sp>
      <p:sp>
        <p:nvSpPr>
          <p:cNvPr id="208899" name="Rectangle 2"/>
          <p:cNvSpPr>
            <a:spLocks noGrp="1" noRot="1" noChangeAspect="1" noChangeArrowheads="1" noTextEdit="1"/>
          </p:cNvSpPr>
          <p:nvPr>
            <p:ph type="sldImg"/>
          </p:nvPr>
        </p:nvSpPr>
        <p:spPr>
          <a:xfrm>
            <a:off x="-495300" y="155575"/>
            <a:ext cx="7842250" cy="4411663"/>
          </a:xfrm>
          <a:ln w="12700" cap="flat">
            <a:solidFill>
              <a:schemeClr val="tx1"/>
            </a:solidFill>
          </a:ln>
        </p:spPr>
      </p:sp>
      <p:sp>
        <p:nvSpPr>
          <p:cNvPr id="208900" name="Rectangle 3"/>
          <p:cNvSpPr>
            <a:spLocks noGrp="1" noChangeArrowheads="1"/>
          </p:cNvSpPr>
          <p:nvPr>
            <p:ph type="body" idx="1"/>
          </p:nvPr>
        </p:nvSpPr>
        <p:spPr>
          <a:xfrm>
            <a:off x="412750" y="4773613"/>
            <a:ext cx="6029325" cy="3756025"/>
          </a:xfrm>
          <a:noFill/>
        </p:spPr>
        <p:txBody>
          <a:bodyPr lIns="92388" tIns="46195" rIns="92388" bIns="46195"/>
          <a:lstStyle/>
          <a:p>
            <a:pPr eaLnBrk="1" hangingPunct="1"/>
            <a:r>
              <a:rPr lang="en-US" altLang="zh-CN"/>
              <a:t>Character Manipulation Functions (continued)</a:t>
            </a:r>
          </a:p>
          <a:p>
            <a:pPr lvl="1" eaLnBrk="1" hangingPunct="1"/>
            <a:r>
              <a:rPr lang="en-US" altLang="zh-CN"/>
              <a:t>The above example displays employee name and job joined together, length of the employee name, and the numeric position of the letter A in the employee name, for all employees who are in sales. </a:t>
            </a:r>
          </a:p>
          <a:p>
            <a:pPr lvl="1" eaLnBrk="1" hangingPunct="1"/>
            <a:r>
              <a:rPr lang="en-US" altLang="zh-CN" b="1"/>
              <a:t>Example</a:t>
            </a:r>
            <a:endParaRPr lang="en-US" altLang="zh-CN"/>
          </a:p>
          <a:p>
            <a:pPr lvl="1" eaLnBrk="1" hangingPunct="1"/>
            <a:r>
              <a:rPr lang="en-US" altLang="zh-CN"/>
              <a:t>Modify the above SQL statement to display the data for those employees whose names end with an N.</a:t>
            </a:r>
          </a:p>
          <a:p>
            <a:pPr eaLnBrk="1" hangingPunct="1"/>
            <a:endParaRPr lang="en-US" altLang="zh-CN" b="1"/>
          </a:p>
        </p:txBody>
      </p:sp>
      <p:sp>
        <p:nvSpPr>
          <p:cNvPr id="208901" name="Rectangle 4"/>
          <p:cNvSpPr>
            <a:spLocks noChangeArrowheads="1"/>
          </p:cNvSpPr>
          <p:nvPr/>
        </p:nvSpPr>
        <p:spPr bwMode="auto">
          <a:xfrm>
            <a:off x="612775" y="6008688"/>
            <a:ext cx="5668963" cy="796925"/>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lgn="ctr" eaLnBrk="1" hangingPunct="1">
              <a:spcBef>
                <a:spcPct val="20000"/>
              </a:spcBef>
            </a:pPr>
            <a:endParaRPr kumimoji="0" lang="zh-CN" altLang="en-US" sz="3200">
              <a:latin typeface="Arial" panose="020B0604020202020204" pitchFamily="34" charset="0"/>
            </a:endParaRPr>
          </a:p>
        </p:txBody>
      </p:sp>
      <p:sp>
        <p:nvSpPr>
          <p:cNvPr id="208902" name="Rectangle 5"/>
          <p:cNvSpPr>
            <a:spLocks noChangeArrowheads="1"/>
          </p:cNvSpPr>
          <p:nvPr/>
        </p:nvSpPr>
        <p:spPr bwMode="auto">
          <a:xfrm>
            <a:off x="611188" y="6910388"/>
            <a:ext cx="5668962" cy="792162"/>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lgn="ctr" eaLnBrk="1" hangingPunct="1">
              <a:spcBef>
                <a:spcPct val="20000"/>
              </a:spcBef>
            </a:pPr>
            <a:endParaRPr kumimoji="0" lang="zh-CN" altLang="en-US" sz="3200">
              <a:latin typeface="Arial" panose="020B0604020202020204" pitchFamily="34" charset="0"/>
            </a:endParaRPr>
          </a:p>
        </p:txBody>
      </p:sp>
      <p:sp>
        <p:nvSpPr>
          <p:cNvPr id="208903" name="Rectangle 6"/>
          <p:cNvSpPr>
            <a:spLocks noChangeArrowheads="1"/>
          </p:cNvSpPr>
          <p:nvPr/>
        </p:nvSpPr>
        <p:spPr bwMode="auto">
          <a:xfrm>
            <a:off x="508000" y="6908800"/>
            <a:ext cx="5654675"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796" tIns="44601" rIns="90796" bIns="44601">
            <a:spAutoFit/>
          </a:bodyPr>
          <a:lstStyle>
            <a:lvl1pPr defTabSz="873125">
              <a:spcBef>
                <a:spcPct val="30000"/>
              </a:spcBef>
              <a:tabLst>
                <a:tab pos="115888" algn="l"/>
              </a:tabLst>
              <a:defRPr kumimoji="1" sz="1200">
                <a:solidFill>
                  <a:schemeClr val="tx1"/>
                </a:solidFill>
                <a:latin typeface="Times New Roman" panose="02020603050405020304" pitchFamily="18" charset="0"/>
                <a:ea typeface="宋体" panose="02010600030101010101" pitchFamily="2" charset="-122"/>
              </a:defRPr>
            </a:lvl1pPr>
            <a:lvl2pPr marL="742950" indent="-285750" defTabSz="873125">
              <a:spcBef>
                <a:spcPct val="30000"/>
              </a:spcBef>
              <a:tabLst>
                <a:tab pos="115888" algn="l"/>
              </a:tabLst>
              <a:defRPr kumimoji="1" sz="1200">
                <a:solidFill>
                  <a:schemeClr val="tx1"/>
                </a:solidFill>
                <a:latin typeface="Times New Roman" panose="02020603050405020304" pitchFamily="18" charset="0"/>
                <a:ea typeface="宋体" panose="02010600030101010101" pitchFamily="2" charset="-122"/>
              </a:defRPr>
            </a:lvl2pPr>
            <a:lvl3pPr marL="1143000" indent="-228600" defTabSz="873125">
              <a:spcBef>
                <a:spcPct val="30000"/>
              </a:spcBef>
              <a:tabLst>
                <a:tab pos="115888" algn="l"/>
              </a:tabLst>
              <a:defRPr kumimoji="1" sz="1200">
                <a:solidFill>
                  <a:schemeClr val="tx1"/>
                </a:solidFill>
                <a:latin typeface="Times New Roman" panose="02020603050405020304" pitchFamily="18" charset="0"/>
                <a:ea typeface="宋体" panose="02010600030101010101" pitchFamily="2" charset="-122"/>
              </a:defRPr>
            </a:lvl3pPr>
            <a:lvl4pPr marL="1600200" indent="-228600" defTabSz="873125">
              <a:spcBef>
                <a:spcPct val="30000"/>
              </a:spcBef>
              <a:tabLst>
                <a:tab pos="115888" algn="l"/>
              </a:tabLst>
              <a:defRPr kumimoji="1" sz="1200">
                <a:solidFill>
                  <a:schemeClr val="tx1"/>
                </a:solidFill>
                <a:latin typeface="Times New Roman" panose="02020603050405020304" pitchFamily="18" charset="0"/>
                <a:ea typeface="宋体" panose="02010600030101010101" pitchFamily="2" charset="-122"/>
              </a:defRPr>
            </a:lvl4pPr>
            <a:lvl5pPr marL="2057400" indent="-228600" defTabSz="873125">
              <a:spcBef>
                <a:spcPct val="30000"/>
              </a:spcBef>
              <a:tabLst>
                <a:tab pos="115888" algn="l"/>
              </a:tabLst>
              <a:defRPr kumimoji="1" sz="1200">
                <a:solidFill>
                  <a:schemeClr val="tx1"/>
                </a:solidFill>
                <a:latin typeface="Times New Roman" panose="02020603050405020304" pitchFamily="18" charset="0"/>
                <a:ea typeface="宋体" panose="02010600030101010101" pitchFamily="2" charset="-122"/>
              </a:defRPr>
            </a:lvl5pPr>
            <a:lvl6pPr marL="2514600" indent="-228600" defTabSz="873125" eaLnBrk="0" fontAlgn="base" hangingPunct="0">
              <a:spcBef>
                <a:spcPct val="30000"/>
              </a:spcBef>
              <a:spcAft>
                <a:spcPct val="0"/>
              </a:spcAft>
              <a:tabLst>
                <a:tab pos="115888" algn="l"/>
              </a:tabLst>
              <a:defRPr kumimoji="1" sz="1200">
                <a:solidFill>
                  <a:schemeClr val="tx1"/>
                </a:solidFill>
                <a:latin typeface="Times New Roman" panose="02020603050405020304" pitchFamily="18" charset="0"/>
                <a:ea typeface="宋体" panose="02010600030101010101" pitchFamily="2" charset="-122"/>
              </a:defRPr>
            </a:lvl6pPr>
            <a:lvl7pPr marL="2971800" indent="-228600" defTabSz="873125" eaLnBrk="0" fontAlgn="base" hangingPunct="0">
              <a:spcBef>
                <a:spcPct val="30000"/>
              </a:spcBef>
              <a:spcAft>
                <a:spcPct val="0"/>
              </a:spcAft>
              <a:tabLst>
                <a:tab pos="115888" algn="l"/>
              </a:tabLst>
              <a:defRPr kumimoji="1" sz="1200">
                <a:solidFill>
                  <a:schemeClr val="tx1"/>
                </a:solidFill>
                <a:latin typeface="Times New Roman" panose="02020603050405020304" pitchFamily="18" charset="0"/>
                <a:ea typeface="宋体" panose="02010600030101010101" pitchFamily="2" charset="-122"/>
              </a:defRPr>
            </a:lvl7pPr>
            <a:lvl8pPr marL="3429000" indent="-228600" defTabSz="873125" eaLnBrk="0" fontAlgn="base" hangingPunct="0">
              <a:spcBef>
                <a:spcPct val="30000"/>
              </a:spcBef>
              <a:spcAft>
                <a:spcPct val="0"/>
              </a:spcAft>
              <a:tabLst>
                <a:tab pos="115888" algn="l"/>
              </a:tabLst>
              <a:defRPr kumimoji="1" sz="1200">
                <a:solidFill>
                  <a:schemeClr val="tx1"/>
                </a:solidFill>
                <a:latin typeface="Times New Roman" panose="02020603050405020304" pitchFamily="18" charset="0"/>
                <a:ea typeface="宋体" panose="02010600030101010101" pitchFamily="2" charset="-122"/>
              </a:defRPr>
            </a:lvl8pPr>
            <a:lvl9pPr marL="3886200" indent="-228600" defTabSz="873125" eaLnBrk="0" fontAlgn="base" hangingPunct="0">
              <a:spcBef>
                <a:spcPct val="30000"/>
              </a:spcBef>
              <a:spcAft>
                <a:spcPct val="0"/>
              </a:spcAft>
              <a:tabLst>
                <a:tab pos="115888" algn="l"/>
              </a:tabLst>
              <a:defRPr kumimoji="1" sz="1200">
                <a:solidFill>
                  <a:schemeClr val="tx1"/>
                </a:solidFill>
                <a:latin typeface="Times New Roman" panose="02020603050405020304" pitchFamily="18" charset="0"/>
                <a:ea typeface="宋体" panose="02010600030101010101" pitchFamily="2" charset="-122"/>
              </a:defRPr>
            </a:lvl9pPr>
          </a:lstStyle>
          <a:p>
            <a:pPr>
              <a:spcBef>
                <a:spcPct val="0"/>
              </a:spcBef>
            </a:pPr>
            <a:r>
              <a:rPr kumimoji="0" lang="en-US" altLang="zh-CN" sz="1100">
                <a:latin typeface="Courier New" panose="02070309020205020404" pitchFamily="49" charset="0"/>
              </a:rPr>
              <a:t>	ENAME    CONCAT(ENAME,JOB)   LENGTH(ENAME) INSTR(ENAME,'A')</a:t>
            </a:r>
          </a:p>
          <a:p>
            <a:pPr>
              <a:spcBef>
                <a:spcPct val="0"/>
              </a:spcBef>
            </a:pPr>
            <a:r>
              <a:rPr kumimoji="0" lang="en-US" altLang="zh-CN" sz="1100">
                <a:latin typeface="Courier New" panose="02070309020205020404" pitchFamily="49" charset="0"/>
              </a:rPr>
              <a:t>	-------- ------------------- ------------- ----------------</a:t>
            </a:r>
          </a:p>
          <a:p>
            <a:pPr>
              <a:spcBef>
                <a:spcPct val="0"/>
              </a:spcBef>
            </a:pPr>
            <a:r>
              <a:rPr kumimoji="0" lang="en-US" altLang="zh-CN" sz="1100">
                <a:latin typeface="Courier New" panose="02070309020205020404" pitchFamily="49" charset="0"/>
              </a:rPr>
              <a:t>	MARTIN   MARTINSALESMAN                  6                2</a:t>
            </a:r>
          </a:p>
          <a:p>
            <a:pPr>
              <a:spcBef>
                <a:spcPct val="0"/>
              </a:spcBef>
            </a:pPr>
            <a:r>
              <a:rPr kumimoji="0" lang="en-US" altLang="zh-CN" sz="1100">
                <a:latin typeface="Courier New" panose="02070309020205020404" pitchFamily="49" charset="0"/>
              </a:rPr>
              <a:t>	ALLEN    ALLENSALESMAN                   5                1</a:t>
            </a:r>
          </a:p>
        </p:txBody>
      </p:sp>
      <p:sp>
        <p:nvSpPr>
          <p:cNvPr id="208904" name="Rectangle 7"/>
          <p:cNvSpPr>
            <a:spLocks noChangeArrowheads="1"/>
          </p:cNvSpPr>
          <p:nvPr/>
        </p:nvSpPr>
        <p:spPr bwMode="auto">
          <a:xfrm>
            <a:off x="615950" y="6013450"/>
            <a:ext cx="6046788" cy="765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388" tIns="46195" rIns="92388" bIns="46195">
            <a:spAutoFit/>
          </a:bodyPr>
          <a:lstStyle>
            <a:lvl1pPr defTabSz="873125">
              <a:spcBef>
                <a:spcPct val="30000"/>
              </a:spcBef>
              <a:tabLst>
                <a:tab pos="1211263" algn="l"/>
              </a:tabLst>
              <a:defRPr kumimoji="1" sz="1200">
                <a:solidFill>
                  <a:schemeClr val="tx1"/>
                </a:solidFill>
                <a:latin typeface="Times New Roman" panose="02020603050405020304" pitchFamily="18" charset="0"/>
                <a:ea typeface="宋体" panose="02010600030101010101" pitchFamily="2" charset="-122"/>
              </a:defRPr>
            </a:lvl1pPr>
            <a:lvl2pPr marL="742950" indent="-285750" defTabSz="873125">
              <a:spcBef>
                <a:spcPct val="30000"/>
              </a:spcBef>
              <a:tabLst>
                <a:tab pos="1211263" algn="l"/>
              </a:tabLst>
              <a:defRPr kumimoji="1" sz="1200">
                <a:solidFill>
                  <a:schemeClr val="tx1"/>
                </a:solidFill>
                <a:latin typeface="Times New Roman" panose="02020603050405020304" pitchFamily="18" charset="0"/>
                <a:ea typeface="宋体" panose="02010600030101010101" pitchFamily="2" charset="-122"/>
              </a:defRPr>
            </a:lvl2pPr>
            <a:lvl3pPr marL="1143000" indent="-228600" defTabSz="873125">
              <a:spcBef>
                <a:spcPct val="30000"/>
              </a:spcBef>
              <a:tabLst>
                <a:tab pos="1211263" algn="l"/>
              </a:tabLst>
              <a:defRPr kumimoji="1" sz="1200">
                <a:solidFill>
                  <a:schemeClr val="tx1"/>
                </a:solidFill>
                <a:latin typeface="Times New Roman" panose="02020603050405020304" pitchFamily="18" charset="0"/>
                <a:ea typeface="宋体" panose="02010600030101010101" pitchFamily="2" charset="-122"/>
              </a:defRPr>
            </a:lvl3pPr>
            <a:lvl4pPr marL="1600200" indent="-228600" defTabSz="873125">
              <a:spcBef>
                <a:spcPct val="30000"/>
              </a:spcBef>
              <a:tabLst>
                <a:tab pos="1211263" algn="l"/>
              </a:tabLst>
              <a:defRPr kumimoji="1" sz="1200">
                <a:solidFill>
                  <a:schemeClr val="tx1"/>
                </a:solidFill>
                <a:latin typeface="Times New Roman" panose="02020603050405020304" pitchFamily="18" charset="0"/>
                <a:ea typeface="宋体" panose="02010600030101010101" pitchFamily="2" charset="-122"/>
              </a:defRPr>
            </a:lvl4pPr>
            <a:lvl5pPr marL="2057400" indent="-228600" defTabSz="873125">
              <a:spcBef>
                <a:spcPct val="30000"/>
              </a:spcBef>
              <a:tabLst>
                <a:tab pos="1211263" algn="l"/>
              </a:tabLst>
              <a:defRPr kumimoji="1" sz="1200">
                <a:solidFill>
                  <a:schemeClr val="tx1"/>
                </a:solidFill>
                <a:latin typeface="Times New Roman" panose="02020603050405020304" pitchFamily="18" charset="0"/>
                <a:ea typeface="宋体" panose="02010600030101010101" pitchFamily="2" charset="-122"/>
              </a:defRPr>
            </a:lvl5pPr>
            <a:lvl6pPr marL="2514600" indent="-228600" defTabSz="873125" eaLnBrk="0" fontAlgn="base" hangingPunct="0">
              <a:spcBef>
                <a:spcPct val="30000"/>
              </a:spcBef>
              <a:spcAft>
                <a:spcPct val="0"/>
              </a:spcAft>
              <a:tabLst>
                <a:tab pos="1211263" algn="l"/>
              </a:tabLst>
              <a:defRPr kumimoji="1" sz="1200">
                <a:solidFill>
                  <a:schemeClr val="tx1"/>
                </a:solidFill>
                <a:latin typeface="Times New Roman" panose="02020603050405020304" pitchFamily="18" charset="0"/>
                <a:ea typeface="宋体" panose="02010600030101010101" pitchFamily="2" charset="-122"/>
              </a:defRPr>
            </a:lvl6pPr>
            <a:lvl7pPr marL="2971800" indent="-228600" defTabSz="873125" eaLnBrk="0" fontAlgn="base" hangingPunct="0">
              <a:spcBef>
                <a:spcPct val="30000"/>
              </a:spcBef>
              <a:spcAft>
                <a:spcPct val="0"/>
              </a:spcAft>
              <a:tabLst>
                <a:tab pos="1211263" algn="l"/>
              </a:tabLst>
              <a:defRPr kumimoji="1" sz="1200">
                <a:solidFill>
                  <a:schemeClr val="tx1"/>
                </a:solidFill>
                <a:latin typeface="Times New Roman" panose="02020603050405020304" pitchFamily="18" charset="0"/>
                <a:ea typeface="宋体" panose="02010600030101010101" pitchFamily="2" charset="-122"/>
              </a:defRPr>
            </a:lvl7pPr>
            <a:lvl8pPr marL="3429000" indent="-228600" defTabSz="873125" eaLnBrk="0" fontAlgn="base" hangingPunct="0">
              <a:spcBef>
                <a:spcPct val="30000"/>
              </a:spcBef>
              <a:spcAft>
                <a:spcPct val="0"/>
              </a:spcAft>
              <a:tabLst>
                <a:tab pos="1211263" algn="l"/>
              </a:tabLst>
              <a:defRPr kumimoji="1" sz="1200">
                <a:solidFill>
                  <a:schemeClr val="tx1"/>
                </a:solidFill>
                <a:latin typeface="Times New Roman" panose="02020603050405020304" pitchFamily="18" charset="0"/>
                <a:ea typeface="宋体" panose="02010600030101010101" pitchFamily="2" charset="-122"/>
              </a:defRPr>
            </a:lvl8pPr>
            <a:lvl9pPr marL="3886200" indent="-228600" defTabSz="873125" eaLnBrk="0" fontAlgn="base" hangingPunct="0">
              <a:spcBef>
                <a:spcPct val="30000"/>
              </a:spcBef>
              <a:spcAft>
                <a:spcPct val="0"/>
              </a:spcAft>
              <a:tabLst>
                <a:tab pos="1211263" algn="l"/>
              </a:tabLst>
              <a:defRPr kumimoji="1" sz="1200">
                <a:solidFill>
                  <a:schemeClr val="tx1"/>
                </a:solidFill>
                <a:latin typeface="Times New Roman" panose="02020603050405020304" pitchFamily="18" charset="0"/>
                <a:ea typeface="宋体" panose="02010600030101010101" pitchFamily="2" charset="-122"/>
              </a:defRPr>
            </a:lvl9pPr>
          </a:lstStyle>
          <a:p>
            <a:pPr>
              <a:spcBef>
                <a:spcPct val="0"/>
              </a:spcBef>
            </a:pPr>
            <a:r>
              <a:rPr kumimoji="0" lang="en-US" altLang="zh-CN" sz="1100" b="1">
                <a:solidFill>
                  <a:srgbClr val="000000"/>
                </a:solidFill>
                <a:latin typeface="Courier New" panose="02070309020205020404" pitchFamily="49" charset="0"/>
              </a:rPr>
              <a:t>SQL&gt; SELECT 	ename, CONCAT(ename, job), LENGTH(ename),		INSTR(ename, 'A')</a:t>
            </a:r>
          </a:p>
          <a:p>
            <a:pPr>
              <a:spcBef>
                <a:spcPct val="0"/>
              </a:spcBef>
            </a:pPr>
            <a:r>
              <a:rPr kumimoji="0" lang="en-US" altLang="zh-CN" sz="1100" b="1">
                <a:solidFill>
                  <a:srgbClr val="000000"/>
                </a:solidFill>
                <a:latin typeface="Courier New" panose="02070309020205020404" pitchFamily="49" charset="0"/>
              </a:rPr>
              <a:t>  2  FROM 	emp</a:t>
            </a:r>
          </a:p>
          <a:p>
            <a:pPr>
              <a:spcBef>
                <a:spcPct val="0"/>
              </a:spcBef>
            </a:pPr>
            <a:r>
              <a:rPr kumimoji="0" lang="en-US" altLang="zh-CN" sz="1100" b="1">
                <a:solidFill>
                  <a:srgbClr val="000000"/>
                </a:solidFill>
                <a:latin typeface="Courier New" panose="02070309020205020404" pitchFamily="49" charset="0"/>
              </a:rPr>
              <a:t>  3  WHERE 	SUBSTR(ename, -1, 1) = 'N';</a:t>
            </a: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6" name="Rectangle 7"/>
          <p:cNvSpPr>
            <a:spLocks noGrp="1" noChangeArrowheads="1"/>
          </p:cNvSpPr>
          <p:nvPr>
            <p:ph type="sldNum" sz="quarter" idx="5"/>
          </p:nvPr>
        </p:nvSpPr>
        <p:spPr>
          <a:noFill/>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spcBef>
                <a:spcPct val="0"/>
              </a:spcBef>
            </a:pPr>
            <a:fld id="{5CEE86C4-9274-47A0-90AF-18E0F566CB0C}" type="slidenum">
              <a:rPr lang="en-US" altLang="zh-CN" smtClean="0"/>
              <a:pPr>
                <a:spcBef>
                  <a:spcPct val="0"/>
                </a:spcBef>
              </a:pPr>
              <a:t>112</a:t>
            </a:fld>
            <a:endParaRPr lang="en-US" altLang="zh-CN"/>
          </a:p>
        </p:txBody>
      </p:sp>
      <p:sp>
        <p:nvSpPr>
          <p:cNvPr id="210947" name="Rectangle 2"/>
          <p:cNvSpPr>
            <a:spLocks noChangeArrowheads="1"/>
          </p:cNvSpPr>
          <p:nvPr/>
        </p:nvSpPr>
        <p:spPr bwMode="auto">
          <a:xfrm>
            <a:off x="3883025" y="-1588"/>
            <a:ext cx="2974975" cy="4572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lgn="ctr" eaLnBrk="1" hangingPunct="1">
              <a:spcBef>
                <a:spcPct val="20000"/>
              </a:spcBef>
            </a:pPr>
            <a:endParaRPr kumimoji="0" lang="zh-CN" altLang="en-US" sz="3200">
              <a:latin typeface="Arial" panose="020B0604020202020204" pitchFamily="34" charset="0"/>
            </a:endParaRPr>
          </a:p>
        </p:txBody>
      </p:sp>
      <p:sp>
        <p:nvSpPr>
          <p:cNvPr id="210948" name="Rectangle 3"/>
          <p:cNvSpPr>
            <a:spLocks noChangeArrowheads="1"/>
          </p:cNvSpPr>
          <p:nvPr/>
        </p:nvSpPr>
        <p:spPr bwMode="auto">
          <a:xfrm>
            <a:off x="-1588" y="-1588"/>
            <a:ext cx="2971801" cy="4572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lgn="ctr" eaLnBrk="1" hangingPunct="1">
              <a:spcBef>
                <a:spcPct val="20000"/>
              </a:spcBef>
            </a:pPr>
            <a:endParaRPr kumimoji="0" lang="zh-CN" altLang="en-US" sz="3200">
              <a:latin typeface="Arial" panose="020B0604020202020204" pitchFamily="34" charset="0"/>
            </a:endParaRPr>
          </a:p>
        </p:txBody>
      </p:sp>
      <p:sp>
        <p:nvSpPr>
          <p:cNvPr id="210949" name="Rectangle 4"/>
          <p:cNvSpPr>
            <a:spLocks noGrp="1" noChangeArrowheads="1"/>
          </p:cNvSpPr>
          <p:nvPr>
            <p:ph type="body" idx="1"/>
          </p:nvPr>
        </p:nvSpPr>
        <p:spPr>
          <a:xfrm>
            <a:off x="412750" y="4773613"/>
            <a:ext cx="6029325" cy="3756025"/>
          </a:xfrm>
          <a:noFill/>
        </p:spPr>
        <p:txBody>
          <a:bodyPr lIns="92388" tIns="46195" rIns="92388" bIns="46195"/>
          <a:lstStyle/>
          <a:p>
            <a:pPr eaLnBrk="1" hangingPunct="1"/>
            <a:r>
              <a:rPr lang="en-US" altLang="zh-CN"/>
              <a:t>Data from Multiple Tables</a:t>
            </a:r>
          </a:p>
          <a:p>
            <a:pPr lvl="1" eaLnBrk="1" hangingPunct="1"/>
            <a:r>
              <a:rPr lang="en-US" altLang="zh-CN"/>
              <a:t>Sometimes you need to use data from more than one table. In the example above, the report displays data from two separate tables.</a:t>
            </a:r>
          </a:p>
          <a:p>
            <a:pPr lvl="2" eaLnBrk="1" hangingPunct="1"/>
            <a:r>
              <a:rPr lang="en-US" altLang="zh-CN"/>
              <a:t>EMPNO exists in the EMP table.</a:t>
            </a:r>
          </a:p>
          <a:p>
            <a:pPr lvl="2" eaLnBrk="1" hangingPunct="1"/>
            <a:r>
              <a:rPr lang="en-US" altLang="zh-CN"/>
              <a:t>DEPTNO exists in both the EMP and DEPT tables.</a:t>
            </a:r>
          </a:p>
          <a:p>
            <a:pPr lvl="2" eaLnBrk="1" hangingPunct="1"/>
            <a:r>
              <a:rPr lang="en-US" altLang="zh-CN"/>
              <a:t>LOC exists in DEPT table.</a:t>
            </a:r>
          </a:p>
          <a:p>
            <a:pPr lvl="1" eaLnBrk="1" hangingPunct="1"/>
            <a:r>
              <a:rPr lang="en-US" altLang="zh-CN"/>
              <a:t>To produce the report, you need to link EMP and DEPT tables and access data from both of them.</a:t>
            </a:r>
          </a:p>
          <a:p>
            <a:pPr eaLnBrk="1" hangingPunct="1"/>
            <a:endParaRPr lang="en-US" altLang="zh-CN"/>
          </a:p>
          <a:p>
            <a:pPr eaLnBrk="1" hangingPunct="1"/>
            <a:endParaRPr lang="en-US" altLang="zh-CN"/>
          </a:p>
          <a:p>
            <a:pPr eaLnBrk="1" hangingPunct="1"/>
            <a:endParaRPr lang="en-US" altLang="zh-CN"/>
          </a:p>
          <a:p>
            <a:pPr eaLnBrk="1" hangingPunct="1"/>
            <a:endParaRPr lang="en-US" altLang="zh-CN"/>
          </a:p>
          <a:p>
            <a:pPr eaLnBrk="1" hangingPunct="1"/>
            <a:endParaRPr lang="en-US" altLang="zh-CN"/>
          </a:p>
          <a:p>
            <a:pPr eaLnBrk="1" hangingPunct="1"/>
            <a:endParaRPr lang="en-US" altLang="zh-CN"/>
          </a:p>
          <a:p>
            <a:pPr eaLnBrk="1" hangingPunct="1"/>
            <a:endParaRPr lang="en-US" altLang="zh-CN"/>
          </a:p>
          <a:p>
            <a:pPr eaLnBrk="1" hangingPunct="1"/>
            <a:endParaRPr lang="en-US" altLang="zh-CN"/>
          </a:p>
          <a:p>
            <a:pPr eaLnBrk="1" hangingPunct="1"/>
            <a:r>
              <a:rPr lang="en-US" altLang="zh-CN">
                <a:solidFill>
                  <a:schemeClr val="accent2"/>
                </a:solidFill>
              </a:rPr>
              <a:t>Class Management Note</a:t>
            </a:r>
            <a:endParaRPr lang="en-US" altLang="zh-CN"/>
          </a:p>
          <a:p>
            <a:pPr lvl="1" eaLnBrk="1" hangingPunct="1"/>
            <a:r>
              <a:rPr lang="en-US" altLang="zh-CN">
                <a:solidFill>
                  <a:schemeClr val="accent2"/>
                </a:solidFill>
              </a:rPr>
              <a:t>In the slide above, the DEPTNO column can come from either the EMP or the DEPT table.</a:t>
            </a:r>
            <a:r>
              <a:rPr lang="en-US" altLang="zh-CN"/>
              <a:t> </a:t>
            </a:r>
          </a:p>
        </p:txBody>
      </p:sp>
      <p:sp>
        <p:nvSpPr>
          <p:cNvPr id="210950" name="Rectangle 5"/>
          <p:cNvSpPr>
            <a:spLocks noGrp="1" noRot="1" noChangeAspect="1" noChangeArrowheads="1" noTextEdit="1"/>
          </p:cNvSpPr>
          <p:nvPr>
            <p:ph type="sldImg"/>
          </p:nvPr>
        </p:nvSpPr>
        <p:spPr>
          <a:xfrm>
            <a:off x="-493713" y="157163"/>
            <a:ext cx="7839076" cy="4410075"/>
          </a:xfrm>
          <a:ln w="12700" cap="flat">
            <a:solidFill>
              <a:schemeClr val="tx1"/>
            </a:solidFill>
          </a:ln>
        </p:spPr>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Rectangle 7"/>
          <p:cNvSpPr>
            <a:spLocks noGrp="1" noChangeArrowheads="1"/>
          </p:cNvSpPr>
          <p:nvPr>
            <p:ph type="sldNum" sz="quarter" idx="5"/>
          </p:nvPr>
        </p:nvSpPr>
        <p:spPr>
          <a:noFill/>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spcBef>
                <a:spcPct val="0"/>
              </a:spcBef>
            </a:pPr>
            <a:fld id="{6C161732-1D5D-47DE-91CF-904F728E09AC}" type="slidenum">
              <a:rPr lang="en-US" altLang="zh-CN" smtClean="0"/>
              <a:pPr>
                <a:spcBef>
                  <a:spcPct val="0"/>
                </a:spcBef>
              </a:pPr>
              <a:t>113</a:t>
            </a:fld>
            <a:endParaRPr lang="en-US" altLang="zh-CN"/>
          </a:p>
        </p:txBody>
      </p:sp>
      <p:sp>
        <p:nvSpPr>
          <p:cNvPr id="212995" name="Rectangle 2"/>
          <p:cNvSpPr>
            <a:spLocks noChangeArrowheads="1"/>
          </p:cNvSpPr>
          <p:nvPr/>
        </p:nvSpPr>
        <p:spPr bwMode="auto">
          <a:xfrm>
            <a:off x="3881438" y="0"/>
            <a:ext cx="2978150" cy="458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lgn="ctr" eaLnBrk="1" hangingPunct="1">
              <a:spcBef>
                <a:spcPct val="20000"/>
              </a:spcBef>
            </a:pPr>
            <a:endParaRPr kumimoji="0" lang="zh-CN" altLang="en-US" sz="3200">
              <a:latin typeface="Arial" panose="020B0604020202020204" pitchFamily="34" charset="0"/>
            </a:endParaRPr>
          </a:p>
        </p:txBody>
      </p:sp>
      <p:sp>
        <p:nvSpPr>
          <p:cNvPr id="212996" name="Rectangle 3"/>
          <p:cNvSpPr>
            <a:spLocks noChangeArrowheads="1"/>
          </p:cNvSpPr>
          <p:nvPr/>
        </p:nvSpPr>
        <p:spPr bwMode="auto">
          <a:xfrm>
            <a:off x="-3175" y="0"/>
            <a:ext cx="2974975" cy="458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lgn="ctr" eaLnBrk="1" hangingPunct="1">
              <a:spcBef>
                <a:spcPct val="20000"/>
              </a:spcBef>
            </a:pPr>
            <a:endParaRPr kumimoji="0" lang="zh-CN" altLang="en-US" sz="3200">
              <a:latin typeface="Arial" panose="020B0604020202020204" pitchFamily="34" charset="0"/>
            </a:endParaRPr>
          </a:p>
        </p:txBody>
      </p:sp>
      <p:sp>
        <p:nvSpPr>
          <p:cNvPr id="212997" name="Rectangle 4"/>
          <p:cNvSpPr>
            <a:spLocks noGrp="1" noChangeArrowheads="1"/>
          </p:cNvSpPr>
          <p:nvPr>
            <p:ph type="body" idx="1"/>
          </p:nvPr>
        </p:nvSpPr>
        <p:spPr>
          <a:xfrm>
            <a:off x="412750" y="4773613"/>
            <a:ext cx="6029325" cy="3756025"/>
          </a:xfrm>
          <a:noFill/>
        </p:spPr>
        <p:txBody>
          <a:bodyPr lIns="92388" tIns="46195" rIns="92388" bIns="46195"/>
          <a:lstStyle/>
          <a:p>
            <a:pPr defTabSz="403225" eaLnBrk="1" hangingPunct="1">
              <a:tabLst>
                <a:tab pos="455613" algn="l"/>
              </a:tabLst>
            </a:pPr>
            <a:r>
              <a:rPr lang="en-US" altLang="zh-CN"/>
              <a:t>Defining Joins</a:t>
            </a:r>
          </a:p>
          <a:p>
            <a:pPr marL="114300" lvl="1" defTabSz="403225" eaLnBrk="1" hangingPunct="1">
              <a:tabLst>
                <a:tab pos="455613" algn="l"/>
              </a:tabLst>
            </a:pPr>
            <a:r>
              <a:rPr lang="en-US" altLang="zh-CN">
                <a:latin typeface="Times" panose="02020603050405020304" pitchFamily="18" charset="0"/>
              </a:rPr>
              <a:t>When data from more than one table in the database is required, a </a:t>
            </a:r>
            <a:r>
              <a:rPr lang="en-US" altLang="zh-CN" i="1">
                <a:latin typeface="Times" panose="02020603050405020304" pitchFamily="18" charset="0"/>
              </a:rPr>
              <a:t>join</a:t>
            </a:r>
            <a:r>
              <a:rPr lang="en-US" altLang="zh-CN">
                <a:latin typeface="Times" panose="02020603050405020304" pitchFamily="18" charset="0"/>
              </a:rPr>
              <a:t> condition is used. Rows in one table can be joined to rows in another table according to common values existing in corresponding columns, that is usually, primary and foreign key columns. </a:t>
            </a:r>
          </a:p>
          <a:p>
            <a:pPr marL="114300" lvl="1" defTabSz="403225" eaLnBrk="1" hangingPunct="1">
              <a:tabLst>
                <a:tab pos="455613" algn="l"/>
              </a:tabLst>
            </a:pPr>
            <a:r>
              <a:rPr lang="en-US" altLang="zh-CN">
                <a:latin typeface="Times" panose="02020603050405020304" pitchFamily="18" charset="0"/>
              </a:rPr>
              <a:t>To display data from two or more related tables, write a simple join condition in the WHERE clause.         In the syntax:</a:t>
            </a:r>
          </a:p>
          <a:p>
            <a:pPr marL="114300" lvl="1" defTabSz="403225" eaLnBrk="1" hangingPunct="1">
              <a:tabLst>
                <a:tab pos="455613" algn="l"/>
              </a:tabLst>
            </a:pPr>
            <a:r>
              <a:rPr lang="en-US" altLang="zh-CN">
                <a:latin typeface="Times" panose="02020603050405020304" pitchFamily="18" charset="0"/>
              </a:rPr>
              <a:t>	</a:t>
            </a:r>
            <a:r>
              <a:rPr lang="en-US" altLang="zh-CN" i="1">
                <a:latin typeface="Times" panose="02020603050405020304" pitchFamily="18" charset="0"/>
              </a:rPr>
              <a:t>table.column		</a:t>
            </a:r>
            <a:r>
              <a:rPr lang="en-US" altLang="zh-CN">
                <a:latin typeface="Times" panose="02020603050405020304" pitchFamily="18" charset="0"/>
              </a:rPr>
              <a:t>denotes the table and column from which data is retrieved.</a:t>
            </a:r>
          </a:p>
          <a:p>
            <a:pPr marL="114300" lvl="1" defTabSz="403225" eaLnBrk="1" hangingPunct="1">
              <a:tabLst>
                <a:tab pos="455613" algn="l"/>
              </a:tabLst>
            </a:pPr>
            <a:r>
              <a:rPr lang="en-US" altLang="zh-CN">
                <a:latin typeface="Times" panose="02020603050405020304" pitchFamily="18" charset="0"/>
              </a:rPr>
              <a:t>	</a:t>
            </a:r>
            <a:r>
              <a:rPr lang="en-US" altLang="zh-CN" i="1">
                <a:latin typeface="Times" panose="02020603050405020304" pitchFamily="18" charset="0"/>
              </a:rPr>
              <a:t>table1.column1</a:t>
            </a:r>
            <a:r>
              <a:rPr lang="en-US" altLang="zh-CN">
                <a:latin typeface="Times" panose="02020603050405020304" pitchFamily="18" charset="0"/>
              </a:rPr>
              <a:t> =	is the condition that joins (or relates) the tables together.</a:t>
            </a:r>
            <a:br>
              <a:rPr lang="en-US" altLang="zh-CN">
                <a:latin typeface="Times" panose="02020603050405020304" pitchFamily="18" charset="0"/>
              </a:rPr>
            </a:br>
            <a:r>
              <a:rPr lang="en-US" altLang="zh-CN">
                <a:latin typeface="Times" panose="02020603050405020304" pitchFamily="18" charset="0"/>
              </a:rPr>
              <a:t>	</a:t>
            </a:r>
            <a:r>
              <a:rPr lang="en-US" altLang="zh-CN" i="1">
                <a:latin typeface="Times" panose="02020603050405020304" pitchFamily="18" charset="0"/>
              </a:rPr>
              <a:t>table2.column2	</a:t>
            </a:r>
          </a:p>
          <a:p>
            <a:pPr marL="114300" lvl="1" defTabSz="403225" eaLnBrk="1" hangingPunct="1">
              <a:tabLst>
                <a:tab pos="455613" algn="l"/>
              </a:tabLst>
            </a:pPr>
            <a:r>
              <a:rPr lang="en-US" altLang="zh-CN" b="1"/>
              <a:t>Guidelines</a:t>
            </a:r>
            <a:endParaRPr lang="en-US" altLang="zh-CN"/>
          </a:p>
          <a:p>
            <a:pPr marL="455613" lvl="2" indent="-225425" defTabSz="403225" eaLnBrk="1" hangingPunct="1">
              <a:tabLst>
                <a:tab pos="455613" algn="l"/>
              </a:tabLst>
            </a:pPr>
            <a:r>
              <a:rPr lang="en-US" altLang="zh-CN"/>
              <a:t>When writing a SELECT statement that joins tables, precede the column name with the table name for clarity and to enhance database access.</a:t>
            </a:r>
          </a:p>
          <a:p>
            <a:pPr marL="455613" lvl="2" indent="-225425" defTabSz="403225" eaLnBrk="1" hangingPunct="1">
              <a:tabLst>
                <a:tab pos="455613" algn="l"/>
              </a:tabLst>
            </a:pPr>
            <a:r>
              <a:rPr lang="en-US" altLang="zh-CN"/>
              <a:t>If the same column name appears in more than one table, the column name must be prefixed with the table name.</a:t>
            </a:r>
          </a:p>
          <a:p>
            <a:pPr marL="455613" lvl="2" indent="-225425" defTabSz="403225" eaLnBrk="1" hangingPunct="1">
              <a:tabLst>
                <a:tab pos="455613" algn="l"/>
              </a:tabLst>
            </a:pPr>
            <a:r>
              <a:rPr lang="en-US" altLang="zh-CN"/>
              <a:t>To join </a:t>
            </a:r>
            <a:r>
              <a:rPr lang="en-US" altLang="zh-CN" i="1"/>
              <a:t>n</a:t>
            </a:r>
            <a:r>
              <a:rPr lang="en-US" altLang="zh-CN"/>
              <a:t> tables together, you need a minimum of (</a:t>
            </a:r>
            <a:r>
              <a:rPr lang="en-US" altLang="zh-CN" i="1"/>
              <a:t>n-1</a:t>
            </a:r>
            <a:r>
              <a:rPr lang="en-US" altLang="zh-CN"/>
              <a:t>)  join conditions. Therefore, to join four tables, a minimum of three joins are required. This rule may not apply if your table has a concatenated primary key, in which case more than one column is required to uniquely identify each row.</a:t>
            </a:r>
          </a:p>
          <a:p>
            <a:pPr algn="just" defTabSz="403225" eaLnBrk="1" hangingPunct="1">
              <a:spcBef>
                <a:spcPct val="3000"/>
              </a:spcBef>
              <a:tabLst>
                <a:tab pos="455613" algn="l"/>
              </a:tabLst>
            </a:pPr>
            <a:r>
              <a:rPr lang="en-US" altLang="zh-CN" b="1">
                <a:latin typeface="Times" panose="02020603050405020304" pitchFamily="18" charset="0"/>
              </a:rPr>
              <a:t>For more information, see</a:t>
            </a:r>
          </a:p>
          <a:p>
            <a:pPr algn="just" defTabSz="403225" eaLnBrk="1" hangingPunct="1">
              <a:spcBef>
                <a:spcPct val="3000"/>
              </a:spcBef>
              <a:spcAft>
                <a:spcPts val="16500"/>
              </a:spcAft>
              <a:tabLst>
                <a:tab pos="455613" algn="l"/>
              </a:tabLst>
            </a:pPr>
            <a:r>
              <a:rPr lang="en-US" altLang="zh-CN" b="1" i="1">
                <a:latin typeface="Times" panose="02020603050405020304" pitchFamily="18" charset="0"/>
              </a:rPr>
              <a:t>Oracle Server SQL Reference Manual, Release 8.0,  </a:t>
            </a:r>
            <a:r>
              <a:rPr lang="en-US" altLang="zh-CN" b="1"/>
              <a:t>“</a:t>
            </a:r>
            <a:r>
              <a:rPr lang="en-US" altLang="zh-CN" b="1">
                <a:latin typeface="Times" panose="02020603050405020304" pitchFamily="18" charset="0"/>
              </a:rPr>
              <a:t>SELECT.</a:t>
            </a:r>
            <a:r>
              <a:rPr lang="en-US" altLang="zh-CN" b="1"/>
              <a:t>”</a:t>
            </a:r>
            <a:endParaRPr lang="en-US" altLang="zh-CN" b="1">
              <a:latin typeface="Times" panose="02020603050405020304" pitchFamily="18" charset="0"/>
            </a:endParaRPr>
          </a:p>
        </p:txBody>
      </p:sp>
      <p:sp>
        <p:nvSpPr>
          <p:cNvPr id="212998" name="Rectangle 5"/>
          <p:cNvSpPr>
            <a:spLocks noGrp="1" noRot="1" noChangeAspect="1" noChangeArrowheads="1" noTextEdit="1"/>
          </p:cNvSpPr>
          <p:nvPr>
            <p:ph type="sldImg"/>
          </p:nvPr>
        </p:nvSpPr>
        <p:spPr>
          <a:xfrm>
            <a:off x="-493713" y="157163"/>
            <a:ext cx="7839076" cy="4410075"/>
          </a:xfrm>
          <a:ln w="12700" cap="flat">
            <a:solidFill>
              <a:schemeClr val="tx1"/>
            </a:solidFill>
          </a:ln>
        </p:spPr>
      </p:sp>
      <p:grpSp>
        <p:nvGrpSpPr>
          <p:cNvPr id="212999" name="Group 6"/>
          <p:cNvGrpSpPr>
            <a:grpSpLocks/>
          </p:cNvGrpSpPr>
          <p:nvPr/>
        </p:nvGrpSpPr>
        <p:grpSpPr bwMode="auto">
          <a:xfrm>
            <a:off x="141288" y="8289925"/>
            <a:ext cx="296862" cy="290513"/>
            <a:chOff x="88" y="5213"/>
            <a:chExt cx="186" cy="183"/>
          </a:xfrm>
        </p:grpSpPr>
        <p:sp>
          <p:nvSpPr>
            <p:cNvPr id="213000" name="Freeform 7"/>
            <p:cNvSpPr>
              <a:spLocks/>
            </p:cNvSpPr>
            <p:nvPr/>
          </p:nvSpPr>
          <p:spPr bwMode="auto">
            <a:xfrm>
              <a:off x="88" y="5213"/>
              <a:ext cx="178" cy="177"/>
            </a:xfrm>
            <a:custGeom>
              <a:avLst/>
              <a:gdLst>
                <a:gd name="T0" fmla="*/ 177 w 178"/>
                <a:gd name="T1" fmla="*/ 176 h 177"/>
                <a:gd name="T2" fmla="*/ 177 w 178"/>
                <a:gd name="T3" fmla="*/ 0 h 177"/>
                <a:gd name="T4" fmla="*/ 0 w 178"/>
                <a:gd name="T5" fmla="*/ 0 h 177"/>
                <a:gd name="T6" fmla="*/ 0 w 178"/>
                <a:gd name="T7" fmla="*/ 176 h 177"/>
                <a:gd name="T8" fmla="*/ 177 w 178"/>
                <a:gd name="T9" fmla="*/ 176 h 17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8" h="177">
                  <a:moveTo>
                    <a:pt x="177" y="176"/>
                  </a:moveTo>
                  <a:lnTo>
                    <a:pt x="177" y="0"/>
                  </a:lnTo>
                  <a:lnTo>
                    <a:pt x="0" y="0"/>
                  </a:lnTo>
                  <a:lnTo>
                    <a:pt x="0" y="176"/>
                  </a:lnTo>
                  <a:lnTo>
                    <a:pt x="177" y="176"/>
                  </a:lnTo>
                </a:path>
              </a:pathLst>
            </a:custGeom>
            <a:solidFill>
              <a:srgbClr val="00000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3001" name="Freeform 8"/>
            <p:cNvSpPr>
              <a:spLocks/>
            </p:cNvSpPr>
            <p:nvPr/>
          </p:nvSpPr>
          <p:spPr bwMode="auto">
            <a:xfrm>
              <a:off x="150" y="5279"/>
              <a:ext cx="69" cy="37"/>
            </a:xfrm>
            <a:custGeom>
              <a:avLst/>
              <a:gdLst>
                <a:gd name="T0" fmla="*/ 68 w 69"/>
                <a:gd name="T1" fmla="*/ 7 h 37"/>
                <a:gd name="T2" fmla="*/ 65 w 69"/>
                <a:gd name="T3" fmla="*/ 0 h 37"/>
                <a:gd name="T4" fmla="*/ 0 w 69"/>
                <a:gd name="T5" fmla="*/ 29 h 37"/>
                <a:gd name="T6" fmla="*/ 3 w 69"/>
                <a:gd name="T7" fmla="*/ 36 h 37"/>
                <a:gd name="T8" fmla="*/ 68 w 69"/>
                <a:gd name="T9" fmla="*/ 7 h 3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9" h="37">
                  <a:moveTo>
                    <a:pt x="68" y="7"/>
                  </a:moveTo>
                  <a:lnTo>
                    <a:pt x="65" y="0"/>
                  </a:lnTo>
                  <a:lnTo>
                    <a:pt x="0" y="29"/>
                  </a:lnTo>
                  <a:lnTo>
                    <a:pt x="3" y="36"/>
                  </a:lnTo>
                  <a:lnTo>
                    <a:pt x="68" y="7"/>
                  </a:lnTo>
                </a:path>
              </a:pathLst>
            </a:custGeom>
            <a:solidFill>
              <a:srgbClr val="FFFF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3002" name="Freeform 9"/>
            <p:cNvSpPr>
              <a:spLocks/>
            </p:cNvSpPr>
            <p:nvPr/>
          </p:nvSpPr>
          <p:spPr bwMode="auto">
            <a:xfrm>
              <a:off x="159" y="5295"/>
              <a:ext cx="68" cy="36"/>
            </a:xfrm>
            <a:custGeom>
              <a:avLst/>
              <a:gdLst>
                <a:gd name="T0" fmla="*/ 67 w 68"/>
                <a:gd name="T1" fmla="*/ 6 h 36"/>
                <a:gd name="T2" fmla="*/ 64 w 68"/>
                <a:gd name="T3" fmla="*/ 0 h 36"/>
                <a:gd name="T4" fmla="*/ 0 w 68"/>
                <a:gd name="T5" fmla="*/ 28 h 36"/>
                <a:gd name="T6" fmla="*/ 2 w 68"/>
                <a:gd name="T7" fmla="*/ 35 h 36"/>
                <a:gd name="T8" fmla="*/ 67 w 68"/>
                <a:gd name="T9" fmla="*/ 6 h 3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8" h="36">
                  <a:moveTo>
                    <a:pt x="67" y="6"/>
                  </a:moveTo>
                  <a:lnTo>
                    <a:pt x="64" y="0"/>
                  </a:lnTo>
                  <a:lnTo>
                    <a:pt x="0" y="28"/>
                  </a:lnTo>
                  <a:lnTo>
                    <a:pt x="2" y="35"/>
                  </a:lnTo>
                  <a:lnTo>
                    <a:pt x="67" y="6"/>
                  </a:lnTo>
                </a:path>
              </a:pathLst>
            </a:custGeom>
            <a:solidFill>
              <a:srgbClr val="FFFF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3003" name="Freeform 10"/>
            <p:cNvSpPr>
              <a:spLocks/>
            </p:cNvSpPr>
            <p:nvPr/>
          </p:nvSpPr>
          <p:spPr bwMode="auto">
            <a:xfrm>
              <a:off x="165" y="5311"/>
              <a:ext cx="68" cy="35"/>
            </a:xfrm>
            <a:custGeom>
              <a:avLst/>
              <a:gdLst>
                <a:gd name="T0" fmla="*/ 67 w 68"/>
                <a:gd name="T1" fmla="*/ 6 h 35"/>
                <a:gd name="T2" fmla="*/ 64 w 68"/>
                <a:gd name="T3" fmla="*/ 0 h 35"/>
                <a:gd name="T4" fmla="*/ 0 w 68"/>
                <a:gd name="T5" fmla="*/ 27 h 35"/>
                <a:gd name="T6" fmla="*/ 2 w 68"/>
                <a:gd name="T7" fmla="*/ 34 h 35"/>
                <a:gd name="T8" fmla="*/ 67 w 68"/>
                <a:gd name="T9" fmla="*/ 6 h 3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8" h="35">
                  <a:moveTo>
                    <a:pt x="67" y="6"/>
                  </a:moveTo>
                  <a:lnTo>
                    <a:pt x="64" y="0"/>
                  </a:lnTo>
                  <a:lnTo>
                    <a:pt x="0" y="27"/>
                  </a:lnTo>
                  <a:lnTo>
                    <a:pt x="2" y="34"/>
                  </a:lnTo>
                  <a:lnTo>
                    <a:pt x="67" y="6"/>
                  </a:lnTo>
                </a:path>
              </a:pathLst>
            </a:custGeom>
            <a:solidFill>
              <a:srgbClr val="FFFF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3004" name="Freeform 11"/>
            <p:cNvSpPr>
              <a:spLocks/>
            </p:cNvSpPr>
            <p:nvPr/>
          </p:nvSpPr>
          <p:spPr bwMode="auto">
            <a:xfrm>
              <a:off x="172" y="5327"/>
              <a:ext cx="71" cy="36"/>
            </a:xfrm>
            <a:custGeom>
              <a:avLst/>
              <a:gdLst>
                <a:gd name="T0" fmla="*/ 70 w 71"/>
                <a:gd name="T1" fmla="*/ 6 h 36"/>
                <a:gd name="T2" fmla="*/ 66 w 71"/>
                <a:gd name="T3" fmla="*/ 0 h 36"/>
                <a:gd name="T4" fmla="*/ 0 w 71"/>
                <a:gd name="T5" fmla="*/ 28 h 36"/>
                <a:gd name="T6" fmla="*/ 3 w 71"/>
                <a:gd name="T7" fmla="*/ 35 h 36"/>
                <a:gd name="T8" fmla="*/ 70 w 71"/>
                <a:gd name="T9" fmla="*/ 6 h 3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1" h="36">
                  <a:moveTo>
                    <a:pt x="70" y="6"/>
                  </a:moveTo>
                  <a:lnTo>
                    <a:pt x="66" y="0"/>
                  </a:lnTo>
                  <a:lnTo>
                    <a:pt x="0" y="28"/>
                  </a:lnTo>
                  <a:lnTo>
                    <a:pt x="3" y="35"/>
                  </a:lnTo>
                  <a:lnTo>
                    <a:pt x="70" y="6"/>
                  </a:lnTo>
                </a:path>
              </a:pathLst>
            </a:custGeom>
            <a:solidFill>
              <a:srgbClr val="FFFF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3005" name="Freeform 12"/>
            <p:cNvSpPr>
              <a:spLocks/>
            </p:cNvSpPr>
            <p:nvPr/>
          </p:nvSpPr>
          <p:spPr bwMode="auto">
            <a:xfrm>
              <a:off x="180" y="5343"/>
              <a:ext cx="70" cy="38"/>
            </a:xfrm>
            <a:custGeom>
              <a:avLst/>
              <a:gdLst>
                <a:gd name="T0" fmla="*/ 69 w 70"/>
                <a:gd name="T1" fmla="*/ 7 h 38"/>
                <a:gd name="T2" fmla="*/ 65 w 70"/>
                <a:gd name="T3" fmla="*/ 0 h 38"/>
                <a:gd name="T4" fmla="*/ 0 w 70"/>
                <a:gd name="T5" fmla="*/ 29 h 38"/>
                <a:gd name="T6" fmla="*/ 3 w 70"/>
                <a:gd name="T7" fmla="*/ 37 h 38"/>
                <a:gd name="T8" fmla="*/ 69 w 70"/>
                <a:gd name="T9" fmla="*/ 7 h 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0" h="38">
                  <a:moveTo>
                    <a:pt x="69" y="7"/>
                  </a:moveTo>
                  <a:lnTo>
                    <a:pt x="65" y="0"/>
                  </a:lnTo>
                  <a:lnTo>
                    <a:pt x="0" y="29"/>
                  </a:lnTo>
                  <a:lnTo>
                    <a:pt x="3" y="37"/>
                  </a:lnTo>
                  <a:lnTo>
                    <a:pt x="69" y="7"/>
                  </a:lnTo>
                </a:path>
              </a:pathLst>
            </a:custGeom>
            <a:solidFill>
              <a:srgbClr val="FFFF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3006" name="Freeform 13"/>
            <p:cNvSpPr>
              <a:spLocks/>
            </p:cNvSpPr>
            <p:nvPr/>
          </p:nvSpPr>
          <p:spPr bwMode="auto">
            <a:xfrm>
              <a:off x="110" y="5242"/>
              <a:ext cx="121" cy="58"/>
            </a:xfrm>
            <a:custGeom>
              <a:avLst/>
              <a:gdLst>
                <a:gd name="T0" fmla="*/ 120 w 121"/>
                <a:gd name="T1" fmla="*/ 7 h 58"/>
                <a:gd name="T2" fmla="*/ 118 w 121"/>
                <a:gd name="T3" fmla="*/ 0 h 58"/>
                <a:gd name="T4" fmla="*/ 0 w 121"/>
                <a:gd name="T5" fmla="*/ 50 h 58"/>
                <a:gd name="T6" fmla="*/ 2 w 121"/>
                <a:gd name="T7" fmla="*/ 57 h 58"/>
                <a:gd name="T8" fmla="*/ 120 w 121"/>
                <a:gd name="T9" fmla="*/ 7 h 5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1" h="58">
                  <a:moveTo>
                    <a:pt x="120" y="7"/>
                  </a:moveTo>
                  <a:lnTo>
                    <a:pt x="118" y="0"/>
                  </a:lnTo>
                  <a:lnTo>
                    <a:pt x="0" y="50"/>
                  </a:lnTo>
                  <a:lnTo>
                    <a:pt x="2" y="57"/>
                  </a:lnTo>
                  <a:lnTo>
                    <a:pt x="120" y="7"/>
                  </a:lnTo>
                </a:path>
              </a:pathLst>
            </a:custGeom>
            <a:solidFill>
              <a:srgbClr val="FFFF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3007" name="Freeform 14"/>
            <p:cNvSpPr>
              <a:spLocks/>
            </p:cNvSpPr>
            <p:nvPr/>
          </p:nvSpPr>
          <p:spPr bwMode="auto">
            <a:xfrm>
              <a:off x="92" y="5230"/>
              <a:ext cx="123" cy="59"/>
            </a:xfrm>
            <a:custGeom>
              <a:avLst/>
              <a:gdLst>
                <a:gd name="T0" fmla="*/ 122 w 123"/>
                <a:gd name="T1" fmla="*/ 7 h 59"/>
                <a:gd name="T2" fmla="*/ 119 w 123"/>
                <a:gd name="T3" fmla="*/ 0 h 59"/>
                <a:gd name="T4" fmla="*/ 0 w 123"/>
                <a:gd name="T5" fmla="*/ 51 h 59"/>
                <a:gd name="T6" fmla="*/ 2 w 123"/>
                <a:gd name="T7" fmla="*/ 58 h 59"/>
                <a:gd name="T8" fmla="*/ 122 w 123"/>
                <a:gd name="T9" fmla="*/ 7 h 5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3" h="59">
                  <a:moveTo>
                    <a:pt x="122" y="7"/>
                  </a:moveTo>
                  <a:lnTo>
                    <a:pt x="119" y="0"/>
                  </a:lnTo>
                  <a:lnTo>
                    <a:pt x="0" y="51"/>
                  </a:lnTo>
                  <a:lnTo>
                    <a:pt x="2" y="58"/>
                  </a:lnTo>
                  <a:lnTo>
                    <a:pt x="122" y="7"/>
                  </a:lnTo>
                </a:path>
              </a:pathLst>
            </a:custGeom>
            <a:solidFill>
              <a:srgbClr val="FFFF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3008" name="Freeform 15"/>
            <p:cNvSpPr>
              <a:spLocks/>
            </p:cNvSpPr>
            <p:nvPr/>
          </p:nvSpPr>
          <p:spPr bwMode="auto">
            <a:xfrm>
              <a:off x="219" y="5244"/>
              <a:ext cx="55" cy="104"/>
            </a:xfrm>
            <a:custGeom>
              <a:avLst/>
              <a:gdLst>
                <a:gd name="T0" fmla="*/ 46 w 55"/>
                <a:gd name="T1" fmla="*/ 103 h 104"/>
                <a:gd name="T2" fmla="*/ 54 w 55"/>
                <a:gd name="T3" fmla="*/ 100 h 104"/>
                <a:gd name="T4" fmla="*/ 7 w 55"/>
                <a:gd name="T5" fmla="*/ 0 h 104"/>
                <a:gd name="T6" fmla="*/ 0 w 55"/>
                <a:gd name="T7" fmla="*/ 2 h 104"/>
                <a:gd name="T8" fmla="*/ 46 w 55"/>
                <a:gd name="T9" fmla="*/ 103 h 10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5" h="104">
                  <a:moveTo>
                    <a:pt x="46" y="103"/>
                  </a:moveTo>
                  <a:lnTo>
                    <a:pt x="54" y="100"/>
                  </a:lnTo>
                  <a:lnTo>
                    <a:pt x="7" y="0"/>
                  </a:lnTo>
                  <a:lnTo>
                    <a:pt x="0" y="2"/>
                  </a:lnTo>
                  <a:lnTo>
                    <a:pt x="46" y="103"/>
                  </a:lnTo>
                </a:path>
              </a:pathLst>
            </a:custGeom>
            <a:solidFill>
              <a:srgbClr val="FFFF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3009" name="Freeform 16"/>
            <p:cNvSpPr>
              <a:spLocks/>
            </p:cNvSpPr>
            <p:nvPr/>
          </p:nvSpPr>
          <p:spPr bwMode="auto">
            <a:xfrm>
              <a:off x="110" y="5289"/>
              <a:ext cx="53" cy="107"/>
            </a:xfrm>
            <a:custGeom>
              <a:avLst/>
              <a:gdLst>
                <a:gd name="T0" fmla="*/ 45 w 53"/>
                <a:gd name="T1" fmla="*/ 106 h 107"/>
                <a:gd name="T2" fmla="*/ 52 w 53"/>
                <a:gd name="T3" fmla="*/ 102 h 107"/>
                <a:gd name="T4" fmla="*/ 6 w 53"/>
                <a:gd name="T5" fmla="*/ 0 h 107"/>
                <a:gd name="T6" fmla="*/ 0 w 53"/>
                <a:gd name="T7" fmla="*/ 4 h 107"/>
                <a:gd name="T8" fmla="*/ 45 w 53"/>
                <a:gd name="T9" fmla="*/ 106 h 10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3" h="107">
                  <a:moveTo>
                    <a:pt x="45" y="106"/>
                  </a:moveTo>
                  <a:lnTo>
                    <a:pt x="52" y="102"/>
                  </a:lnTo>
                  <a:lnTo>
                    <a:pt x="6" y="0"/>
                  </a:lnTo>
                  <a:lnTo>
                    <a:pt x="0" y="4"/>
                  </a:lnTo>
                  <a:lnTo>
                    <a:pt x="45" y="106"/>
                  </a:lnTo>
                </a:path>
              </a:pathLst>
            </a:custGeom>
            <a:solidFill>
              <a:srgbClr val="FFFF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3010" name="Freeform 17"/>
            <p:cNvSpPr>
              <a:spLocks/>
            </p:cNvSpPr>
            <p:nvPr/>
          </p:nvSpPr>
          <p:spPr bwMode="auto">
            <a:xfrm>
              <a:off x="88" y="5281"/>
              <a:ext cx="59" cy="115"/>
            </a:xfrm>
            <a:custGeom>
              <a:avLst/>
              <a:gdLst>
                <a:gd name="T0" fmla="*/ 51 w 59"/>
                <a:gd name="T1" fmla="*/ 114 h 115"/>
                <a:gd name="T2" fmla="*/ 58 w 59"/>
                <a:gd name="T3" fmla="*/ 111 h 115"/>
                <a:gd name="T4" fmla="*/ 6 w 59"/>
                <a:gd name="T5" fmla="*/ 0 h 115"/>
                <a:gd name="T6" fmla="*/ 0 w 59"/>
                <a:gd name="T7" fmla="*/ 2 h 115"/>
                <a:gd name="T8" fmla="*/ 51 w 59"/>
                <a:gd name="T9" fmla="*/ 114 h 11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9" h="115">
                  <a:moveTo>
                    <a:pt x="51" y="114"/>
                  </a:moveTo>
                  <a:lnTo>
                    <a:pt x="58" y="111"/>
                  </a:lnTo>
                  <a:lnTo>
                    <a:pt x="6" y="0"/>
                  </a:lnTo>
                  <a:lnTo>
                    <a:pt x="0" y="2"/>
                  </a:lnTo>
                  <a:lnTo>
                    <a:pt x="51" y="114"/>
                  </a:lnTo>
                </a:path>
              </a:pathLst>
            </a:custGeom>
            <a:solidFill>
              <a:srgbClr val="FFFF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3011" name="Freeform 18"/>
            <p:cNvSpPr>
              <a:spLocks/>
            </p:cNvSpPr>
            <p:nvPr/>
          </p:nvSpPr>
          <p:spPr bwMode="auto">
            <a:xfrm>
              <a:off x="91" y="5281"/>
              <a:ext cx="29" cy="18"/>
            </a:xfrm>
            <a:custGeom>
              <a:avLst/>
              <a:gdLst>
                <a:gd name="T0" fmla="*/ 24 w 29"/>
                <a:gd name="T1" fmla="*/ 17 h 18"/>
                <a:gd name="T2" fmla="*/ 28 w 29"/>
                <a:gd name="T3" fmla="*/ 10 h 18"/>
                <a:gd name="T4" fmla="*/ 4 w 29"/>
                <a:gd name="T5" fmla="*/ 0 h 18"/>
                <a:gd name="T6" fmla="*/ 0 w 29"/>
                <a:gd name="T7" fmla="*/ 6 h 18"/>
                <a:gd name="T8" fmla="*/ 24 w 29"/>
                <a:gd name="T9" fmla="*/ 17 h 1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 h="18">
                  <a:moveTo>
                    <a:pt x="24" y="17"/>
                  </a:moveTo>
                  <a:lnTo>
                    <a:pt x="28" y="10"/>
                  </a:lnTo>
                  <a:lnTo>
                    <a:pt x="4" y="0"/>
                  </a:lnTo>
                  <a:lnTo>
                    <a:pt x="0" y="6"/>
                  </a:lnTo>
                  <a:lnTo>
                    <a:pt x="24" y="17"/>
                  </a:lnTo>
                </a:path>
              </a:pathLst>
            </a:custGeom>
            <a:solidFill>
              <a:srgbClr val="FFFF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3012" name="Freeform 19"/>
            <p:cNvSpPr>
              <a:spLocks/>
            </p:cNvSpPr>
            <p:nvPr/>
          </p:nvSpPr>
          <p:spPr bwMode="auto">
            <a:xfrm>
              <a:off x="199" y="5237"/>
              <a:ext cx="28" cy="18"/>
            </a:xfrm>
            <a:custGeom>
              <a:avLst/>
              <a:gdLst>
                <a:gd name="T0" fmla="*/ 23 w 28"/>
                <a:gd name="T1" fmla="*/ 17 h 18"/>
                <a:gd name="T2" fmla="*/ 27 w 28"/>
                <a:gd name="T3" fmla="*/ 10 h 18"/>
                <a:gd name="T4" fmla="*/ 4 w 28"/>
                <a:gd name="T5" fmla="*/ 0 h 18"/>
                <a:gd name="T6" fmla="*/ 0 w 28"/>
                <a:gd name="T7" fmla="*/ 5 h 18"/>
                <a:gd name="T8" fmla="*/ 23 w 28"/>
                <a:gd name="T9" fmla="*/ 17 h 1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8" h="18">
                  <a:moveTo>
                    <a:pt x="23" y="17"/>
                  </a:moveTo>
                  <a:lnTo>
                    <a:pt x="27" y="10"/>
                  </a:lnTo>
                  <a:lnTo>
                    <a:pt x="4" y="0"/>
                  </a:lnTo>
                  <a:lnTo>
                    <a:pt x="0" y="5"/>
                  </a:lnTo>
                  <a:lnTo>
                    <a:pt x="23" y="17"/>
                  </a:lnTo>
                </a:path>
              </a:pathLst>
            </a:custGeom>
            <a:solidFill>
              <a:srgbClr val="FFFF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Rectangle 7"/>
          <p:cNvSpPr>
            <a:spLocks noGrp="1" noChangeArrowheads="1"/>
          </p:cNvSpPr>
          <p:nvPr>
            <p:ph type="sldNum" sz="quarter" idx="5"/>
          </p:nvPr>
        </p:nvSpPr>
        <p:spPr>
          <a:noFill/>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spcBef>
                <a:spcPct val="0"/>
              </a:spcBef>
            </a:pPr>
            <a:fld id="{1A8814EC-D103-4560-875D-FAB0E02DB22D}" type="slidenum">
              <a:rPr lang="en-US" altLang="zh-CN" smtClean="0"/>
              <a:pPr>
                <a:spcBef>
                  <a:spcPct val="0"/>
                </a:spcBef>
              </a:pPr>
              <a:t>114</a:t>
            </a:fld>
            <a:endParaRPr lang="en-US" altLang="zh-CN"/>
          </a:p>
        </p:txBody>
      </p:sp>
      <p:sp>
        <p:nvSpPr>
          <p:cNvPr id="215043" name="Rectangle 2"/>
          <p:cNvSpPr>
            <a:spLocks noGrp="1" noChangeArrowheads="1"/>
          </p:cNvSpPr>
          <p:nvPr>
            <p:ph type="body" idx="1"/>
          </p:nvPr>
        </p:nvSpPr>
        <p:spPr>
          <a:xfrm>
            <a:off x="412750" y="4773613"/>
            <a:ext cx="6029325" cy="3756025"/>
          </a:xfrm>
          <a:noFill/>
        </p:spPr>
        <p:txBody>
          <a:bodyPr lIns="92388" tIns="46195" rIns="92388" bIns="46195"/>
          <a:lstStyle/>
          <a:p>
            <a:pPr eaLnBrk="1" hangingPunct="1"/>
            <a:r>
              <a:rPr lang="en-US" altLang="zh-CN"/>
              <a:t>Cartesian Product</a:t>
            </a:r>
          </a:p>
          <a:p>
            <a:pPr lvl="1" eaLnBrk="1" hangingPunct="1"/>
            <a:r>
              <a:rPr lang="en-US" altLang="zh-CN"/>
              <a:t>When a join condition is invalid or omitted completely, the result is a </a:t>
            </a:r>
            <a:r>
              <a:rPr lang="en-US" altLang="zh-CN" i="1"/>
              <a:t>Cartesian product</a:t>
            </a:r>
            <a:r>
              <a:rPr lang="en-US" altLang="zh-CN"/>
              <a:t> in which all combinations of rows will be displayed. All rows in the first table are joined to all rows in the second table.</a:t>
            </a:r>
          </a:p>
          <a:p>
            <a:pPr lvl="1" eaLnBrk="1" hangingPunct="1"/>
            <a:r>
              <a:rPr lang="en-US" altLang="zh-CN"/>
              <a:t>A Cartesian product tends to generate a large number of rows, and its result is rarely useful. You should always include a valid join condition in a WHERE clause, unless you have a specific need to combine all rows from all tables.</a:t>
            </a:r>
          </a:p>
          <a:p>
            <a:pPr eaLnBrk="1" hangingPunct="1"/>
            <a:endParaRPr lang="en-US" altLang="zh-CN" b="1"/>
          </a:p>
        </p:txBody>
      </p:sp>
      <p:sp>
        <p:nvSpPr>
          <p:cNvPr id="215044" name="Rectangle 3"/>
          <p:cNvSpPr>
            <a:spLocks noGrp="1" noRot="1" noChangeAspect="1" noChangeArrowheads="1" noTextEdit="1"/>
          </p:cNvSpPr>
          <p:nvPr>
            <p:ph type="sldImg"/>
          </p:nvPr>
        </p:nvSpPr>
        <p:spPr>
          <a:xfrm>
            <a:off x="-493713" y="157163"/>
            <a:ext cx="7839076" cy="4410075"/>
          </a:xfrm>
          <a:ln w="12700" cap="flat">
            <a:solidFill>
              <a:schemeClr val="tx1"/>
            </a:solidFill>
          </a:ln>
        </p:spPr>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Rectangle 7"/>
          <p:cNvSpPr>
            <a:spLocks noGrp="1" noChangeArrowheads="1"/>
          </p:cNvSpPr>
          <p:nvPr>
            <p:ph type="sldNum" sz="quarter" idx="5"/>
          </p:nvPr>
        </p:nvSpPr>
        <p:spPr>
          <a:noFill/>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spcBef>
                <a:spcPct val="0"/>
              </a:spcBef>
            </a:pPr>
            <a:fld id="{E30971FA-8359-4E6D-B674-9C09F1BAAB79}" type="slidenum">
              <a:rPr lang="en-US" altLang="zh-CN" smtClean="0"/>
              <a:pPr>
                <a:spcBef>
                  <a:spcPct val="0"/>
                </a:spcBef>
              </a:pPr>
              <a:t>115</a:t>
            </a:fld>
            <a:endParaRPr lang="en-US" altLang="zh-CN"/>
          </a:p>
        </p:txBody>
      </p:sp>
      <p:sp>
        <p:nvSpPr>
          <p:cNvPr id="217091" name="Rectangle 2"/>
          <p:cNvSpPr>
            <a:spLocks noChangeArrowheads="1"/>
          </p:cNvSpPr>
          <p:nvPr/>
        </p:nvSpPr>
        <p:spPr bwMode="auto">
          <a:xfrm>
            <a:off x="3883025" y="-1588"/>
            <a:ext cx="2974975" cy="4572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lgn="ctr" eaLnBrk="1" hangingPunct="1">
              <a:spcBef>
                <a:spcPct val="20000"/>
              </a:spcBef>
            </a:pPr>
            <a:endParaRPr kumimoji="0" lang="zh-CN" altLang="en-US" sz="3200">
              <a:latin typeface="Arial" panose="020B0604020202020204" pitchFamily="34" charset="0"/>
            </a:endParaRPr>
          </a:p>
        </p:txBody>
      </p:sp>
      <p:sp>
        <p:nvSpPr>
          <p:cNvPr id="217092" name="Rectangle 3"/>
          <p:cNvSpPr>
            <a:spLocks noChangeArrowheads="1"/>
          </p:cNvSpPr>
          <p:nvPr/>
        </p:nvSpPr>
        <p:spPr bwMode="auto">
          <a:xfrm>
            <a:off x="-1588" y="-1588"/>
            <a:ext cx="2971801" cy="4572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lgn="ctr" eaLnBrk="1" hangingPunct="1">
              <a:spcBef>
                <a:spcPct val="20000"/>
              </a:spcBef>
            </a:pPr>
            <a:endParaRPr kumimoji="0" lang="zh-CN" altLang="en-US" sz="3200">
              <a:latin typeface="Arial" panose="020B0604020202020204" pitchFamily="34" charset="0"/>
            </a:endParaRPr>
          </a:p>
        </p:txBody>
      </p:sp>
      <p:sp>
        <p:nvSpPr>
          <p:cNvPr id="217093" name="Rectangle 4"/>
          <p:cNvSpPr>
            <a:spLocks noGrp="1" noChangeArrowheads="1"/>
          </p:cNvSpPr>
          <p:nvPr>
            <p:ph type="body" idx="1"/>
          </p:nvPr>
        </p:nvSpPr>
        <p:spPr>
          <a:xfrm>
            <a:off x="455613" y="4770438"/>
            <a:ext cx="6016625" cy="3802062"/>
          </a:xfrm>
          <a:noFill/>
        </p:spPr>
        <p:txBody>
          <a:bodyPr lIns="92388" tIns="46195" rIns="92388" bIns="46195"/>
          <a:lstStyle/>
          <a:p>
            <a:pPr defTabSz="396875" eaLnBrk="1" hangingPunct="1">
              <a:tabLst>
                <a:tab pos="452438" algn="l"/>
              </a:tabLst>
            </a:pPr>
            <a:r>
              <a:rPr lang="en-US" altLang="zh-CN"/>
              <a:t>Cartesian Product (continued)</a:t>
            </a:r>
          </a:p>
          <a:p>
            <a:pPr marL="114300" lvl="1" defTabSz="396875" eaLnBrk="1" hangingPunct="1">
              <a:tabLst>
                <a:tab pos="452438" algn="l"/>
              </a:tabLst>
            </a:pPr>
            <a:r>
              <a:rPr lang="en-US" altLang="zh-CN"/>
              <a:t>A Cartesian product is generated if a join condition is omitted. The example on the slide displays employee name and department name from EMP and DEPT tables. Because no WHERE clause has been specified, all rows (14 rows) from the EMP table are joined with all rows (4 rows) in the DEPT table, thereby generating 56 rows in the output.</a:t>
            </a:r>
          </a:p>
          <a:p>
            <a:pPr defTabSz="396875" eaLnBrk="1" hangingPunct="1">
              <a:tabLst>
                <a:tab pos="452438" algn="l"/>
              </a:tabLst>
            </a:pPr>
            <a:endParaRPr lang="en-US" altLang="zh-CN"/>
          </a:p>
          <a:p>
            <a:pPr marL="114300" lvl="1" defTabSz="396875" eaLnBrk="1" hangingPunct="1">
              <a:tabLst>
                <a:tab pos="452438" algn="l"/>
              </a:tabLst>
            </a:pPr>
            <a:endParaRPr lang="en-US" altLang="zh-CN"/>
          </a:p>
          <a:p>
            <a:pPr marL="114300" lvl="1" defTabSz="396875" eaLnBrk="1" hangingPunct="1">
              <a:tabLst>
                <a:tab pos="452438" algn="l"/>
              </a:tabLst>
            </a:pPr>
            <a:endParaRPr lang="en-US" altLang="zh-CN"/>
          </a:p>
          <a:p>
            <a:pPr marL="114300" lvl="1" defTabSz="396875" eaLnBrk="1" hangingPunct="1">
              <a:tabLst>
                <a:tab pos="452438" algn="l"/>
              </a:tabLst>
            </a:pPr>
            <a:endParaRPr lang="en-US" altLang="zh-CN"/>
          </a:p>
          <a:p>
            <a:pPr marL="114300" lvl="1" defTabSz="396875" eaLnBrk="1" hangingPunct="1">
              <a:tabLst>
                <a:tab pos="452438" algn="l"/>
              </a:tabLst>
            </a:pPr>
            <a:endParaRPr lang="en-US" altLang="zh-CN"/>
          </a:p>
          <a:p>
            <a:pPr marL="114300" lvl="1" defTabSz="396875" eaLnBrk="1" hangingPunct="1">
              <a:tabLst>
                <a:tab pos="452438" algn="l"/>
              </a:tabLst>
            </a:pPr>
            <a:endParaRPr lang="en-US" altLang="zh-CN"/>
          </a:p>
          <a:p>
            <a:pPr defTabSz="396875" eaLnBrk="1" hangingPunct="1">
              <a:tabLst>
                <a:tab pos="452438" algn="l"/>
              </a:tabLst>
            </a:pPr>
            <a:endParaRPr lang="en-US" altLang="zh-CN">
              <a:solidFill>
                <a:schemeClr val="accent2"/>
              </a:solidFill>
            </a:endParaRPr>
          </a:p>
          <a:p>
            <a:pPr defTabSz="396875" eaLnBrk="1" hangingPunct="1">
              <a:tabLst>
                <a:tab pos="452438" algn="l"/>
              </a:tabLst>
            </a:pPr>
            <a:endParaRPr lang="en-US" altLang="zh-CN">
              <a:solidFill>
                <a:schemeClr val="accent2"/>
              </a:solidFill>
            </a:endParaRPr>
          </a:p>
          <a:p>
            <a:pPr defTabSz="396875" eaLnBrk="1" hangingPunct="1">
              <a:tabLst>
                <a:tab pos="452438" algn="l"/>
              </a:tabLst>
            </a:pPr>
            <a:endParaRPr lang="en-US" altLang="zh-CN">
              <a:solidFill>
                <a:schemeClr val="accent2"/>
              </a:solidFill>
            </a:endParaRPr>
          </a:p>
          <a:p>
            <a:pPr defTabSz="396875" eaLnBrk="1" hangingPunct="1">
              <a:tabLst>
                <a:tab pos="452438" algn="l"/>
              </a:tabLst>
            </a:pPr>
            <a:endParaRPr lang="en-US" altLang="zh-CN" sz="800">
              <a:solidFill>
                <a:schemeClr val="accent2"/>
              </a:solidFill>
            </a:endParaRPr>
          </a:p>
          <a:p>
            <a:pPr defTabSz="396875" eaLnBrk="1" hangingPunct="1">
              <a:spcBef>
                <a:spcPct val="65000"/>
              </a:spcBef>
              <a:tabLst>
                <a:tab pos="452438" algn="l"/>
              </a:tabLst>
            </a:pPr>
            <a:r>
              <a:rPr lang="en-US" altLang="zh-CN">
                <a:solidFill>
                  <a:schemeClr val="accent2"/>
                </a:solidFill>
              </a:rPr>
              <a:t>Class Management Note</a:t>
            </a:r>
          </a:p>
          <a:p>
            <a:pPr marL="114300" lvl="1" defTabSz="396875" eaLnBrk="1" hangingPunct="1">
              <a:lnSpc>
                <a:spcPct val="95000"/>
              </a:lnSpc>
              <a:tabLst>
                <a:tab pos="452438" algn="l"/>
              </a:tabLst>
            </a:pPr>
            <a:r>
              <a:rPr lang="en-US" altLang="zh-CN">
                <a:solidFill>
                  <a:schemeClr val="accent2"/>
                </a:solidFill>
              </a:rPr>
              <a:t>Demo: </a:t>
            </a:r>
            <a:r>
              <a:rPr lang="en-US" altLang="zh-CN" i="1">
                <a:solidFill>
                  <a:schemeClr val="accent2"/>
                </a:solidFill>
              </a:rPr>
              <a:t>l4cart.sql</a:t>
            </a:r>
          </a:p>
          <a:p>
            <a:pPr marL="114300" lvl="1" defTabSz="396875" eaLnBrk="1" hangingPunct="1">
              <a:lnSpc>
                <a:spcPct val="95000"/>
              </a:lnSpc>
              <a:tabLst>
                <a:tab pos="452438" algn="l"/>
              </a:tabLst>
            </a:pPr>
            <a:r>
              <a:rPr lang="en-US" altLang="zh-CN">
                <a:solidFill>
                  <a:schemeClr val="accent2"/>
                </a:solidFill>
              </a:rPr>
              <a:t>Purpose: To illustrate executing a cartesian product.</a:t>
            </a:r>
            <a:r>
              <a:rPr lang="en-US" altLang="zh-CN" i="1">
                <a:solidFill>
                  <a:schemeClr val="accent2"/>
                </a:solidFill>
              </a:rPr>
              <a:t> </a:t>
            </a:r>
            <a:r>
              <a:rPr lang="en-US" altLang="zh-CN" i="1"/>
              <a:t> </a:t>
            </a:r>
          </a:p>
        </p:txBody>
      </p:sp>
      <p:sp>
        <p:nvSpPr>
          <p:cNvPr id="217094" name="Rectangle 5"/>
          <p:cNvSpPr>
            <a:spLocks noGrp="1" noRot="1" noChangeAspect="1" noChangeArrowheads="1" noTextEdit="1"/>
          </p:cNvSpPr>
          <p:nvPr>
            <p:ph type="sldImg"/>
          </p:nvPr>
        </p:nvSpPr>
        <p:spPr>
          <a:xfrm>
            <a:off x="-533400" y="169863"/>
            <a:ext cx="7915275" cy="4452937"/>
          </a:xfrm>
          <a:ln w="12700" cap="flat">
            <a:solidFill>
              <a:schemeClr val="tx1"/>
            </a:solidFill>
          </a:ln>
        </p:spPr>
      </p:sp>
      <p:sp>
        <p:nvSpPr>
          <p:cNvPr id="217095" name="Rectangle 6"/>
          <p:cNvSpPr>
            <a:spLocks noChangeArrowheads="1"/>
          </p:cNvSpPr>
          <p:nvPr/>
        </p:nvSpPr>
        <p:spPr bwMode="auto">
          <a:xfrm>
            <a:off x="674688" y="5773738"/>
            <a:ext cx="5603875" cy="446087"/>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5574" tIns="49380" rIns="95574" bIns="49380"/>
          <a:lstStyle>
            <a:lvl1pPr defTabSz="993775">
              <a:spcBef>
                <a:spcPct val="30000"/>
              </a:spcBef>
              <a:tabLst>
                <a:tab pos="1068388" algn="l"/>
              </a:tabLst>
              <a:defRPr kumimoji="1" sz="1200">
                <a:solidFill>
                  <a:schemeClr val="tx1"/>
                </a:solidFill>
                <a:latin typeface="Times New Roman" panose="02020603050405020304" pitchFamily="18" charset="0"/>
                <a:ea typeface="宋体" panose="02010600030101010101" pitchFamily="2" charset="-122"/>
              </a:defRPr>
            </a:lvl1pPr>
            <a:lvl2pPr marL="742950" indent="-285750" defTabSz="993775">
              <a:spcBef>
                <a:spcPct val="30000"/>
              </a:spcBef>
              <a:tabLst>
                <a:tab pos="1068388" algn="l"/>
              </a:tabLst>
              <a:defRPr kumimoji="1" sz="1200">
                <a:solidFill>
                  <a:schemeClr val="tx1"/>
                </a:solidFill>
                <a:latin typeface="Times New Roman" panose="02020603050405020304" pitchFamily="18" charset="0"/>
                <a:ea typeface="宋体" panose="02010600030101010101" pitchFamily="2" charset="-122"/>
              </a:defRPr>
            </a:lvl2pPr>
            <a:lvl3pPr marL="1143000" indent="-228600" defTabSz="993775">
              <a:spcBef>
                <a:spcPct val="30000"/>
              </a:spcBef>
              <a:tabLst>
                <a:tab pos="1068388" algn="l"/>
              </a:tabLst>
              <a:defRPr kumimoji="1" sz="1200">
                <a:solidFill>
                  <a:schemeClr val="tx1"/>
                </a:solidFill>
                <a:latin typeface="Times New Roman" panose="02020603050405020304" pitchFamily="18" charset="0"/>
                <a:ea typeface="宋体" panose="02010600030101010101" pitchFamily="2" charset="-122"/>
              </a:defRPr>
            </a:lvl3pPr>
            <a:lvl4pPr marL="1600200" indent="-228600" defTabSz="993775">
              <a:spcBef>
                <a:spcPct val="30000"/>
              </a:spcBef>
              <a:tabLst>
                <a:tab pos="1068388" algn="l"/>
              </a:tabLst>
              <a:defRPr kumimoji="1" sz="1200">
                <a:solidFill>
                  <a:schemeClr val="tx1"/>
                </a:solidFill>
                <a:latin typeface="Times New Roman" panose="02020603050405020304" pitchFamily="18" charset="0"/>
                <a:ea typeface="宋体" panose="02010600030101010101" pitchFamily="2" charset="-122"/>
              </a:defRPr>
            </a:lvl4pPr>
            <a:lvl5pPr marL="2057400" indent="-228600" defTabSz="993775">
              <a:spcBef>
                <a:spcPct val="30000"/>
              </a:spcBef>
              <a:tabLst>
                <a:tab pos="1068388" algn="l"/>
              </a:tabLst>
              <a:defRPr kumimoji="1" sz="1200">
                <a:solidFill>
                  <a:schemeClr val="tx1"/>
                </a:solidFill>
                <a:latin typeface="Times New Roman" panose="02020603050405020304" pitchFamily="18" charset="0"/>
                <a:ea typeface="宋体" panose="02010600030101010101" pitchFamily="2" charset="-122"/>
              </a:defRPr>
            </a:lvl5pPr>
            <a:lvl6pPr marL="2514600" indent="-228600" defTabSz="993775" eaLnBrk="0" fontAlgn="base" hangingPunct="0">
              <a:spcBef>
                <a:spcPct val="30000"/>
              </a:spcBef>
              <a:spcAft>
                <a:spcPct val="0"/>
              </a:spcAft>
              <a:tabLst>
                <a:tab pos="1068388" algn="l"/>
              </a:tabLst>
              <a:defRPr kumimoji="1" sz="1200">
                <a:solidFill>
                  <a:schemeClr val="tx1"/>
                </a:solidFill>
                <a:latin typeface="Times New Roman" panose="02020603050405020304" pitchFamily="18" charset="0"/>
                <a:ea typeface="宋体" panose="02010600030101010101" pitchFamily="2" charset="-122"/>
              </a:defRPr>
            </a:lvl6pPr>
            <a:lvl7pPr marL="2971800" indent="-228600" defTabSz="993775" eaLnBrk="0" fontAlgn="base" hangingPunct="0">
              <a:spcBef>
                <a:spcPct val="30000"/>
              </a:spcBef>
              <a:spcAft>
                <a:spcPct val="0"/>
              </a:spcAft>
              <a:tabLst>
                <a:tab pos="1068388" algn="l"/>
              </a:tabLst>
              <a:defRPr kumimoji="1" sz="1200">
                <a:solidFill>
                  <a:schemeClr val="tx1"/>
                </a:solidFill>
                <a:latin typeface="Times New Roman" panose="02020603050405020304" pitchFamily="18" charset="0"/>
                <a:ea typeface="宋体" panose="02010600030101010101" pitchFamily="2" charset="-122"/>
              </a:defRPr>
            </a:lvl7pPr>
            <a:lvl8pPr marL="3429000" indent="-228600" defTabSz="993775" eaLnBrk="0" fontAlgn="base" hangingPunct="0">
              <a:spcBef>
                <a:spcPct val="30000"/>
              </a:spcBef>
              <a:spcAft>
                <a:spcPct val="0"/>
              </a:spcAft>
              <a:tabLst>
                <a:tab pos="1068388" algn="l"/>
              </a:tabLst>
              <a:defRPr kumimoji="1" sz="1200">
                <a:solidFill>
                  <a:schemeClr val="tx1"/>
                </a:solidFill>
                <a:latin typeface="Times New Roman" panose="02020603050405020304" pitchFamily="18" charset="0"/>
                <a:ea typeface="宋体" panose="02010600030101010101" pitchFamily="2" charset="-122"/>
              </a:defRPr>
            </a:lvl8pPr>
            <a:lvl9pPr marL="3886200" indent="-228600" defTabSz="993775" eaLnBrk="0" fontAlgn="base" hangingPunct="0">
              <a:spcBef>
                <a:spcPct val="30000"/>
              </a:spcBef>
              <a:spcAft>
                <a:spcPct val="0"/>
              </a:spcAft>
              <a:tabLst>
                <a:tab pos="1068388" algn="l"/>
              </a:tabLst>
              <a:defRPr kumimoji="1" sz="1200">
                <a:solidFill>
                  <a:schemeClr val="tx1"/>
                </a:solidFill>
                <a:latin typeface="Times New Roman" panose="02020603050405020304" pitchFamily="18" charset="0"/>
                <a:ea typeface="宋体" panose="02010600030101010101" pitchFamily="2" charset="-122"/>
              </a:defRPr>
            </a:lvl9pPr>
          </a:lstStyle>
          <a:p>
            <a:pPr>
              <a:spcBef>
                <a:spcPct val="0"/>
              </a:spcBef>
            </a:pPr>
            <a:r>
              <a:rPr kumimoji="0" lang="en-US" altLang="zh-CN" sz="1100" b="1">
                <a:latin typeface="Courier New" panose="02070309020205020404" pitchFamily="49" charset="0"/>
              </a:rPr>
              <a:t>SQL&gt; SELECT  ename, dname</a:t>
            </a:r>
          </a:p>
          <a:p>
            <a:pPr>
              <a:spcBef>
                <a:spcPct val="0"/>
              </a:spcBef>
            </a:pPr>
            <a:r>
              <a:rPr kumimoji="0" lang="en-US" altLang="zh-CN" sz="1100" b="1">
                <a:latin typeface="Courier New" panose="02070309020205020404" pitchFamily="49" charset="0"/>
              </a:rPr>
              <a:t>  2  FROM 	emp, dept;</a:t>
            </a:r>
          </a:p>
          <a:p>
            <a:pPr>
              <a:spcBef>
                <a:spcPct val="0"/>
              </a:spcBef>
            </a:pPr>
            <a:r>
              <a:rPr kumimoji="0" lang="en-US" altLang="zh-CN" sz="1100">
                <a:latin typeface="Courier New" panose="02070309020205020404" pitchFamily="49" charset="0"/>
              </a:rPr>
              <a:t> </a:t>
            </a:r>
          </a:p>
          <a:p>
            <a:pPr>
              <a:spcBef>
                <a:spcPct val="0"/>
              </a:spcBef>
            </a:pPr>
            <a:endParaRPr kumimoji="0" lang="en-US" altLang="zh-CN" sz="1100">
              <a:latin typeface="Courier New" panose="02070309020205020404" pitchFamily="49" charset="0"/>
            </a:endParaRPr>
          </a:p>
        </p:txBody>
      </p:sp>
      <p:sp>
        <p:nvSpPr>
          <p:cNvPr id="217096" name="Rectangle 7"/>
          <p:cNvSpPr>
            <a:spLocks noChangeArrowheads="1"/>
          </p:cNvSpPr>
          <p:nvPr/>
        </p:nvSpPr>
        <p:spPr bwMode="auto">
          <a:xfrm>
            <a:off x="674688" y="6311900"/>
            <a:ext cx="5603875" cy="1557338"/>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5574" tIns="49380" rIns="95574" bIns="49380"/>
          <a:lstStyle>
            <a:lvl1pPr defTabSz="993775">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defTabSz="993775">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defTabSz="993775">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defTabSz="993775">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defTabSz="993775">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defTabSz="993775"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defTabSz="993775"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defTabSz="993775"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defTabSz="993775"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spcBef>
                <a:spcPct val="0"/>
              </a:spcBef>
            </a:pPr>
            <a:r>
              <a:rPr kumimoji="0" lang="en-US" altLang="zh-CN" sz="1100">
                <a:latin typeface="Courier New" panose="02070309020205020404" pitchFamily="49" charset="0"/>
              </a:rPr>
              <a:t>ENAME      DNAME</a:t>
            </a:r>
          </a:p>
          <a:p>
            <a:pPr>
              <a:spcBef>
                <a:spcPct val="0"/>
              </a:spcBef>
            </a:pPr>
            <a:r>
              <a:rPr kumimoji="0" lang="en-US" altLang="zh-CN" sz="1100">
                <a:latin typeface="Courier New" panose="02070309020205020404" pitchFamily="49" charset="0"/>
              </a:rPr>
              <a:t>---------- --------------</a:t>
            </a:r>
          </a:p>
          <a:p>
            <a:pPr>
              <a:spcBef>
                <a:spcPct val="0"/>
              </a:spcBef>
            </a:pPr>
            <a:r>
              <a:rPr kumimoji="0" lang="en-US" altLang="zh-CN" sz="1100">
                <a:latin typeface="Courier New" panose="02070309020205020404" pitchFamily="49" charset="0"/>
              </a:rPr>
              <a:t>KING       ACCOUNTING</a:t>
            </a:r>
          </a:p>
          <a:p>
            <a:pPr>
              <a:spcBef>
                <a:spcPct val="0"/>
              </a:spcBef>
            </a:pPr>
            <a:r>
              <a:rPr kumimoji="0" lang="en-US" altLang="zh-CN" sz="1100">
                <a:latin typeface="Courier New" panose="02070309020205020404" pitchFamily="49" charset="0"/>
              </a:rPr>
              <a:t>BLAKE      ACCOUNTING</a:t>
            </a:r>
          </a:p>
          <a:p>
            <a:pPr>
              <a:spcBef>
                <a:spcPct val="0"/>
              </a:spcBef>
            </a:pPr>
            <a:r>
              <a:rPr kumimoji="0" lang="en-US" altLang="zh-CN" sz="1100">
                <a:latin typeface="Courier New" panose="02070309020205020404" pitchFamily="49" charset="0"/>
              </a:rPr>
              <a:t>...</a:t>
            </a:r>
          </a:p>
          <a:p>
            <a:pPr>
              <a:spcBef>
                <a:spcPct val="0"/>
              </a:spcBef>
            </a:pPr>
            <a:r>
              <a:rPr kumimoji="0" lang="en-US" altLang="zh-CN" sz="1100">
                <a:latin typeface="Courier New" panose="02070309020205020404" pitchFamily="49" charset="0"/>
              </a:rPr>
              <a:t>KING       RESEARCH</a:t>
            </a:r>
          </a:p>
          <a:p>
            <a:pPr>
              <a:spcBef>
                <a:spcPct val="0"/>
              </a:spcBef>
            </a:pPr>
            <a:r>
              <a:rPr kumimoji="0" lang="en-US" altLang="zh-CN" sz="1100">
                <a:latin typeface="Courier New" panose="02070309020205020404" pitchFamily="49" charset="0"/>
              </a:rPr>
              <a:t>BLAKE      RESEARCH</a:t>
            </a:r>
          </a:p>
          <a:p>
            <a:pPr>
              <a:spcBef>
                <a:spcPct val="0"/>
              </a:spcBef>
            </a:pPr>
            <a:r>
              <a:rPr kumimoji="0" lang="en-US" altLang="zh-CN" sz="1100">
                <a:latin typeface="Courier New" panose="02070309020205020404" pitchFamily="49" charset="0"/>
              </a:rPr>
              <a:t>...</a:t>
            </a:r>
          </a:p>
          <a:p>
            <a:pPr>
              <a:spcBef>
                <a:spcPct val="0"/>
              </a:spcBef>
            </a:pPr>
            <a:r>
              <a:rPr kumimoji="0" lang="en-US" altLang="zh-CN" sz="1100">
                <a:latin typeface="Courier New" panose="02070309020205020404" pitchFamily="49" charset="0"/>
              </a:rPr>
              <a:t>56 rows selected.</a:t>
            </a:r>
          </a:p>
          <a:p>
            <a:pPr>
              <a:spcBef>
                <a:spcPct val="0"/>
              </a:spcBef>
            </a:pPr>
            <a:endParaRPr kumimoji="0" lang="en-US" altLang="zh-CN" sz="1100">
              <a:latin typeface="Courier New" panose="02070309020205020404" pitchFamily="49" charset="0"/>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Rectangle 7"/>
          <p:cNvSpPr>
            <a:spLocks noGrp="1" noChangeArrowheads="1"/>
          </p:cNvSpPr>
          <p:nvPr>
            <p:ph type="sldNum" sz="quarter" idx="5"/>
          </p:nvPr>
        </p:nvSpPr>
        <p:spPr>
          <a:noFill/>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spcBef>
                <a:spcPct val="0"/>
              </a:spcBef>
            </a:pPr>
            <a:fld id="{7CCD1BA5-FCCE-4226-9BEC-9665B11C94BA}" type="slidenum">
              <a:rPr lang="en-US" altLang="zh-CN" smtClean="0"/>
              <a:pPr>
                <a:spcBef>
                  <a:spcPct val="0"/>
                </a:spcBef>
              </a:pPr>
              <a:t>117</a:t>
            </a:fld>
            <a:endParaRPr lang="en-US" altLang="zh-CN"/>
          </a:p>
        </p:txBody>
      </p:sp>
      <p:sp>
        <p:nvSpPr>
          <p:cNvPr id="219139" name="Rectangle 2"/>
          <p:cNvSpPr>
            <a:spLocks noChangeArrowheads="1"/>
          </p:cNvSpPr>
          <p:nvPr/>
        </p:nvSpPr>
        <p:spPr bwMode="auto">
          <a:xfrm>
            <a:off x="3881438" y="0"/>
            <a:ext cx="2978150" cy="458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lgn="ctr" eaLnBrk="1" hangingPunct="1">
              <a:spcBef>
                <a:spcPct val="20000"/>
              </a:spcBef>
            </a:pPr>
            <a:endParaRPr kumimoji="0" lang="zh-CN" altLang="en-US" sz="3200">
              <a:latin typeface="Arial" panose="020B0604020202020204" pitchFamily="34" charset="0"/>
            </a:endParaRPr>
          </a:p>
        </p:txBody>
      </p:sp>
      <p:sp>
        <p:nvSpPr>
          <p:cNvPr id="219140" name="Rectangle 3"/>
          <p:cNvSpPr>
            <a:spLocks noChangeArrowheads="1"/>
          </p:cNvSpPr>
          <p:nvPr/>
        </p:nvSpPr>
        <p:spPr bwMode="auto">
          <a:xfrm>
            <a:off x="-3175" y="0"/>
            <a:ext cx="2974975" cy="458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lgn="ctr" eaLnBrk="1" hangingPunct="1">
              <a:spcBef>
                <a:spcPct val="20000"/>
              </a:spcBef>
            </a:pPr>
            <a:endParaRPr kumimoji="0" lang="zh-CN" altLang="en-US" sz="3200">
              <a:latin typeface="Arial" panose="020B0604020202020204" pitchFamily="34" charset="0"/>
            </a:endParaRPr>
          </a:p>
        </p:txBody>
      </p:sp>
      <p:sp>
        <p:nvSpPr>
          <p:cNvPr id="219141" name="Rectangle 4"/>
          <p:cNvSpPr>
            <a:spLocks noGrp="1" noChangeArrowheads="1"/>
          </p:cNvSpPr>
          <p:nvPr>
            <p:ph type="body" idx="1"/>
          </p:nvPr>
        </p:nvSpPr>
        <p:spPr>
          <a:xfrm>
            <a:off x="412750" y="4773613"/>
            <a:ext cx="6029325" cy="3756025"/>
          </a:xfrm>
          <a:noFill/>
        </p:spPr>
        <p:txBody>
          <a:bodyPr lIns="92388" tIns="46195" rIns="92388" bIns="46195"/>
          <a:lstStyle/>
          <a:p>
            <a:pPr eaLnBrk="1" hangingPunct="1"/>
            <a:r>
              <a:rPr lang="en-US" altLang="zh-CN"/>
              <a:t>Types of Joins</a:t>
            </a:r>
          </a:p>
          <a:p>
            <a:pPr lvl="1" eaLnBrk="1" hangingPunct="1"/>
            <a:r>
              <a:rPr lang="en-US" altLang="zh-CN"/>
              <a:t>There are two main types of join conditions:</a:t>
            </a:r>
          </a:p>
          <a:p>
            <a:pPr lvl="2" eaLnBrk="1" hangingPunct="1"/>
            <a:r>
              <a:rPr lang="en-US" altLang="zh-CN"/>
              <a:t>Equijoins</a:t>
            </a:r>
          </a:p>
          <a:p>
            <a:pPr lvl="2" eaLnBrk="1" hangingPunct="1"/>
            <a:r>
              <a:rPr lang="en-US" altLang="zh-CN"/>
              <a:t>Non-equijoins</a:t>
            </a:r>
          </a:p>
          <a:p>
            <a:pPr lvl="1" eaLnBrk="1" hangingPunct="1"/>
            <a:r>
              <a:rPr lang="en-US" altLang="zh-CN"/>
              <a:t>Additional join methods include the following:</a:t>
            </a:r>
          </a:p>
          <a:p>
            <a:pPr lvl="2" eaLnBrk="1" hangingPunct="1"/>
            <a:r>
              <a:rPr lang="en-US" altLang="zh-CN"/>
              <a:t>Outer joins</a:t>
            </a:r>
          </a:p>
          <a:p>
            <a:pPr lvl="2" eaLnBrk="1" hangingPunct="1"/>
            <a:r>
              <a:rPr lang="en-US" altLang="zh-CN"/>
              <a:t>Self joins</a:t>
            </a:r>
          </a:p>
          <a:p>
            <a:pPr lvl="2" eaLnBrk="1" hangingPunct="1"/>
            <a:r>
              <a:rPr lang="en-US" altLang="zh-CN"/>
              <a:t>Set operators</a:t>
            </a:r>
          </a:p>
          <a:p>
            <a:pPr lvl="1" eaLnBrk="1" hangingPunct="1"/>
            <a:endParaRPr lang="en-US" altLang="zh-CN" b="1"/>
          </a:p>
          <a:p>
            <a:pPr lvl="1" eaLnBrk="1" hangingPunct="1"/>
            <a:endParaRPr lang="en-US" altLang="zh-CN" b="1"/>
          </a:p>
          <a:p>
            <a:pPr lvl="1" eaLnBrk="1" hangingPunct="1"/>
            <a:endParaRPr lang="en-US" altLang="zh-CN" b="1"/>
          </a:p>
          <a:p>
            <a:pPr lvl="1" eaLnBrk="1" hangingPunct="1"/>
            <a:endParaRPr lang="en-US" altLang="zh-CN" b="1"/>
          </a:p>
          <a:p>
            <a:pPr lvl="1" eaLnBrk="1" hangingPunct="1"/>
            <a:endParaRPr lang="en-US" altLang="zh-CN" b="1"/>
          </a:p>
          <a:p>
            <a:pPr eaLnBrk="1" hangingPunct="1"/>
            <a:r>
              <a:rPr lang="en-US" altLang="zh-CN">
                <a:solidFill>
                  <a:schemeClr val="accent2"/>
                </a:solidFill>
              </a:rPr>
              <a:t>Class Management Note</a:t>
            </a:r>
            <a:endParaRPr lang="en-US" altLang="zh-CN"/>
          </a:p>
          <a:p>
            <a:pPr lvl="1" eaLnBrk="1" hangingPunct="1"/>
            <a:r>
              <a:rPr lang="en-US" altLang="zh-CN">
                <a:solidFill>
                  <a:schemeClr val="accent2"/>
                </a:solidFill>
              </a:rPr>
              <a:t>Do not get into details of all the types of joins. Explain each join one by one as is done in the following slides.</a:t>
            </a:r>
          </a:p>
        </p:txBody>
      </p:sp>
      <p:sp>
        <p:nvSpPr>
          <p:cNvPr id="219142" name="Rectangle 5"/>
          <p:cNvSpPr>
            <a:spLocks noGrp="1" noRot="1" noChangeAspect="1" noChangeArrowheads="1" noTextEdit="1"/>
          </p:cNvSpPr>
          <p:nvPr>
            <p:ph type="sldImg"/>
          </p:nvPr>
        </p:nvSpPr>
        <p:spPr>
          <a:xfrm>
            <a:off x="-493713" y="157163"/>
            <a:ext cx="7839076" cy="4410075"/>
          </a:xfrm>
          <a:ln w="12700" cap="flat">
            <a:solidFill>
              <a:schemeClr val="tx1"/>
            </a:solidFill>
          </a:ln>
        </p:spPr>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Rectangle 7"/>
          <p:cNvSpPr>
            <a:spLocks noGrp="1" noChangeArrowheads="1"/>
          </p:cNvSpPr>
          <p:nvPr>
            <p:ph type="sldNum" sz="quarter" idx="5"/>
          </p:nvPr>
        </p:nvSpPr>
        <p:spPr>
          <a:noFill/>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spcBef>
                <a:spcPct val="0"/>
              </a:spcBef>
            </a:pPr>
            <a:fld id="{2917F2D7-DA16-465B-8068-D28AE7A2EE29}" type="slidenum">
              <a:rPr lang="en-US" altLang="zh-CN" smtClean="0"/>
              <a:pPr>
                <a:spcBef>
                  <a:spcPct val="0"/>
                </a:spcBef>
              </a:pPr>
              <a:t>118</a:t>
            </a:fld>
            <a:endParaRPr lang="en-US" altLang="zh-CN"/>
          </a:p>
        </p:txBody>
      </p:sp>
      <p:sp>
        <p:nvSpPr>
          <p:cNvPr id="221187" name="Rectangle 2"/>
          <p:cNvSpPr>
            <a:spLocks noGrp="1" noChangeArrowheads="1"/>
          </p:cNvSpPr>
          <p:nvPr>
            <p:ph type="body" idx="1"/>
          </p:nvPr>
        </p:nvSpPr>
        <p:spPr>
          <a:xfrm>
            <a:off x="412750" y="4773613"/>
            <a:ext cx="6029325" cy="3756025"/>
          </a:xfrm>
          <a:noFill/>
        </p:spPr>
        <p:txBody>
          <a:bodyPr lIns="92388" tIns="46195" rIns="92388" bIns="46195"/>
          <a:lstStyle/>
          <a:p>
            <a:pPr defTabSz="403225" eaLnBrk="1" hangingPunct="1"/>
            <a:r>
              <a:rPr lang="en-US" altLang="zh-CN"/>
              <a:t>Equijoins</a:t>
            </a:r>
          </a:p>
          <a:p>
            <a:pPr marL="114300" lvl="1" defTabSz="403225" eaLnBrk="1" hangingPunct="1"/>
            <a:r>
              <a:rPr lang="en-US" altLang="zh-CN"/>
              <a:t>To determine the name of an employee’s department, you compare the value in the DEPTNO column in the EMP table with the DEPTNO values in the DEPT table. The relationship between the EMP and DEPT tables is an </a:t>
            </a:r>
            <a:r>
              <a:rPr lang="en-US" altLang="zh-CN" i="1"/>
              <a:t>equijoin</a:t>
            </a:r>
            <a:r>
              <a:rPr lang="en-US" altLang="zh-CN"/>
              <a:t>¾that is, values in the DEPTNO column on both tables must be equal. Frequently, this type of joins involve primary and foreign key complements.</a:t>
            </a:r>
          </a:p>
          <a:p>
            <a:pPr marL="114300" lvl="1" defTabSz="403225" eaLnBrk="1" hangingPunct="1"/>
            <a:r>
              <a:rPr lang="en-US" altLang="zh-CN" b="1"/>
              <a:t>Note:</a:t>
            </a:r>
            <a:r>
              <a:rPr lang="en-US" altLang="zh-CN"/>
              <a:t> Equijoins are also called simple joins or inner joins.</a:t>
            </a:r>
          </a:p>
          <a:p>
            <a:pPr defTabSz="403225" eaLnBrk="1" hangingPunct="1"/>
            <a:endParaRPr lang="en-US" altLang="zh-CN"/>
          </a:p>
          <a:p>
            <a:pPr defTabSz="403225" eaLnBrk="1" hangingPunct="1"/>
            <a:endParaRPr lang="en-US" altLang="zh-CN"/>
          </a:p>
          <a:p>
            <a:pPr defTabSz="403225" eaLnBrk="1" hangingPunct="1"/>
            <a:r>
              <a:rPr lang="en-US" altLang="zh-CN">
                <a:solidFill>
                  <a:schemeClr val="accent2"/>
                </a:solidFill>
              </a:rPr>
              <a:t>Class Management Note</a:t>
            </a:r>
          </a:p>
          <a:p>
            <a:pPr marL="114300" lvl="1" defTabSz="403225" eaLnBrk="1" hangingPunct="1"/>
            <a:r>
              <a:rPr lang="en-US" altLang="zh-CN">
                <a:solidFill>
                  <a:schemeClr val="accent2"/>
                </a:solidFill>
              </a:rPr>
              <a:t>Explain the use of decision matrix for simplifying writing joins. For example, if you want to display the name and department number of all the employees who are in the same department as Smith, you can start by making the following decision tree:</a:t>
            </a:r>
          </a:p>
          <a:p>
            <a:pPr marL="114300" lvl="1" defTabSz="403225" eaLnBrk="1" hangingPunct="1"/>
            <a:endParaRPr lang="en-US" altLang="zh-CN">
              <a:solidFill>
                <a:schemeClr val="accent2"/>
              </a:solidFill>
            </a:endParaRPr>
          </a:p>
          <a:p>
            <a:pPr marL="114300" lvl="1" defTabSz="403225" eaLnBrk="1" hangingPunct="1"/>
            <a:endParaRPr lang="en-US" altLang="zh-CN">
              <a:solidFill>
                <a:schemeClr val="accent2"/>
              </a:solidFill>
            </a:endParaRPr>
          </a:p>
          <a:p>
            <a:pPr marL="114300" lvl="1" defTabSz="403225" eaLnBrk="1" hangingPunct="1"/>
            <a:endParaRPr lang="en-US" altLang="zh-CN">
              <a:solidFill>
                <a:schemeClr val="accent2"/>
              </a:solidFill>
            </a:endParaRPr>
          </a:p>
          <a:p>
            <a:pPr marL="114300" lvl="1" defTabSz="403225" eaLnBrk="1" hangingPunct="1"/>
            <a:endParaRPr lang="en-US" altLang="zh-CN" sz="500">
              <a:solidFill>
                <a:schemeClr val="accent2"/>
              </a:solidFill>
            </a:endParaRPr>
          </a:p>
          <a:p>
            <a:pPr marL="114300" lvl="1" defTabSz="403225" eaLnBrk="1" hangingPunct="1"/>
            <a:r>
              <a:rPr lang="en-US" altLang="zh-CN">
                <a:solidFill>
                  <a:schemeClr val="accent2"/>
                </a:solidFill>
              </a:rPr>
              <a:t>Now, the SQL statement can be easily formulated by looking at the decision matrix. The first column gives the column list in the SELECT statement, the second column gives the tables for the FROM clause, and the third column gives the condition for the WHERE clause.</a:t>
            </a:r>
          </a:p>
        </p:txBody>
      </p:sp>
      <p:sp>
        <p:nvSpPr>
          <p:cNvPr id="221188" name="Rectangle 3"/>
          <p:cNvSpPr>
            <a:spLocks noGrp="1" noRot="1" noChangeAspect="1" noChangeArrowheads="1" noTextEdit="1"/>
          </p:cNvSpPr>
          <p:nvPr>
            <p:ph type="sldImg"/>
          </p:nvPr>
        </p:nvSpPr>
        <p:spPr>
          <a:xfrm>
            <a:off x="-493713" y="157163"/>
            <a:ext cx="7839076" cy="4410075"/>
          </a:xfrm>
          <a:ln w="12700" cap="flat">
            <a:solidFill>
              <a:schemeClr val="tx1"/>
            </a:solidFill>
          </a:ln>
        </p:spPr>
      </p:sp>
      <p:graphicFrame>
        <p:nvGraphicFramePr>
          <p:cNvPr id="221189" name="Object 4"/>
          <p:cNvGraphicFramePr>
            <a:graphicFrameLocks/>
          </p:cNvGraphicFramePr>
          <p:nvPr/>
        </p:nvGraphicFramePr>
        <p:xfrm>
          <a:off x="596900" y="7161213"/>
          <a:ext cx="5878513" cy="885825"/>
        </p:xfrm>
        <a:graphic>
          <a:graphicData uri="http://schemas.openxmlformats.org/presentationml/2006/ole">
            <mc:AlternateContent xmlns:mc="http://schemas.openxmlformats.org/markup-compatibility/2006">
              <mc:Choice xmlns:v="urn:schemas-microsoft-com:vml" Requires="v">
                <p:oleObj name="Document" r:id="rId3" imgW="5843016" imgH="883920" progId="Word.Document.6">
                  <p:embed/>
                </p:oleObj>
              </mc:Choice>
              <mc:Fallback>
                <p:oleObj name="Document" r:id="rId3" imgW="5843016" imgH="883920" progId="Word.Document.6">
                  <p:embed/>
                  <p:pic>
                    <p:nvPicPr>
                      <p:cNvPr id="0" name="Object 4"/>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6900" y="7161213"/>
                        <a:ext cx="5878513" cy="885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Rectangle 7"/>
          <p:cNvSpPr>
            <a:spLocks noGrp="1" noChangeArrowheads="1"/>
          </p:cNvSpPr>
          <p:nvPr>
            <p:ph type="sldNum" sz="quarter" idx="5"/>
          </p:nvPr>
        </p:nvSpPr>
        <p:spPr>
          <a:noFill/>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spcBef>
                <a:spcPct val="0"/>
              </a:spcBef>
            </a:pPr>
            <a:fld id="{A385DFB1-D622-4955-B8A8-34291692E65C}" type="slidenum">
              <a:rPr lang="en-US" altLang="zh-CN" smtClean="0"/>
              <a:pPr>
                <a:spcBef>
                  <a:spcPct val="0"/>
                </a:spcBef>
              </a:pPr>
              <a:t>119</a:t>
            </a:fld>
            <a:endParaRPr lang="en-US" altLang="zh-CN"/>
          </a:p>
        </p:txBody>
      </p:sp>
      <p:sp>
        <p:nvSpPr>
          <p:cNvPr id="223235" name="Rectangle 2"/>
          <p:cNvSpPr>
            <a:spLocks noChangeArrowheads="1"/>
          </p:cNvSpPr>
          <p:nvPr/>
        </p:nvSpPr>
        <p:spPr bwMode="auto">
          <a:xfrm>
            <a:off x="3883025" y="-1588"/>
            <a:ext cx="2974975" cy="4572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lgn="ctr" eaLnBrk="1" hangingPunct="1">
              <a:spcBef>
                <a:spcPct val="20000"/>
              </a:spcBef>
            </a:pPr>
            <a:endParaRPr kumimoji="0" lang="zh-CN" altLang="en-US" sz="3200">
              <a:latin typeface="Arial" panose="020B0604020202020204" pitchFamily="34" charset="0"/>
            </a:endParaRPr>
          </a:p>
        </p:txBody>
      </p:sp>
      <p:sp>
        <p:nvSpPr>
          <p:cNvPr id="223236" name="Rectangle 3"/>
          <p:cNvSpPr>
            <a:spLocks noChangeArrowheads="1"/>
          </p:cNvSpPr>
          <p:nvPr/>
        </p:nvSpPr>
        <p:spPr bwMode="auto">
          <a:xfrm>
            <a:off x="-1588" y="-1588"/>
            <a:ext cx="2971801" cy="4572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lgn="ctr" eaLnBrk="1" hangingPunct="1">
              <a:spcBef>
                <a:spcPct val="20000"/>
              </a:spcBef>
            </a:pPr>
            <a:endParaRPr kumimoji="0" lang="zh-CN" altLang="en-US" sz="3200">
              <a:latin typeface="Arial" panose="020B0604020202020204" pitchFamily="34" charset="0"/>
            </a:endParaRPr>
          </a:p>
        </p:txBody>
      </p:sp>
      <p:sp>
        <p:nvSpPr>
          <p:cNvPr id="223237" name="Rectangle 4"/>
          <p:cNvSpPr>
            <a:spLocks noGrp="1" noChangeArrowheads="1"/>
          </p:cNvSpPr>
          <p:nvPr>
            <p:ph type="body" idx="1"/>
          </p:nvPr>
        </p:nvSpPr>
        <p:spPr>
          <a:xfrm>
            <a:off x="455613" y="4770438"/>
            <a:ext cx="5341937" cy="3802062"/>
          </a:xfrm>
          <a:noFill/>
        </p:spPr>
        <p:txBody>
          <a:bodyPr lIns="92388" tIns="46195" rIns="92388" bIns="46195"/>
          <a:lstStyle/>
          <a:p>
            <a:pPr defTabSz="396875" eaLnBrk="1" hangingPunct="1">
              <a:tabLst>
                <a:tab pos="452438" algn="l"/>
              </a:tabLst>
            </a:pPr>
            <a:r>
              <a:rPr lang="en-US" altLang="zh-CN"/>
              <a:t>Retrieving Records with Equijoins</a:t>
            </a:r>
          </a:p>
          <a:p>
            <a:pPr marL="114300" lvl="1" defTabSz="396875" eaLnBrk="1" hangingPunct="1">
              <a:tabLst>
                <a:tab pos="452438" algn="l"/>
              </a:tabLst>
            </a:pPr>
            <a:r>
              <a:rPr lang="en-US" altLang="zh-CN"/>
              <a:t>In the above example:</a:t>
            </a:r>
          </a:p>
          <a:p>
            <a:pPr marL="446088" lvl="2" indent="-212725" defTabSz="396875" eaLnBrk="1" hangingPunct="1">
              <a:tabLst>
                <a:tab pos="452438" algn="l"/>
              </a:tabLst>
            </a:pPr>
            <a:r>
              <a:rPr lang="en-US" altLang="zh-CN"/>
              <a:t>The SELECT clause specifies the column names to retrieve:</a:t>
            </a:r>
          </a:p>
          <a:p>
            <a:pPr marL="842963" lvl="3" indent="-212725" defTabSz="396875" eaLnBrk="1" hangingPunct="1">
              <a:tabLst>
                <a:tab pos="452438" algn="l"/>
              </a:tabLst>
            </a:pPr>
            <a:r>
              <a:rPr lang="en-US" altLang="zh-CN"/>
              <a:t>employee name, employee number, and department number, which are columns in the EMP table</a:t>
            </a:r>
          </a:p>
          <a:p>
            <a:pPr marL="842963" lvl="3" indent="-212725" defTabSz="396875" eaLnBrk="1" hangingPunct="1">
              <a:tabLst>
                <a:tab pos="452438" algn="l"/>
              </a:tabLst>
            </a:pPr>
            <a:r>
              <a:rPr lang="en-US" altLang="zh-CN"/>
              <a:t>department number, department name, and location, which are columns in the DEPT table</a:t>
            </a:r>
          </a:p>
          <a:p>
            <a:pPr marL="446088" lvl="2" indent="-212725" defTabSz="396875" eaLnBrk="1" hangingPunct="1">
              <a:tabLst>
                <a:tab pos="452438" algn="l"/>
              </a:tabLst>
            </a:pPr>
            <a:r>
              <a:rPr lang="en-US" altLang="zh-CN"/>
              <a:t>The FROM clause specifies the two tables that the database must access:</a:t>
            </a:r>
          </a:p>
          <a:p>
            <a:pPr marL="842963" lvl="3" indent="-212725" defTabSz="396875" eaLnBrk="1" hangingPunct="1">
              <a:tabLst>
                <a:tab pos="452438" algn="l"/>
              </a:tabLst>
            </a:pPr>
            <a:r>
              <a:rPr lang="en-US" altLang="zh-CN"/>
              <a:t>EMP table</a:t>
            </a:r>
          </a:p>
          <a:p>
            <a:pPr marL="842963" lvl="3" indent="-212725" defTabSz="396875" eaLnBrk="1" hangingPunct="1">
              <a:tabLst>
                <a:tab pos="452438" algn="l"/>
              </a:tabLst>
            </a:pPr>
            <a:r>
              <a:rPr lang="en-US" altLang="zh-CN"/>
              <a:t>DEPT table</a:t>
            </a:r>
          </a:p>
          <a:p>
            <a:pPr marL="446088" lvl="2" indent="-212725" defTabSz="396875" eaLnBrk="1" hangingPunct="1">
              <a:tabLst>
                <a:tab pos="452438" algn="l"/>
              </a:tabLst>
            </a:pPr>
            <a:r>
              <a:rPr lang="en-US" altLang="zh-CN"/>
              <a:t>The WHERE clause specifies how the tables are to be joined:</a:t>
            </a:r>
          </a:p>
          <a:p>
            <a:pPr marL="842963" lvl="3" indent="-212725" defTabSz="396875" eaLnBrk="1" hangingPunct="1">
              <a:tabLst>
                <a:tab pos="452438" algn="l"/>
              </a:tabLst>
            </a:pPr>
            <a:r>
              <a:rPr lang="en-US" altLang="zh-CN"/>
              <a:t>EMP.DEPTNO=DEPT.DEPTNO </a:t>
            </a:r>
          </a:p>
          <a:p>
            <a:pPr marL="114300" lvl="1" defTabSz="396875" eaLnBrk="1" hangingPunct="1">
              <a:tabLst>
                <a:tab pos="452438" algn="l"/>
              </a:tabLst>
            </a:pPr>
            <a:r>
              <a:rPr lang="en-US" altLang="zh-CN"/>
              <a:t>Because the DEPTNO column is common to both tables, it must be prefixed by the table name to avoid ambiguity. </a:t>
            </a:r>
          </a:p>
        </p:txBody>
      </p:sp>
      <p:sp>
        <p:nvSpPr>
          <p:cNvPr id="223238" name="Rectangle 5"/>
          <p:cNvSpPr>
            <a:spLocks noGrp="1" noRot="1" noChangeAspect="1" noChangeArrowheads="1" noTextEdit="1"/>
          </p:cNvSpPr>
          <p:nvPr>
            <p:ph type="sldImg"/>
          </p:nvPr>
        </p:nvSpPr>
        <p:spPr>
          <a:xfrm>
            <a:off x="-533400" y="169863"/>
            <a:ext cx="7915275" cy="4452937"/>
          </a:xfrm>
          <a:ln w="12700" cap="flat">
            <a:solidFill>
              <a:schemeClr val="tx1"/>
            </a:solidFill>
          </a:ln>
        </p:spPr>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7"/>
          <p:cNvSpPr>
            <a:spLocks noGrp="1" noChangeArrowheads="1"/>
          </p:cNvSpPr>
          <p:nvPr>
            <p:ph type="sldNum" sz="quarter" idx="5"/>
          </p:nvPr>
        </p:nvSpPr>
        <p:spPr>
          <a:noFill/>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spcBef>
                <a:spcPct val="0"/>
              </a:spcBef>
            </a:pPr>
            <a:fld id="{5703EFB9-84DA-4591-BBC0-0F81DC8FA2FF}" type="slidenum">
              <a:rPr lang="en-US" altLang="zh-CN" smtClean="0"/>
              <a:pPr>
                <a:spcBef>
                  <a:spcPct val="0"/>
                </a:spcBef>
              </a:pPr>
              <a:t>120</a:t>
            </a:fld>
            <a:endParaRPr lang="en-US" altLang="zh-CN"/>
          </a:p>
        </p:txBody>
      </p:sp>
      <p:sp>
        <p:nvSpPr>
          <p:cNvPr id="225283" name="Rectangle 2"/>
          <p:cNvSpPr>
            <a:spLocks noChangeArrowheads="1"/>
          </p:cNvSpPr>
          <p:nvPr/>
        </p:nvSpPr>
        <p:spPr bwMode="auto">
          <a:xfrm>
            <a:off x="3881438" y="0"/>
            <a:ext cx="2978150" cy="458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lgn="ctr" eaLnBrk="1" hangingPunct="1">
              <a:spcBef>
                <a:spcPct val="20000"/>
              </a:spcBef>
            </a:pPr>
            <a:endParaRPr kumimoji="0" lang="zh-CN" altLang="en-US" sz="3200">
              <a:latin typeface="Arial" panose="020B0604020202020204" pitchFamily="34" charset="0"/>
            </a:endParaRPr>
          </a:p>
        </p:txBody>
      </p:sp>
      <p:sp>
        <p:nvSpPr>
          <p:cNvPr id="225284" name="Rectangle 3"/>
          <p:cNvSpPr>
            <a:spLocks noChangeArrowheads="1"/>
          </p:cNvSpPr>
          <p:nvPr/>
        </p:nvSpPr>
        <p:spPr bwMode="auto">
          <a:xfrm>
            <a:off x="-3175" y="0"/>
            <a:ext cx="2974975" cy="458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lgn="ctr" eaLnBrk="1" hangingPunct="1">
              <a:spcBef>
                <a:spcPct val="20000"/>
              </a:spcBef>
            </a:pPr>
            <a:endParaRPr kumimoji="0" lang="zh-CN" altLang="en-US" sz="3200">
              <a:latin typeface="Arial" panose="020B0604020202020204" pitchFamily="34" charset="0"/>
            </a:endParaRPr>
          </a:p>
        </p:txBody>
      </p:sp>
      <p:sp>
        <p:nvSpPr>
          <p:cNvPr id="225285" name="Rectangle 4"/>
          <p:cNvSpPr>
            <a:spLocks noGrp="1" noChangeArrowheads="1"/>
          </p:cNvSpPr>
          <p:nvPr>
            <p:ph type="body" idx="1"/>
          </p:nvPr>
        </p:nvSpPr>
        <p:spPr>
          <a:xfrm>
            <a:off x="412750" y="4773613"/>
            <a:ext cx="6029325" cy="3756025"/>
          </a:xfrm>
          <a:noFill/>
        </p:spPr>
        <p:txBody>
          <a:bodyPr lIns="92388" tIns="46195" rIns="92388" bIns="46195"/>
          <a:lstStyle/>
          <a:p>
            <a:pPr algn="just" defTabSz="403225" eaLnBrk="1" hangingPunct="1"/>
            <a:r>
              <a:rPr lang="en-US" altLang="zh-CN"/>
              <a:t>Qualifying Ambiguous Column Names</a:t>
            </a:r>
            <a:endParaRPr lang="en-US" altLang="zh-CN">
              <a:latin typeface="Times" panose="02020603050405020304" pitchFamily="18" charset="0"/>
            </a:endParaRPr>
          </a:p>
          <a:p>
            <a:pPr marL="114300" lvl="1" defTabSz="403225" eaLnBrk="1" hangingPunct="1"/>
            <a:r>
              <a:rPr lang="en-US" altLang="zh-CN"/>
              <a:t>You need to qualify the names of the columns in the WHERE clause with the table name to avoid ambiguity. Without the table prefixes, the DEPTNO column could be from either the DEPT table or the EMP table. It is necessary to add the table prefix to execute your query.</a:t>
            </a:r>
          </a:p>
          <a:p>
            <a:pPr marL="114300" lvl="1" defTabSz="403225" eaLnBrk="1" hangingPunct="1"/>
            <a:r>
              <a:rPr lang="en-US" altLang="zh-CN"/>
              <a:t>If there are no common column names between the two tables, there is no need to qualify the columns. However, you will gain improved performance by using the table prefix because you tell the Oracle Server exactly where to go to find columns.</a:t>
            </a:r>
          </a:p>
          <a:p>
            <a:pPr marL="114300" lvl="1" defTabSz="403225" eaLnBrk="1" hangingPunct="1"/>
            <a:r>
              <a:rPr lang="en-US" altLang="zh-CN"/>
              <a:t>The requirement to qualify ambiguous column names is also applicable to columns that may be ambiguous in other clauses such as SELECT clause or ORDER BY clause.</a:t>
            </a:r>
          </a:p>
          <a:p>
            <a:pPr marL="114300" lvl="1" defTabSz="403225" eaLnBrk="1" hangingPunct="1"/>
            <a:endParaRPr lang="en-US" altLang="zh-CN"/>
          </a:p>
          <a:p>
            <a:pPr marL="114300" lvl="1" defTabSz="403225" eaLnBrk="1" hangingPunct="1"/>
            <a:endParaRPr lang="en-US" altLang="zh-CN"/>
          </a:p>
          <a:p>
            <a:pPr marL="114300" lvl="1" defTabSz="403225" eaLnBrk="1" hangingPunct="1"/>
            <a:endParaRPr lang="en-US" altLang="zh-CN"/>
          </a:p>
          <a:p>
            <a:pPr marL="114300" lvl="1" defTabSz="403225" eaLnBrk="1" hangingPunct="1"/>
            <a:endParaRPr lang="en-US" altLang="zh-CN"/>
          </a:p>
          <a:p>
            <a:pPr marL="114300" lvl="1" defTabSz="403225" eaLnBrk="1" hangingPunct="1"/>
            <a:endParaRPr lang="en-US" altLang="zh-CN"/>
          </a:p>
          <a:p>
            <a:pPr marL="114300" lvl="1" defTabSz="403225" eaLnBrk="1" hangingPunct="1"/>
            <a:endParaRPr lang="en-US" altLang="zh-CN"/>
          </a:p>
          <a:p>
            <a:pPr defTabSz="403225" eaLnBrk="1" hangingPunct="1"/>
            <a:r>
              <a:rPr lang="en-US" altLang="zh-CN">
                <a:solidFill>
                  <a:schemeClr val="accent2"/>
                </a:solidFill>
              </a:rPr>
              <a:t>Class Management Note</a:t>
            </a:r>
          </a:p>
          <a:p>
            <a:pPr marL="114300" lvl="1" defTabSz="403225" eaLnBrk="1" hangingPunct="1"/>
            <a:r>
              <a:rPr lang="en-US" altLang="zh-CN">
                <a:solidFill>
                  <a:schemeClr val="accent2"/>
                </a:solidFill>
              </a:rPr>
              <a:t>Demo: </a:t>
            </a:r>
            <a:r>
              <a:rPr lang="en-US" altLang="zh-CN" i="1">
                <a:solidFill>
                  <a:schemeClr val="accent2"/>
                </a:solidFill>
              </a:rPr>
              <a:t>l4loc.sql</a:t>
            </a:r>
          </a:p>
          <a:p>
            <a:pPr marL="114300" lvl="1" defTabSz="403225" eaLnBrk="1" hangingPunct="1"/>
            <a:r>
              <a:rPr lang="en-US" altLang="zh-CN">
                <a:solidFill>
                  <a:schemeClr val="accent2"/>
                </a:solidFill>
              </a:rPr>
              <a:t>Purpose: To illustrate a SELECT clause with no aliases.</a:t>
            </a:r>
            <a:endParaRPr lang="en-US" altLang="zh-CN" i="1"/>
          </a:p>
          <a:p>
            <a:pPr defTabSz="403225" eaLnBrk="1" hangingPunct="1"/>
            <a:endParaRPr lang="en-US" altLang="zh-CN" b="1" i="1"/>
          </a:p>
        </p:txBody>
      </p:sp>
      <p:sp>
        <p:nvSpPr>
          <p:cNvPr id="225286" name="Rectangle 5"/>
          <p:cNvSpPr>
            <a:spLocks noGrp="1" noRot="1" noChangeAspect="1" noChangeArrowheads="1" noTextEdit="1"/>
          </p:cNvSpPr>
          <p:nvPr>
            <p:ph type="sldImg"/>
          </p:nvPr>
        </p:nvSpPr>
        <p:spPr>
          <a:xfrm>
            <a:off x="-493713" y="157163"/>
            <a:ext cx="7839076" cy="4410075"/>
          </a:xfrm>
          <a:ln w="12700" cap="flat">
            <a:solidFill>
              <a:schemeClr val="tx1"/>
            </a:solidFill>
          </a:ln>
        </p:spPr>
      </p:sp>
      <p:grpSp>
        <p:nvGrpSpPr>
          <p:cNvPr id="225287" name="Group 6"/>
          <p:cNvGrpSpPr>
            <a:grpSpLocks/>
          </p:cNvGrpSpPr>
          <p:nvPr/>
        </p:nvGrpSpPr>
        <p:grpSpPr bwMode="auto">
          <a:xfrm>
            <a:off x="230188" y="6170613"/>
            <a:ext cx="282575" cy="290512"/>
            <a:chOff x="144" y="3880"/>
            <a:chExt cx="177" cy="183"/>
          </a:xfrm>
        </p:grpSpPr>
        <p:sp>
          <p:nvSpPr>
            <p:cNvPr id="225288" name="Freeform 7"/>
            <p:cNvSpPr>
              <a:spLocks/>
            </p:cNvSpPr>
            <p:nvPr/>
          </p:nvSpPr>
          <p:spPr bwMode="auto">
            <a:xfrm>
              <a:off x="144" y="3880"/>
              <a:ext cx="177" cy="183"/>
            </a:xfrm>
            <a:custGeom>
              <a:avLst/>
              <a:gdLst>
                <a:gd name="T0" fmla="*/ 176 w 177"/>
                <a:gd name="T1" fmla="*/ 182 h 183"/>
                <a:gd name="T2" fmla="*/ 176 w 177"/>
                <a:gd name="T3" fmla="*/ 0 h 183"/>
                <a:gd name="T4" fmla="*/ 0 w 177"/>
                <a:gd name="T5" fmla="*/ 0 h 183"/>
                <a:gd name="T6" fmla="*/ 0 w 177"/>
                <a:gd name="T7" fmla="*/ 182 h 183"/>
                <a:gd name="T8" fmla="*/ 176 w 177"/>
                <a:gd name="T9" fmla="*/ 182 h 18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7" h="183">
                  <a:moveTo>
                    <a:pt x="176" y="182"/>
                  </a:moveTo>
                  <a:lnTo>
                    <a:pt x="176" y="0"/>
                  </a:lnTo>
                  <a:lnTo>
                    <a:pt x="0" y="0"/>
                  </a:lnTo>
                  <a:lnTo>
                    <a:pt x="0" y="182"/>
                  </a:lnTo>
                  <a:lnTo>
                    <a:pt x="176" y="182"/>
                  </a:lnTo>
                </a:path>
              </a:pathLst>
            </a:custGeom>
            <a:solidFill>
              <a:srgbClr val="00000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25289" name="Freeform 8"/>
            <p:cNvSpPr>
              <a:spLocks/>
            </p:cNvSpPr>
            <p:nvPr/>
          </p:nvSpPr>
          <p:spPr bwMode="auto">
            <a:xfrm>
              <a:off x="154" y="3888"/>
              <a:ext cx="161" cy="164"/>
            </a:xfrm>
            <a:custGeom>
              <a:avLst/>
              <a:gdLst>
                <a:gd name="T0" fmla="*/ 82 w 161"/>
                <a:gd name="T1" fmla="*/ 0 h 164"/>
                <a:gd name="T2" fmla="*/ 0 w 161"/>
                <a:gd name="T3" fmla="*/ 163 h 164"/>
                <a:gd name="T4" fmla="*/ 160 w 161"/>
                <a:gd name="T5" fmla="*/ 163 h 164"/>
                <a:gd name="T6" fmla="*/ 82 w 161"/>
                <a:gd name="T7" fmla="*/ 0 h 16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61" h="164">
                  <a:moveTo>
                    <a:pt x="82" y="0"/>
                  </a:moveTo>
                  <a:lnTo>
                    <a:pt x="0" y="163"/>
                  </a:lnTo>
                  <a:lnTo>
                    <a:pt x="160" y="163"/>
                  </a:lnTo>
                  <a:lnTo>
                    <a:pt x="82" y="0"/>
                  </a:lnTo>
                </a:path>
              </a:pathLst>
            </a:custGeom>
            <a:solidFill>
              <a:srgbClr val="FFFF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25290" name="Freeform 9"/>
            <p:cNvSpPr>
              <a:spLocks/>
            </p:cNvSpPr>
            <p:nvPr/>
          </p:nvSpPr>
          <p:spPr bwMode="auto">
            <a:xfrm>
              <a:off x="171" y="3907"/>
              <a:ext cx="132" cy="134"/>
            </a:xfrm>
            <a:custGeom>
              <a:avLst/>
              <a:gdLst>
                <a:gd name="T0" fmla="*/ 64 w 132"/>
                <a:gd name="T1" fmla="*/ 0 h 134"/>
                <a:gd name="T2" fmla="*/ 0 w 132"/>
                <a:gd name="T3" fmla="*/ 133 h 134"/>
                <a:gd name="T4" fmla="*/ 131 w 132"/>
                <a:gd name="T5" fmla="*/ 133 h 134"/>
                <a:gd name="T6" fmla="*/ 64 w 132"/>
                <a:gd name="T7" fmla="*/ 0 h 13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32" h="134">
                  <a:moveTo>
                    <a:pt x="64" y="0"/>
                  </a:moveTo>
                  <a:lnTo>
                    <a:pt x="0" y="133"/>
                  </a:lnTo>
                  <a:lnTo>
                    <a:pt x="131" y="133"/>
                  </a:lnTo>
                  <a:lnTo>
                    <a:pt x="64" y="0"/>
                  </a:lnTo>
                </a:path>
              </a:pathLst>
            </a:custGeom>
            <a:solidFill>
              <a:srgbClr val="00000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25291" name="Freeform 10"/>
            <p:cNvSpPr>
              <a:spLocks/>
            </p:cNvSpPr>
            <p:nvPr/>
          </p:nvSpPr>
          <p:spPr bwMode="auto">
            <a:xfrm>
              <a:off x="228" y="4018"/>
              <a:ext cx="20" cy="19"/>
            </a:xfrm>
            <a:custGeom>
              <a:avLst/>
              <a:gdLst>
                <a:gd name="T0" fmla="*/ 9 w 20"/>
                <a:gd name="T1" fmla="*/ 18 h 19"/>
                <a:gd name="T2" fmla="*/ 10 w 20"/>
                <a:gd name="T3" fmla="*/ 16 h 19"/>
                <a:gd name="T4" fmla="*/ 12 w 20"/>
                <a:gd name="T5" fmla="*/ 16 h 19"/>
                <a:gd name="T6" fmla="*/ 14 w 20"/>
                <a:gd name="T7" fmla="*/ 15 h 19"/>
                <a:gd name="T8" fmla="*/ 15 w 20"/>
                <a:gd name="T9" fmla="*/ 14 h 19"/>
                <a:gd name="T10" fmla="*/ 16 w 20"/>
                <a:gd name="T11" fmla="*/ 13 h 19"/>
                <a:gd name="T12" fmla="*/ 17 w 20"/>
                <a:gd name="T13" fmla="*/ 11 h 19"/>
                <a:gd name="T14" fmla="*/ 17 w 20"/>
                <a:gd name="T15" fmla="*/ 10 h 19"/>
                <a:gd name="T16" fmla="*/ 19 w 20"/>
                <a:gd name="T17" fmla="*/ 8 h 19"/>
                <a:gd name="T18" fmla="*/ 17 w 20"/>
                <a:gd name="T19" fmla="*/ 6 h 19"/>
                <a:gd name="T20" fmla="*/ 17 w 20"/>
                <a:gd name="T21" fmla="*/ 5 h 19"/>
                <a:gd name="T22" fmla="*/ 16 w 20"/>
                <a:gd name="T23" fmla="*/ 3 h 19"/>
                <a:gd name="T24" fmla="*/ 15 w 20"/>
                <a:gd name="T25" fmla="*/ 2 h 19"/>
                <a:gd name="T26" fmla="*/ 14 w 20"/>
                <a:gd name="T27" fmla="*/ 1 h 19"/>
                <a:gd name="T28" fmla="*/ 12 w 20"/>
                <a:gd name="T29" fmla="*/ 0 h 19"/>
                <a:gd name="T30" fmla="*/ 10 w 20"/>
                <a:gd name="T31" fmla="*/ 0 h 19"/>
                <a:gd name="T32" fmla="*/ 9 w 20"/>
                <a:gd name="T33" fmla="*/ 0 h 19"/>
                <a:gd name="T34" fmla="*/ 7 w 20"/>
                <a:gd name="T35" fmla="*/ 0 h 19"/>
                <a:gd name="T36" fmla="*/ 5 w 20"/>
                <a:gd name="T37" fmla="*/ 0 h 19"/>
                <a:gd name="T38" fmla="*/ 4 w 20"/>
                <a:gd name="T39" fmla="*/ 1 h 19"/>
                <a:gd name="T40" fmla="*/ 2 w 20"/>
                <a:gd name="T41" fmla="*/ 2 h 19"/>
                <a:gd name="T42" fmla="*/ 1 w 20"/>
                <a:gd name="T43" fmla="*/ 3 h 19"/>
                <a:gd name="T44" fmla="*/ 1 w 20"/>
                <a:gd name="T45" fmla="*/ 5 h 19"/>
                <a:gd name="T46" fmla="*/ 0 w 20"/>
                <a:gd name="T47" fmla="*/ 6 h 19"/>
                <a:gd name="T48" fmla="*/ 0 w 20"/>
                <a:gd name="T49" fmla="*/ 8 h 19"/>
                <a:gd name="T50" fmla="*/ 0 w 20"/>
                <a:gd name="T51" fmla="*/ 10 h 19"/>
                <a:gd name="T52" fmla="*/ 1 w 20"/>
                <a:gd name="T53" fmla="*/ 11 h 19"/>
                <a:gd name="T54" fmla="*/ 1 w 20"/>
                <a:gd name="T55" fmla="*/ 13 h 19"/>
                <a:gd name="T56" fmla="*/ 2 w 20"/>
                <a:gd name="T57" fmla="*/ 14 h 19"/>
                <a:gd name="T58" fmla="*/ 4 w 20"/>
                <a:gd name="T59" fmla="*/ 15 h 19"/>
                <a:gd name="T60" fmla="*/ 5 w 20"/>
                <a:gd name="T61" fmla="*/ 16 h 19"/>
                <a:gd name="T62" fmla="*/ 7 w 20"/>
                <a:gd name="T63" fmla="*/ 16 h 19"/>
                <a:gd name="T64" fmla="*/ 9 w 20"/>
                <a:gd name="T65" fmla="*/ 18 h 1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20" h="19">
                  <a:moveTo>
                    <a:pt x="9" y="18"/>
                  </a:moveTo>
                  <a:lnTo>
                    <a:pt x="10" y="16"/>
                  </a:lnTo>
                  <a:lnTo>
                    <a:pt x="12" y="16"/>
                  </a:lnTo>
                  <a:lnTo>
                    <a:pt x="14" y="15"/>
                  </a:lnTo>
                  <a:lnTo>
                    <a:pt x="15" y="14"/>
                  </a:lnTo>
                  <a:lnTo>
                    <a:pt x="16" y="13"/>
                  </a:lnTo>
                  <a:lnTo>
                    <a:pt x="17" y="11"/>
                  </a:lnTo>
                  <a:lnTo>
                    <a:pt x="17" y="10"/>
                  </a:lnTo>
                  <a:lnTo>
                    <a:pt x="19" y="8"/>
                  </a:lnTo>
                  <a:lnTo>
                    <a:pt x="17" y="6"/>
                  </a:lnTo>
                  <a:lnTo>
                    <a:pt x="17" y="5"/>
                  </a:lnTo>
                  <a:lnTo>
                    <a:pt x="16" y="3"/>
                  </a:lnTo>
                  <a:lnTo>
                    <a:pt x="15" y="2"/>
                  </a:lnTo>
                  <a:lnTo>
                    <a:pt x="14" y="1"/>
                  </a:lnTo>
                  <a:lnTo>
                    <a:pt x="12" y="0"/>
                  </a:lnTo>
                  <a:lnTo>
                    <a:pt x="10" y="0"/>
                  </a:lnTo>
                  <a:lnTo>
                    <a:pt x="9" y="0"/>
                  </a:lnTo>
                  <a:lnTo>
                    <a:pt x="7" y="0"/>
                  </a:lnTo>
                  <a:lnTo>
                    <a:pt x="5" y="0"/>
                  </a:lnTo>
                  <a:lnTo>
                    <a:pt x="4" y="1"/>
                  </a:lnTo>
                  <a:lnTo>
                    <a:pt x="2" y="2"/>
                  </a:lnTo>
                  <a:lnTo>
                    <a:pt x="1" y="3"/>
                  </a:lnTo>
                  <a:lnTo>
                    <a:pt x="1" y="5"/>
                  </a:lnTo>
                  <a:lnTo>
                    <a:pt x="0" y="6"/>
                  </a:lnTo>
                  <a:lnTo>
                    <a:pt x="0" y="8"/>
                  </a:lnTo>
                  <a:lnTo>
                    <a:pt x="0" y="10"/>
                  </a:lnTo>
                  <a:lnTo>
                    <a:pt x="1" y="11"/>
                  </a:lnTo>
                  <a:lnTo>
                    <a:pt x="1" y="13"/>
                  </a:lnTo>
                  <a:lnTo>
                    <a:pt x="2" y="14"/>
                  </a:lnTo>
                  <a:lnTo>
                    <a:pt x="4" y="15"/>
                  </a:lnTo>
                  <a:lnTo>
                    <a:pt x="5" y="16"/>
                  </a:lnTo>
                  <a:lnTo>
                    <a:pt x="7" y="16"/>
                  </a:lnTo>
                  <a:lnTo>
                    <a:pt x="9" y="18"/>
                  </a:lnTo>
                </a:path>
              </a:pathLst>
            </a:custGeom>
            <a:solidFill>
              <a:srgbClr val="FFFF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25292" name="Freeform 11"/>
            <p:cNvSpPr>
              <a:spLocks/>
            </p:cNvSpPr>
            <p:nvPr/>
          </p:nvSpPr>
          <p:spPr bwMode="auto">
            <a:xfrm>
              <a:off x="228" y="3935"/>
              <a:ext cx="19" cy="80"/>
            </a:xfrm>
            <a:custGeom>
              <a:avLst/>
              <a:gdLst>
                <a:gd name="T0" fmla="*/ 10 w 19"/>
                <a:gd name="T1" fmla="*/ 0 h 80"/>
                <a:gd name="T2" fmla="*/ 11 w 19"/>
                <a:gd name="T3" fmla="*/ 0 h 80"/>
                <a:gd name="T4" fmla="*/ 13 w 19"/>
                <a:gd name="T5" fmla="*/ 0 h 80"/>
                <a:gd name="T6" fmla="*/ 15 w 19"/>
                <a:gd name="T7" fmla="*/ 2 h 80"/>
                <a:gd name="T8" fmla="*/ 17 w 19"/>
                <a:gd name="T9" fmla="*/ 7 h 80"/>
                <a:gd name="T10" fmla="*/ 18 w 19"/>
                <a:gd name="T11" fmla="*/ 15 h 80"/>
                <a:gd name="T12" fmla="*/ 18 w 19"/>
                <a:gd name="T13" fmla="*/ 29 h 80"/>
                <a:gd name="T14" fmla="*/ 15 w 19"/>
                <a:gd name="T15" fmla="*/ 50 h 80"/>
                <a:gd name="T16" fmla="*/ 10 w 19"/>
                <a:gd name="T17" fmla="*/ 79 h 80"/>
                <a:gd name="T18" fmla="*/ 5 w 19"/>
                <a:gd name="T19" fmla="*/ 63 h 80"/>
                <a:gd name="T20" fmla="*/ 2 w 19"/>
                <a:gd name="T21" fmla="*/ 48 h 80"/>
                <a:gd name="T22" fmla="*/ 0 w 19"/>
                <a:gd name="T23" fmla="*/ 34 h 80"/>
                <a:gd name="T24" fmla="*/ 0 w 19"/>
                <a:gd name="T25" fmla="*/ 22 h 80"/>
                <a:gd name="T26" fmla="*/ 1 w 19"/>
                <a:gd name="T27" fmla="*/ 11 h 80"/>
                <a:gd name="T28" fmla="*/ 4 w 19"/>
                <a:gd name="T29" fmla="*/ 4 h 80"/>
                <a:gd name="T30" fmla="*/ 7 w 19"/>
                <a:gd name="T31" fmla="*/ 0 h 80"/>
                <a:gd name="T32" fmla="*/ 10 w 19"/>
                <a:gd name="T33" fmla="*/ 0 h 8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9" h="80">
                  <a:moveTo>
                    <a:pt x="10" y="0"/>
                  </a:moveTo>
                  <a:lnTo>
                    <a:pt x="11" y="0"/>
                  </a:lnTo>
                  <a:lnTo>
                    <a:pt x="13" y="0"/>
                  </a:lnTo>
                  <a:lnTo>
                    <a:pt x="15" y="2"/>
                  </a:lnTo>
                  <a:lnTo>
                    <a:pt x="17" y="7"/>
                  </a:lnTo>
                  <a:lnTo>
                    <a:pt x="18" y="15"/>
                  </a:lnTo>
                  <a:lnTo>
                    <a:pt x="18" y="29"/>
                  </a:lnTo>
                  <a:lnTo>
                    <a:pt x="15" y="50"/>
                  </a:lnTo>
                  <a:lnTo>
                    <a:pt x="10" y="79"/>
                  </a:lnTo>
                  <a:lnTo>
                    <a:pt x="5" y="63"/>
                  </a:lnTo>
                  <a:lnTo>
                    <a:pt x="2" y="48"/>
                  </a:lnTo>
                  <a:lnTo>
                    <a:pt x="0" y="34"/>
                  </a:lnTo>
                  <a:lnTo>
                    <a:pt x="0" y="22"/>
                  </a:lnTo>
                  <a:lnTo>
                    <a:pt x="1" y="11"/>
                  </a:lnTo>
                  <a:lnTo>
                    <a:pt x="4" y="4"/>
                  </a:lnTo>
                  <a:lnTo>
                    <a:pt x="7" y="0"/>
                  </a:lnTo>
                  <a:lnTo>
                    <a:pt x="10" y="0"/>
                  </a:lnTo>
                </a:path>
              </a:pathLst>
            </a:custGeom>
            <a:solidFill>
              <a:srgbClr val="FFFF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p:cNvSpPr>
            <a:spLocks noGrp="1" noChangeArrowheads="1"/>
          </p:cNvSpPr>
          <p:nvPr>
            <p:ph type="sldNum" sz="quarter" idx="5"/>
          </p:nvPr>
        </p:nvSpPr>
        <p:spPr>
          <a:noFill/>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spcBef>
                <a:spcPct val="0"/>
              </a:spcBef>
            </a:pPr>
            <a:fld id="{CB0992DD-61BA-4CE8-8B58-FEDBAB01864C}" type="slidenum">
              <a:rPr lang="en-US" altLang="zh-CN" smtClean="0"/>
              <a:pPr>
                <a:spcBef>
                  <a:spcPct val="0"/>
                </a:spcBef>
              </a:pPr>
              <a:t>27</a:t>
            </a:fld>
            <a:endParaRPr lang="en-US" altLang="zh-CN"/>
          </a:p>
        </p:txBody>
      </p:sp>
      <p:sp>
        <p:nvSpPr>
          <p:cNvPr id="45059" name="Rectangle 2"/>
          <p:cNvSpPr>
            <a:spLocks noGrp="1" noChangeArrowheads="1"/>
          </p:cNvSpPr>
          <p:nvPr>
            <p:ph type="body" idx="1"/>
          </p:nvPr>
        </p:nvSpPr>
        <p:spPr>
          <a:xfrm>
            <a:off x="412750" y="4773613"/>
            <a:ext cx="6029325" cy="3756025"/>
          </a:xfrm>
          <a:noFill/>
        </p:spPr>
        <p:txBody>
          <a:bodyPr lIns="92388" tIns="46195" rIns="92388" bIns="46195"/>
          <a:lstStyle/>
          <a:p>
            <a:pPr defTabSz="401638" eaLnBrk="1" hangingPunct="1"/>
            <a:r>
              <a:rPr lang="en-US" altLang="zh-CN"/>
              <a:t>The NOT NULL Constraint (continued)</a:t>
            </a:r>
          </a:p>
          <a:p>
            <a:pPr marL="114300" lvl="1" defTabSz="401638" eaLnBrk="1" hangingPunct="1"/>
            <a:r>
              <a:rPr lang="en-US" altLang="zh-CN"/>
              <a:t>The NOT NULL constraint can be specified only at the column level, not at the table level.</a:t>
            </a:r>
          </a:p>
          <a:p>
            <a:pPr marL="114300" lvl="1" defTabSz="401638" eaLnBrk="1" hangingPunct="1"/>
            <a:r>
              <a:rPr lang="en-US" altLang="zh-CN"/>
              <a:t>The example above applies the NOT NULL constraint to the ENAME and DEPTNO columns of the EMP table. Because these constraints are unnamed, Oracle Server will create names for them.</a:t>
            </a:r>
          </a:p>
          <a:p>
            <a:pPr marL="114300" lvl="1" defTabSz="401638" eaLnBrk="1" hangingPunct="1"/>
            <a:r>
              <a:rPr lang="en-US" altLang="zh-CN"/>
              <a:t>You can specify the name of the constraint while specifying the constraint.  </a:t>
            </a:r>
          </a:p>
          <a:p>
            <a:pPr marL="114300" lvl="1" defTabSz="401638" eaLnBrk="1" hangingPunct="1"/>
            <a:endParaRPr lang="en-US" altLang="zh-CN"/>
          </a:p>
          <a:p>
            <a:pPr marL="114300" lvl="1" defTabSz="401638" eaLnBrk="1" hangingPunct="1"/>
            <a:endParaRPr lang="en-US" altLang="zh-CN"/>
          </a:p>
          <a:p>
            <a:pPr marL="114300" lvl="1" defTabSz="401638" eaLnBrk="1" hangingPunct="1"/>
            <a:endParaRPr lang="en-US" altLang="zh-CN"/>
          </a:p>
          <a:p>
            <a:pPr marL="114300" lvl="1" defTabSz="401638" eaLnBrk="1" hangingPunct="1">
              <a:spcBef>
                <a:spcPct val="65000"/>
              </a:spcBef>
            </a:pPr>
            <a:r>
              <a:rPr lang="en-US" altLang="zh-CN" b="1"/>
              <a:t>Note:</a:t>
            </a:r>
            <a:r>
              <a:rPr lang="en-US" altLang="zh-CN"/>
              <a:t> All the constraint examples described in this lesson may not be present in the sample tables provided with the course. If desired, these constraints can be added to the tables.</a:t>
            </a:r>
          </a:p>
        </p:txBody>
      </p:sp>
      <p:sp>
        <p:nvSpPr>
          <p:cNvPr id="45060" name="Rectangle 3"/>
          <p:cNvSpPr>
            <a:spLocks noGrp="1" noRot="1" noChangeAspect="1" noChangeArrowheads="1" noTextEdit="1"/>
          </p:cNvSpPr>
          <p:nvPr>
            <p:ph type="sldImg"/>
          </p:nvPr>
        </p:nvSpPr>
        <p:spPr>
          <a:xfrm>
            <a:off x="-493713" y="157163"/>
            <a:ext cx="7839076" cy="4410075"/>
          </a:xfrm>
          <a:ln w="12700" cap="flat">
            <a:solidFill>
              <a:schemeClr val="tx1"/>
            </a:solidFill>
          </a:ln>
        </p:spPr>
      </p:sp>
      <p:sp>
        <p:nvSpPr>
          <p:cNvPr id="45061" name="Rectangle 4"/>
          <p:cNvSpPr>
            <a:spLocks noChangeArrowheads="1"/>
          </p:cNvSpPr>
          <p:nvPr/>
        </p:nvSpPr>
        <p:spPr bwMode="auto">
          <a:xfrm>
            <a:off x="606425" y="5853113"/>
            <a:ext cx="5470525" cy="646112"/>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lgn="ctr" eaLnBrk="1" hangingPunct="1">
              <a:spcBef>
                <a:spcPct val="20000"/>
              </a:spcBef>
            </a:pPr>
            <a:endParaRPr kumimoji="0" lang="zh-CN" altLang="en-US" sz="3200">
              <a:latin typeface="Arial" panose="020B0604020202020204" pitchFamily="34" charset="0"/>
            </a:endParaRPr>
          </a:p>
        </p:txBody>
      </p:sp>
      <p:sp>
        <p:nvSpPr>
          <p:cNvPr id="45062" name="Rectangle 5"/>
          <p:cNvSpPr>
            <a:spLocks noChangeArrowheads="1"/>
          </p:cNvSpPr>
          <p:nvPr/>
        </p:nvSpPr>
        <p:spPr bwMode="auto">
          <a:xfrm>
            <a:off x="596900" y="5892800"/>
            <a:ext cx="3876675" cy="563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796" tIns="44601" rIns="90796" bIns="44601">
            <a:spAutoFit/>
          </a:bodyPr>
          <a:lstStyle>
            <a:lvl1pPr defTabSz="873125">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defTabSz="873125">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defTabSz="873125">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defTabSz="873125">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defTabSz="873125">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defTabSz="873125"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defTabSz="873125"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defTabSz="873125"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defTabSz="873125"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spcBef>
                <a:spcPct val="0"/>
              </a:spcBef>
            </a:pPr>
            <a:r>
              <a:rPr kumimoji="0" lang="en-US" altLang="zh-CN" sz="1100" b="1">
                <a:solidFill>
                  <a:srgbClr val="000000"/>
                </a:solidFill>
                <a:latin typeface="Courier New" panose="02070309020205020404" pitchFamily="49" charset="0"/>
              </a:rPr>
              <a:t> ... deptno NUMBER(7,2) </a:t>
            </a:r>
          </a:p>
          <a:p>
            <a:pPr>
              <a:spcBef>
                <a:spcPct val="0"/>
              </a:spcBef>
            </a:pPr>
            <a:r>
              <a:rPr kumimoji="0" lang="en-US" altLang="zh-CN" sz="1100" b="1">
                <a:solidFill>
                  <a:srgbClr val="000000"/>
                </a:solidFill>
                <a:latin typeface="Courier New" panose="02070309020205020404" pitchFamily="49" charset="0"/>
              </a:rPr>
              <a:t>      CONSTRAINT emp_deptno_nn NOT NULL...</a:t>
            </a:r>
            <a:r>
              <a:rPr kumimoji="0" lang="en-US" altLang="zh-CN" sz="2000" b="1">
                <a:solidFill>
                  <a:schemeClr val="bg2"/>
                </a:solidFill>
                <a:latin typeface="Courier New" panose="02070309020205020404" pitchFamily="49" charset="0"/>
              </a:rPr>
              <a:t> </a:t>
            </a: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7"/>
          <p:cNvSpPr>
            <a:spLocks noGrp="1" noChangeArrowheads="1"/>
          </p:cNvSpPr>
          <p:nvPr>
            <p:ph type="sldNum" sz="quarter" idx="5"/>
          </p:nvPr>
        </p:nvSpPr>
        <p:spPr>
          <a:noFill/>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spcBef>
                <a:spcPct val="0"/>
              </a:spcBef>
            </a:pPr>
            <a:fld id="{029744B8-F434-4D9D-8D61-B2CCD0E1BFA0}" type="slidenum">
              <a:rPr lang="en-US" altLang="zh-CN" smtClean="0"/>
              <a:pPr>
                <a:spcBef>
                  <a:spcPct val="0"/>
                </a:spcBef>
              </a:pPr>
              <a:t>121</a:t>
            </a:fld>
            <a:endParaRPr lang="en-US" altLang="zh-CN"/>
          </a:p>
        </p:txBody>
      </p:sp>
      <p:sp>
        <p:nvSpPr>
          <p:cNvPr id="227331" name="Rectangle 2"/>
          <p:cNvSpPr>
            <a:spLocks noGrp="1" noRot="1" noChangeAspect="1" noChangeArrowheads="1" noTextEdit="1"/>
          </p:cNvSpPr>
          <p:nvPr>
            <p:ph type="sldImg"/>
          </p:nvPr>
        </p:nvSpPr>
        <p:spPr>
          <a:xfrm>
            <a:off x="-533400" y="169863"/>
            <a:ext cx="7915275" cy="4452937"/>
          </a:xfrm>
          <a:ln w="12700" cap="flat">
            <a:solidFill>
              <a:schemeClr val="tx1"/>
            </a:solidFill>
          </a:ln>
        </p:spPr>
      </p:sp>
      <p:sp>
        <p:nvSpPr>
          <p:cNvPr id="227332" name="Rectangle 3"/>
          <p:cNvSpPr>
            <a:spLocks noGrp="1" noChangeArrowheads="1"/>
          </p:cNvSpPr>
          <p:nvPr>
            <p:ph type="body" idx="1"/>
          </p:nvPr>
        </p:nvSpPr>
        <p:spPr>
          <a:xfrm>
            <a:off x="455613" y="4770438"/>
            <a:ext cx="5341937" cy="3802062"/>
          </a:xfrm>
          <a:noFill/>
        </p:spPr>
        <p:txBody>
          <a:bodyPr lIns="92388" tIns="46195" rIns="92388" bIns="46195"/>
          <a:lstStyle/>
          <a:p>
            <a:pPr defTabSz="396875" eaLnBrk="1" hangingPunct="1">
              <a:tabLst>
                <a:tab pos="452438" algn="l"/>
              </a:tabLst>
            </a:pPr>
            <a:r>
              <a:rPr lang="en-US" altLang="zh-CN"/>
              <a:t>Table Aliases</a:t>
            </a:r>
          </a:p>
          <a:p>
            <a:pPr marL="114300" lvl="1" defTabSz="396875" eaLnBrk="1" hangingPunct="1">
              <a:tabLst>
                <a:tab pos="452438" algn="l"/>
              </a:tabLst>
            </a:pPr>
            <a:r>
              <a:rPr lang="en-US" altLang="zh-CN"/>
              <a:t>Qualifying column names with table names can be very time consuming, particularly if table names are lengthy. You can use table </a:t>
            </a:r>
            <a:r>
              <a:rPr lang="en-US" altLang="zh-CN" i="1"/>
              <a:t>aliases</a:t>
            </a:r>
            <a:r>
              <a:rPr lang="en-US" altLang="zh-CN"/>
              <a:t> instead of table names. Just as a column alias gives a column another name, a table alias gives a table another name. Table aliases help to keep SQL code smaller, therefore using less memory.</a:t>
            </a:r>
          </a:p>
          <a:p>
            <a:pPr marL="114300" lvl="1" defTabSz="396875" eaLnBrk="1" hangingPunct="1">
              <a:tabLst>
                <a:tab pos="452438" algn="l"/>
              </a:tabLst>
            </a:pPr>
            <a:r>
              <a:rPr lang="en-US" altLang="zh-CN"/>
              <a:t>Notice how table aliases are identified in the FROM clause in the example. The table name is specified in full, followed by a space and then the table alias. The EMP table has been given an alias of E, whereas the DEPT table has an alias of D.</a:t>
            </a:r>
          </a:p>
          <a:p>
            <a:pPr marL="114300" lvl="1" defTabSz="396875" eaLnBrk="1" hangingPunct="1">
              <a:tabLst>
                <a:tab pos="452438" algn="l"/>
              </a:tabLst>
            </a:pPr>
            <a:r>
              <a:rPr lang="en-US" altLang="zh-CN" b="1"/>
              <a:t>Guidelines</a:t>
            </a:r>
            <a:endParaRPr lang="en-US" altLang="zh-CN"/>
          </a:p>
          <a:p>
            <a:pPr marL="446088" lvl="2" indent="-212725" defTabSz="396875" eaLnBrk="1" hangingPunct="1">
              <a:tabLst>
                <a:tab pos="452438" algn="l"/>
              </a:tabLst>
            </a:pPr>
            <a:r>
              <a:rPr lang="en-US" altLang="zh-CN"/>
              <a:t>	Table aliases can be up to 30 characters in length, but the shorter they are the better. </a:t>
            </a:r>
          </a:p>
          <a:p>
            <a:pPr marL="446088" lvl="2" indent="-212725" defTabSz="396875" eaLnBrk="1" hangingPunct="1">
              <a:tabLst>
                <a:tab pos="452438" algn="l"/>
              </a:tabLst>
            </a:pPr>
            <a:r>
              <a:rPr lang="en-US" altLang="zh-CN"/>
              <a:t>	If a table alias is used for a particular table name in the FROM clause, then that table alias must be substituted for the table name throughout the SELECT statement.</a:t>
            </a:r>
          </a:p>
          <a:p>
            <a:pPr marL="446088" lvl="2" indent="-212725" defTabSz="396875" eaLnBrk="1" hangingPunct="1">
              <a:tabLst>
                <a:tab pos="452438" algn="l"/>
              </a:tabLst>
            </a:pPr>
            <a:r>
              <a:rPr lang="en-US" altLang="zh-CN"/>
              <a:t>	Table aliases should be meaningful.</a:t>
            </a:r>
          </a:p>
          <a:p>
            <a:pPr marL="446088" lvl="2" indent="-212725" defTabSz="396875" eaLnBrk="1" hangingPunct="1">
              <a:tabLst>
                <a:tab pos="452438" algn="l"/>
              </a:tabLst>
            </a:pPr>
            <a:r>
              <a:rPr lang="en-US" altLang="zh-CN"/>
              <a:t>	The table alias is valid only for the current SELECT statement.</a:t>
            </a:r>
          </a:p>
          <a:p>
            <a:pPr defTabSz="396875" eaLnBrk="1" hangingPunct="1">
              <a:tabLst>
                <a:tab pos="452438" algn="l"/>
              </a:tabLst>
            </a:pPr>
            <a:endParaRPr lang="en-US" altLang="zh-CN" b="1"/>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8" name="Rectangle 7"/>
          <p:cNvSpPr>
            <a:spLocks noGrp="1" noChangeArrowheads="1"/>
          </p:cNvSpPr>
          <p:nvPr>
            <p:ph type="sldNum" sz="quarter" idx="5"/>
          </p:nvPr>
        </p:nvSpPr>
        <p:spPr>
          <a:noFill/>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spcBef>
                <a:spcPct val="0"/>
              </a:spcBef>
            </a:pPr>
            <a:fld id="{41682A6B-D9B4-4C9A-BA02-7B5D75ED5D25}" type="slidenum">
              <a:rPr lang="en-US" altLang="zh-CN" smtClean="0"/>
              <a:pPr>
                <a:spcBef>
                  <a:spcPct val="0"/>
                </a:spcBef>
              </a:pPr>
              <a:t>122</a:t>
            </a:fld>
            <a:endParaRPr lang="en-US" altLang="zh-CN"/>
          </a:p>
        </p:txBody>
      </p:sp>
      <p:sp>
        <p:nvSpPr>
          <p:cNvPr id="229379" name="Rectangle 2"/>
          <p:cNvSpPr>
            <a:spLocks noGrp="1" noRot="1" noChangeAspect="1" noChangeArrowheads="1" noTextEdit="1"/>
          </p:cNvSpPr>
          <p:nvPr>
            <p:ph type="sldImg"/>
          </p:nvPr>
        </p:nvSpPr>
        <p:spPr>
          <a:xfrm>
            <a:off x="-493713" y="157163"/>
            <a:ext cx="7839076" cy="4410075"/>
          </a:xfrm>
          <a:ln w="12700" cap="flat">
            <a:solidFill>
              <a:schemeClr val="tx1"/>
            </a:solidFill>
          </a:ln>
        </p:spPr>
      </p:sp>
      <p:sp>
        <p:nvSpPr>
          <p:cNvPr id="229380" name="Rectangle 3"/>
          <p:cNvSpPr>
            <a:spLocks noGrp="1" noChangeArrowheads="1"/>
          </p:cNvSpPr>
          <p:nvPr>
            <p:ph type="body" idx="1"/>
          </p:nvPr>
        </p:nvSpPr>
        <p:spPr>
          <a:xfrm>
            <a:off x="412750" y="4773613"/>
            <a:ext cx="6029325" cy="3756025"/>
          </a:xfrm>
          <a:noFill/>
        </p:spPr>
        <p:txBody>
          <a:bodyPr lIns="92388" tIns="46195" rIns="92388" bIns="46195"/>
          <a:lstStyle/>
          <a:p>
            <a:pPr eaLnBrk="1" hangingPunct="1"/>
            <a:r>
              <a:rPr lang="en-US" altLang="zh-CN"/>
              <a:t>Additional Search Conditions</a:t>
            </a:r>
          </a:p>
          <a:p>
            <a:pPr lvl="1" eaLnBrk="1" hangingPunct="1"/>
            <a:r>
              <a:rPr lang="en-US" altLang="zh-CN"/>
              <a:t>Sometimes you may need to join more than two tables. For example, to display the name, the orders placed, the item numbers, the total for each item, and the total for each order for customer TKB SPORT SHOP, you will have to join the CUSTOMER, ORD, and ITEM tables.  </a:t>
            </a:r>
          </a:p>
          <a:p>
            <a:pPr eaLnBrk="1" hangingPunct="1"/>
            <a:endParaRPr lang="en-US" altLang="zh-CN"/>
          </a:p>
          <a:p>
            <a:pPr eaLnBrk="1" hangingPunct="1"/>
            <a:endParaRPr lang="en-US" altLang="zh-CN"/>
          </a:p>
        </p:txBody>
      </p:sp>
      <p:sp>
        <p:nvSpPr>
          <p:cNvPr id="229381" name="Rectangle 4"/>
          <p:cNvSpPr>
            <a:spLocks noChangeArrowheads="1"/>
          </p:cNvSpPr>
          <p:nvPr/>
        </p:nvSpPr>
        <p:spPr bwMode="auto">
          <a:xfrm>
            <a:off x="619125" y="5591175"/>
            <a:ext cx="5665788" cy="990600"/>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5574" tIns="49380" rIns="95574" bIns="49380"/>
          <a:lstStyle>
            <a:lvl1pPr defTabSz="993775">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defTabSz="993775">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defTabSz="993775">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defTabSz="993775">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defTabSz="993775">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defTabSz="993775"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defTabSz="993775"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defTabSz="993775"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defTabSz="993775"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spcBef>
                <a:spcPct val="0"/>
              </a:spcBef>
            </a:pPr>
            <a:r>
              <a:rPr kumimoji="0" lang="en-US" altLang="zh-CN" sz="1100" b="1">
                <a:latin typeface="Courier New" panose="02070309020205020404" pitchFamily="49" charset="0"/>
              </a:rPr>
              <a:t>SQL&gt; SELECT	c.name, o.ordid, i.itemid, i.itemtot, o.total</a:t>
            </a:r>
          </a:p>
          <a:p>
            <a:pPr>
              <a:spcBef>
                <a:spcPct val="0"/>
              </a:spcBef>
            </a:pPr>
            <a:r>
              <a:rPr kumimoji="0" lang="en-US" altLang="zh-CN" sz="1100" b="1">
                <a:latin typeface="Courier New" panose="02070309020205020404" pitchFamily="49" charset="0"/>
              </a:rPr>
              <a:t>  2  FROM 	customer c, ord o, item i</a:t>
            </a:r>
          </a:p>
          <a:p>
            <a:pPr>
              <a:spcBef>
                <a:spcPct val="0"/>
              </a:spcBef>
            </a:pPr>
            <a:r>
              <a:rPr kumimoji="0" lang="en-US" altLang="zh-CN" sz="1100" b="1">
                <a:latin typeface="Courier New" panose="02070309020205020404" pitchFamily="49" charset="0"/>
              </a:rPr>
              <a:t>  3  WHERE	c.custid = o.custid</a:t>
            </a:r>
          </a:p>
          <a:p>
            <a:pPr>
              <a:spcBef>
                <a:spcPct val="0"/>
              </a:spcBef>
            </a:pPr>
            <a:r>
              <a:rPr kumimoji="0" lang="en-US" altLang="zh-CN" sz="1100" b="1">
                <a:latin typeface="Courier New" panose="02070309020205020404" pitchFamily="49" charset="0"/>
              </a:rPr>
              <a:t>  4  AND	o.ordid = i.ordid</a:t>
            </a:r>
          </a:p>
          <a:p>
            <a:pPr>
              <a:spcBef>
                <a:spcPct val="0"/>
              </a:spcBef>
            </a:pPr>
            <a:r>
              <a:rPr kumimoji="0" lang="en-US" altLang="zh-CN" sz="1100" b="1">
                <a:latin typeface="Courier New" panose="02070309020205020404" pitchFamily="49" charset="0"/>
              </a:rPr>
              <a:t>  5  AND	c.name = 'TKB SPORT SHOP';</a:t>
            </a:r>
          </a:p>
        </p:txBody>
      </p:sp>
      <p:sp>
        <p:nvSpPr>
          <p:cNvPr id="229382" name="Rectangle 5"/>
          <p:cNvSpPr>
            <a:spLocks noChangeArrowheads="1"/>
          </p:cNvSpPr>
          <p:nvPr/>
        </p:nvSpPr>
        <p:spPr bwMode="auto">
          <a:xfrm>
            <a:off x="619125" y="6692900"/>
            <a:ext cx="5665788" cy="941388"/>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5574" tIns="49380" rIns="95574" bIns="49380"/>
          <a:lstStyle>
            <a:lvl1pPr defTabSz="993775">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defTabSz="993775">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defTabSz="993775">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defTabSz="993775">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defTabSz="993775">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defTabSz="993775"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defTabSz="993775"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defTabSz="993775"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defTabSz="993775"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spcBef>
                <a:spcPct val="0"/>
              </a:spcBef>
            </a:pPr>
            <a:r>
              <a:rPr kumimoji="0" lang="en-US" altLang="zh-CN" sz="1100">
                <a:latin typeface="Courier New" panose="02070309020205020404" pitchFamily="49" charset="0"/>
              </a:rPr>
              <a:t>NAME             ORDID    ITEMID   ITEMTOT     TOTAL</a:t>
            </a:r>
          </a:p>
          <a:p>
            <a:pPr>
              <a:spcBef>
                <a:spcPct val="0"/>
              </a:spcBef>
            </a:pPr>
            <a:r>
              <a:rPr kumimoji="0" lang="en-US" altLang="zh-CN" sz="1100">
                <a:latin typeface="Courier New" panose="02070309020205020404" pitchFamily="49" charset="0"/>
              </a:rPr>
              <a:t>------------ --------- --------- --------- ---------</a:t>
            </a:r>
          </a:p>
          <a:p>
            <a:pPr>
              <a:spcBef>
                <a:spcPct val="0"/>
              </a:spcBef>
            </a:pPr>
            <a:r>
              <a:rPr kumimoji="0" lang="en-US" altLang="zh-CN" sz="1100">
                <a:latin typeface="Courier New" panose="02070309020205020404" pitchFamily="49" charset="0"/>
              </a:rPr>
              <a:t>TKB SPORT SHOP     610         3        58     101.4</a:t>
            </a:r>
          </a:p>
          <a:p>
            <a:pPr>
              <a:spcBef>
                <a:spcPct val="0"/>
              </a:spcBef>
            </a:pPr>
            <a:r>
              <a:rPr kumimoji="0" lang="en-US" altLang="zh-CN" sz="1100">
                <a:latin typeface="Courier New" panose="02070309020205020404" pitchFamily="49" charset="0"/>
              </a:rPr>
              <a:t>TKB SPORT SHOP     610         1        35     101.4</a:t>
            </a:r>
          </a:p>
          <a:p>
            <a:pPr>
              <a:spcBef>
                <a:spcPct val="0"/>
              </a:spcBef>
            </a:pPr>
            <a:r>
              <a:rPr kumimoji="0" lang="en-US" altLang="zh-CN" sz="1100">
                <a:latin typeface="Courier New" panose="02070309020205020404" pitchFamily="49" charset="0"/>
              </a:rPr>
              <a:t>TKB SPORT SHOP     610         2       8.4     101.4</a:t>
            </a: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Rectangle 7"/>
          <p:cNvSpPr>
            <a:spLocks noGrp="1" noChangeArrowheads="1"/>
          </p:cNvSpPr>
          <p:nvPr>
            <p:ph type="sldNum" sz="quarter" idx="5"/>
          </p:nvPr>
        </p:nvSpPr>
        <p:spPr>
          <a:noFill/>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spcBef>
                <a:spcPct val="0"/>
              </a:spcBef>
            </a:pPr>
            <a:fld id="{EB684C80-4193-4ACD-8D90-BAED2960300E}" type="slidenum">
              <a:rPr lang="en-US" altLang="zh-CN" smtClean="0"/>
              <a:pPr>
                <a:spcBef>
                  <a:spcPct val="0"/>
                </a:spcBef>
              </a:pPr>
              <a:t>123</a:t>
            </a:fld>
            <a:endParaRPr lang="en-US" altLang="zh-CN"/>
          </a:p>
        </p:txBody>
      </p:sp>
      <p:sp>
        <p:nvSpPr>
          <p:cNvPr id="231427" name="Rectangle 2"/>
          <p:cNvSpPr>
            <a:spLocks noChangeArrowheads="1"/>
          </p:cNvSpPr>
          <p:nvPr/>
        </p:nvSpPr>
        <p:spPr bwMode="auto">
          <a:xfrm>
            <a:off x="3883025" y="-1588"/>
            <a:ext cx="2974975" cy="4572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lgn="ctr" eaLnBrk="1" hangingPunct="1">
              <a:spcBef>
                <a:spcPct val="20000"/>
              </a:spcBef>
            </a:pPr>
            <a:endParaRPr kumimoji="0" lang="zh-CN" altLang="en-US" sz="3200">
              <a:latin typeface="Arial" panose="020B0604020202020204" pitchFamily="34" charset="0"/>
            </a:endParaRPr>
          </a:p>
        </p:txBody>
      </p:sp>
      <p:sp>
        <p:nvSpPr>
          <p:cNvPr id="231428" name="Rectangle 3"/>
          <p:cNvSpPr>
            <a:spLocks noChangeArrowheads="1"/>
          </p:cNvSpPr>
          <p:nvPr/>
        </p:nvSpPr>
        <p:spPr bwMode="auto">
          <a:xfrm>
            <a:off x="-1588" y="-1588"/>
            <a:ext cx="2971801" cy="4572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lgn="ctr" eaLnBrk="1" hangingPunct="1">
              <a:spcBef>
                <a:spcPct val="20000"/>
              </a:spcBef>
            </a:pPr>
            <a:endParaRPr kumimoji="0" lang="zh-CN" altLang="en-US" sz="3200">
              <a:latin typeface="Arial" panose="020B0604020202020204" pitchFamily="34" charset="0"/>
            </a:endParaRPr>
          </a:p>
        </p:txBody>
      </p:sp>
      <p:sp>
        <p:nvSpPr>
          <p:cNvPr id="231429" name="Rectangle 4"/>
          <p:cNvSpPr>
            <a:spLocks noGrp="1" noChangeArrowheads="1"/>
          </p:cNvSpPr>
          <p:nvPr>
            <p:ph type="body" idx="1"/>
          </p:nvPr>
        </p:nvSpPr>
        <p:spPr>
          <a:xfrm>
            <a:off x="455613" y="4770438"/>
            <a:ext cx="5341937" cy="3802062"/>
          </a:xfrm>
          <a:noFill/>
        </p:spPr>
        <p:txBody>
          <a:bodyPr lIns="92388" tIns="46195" rIns="92388" bIns="46195"/>
          <a:lstStyle/>
          <a:p>
            <a:pPr defTabSz="396875" eaLnBrk="1" hangingPunct="1">
              <a:tabLst>
                <a:tab pos="452438" algn="l"/>
              </a:tabLst>
            </a:pPr>
            <a:r>
              <a:rPr lang="en-US" altLang="zh-CN"/>
              <a:t>Non-Equijoins</a:t>
            </a:r>
          </a:p>
          <a:p>
            <a:pPr marL="114300" lvl="1" defTabSz="396875" eaLnBrk="1" hangingPunct="1">
              <a:tabLst>
                <a:tab pos="452438" algn="l"/>
              </a:tabLst>
            </a:pPr>
            <a:r>
              <a:rPr lang="en-US" altLang="zh-CN"/>
              <a:t>The relationship between the EMP table and the SALGRADE table is a non-equijoin, meaning that no column in the EMP table corresponds directly to a column in the SALGRADE table. The relationship between the two tables is that the SAL column in the EMP table is between the LOSAL and HISAL column of the SALGRADE table. The relationship is obtained using an operator other than equal (=). </a:t>
            </a:r>
          </a:p>
        </p:txBody>
      </p:sp>
      <p:sp>
        <p:nvSpPr>
          <p:cNvPr id="231430" name="Rectangle 5"/>
          <p:cNvSpPr>
            <a:spLocks noGrp="1" noRot="1" noChangeAspect="1" noChangeArrowheads="1" noTextEdit="1"/>
          </p:cNvSpPr>
          <p:nvPr>
            <p:ph type="sldImg"/>
          </p:nvPr>
        </p:nvSpPr>
        <p:spPr>
          <a:xfrm>
            <a:off x="-533400" y="169863"/>
            <a:ext cx="7915275" cy="4452937"/>
          </a:xfrm>
          <a:ln w="12700" cap="flat">
            <a:solidFill>
              <a:schemeClr val="tx1"/>
            </a:solidFill>
          </a:ln>
        </p:spPr>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Rectangle 7"/>
          <p:cNvSpPr>
            <a:spLocks noGrp="1" noChangeArrowheads="1"/>
          </p:cNvSpPr>
          <p:nvPr>
            <p:ph type="sldNum" sz="quarter" idx="5"/>
          </p:nvPr>
        </p:nvSpPr>
        <p:spPr>
          <a:noFill/>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spcBef>
                <a:spcPct val="0"/>
              </a:spcBef>
            </a:pPr>
            <a:fld id="{7E8D5DA1-A01B-48B3-BD4F-6816A040665B}" type="slidenum">
              <a:rPr lang="en-US" altLang="zh-CN" smtClean="0"/>
              <a:pPr>
                <a:spcBef>
                  <a:spcPct val="0"/>
                </a:spcBef>
              </a:pPr>
              <a:t>124</a:t>
            </a:fld>
            <a:endParaRPr lang="en-US" altLang="zh-CN"/>
          </a:p>
        </p:txBody>
      </p:sp>
      <p:sp>
        <p:nvSpPr>
          <p:cNvPr id="233475" name="Rectangle 2"/>
          <p:cNvSpPr>
            <a:spLocks noGrp="1" noRot="1" noChangeAspect="1" noChangeArrowheads="1" noTextEdit="1"/>
          </p:cNvSpPr>
          <p:nvPr>
            <p:ph type="sldImg"/>
          </p:nvPr>
        </p:nvSpPr>
        <p:spPr>
          <a:xfrm>
            <a:off x="-493713" y="157163"/>
            <a:ext cx="7839076" cy="4410075"/>
          </a:xfrm>
          <a:ln w="12700" cap="flat">
            <a:solidFill>
              <a:schemeClr val="tx1"/>
            </a:solidFill>
          </a:ln>
        </p:spPr>
      </p:sp>
      <p:sp>
        <p:nvSpPr>
          <p:cNvPr id="233476" name="Rectangle 3"/>
          <p:cNvSpPr>
            <a:spLocks noGrp="1" noChangeArrowheads="1"/>
          </p:cNvSpPr>
          <p:nvPr>
            <p:ph type="body" idx="1"/>
          </p:nvPr>
        </p:nvSpPr>
        <p:spPr>
          <a:xfrm>
            <a:off x="412750" y="4773613"/>
            <a:ext cx="6029325" cy="3756025"/>
          </a:xfrm>
          <a:noFill/>
        </p:spPr>
        <p:txBody>
          <a:bodyPr lIns="92388" tIns="46195" rIns="92388" bIns="46195"/>
          <a:lstStyle/>
          <a:p>
            <a:pPr eaLnBrk="1" hangingPunct="1"/>
            <a:r>
              <a:rPr lang="en-US" altLang="zh-CN"/>
              <a:t>Non-Equijoins (continued)</a:t>
            </a:r>
          </a:p>
          <a:p>
            <a:pPr lvl="1" eaLnBrk="1" hangingPunct="1"/>
            <a:r>
              <a:rPr lang="en-US" altLang="zh-CN"/>
              <a:t>The example above creates a non-equijoin to evaluate an employee’s salary grade. The salary must be  </a:t>
            </a:r>
            <a:r>
              <a:rPr lang="en-US" altLang="zh-CN" i="1"/>
              <a:t>between</a:t>
            </a:r>
            <a:r>
              <a:rPr lang="en-US" altLang="zh-CN"/>
              <a:t> any pair of the low and high salary ranges. </a:t>
            </a:r>
          </a:p>
          <a:p>
            <a:pPr lvl="1" eaLnBrk="1" hangingPunct="1"/>
            <a:r>
              <a:rPr lang="en-US" altLang="zh-CN">
                <a:solidFill>
                  <a:srgbClr val="000000"/>
                </a:solidFill>
              </a:rPr>
              <a:t>It is important to note that all employees appear exactly once when this query is executed. No employee is repeated in the list. There are two reasons for this:</a:t>
            </a:r>
          </a:p>
          <a:p>
            <a:pPr lvl="2" eaLnBrk="1" hangingPunct="1"/>
            <a:r>
              <a:rPr lang="en-US" altLang="zh-CN">
                <a:solidFill>
                  <a:srgbClr val="000000"/>
                </a:solidFill>
              </a:rPr>
              <a:t>None of the rows in the salary grade table contain grades that overlap. That is, the salary value for an employee can only lie between the low salary and high salary values of one of the rows in the salary grade table. </a:t>
            </a:r>
          </a:p>
          <a:p>
            <a:pPr lvl="2" eaLnBrk="1" hangingPunct="1"/>
            <a:r>
              <a:rPr lang="en-US" altLang="zh-CN">
                <a:solidFill>
                  <a:srgbClr val="000000"/>
                </a:solidFill>
              </a:rPr>
              <a:t>All of the employees’ salaries lie within the limits provided by the salary grade table. That is, no employee earns less than the lowest value contained in the LOSAL column or more than the highest value contained in the HISAL column</a:t>
            </a:r>
            <a:endParaRPr lang="en-US" altLang="zh-CN" b="1"/>
          </a:p>
          <a:p>
            <a:pPr lvl="1" eaLnBrk="1" hangingPunct="1"/>
            <a:r>
              <a:rPr lang="en-US" altLang="zh-CN" b="1"/>
              <a:t>Note:</a:t>
            </a:r>
            <a:r>
              <a:rPr lang="en-US" altLang="zh-CN"/>
              <a:t> Other operators such as &lt;= and &gt;= could be used, but BETWEEN is the simplest. Remember to specify the low value first and the high value last when using BETWEEN. Table aliases have been specified for performance reasons, not because of possible ambiguity.</a:t>
            </a:r>
            <a:endParaRPr lang="en-US" altLang="zh-CN" b="1"/>
          </a:p>
          <a:p>
            <a:pPr eaLnBrk="1" hangingPunct="1"/>
            <a:endParaRPr lang="en-US" altLang="zh-CN"/>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Rectangle 7"/>
          <p:cNvSpPr>
            <a:spLocks noGrp="1" noChangeArrowheads="1"/>
          </p:cNvSpPr>
          <p:nvPr>
            <p:ph type="sldNum" sz="quarter" idx="5"/>
          </p:nvPr>
        </p:nvSpPr>
        <p:spPr>
          <a:noFill/>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spcBef>
                <a:spcPct val="0"/>
              </a:spcBef>
            </a:pPr>
            <a:fld id="{F4C72129-5A3B-4C82-B07D-E2707ADFD148}" type="slidenum">
              <a:rPr lang="en-US" altLang="zh-CN" smtClean="0"/>
              <a:pPr>
                <a:spcBef>
                  <a:spcPct val="0"/>
                </a:spcBef>
              </a:pPr>
              <a:t>125</a:t>
            </a:fld>
            <a:endParaRPr lang="en-US" altLang="zh-CN"/>
          </a:p>
        </p:txBody>
      </p:sp>
      <p:sp>
        <p:nvSpPr>
          <p:cNvPr id="235523" name="Rectangle 2"/>
          <p:cNvSpPr>
            <a:spLocks noGrp="1" noChangeArrowheads="1"/>
          </p:cNvSpPr>
          <p:nvPr>
            <p:ph type="body" idx="1"/>
          </p:nvPr>
        </p:nvSpPr>
        <p:spPr>
          <a:xfrm>
            <a:off x="412750" y="4773613"/>
            <a:ext cx="6029325" cy="3756025"/>
          </a:xfrm>
          <a:noFill/>
        </p:spPr>
        <p:txBody>
          <a:bodyPr lIns="92388" tIns="46195" rIns="92388" bIns="46195"/>
          <a:lstStyle/>
          <a:p>
            <a:pPr defTabSz="403225" eaLnBrk="1" hangingPunct="1"/>
            <a:r>
              <a:rPr lang="en-US" altLang="zh-CN"/>
              <a:t>Returning Records with No Direct Match with Outer Joins</a:t>
            </a:r>
            <a:endParaRPr lang="en-US" altLang="zh-CN">
              <a:latin typeface="Times" panose="02020603050405020304" pitchFamily="18" charset="0"/>
            </a:endParaRPr>
          </a:p>
          <a:p>
            <a:pPr marL="114300" lvl="1" defTabSz="403225" eaLnBrk="1" hangingPunct="1"/>
            <a:r>
              <a:rPr lang="en-US" altLang="zh-CN"/>
              <a:t>If a row does not satisfy a join condition, the row will not appear in the query result. For example, in the equijoin condition of EMP and DEPT tables, department OPERATIONS does not appear because no one works in that department.</a:t>
            </a:r>
          </a:p>
        </p:txBody>
      </p:sp>
      <p:sp>
        <p:nvSpPr>
          <p:cNvPr id="235524" name="Rectangle 3"/>
          <p:cNvSpPr>
            <a:spLocks noGrp="1" noRot="1" noChangeAspect="1" noChangeArrowheads="1" noTextEdit="1"/>
          </p:cNvSpPr>
          <p:nvPr>
            <p:ph type="sldImg"/>
          </p:nvPr>
        </p:nvSpPr>
        <p:spPr>
          <a:xfrm>
            <a:off x="-493713" y="157163"/>
            <a:ext cx="7839076" cy="4410075"/>
          </a:xfrm>
          <a:ln w="12700" cap="flat">
            <a:solidFill>
              <a:schemeClr val="tx1"/>
            </a:solidFill>
          </a:ln>
        </p:spPr>
      </p:sp>
      <p:sp>
        <p:nvSpPr>
          <p:cNvPr id="235525" name="Rectangle 4"/>
          <p:cNvSpPr>
            <a:spLocks noChangeArrowheads="1"/>
          </p:cNvSpPr>
          <p:nvPr/>
        </p:nvSpPr>
        <p:spPr bwMode="auto">
          <a:xfrm>
            <a:off x="619125" y="5584825"/>
            <a:ext cx="5665788" cy="603250"/>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5574" tIns="49380" rIns="95574" bIns="49380"/>
          <a:lstStyle>
            <a:lvl1pPr defTabSz="993775">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defTabSz="993775">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defTabSz="993775">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defTabSz="993775">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defTabSz="993775">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defTabSz="993775"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defTabSz="993775"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defTabSz="993775"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defTabSz="993775"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spcBef>
                <a:spcPct val="0"/>
              </a:spcBef>
            </a:pPr>
            <a:r>
              <a:rPr kumimoji="0" lang="en-US" altLang="zh-CN" sz="1100" b="1">
                <a:latin typeface="Courier New" panose="02070309020205020404" pitchFamily="49" charset="0"/>
              </a:rPr>
              <a:t>SQL&gt; SELECT e.ename, e.deptno, d.dname</a:t>
            </a:r>
          </a:p>
          <a:p>
            <a:pPr>
              <a:spcBef>
                <a:spcPct val="0"/>
              </a:spcBef>
            </a:pPr>
            <a:r>
              <a:rPr kumimoji="0" lang="en-US" altLang="zh-CN" sz="1100" b="1">
                <a:latin typeface="Courier New" panose="02070309020205020404" pitchFamily="49" charset="0"/>
              </a:rPr>
              <a:t>  2  FROM   emp e, dept d</a:t>
            </a:r>
          </a:p>
          <a:p>
            <a:pPr>
              <a:spcBef>
                <a:spcPct val="0"/>
              </a:spcBef>
            </a:pPr>
            <a:r>
              <a:rPr kumimoji="0" lang="en-US" altLang="zh-CN" sz="1100" b="1">
                <a:latin typeface="Courier New" panose="02070309020205020404" pitchFamily="49" charset="0"/>
              </a:rPr>
              <a:t>  3  WHERE  e.deptno = d.deptno;</a:t>
            </a:r>
          </a:p>
        </p:txBody>
      </p:sp>
      <p:sp>
        <p:nvSpPr>
          <p:cNvPr id="235526" name="Rectangle 5"/>
          <p:cNvSpPr>
            <a:spLocks noChangeArrowheads="1"/>
          </p:cNvSpPr>
          <p:nvPr/>
        </p:nvSpPr>
        <p:spPr bwMode="auto">
          <a:xfrm>
            <a:off x="619125" y="6311900"/>
            <a:ext cx="5665788" cy="2090738"/>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5574" tIns="49380" rIns="95574" bIns="49380"/>
          <a:lstStyle>
            <a:lvl1pPr defTabSz="993775">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defTabSz="993775">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defTabSz="993775">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defTabSz="993775">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defTabSz="993775">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defTabSz="993775"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defTabSz="993775"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defTabSz="993775"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defTabSz="993775"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spcBef>
                <a:spcPct val="0"/>
              </a:spcBef>
            </a:pPr>
            <a:r>
              <a:rPr kumimoji="0" lang="en-US" altLang="zh-CN" sz="1100">
                <a:latin typeface="Courier New" panose="02070309020205020404" pitchFamily="49" charset="0"/>
              </a:rPr>
              <a:t>ENAME         DEPTNO DNAME</a:t>
            </a:r>
          </a:p>
          <a:p>
            <a:pPr>
              <a:spcBef>
                <a:spcPct val="0"/>
              </a:spcBef>
            </a:pPr>
            <a:r>
              <a:rPr kumimoji="0" lang="en-US" altLang="zh-CN" sz="1100">
                <a:latin typeface="Courier New" panose="02070309020205020404" pitchFamily="49" charset="0"/>
              </a:rPr>
              <a:t>---------- --------- -------------</a:t>
            </a:r>
          </a:p>
          <a:p>
            <a:pPr>
              <a:spcBef>
                <a:spcPct val="0"/>
              </a:spcBef>
            </a:pPr>
            <a:r>
              <a:rPr kumimoji="0" lang="en-US" altLang="zh-CN" sz="1100">
                <a:latin typeface="Courier New" panose="02070309020205020404" pitchFamily="49" charset="0"/>
              </a:rPr>
              <a:t>KING              10 ACCOUNTING</a:t>
            </a:r>
          </a:p>
          <a:p>
            <a:pPr>
              <a:spcBef>
                <a:spcPct val="0"/>
              </a:spcBef>
            </a:pPr>
            <a:r>
              <a:rPr kumimoji="0" lang="en-US" altLang="zh-CN" sz="1100">
                <a:latin typeface="Courier New" panose="02070309020205020404" pitchFamily="49" charset="0"/>
              </a:rPr>
              <a:t>BLAKE             30 SALES</a:t>
            </a:r>
          </a:p>
          <a:p>
            <a:pPr>
              <a:spcBef>
                <a:spcPct val="0"/>
              </a:spcBef>
            </a:pPr>
            <a:r>
              <a:rPr kumimoji="0" lang="en-US" altLang="zh-CN" sz="1100">
                <a:latin typeface="Courier New" panose="02070309020205020404" pitchFamily="49" charset="0"/>
              </a:rPr>
              <a:t>CLARK             10 ACCOUNTING</a:t>
            </a:r>
          </a:p>
          <a:p>
            <a:pPr>
              <a:spcBef>
                <a:spcPct val="0"/>
              </a:spcBef>
            </a:pPr>
            <a:r>
              <a:rPr kumimoji="0" lang="en-US" altLang="zh-CN" sz="1100">
                <a:latin typeface="Courier New" panose="02070309020205020404" pitchFamily="49" charset="0"/>
              </a:rPr>
              <a:t>JONES             20 RESEARCH</a:t>
            </a:r>
          </a:p>
          <a:p>
            <a:pPr>
              <a:spcBef>
                <a:spcPct val="0"/>
              </a:spcBef>
            </a:pPr>
            <a:r>
              <a:rPr kumimoji="0" lang="en-US" altLang="zh-CN" sz="1100">
                <a:latin typeface="Courier New" panose="02070309020205020404" pitchFamily="49" charset="0"/>
              </a:rPr>
              <a:t>... </a:t>
            </a:r>
          </a:p>
          <a:p>
            <a:pPr>
              <a:spcBef>
                <a:spcPct val="0"/>
              </a:spcBef>
            </a:pPr>
            <a:r>
              <a:rPr kumimoji="0" lang="en-US" altLang="zh-CN" sz="1100">
                <a:latin typeface="Courier New" panose="02070309020205020404" pitchFamily="49" charset="0"/>
              </a:rPr>
              <a:t>ALLEN             30 SALES</a:t>
            </a:r>
          </a:p>
          <a:p>
            <a:pPr>
              <a:spcBef>
                <a:spcPct val="0"/>
              </a:spcBef>
            </a:pPr>
            <a:r>
              <a:rPr kumimoji="0" lang="en-US" altLang="zh-CN" sz="1100">
                <a:latin typeface="Courier New" panose="02070309020205020404" pitchFamily="49" charset="0"/>
              </a:rPr>
              <a:t>TURNER            30 SALES</a:t>
            </a:r>
          </a:p>
          <a:p>
            <a:pPr>
              <a:spcBef>
                <a:spcPct val="0"/>
              </a:spcBef>
            </a:pPr>
            <a:r>
              <a:rPr kumimoji="0" lang="en-US" altLang="zh-CN" sz="1100">
                <a:latin typeface="Courier New" panose="02070309020205020404" pitchFamily="49" charset="0"/>
              </a:rPr>
              <a:t>JAMES             30 SALES</a:t>
            </a:r>
          </a:p>
          <a:p>
            <a:pPr>
              <a:spcBef>
                <a:spcPct val="0"/>
              </a:spcBef>
            </a:pPr>
            <a:r>
              <a:rPr kumimoji="0" lang="en-US" altLang="zh-CN" sz="1100">
                <a:latin typeface="Courier New" panose="02070309020205020404" pitchFamily="49" charset="0"/>
              </a:rPr>
              <a:t>...</a:t>
            </a:r>
          </a:p>
          <a:p>
            <a:pPr>
              <a:spcBef>
                <a:spcPct val="0"/>
              </a:spcBef>
            </a:pPr>
            <a:r>
              <a:rPr kumimoji="0" lang="en-US" altLang="zh-CN" sz="1100">
                <a:latin typeface="Courier New" panose="02070309020205020404" pitchFamily="49" charset="0"/>
              </a:rPr>
              <a:t>14 rows selected.</a:t>
            </a:r>
          </a:p>
          <a:p>
            <a:pPr>
              <a:spcBef>
                <a:spcPct val="0"/>
              </a:spcBef>
            </a:pPr>
            <a:endParaRPr kumimoji="0" lang="en-US" altLang="zh-CN" sz="1100">
              <a:latin typeface="Courier New" panose="02070309020205020404" pitchFamily="49" charset="0"/>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0" name="Rectangle 7"/>
          <p:cNvSpPr>
            <a:spLocks noGrp="1" noChangeArrowheads="1"/>
          </p:cNvSpPr>
          <p:nvPr>
            <p:ph type="sldNum" sz="quarter" idx="5"/>
          </p:nvPr>
        </p:nvSpPr>
        <p:spPr>
          <a:noFill/>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spcBef>
                <a:spcPct val="0"/>
              </a:spcBef>
            </a:pPr>
            <a:fld id="{AA62C07A-551D-4786-8374-E3FF83E4A9C2}" type="slidenum">
              <a:rPr lang="en-US" altLang="zh-CN" smtClean="0"/>
              <a:pPr>
                <a:spcBef>
                  <a:spcPct val="0"/>
                </a:spcBef>
              </a:pPr>
              <a:t>126</a:t>
            </a:fld>
            <a:endParaRPr lang="en-US" altLang="zh-CN"/>
          </a:p>
        </p:txBody>
      </p:sp>
      <p:sp>
        <p:nvSpPr>
          <p:cNvPr id="237571" name="Rectangle 2"/>
          <p:cNvSpPr>
            <a:spLocks noGrp="1" noChangeArrowheads="1"/>
          </p:cNvSpPr>
          <p:nvPr>
            <p:ph type="body" idx="1"/>
          </p:nvPr>
        </p:nvSpPr>
        <p:spPr>
          <a:xfrm>
            <a:off x="412750" y="4773613"/>
            <a:ext cx="6029325" cy="3756025"/>
          </a:xfrm>
          <a:noFill/>
        </p:spPr>
        <p:txBody>
          <a:bodyPr lIns="92388" tIns="46195" rIns="92388" bIns="46195"/>
          <a:lstStyle/>
          <a:p>
            <a:pPr defTabSz="403225" eaLnBrk="1" hangingPunct="1"/>
            <a:r>
              <a:rPr lang="en-US" altLang="zh-CN"/>
              <a:t>Returning Records with No Direct Match with Outer Joins</a:t>
            </a:r>
          </a:p>
          <a:p>
            <a:pPr marL="114300" lvl="1" defTabSz="403225" eaLnBrk="1" hangingPunct="1"/>
            <a:r>
              <a:rPr lang="en-US" altLang="zh-CN"/>
              <a:t>The missing row(s) can be returned if an </a:t>
            </a:r>
            <a:r>
              <a:rPr lang="en-US" altLang="zh-CN" i="1"/>
              <a:t>outer join</a:t>
            </a:r>
            <a:r>
              <a:rPr lang="en-US" altLang="zh-CN"/>
              <a:t> operator is used in the join condition. The operator is a plus sign enclosed in parentheses (+), and it is </a:t>
            </a:r>
            <a:r>
              <a:rPr lang="en-US" altLang="zh-CN" i="1"/>
              <a:t>placed on the </a:t>
            </a:r>
            <a:r>
              <a:rPr lang="en-US" altLang="zh-CN"/>
              <a:t>“</a:t>
            </a:r>
            <a:r>
              <a:rPr lang="en-US" altLang="zh-CN" i="1"/>
              <a:t>side</a:t>
            </a:r>
            <a:r>
              <a:rPr lang="en-US" altLang="zh-CN"/>
              <a:t>” </a:t>
            </a:r>
            <a:r>
              <a:rPr lang="en-US" altLang="zh-CN" i="1"/>
              <a:t>of the join that is deficient in information</a:t>
            </a:r>
            <a:r>
              <a:rPr lang="en-US" altLang="zh-CN"/>
              <a:t>. This operator has the effect of creating one or more null rows, to which one or more rows from the nondeficient table can be joined.</a:t>
            </a:r>
          </a:p>
          <a:p>
            <a:pPr marL="114300" lvl="1" defTabSz="403225" eaLnBrk="1" hangingPunct="1"/>
            <a:r>
              <a:rPr lang="en-US" altLang="zh-CN"/>
              <a:t>In the syntax:</a:t>
            </a:r>
          </a:p>
          <a:p>
            <a:pPr marL="114300" lvl="1" defTabSz="403225" eaLnBrk="1" hangingPunct="1">
              <a:spcBef>
                <a:spcPct val="20000"/>
              </a:spcBef>
            </a:pPr>
            <a:r>
              <a:rPr lang="en-US" altLang="zh-CN">
                <a:latin typeface="Times" panose="02020603050405020304" pitchFamily="18" charset="0"/>
              </a:rPr>
              <a:t>	</a:t>
            </a:r>
            <a:r>
              <a:rPr lang="en-US" altLang="zh-CN" i="1">
                <a:latin typeface="Times" panose="02020603050405020304" pitchFamily="18" charset="0"/>
              </a:rPr>
              <a:t>table1.column =</a:t>
            </a:r>
            <a:r>
              <a:rPr lang="en-US" altLang="zh-CN">
                <a:latin typeface="Times" panose="02020603050405020304" pitchFamily="18" charset="0"/>
              </a:rPr>
              <a:t>		is the condition that joins (or relates) the tables together. 			</a:t>
            </a:r>
            <a:r>
              <a:rPr lang="en-US" altLang="zh-CN" i="1">
                <a:latin typeface="Times" panose="02020603050405020304" pitchFamily="18" charset="0"/>
              </a:rPr>
              <a:t>table2.column</a:t>
            </a:r>
            <a:r>
              <a:rPr lang="en-US" altLang="zh-CN">
                <a:latin typeface="Times" panose="02020603050405020304" pitchFamily="18" charset="0"/>
              </a:rPr>
              <a:t> (+)		is the outer join symbol; it can be placed on either side of the</a:t>
            </a:r>
            <a:br>
              <a:rPr lang="en-US" altLang="zh-CN">
                <a:latin typeface="Times" panose="02020603050405020304" pitchFamily="18" charset="0"/>
              </a:rPr>
            </a:br>
            <a:r>
              <a:rPr lang="en-US" altLang="zh-CN">
                <a:latin typeface="Times" panose="02020603050405020304" pitchFamily="18" charset="0"/>
              </a:rPr>
              <a:t>					WHERE clause condition, but not on both sides. Place the outer</a:t>
            </a:r>
            <a:br>
              <a:rPr lang="en-US" altLang="zh-CN">
                <a:latin typeface="Times" panose="02020603050405020304" pitchFamily="18" charset="0"/>
              </a:rPr>
            </a:br>
            <a:r>
              <a:rPr lang="en-US" altLang="zh-CN">
                <a:latin typeface="Times" panose="02020603050405020304" pitchFamily="18" charset="0"/>
              </a:rPr>
              <a:t>					join symbol following the name of the column in the table without 					the matching rows.</a:t>
            </a:r>
          </a:p>
          <a:p>
            <a:pPr marL="114300" lvl="1" defTabSz="403225" eaLnBrk="1" hangingPunct="1"/>
            <a:endParaRPr lang="en-US" altLang="zh-CN"/>
          </a:p>
          <a:p>
            <a:pPr marL="114300" lvl="1" defTabSz="403225" eaLnBrk="1" hangingPunct="1"/>
            <a:endParaRPr lang="en-US" altLang="zh-CN"/>
          </a:p>
          <a:p>
            <a:pPr marL="114300" lvl="1" defTabSz="403225" eaLnBrk="1" hangingPunct="1"/>
            <a:endParaRPr lang="en-US" altLang="zh-CN"/>
          </a:p>
          <a:p>
            <a:pPr marL="114300" lvl="1" defTabSz="403225" eaLnBrk="1" hangingPunct="1"/>
            <a:endParaRPr lang="en-US" altLang="zh-CN"/>
          </a:p>
          <a:p>
            <a:pPr defTabSz="403225" eaLnBrk="1" hangingPunct="1"/>
            <a:r>
              <a:rPr lang="en-US" altLang="zh-CN">
                <a:solidFill>
                  <a:schemeClr val="accent2"/>
                </a:solidFill>
              </a:rPr>
              <a:t>Class Management Note</a:t>
            </a:r>
          </a:p>
          <a:p>
            <a:pPr marL="114300" lvl="1" defTabSz="403225" eaLnBrk="1" hangingPunct="1"/>
            <a:r>
              <a:rPr lang="en-US" altLang="zh-CN">
                <a:solidFill>
                  <a:schemeClr val="accent2"/>
                </a:solidFill>
              </a:rPr>
              <a:t>Demo: </a:t>
            </a:r>
            <a:r>
              <a:rPr lang="en-US" altLang="zh-CN" i="1">
                <a:solidFill>
                  <a:schemeClr val="accent2"/>
                </a:solidFill>
              </a:rPr>
              <a:t>l4ejoin.sql</a:t>
            </a:r>
          </a:p>
          <a:p>
            <a:pPr marL="114300" lvl="1" defTabSz="403225" eaLnBrk="1" hangingPunct="1"/>
            <a:r>
              <a:rPr lang="en-US" altLang="zh-CN">
                <a:solidFill>
                  <a:schemeClr val="accent2"/>
                </a:solidFill>
              </a:rPr>
              <a:t>Purpose: To illustrate an equijoin leading to an outer join.</a:t>
            </a:r>
            <a:endParaRPr lang="en-US" altLang="zh-CN" i="1"/>
          </a:p>
          <a:p>
            <a:pPr defTabSz="403225" eaLnBrk="1" hangingPunct="1"/>
            <a:endParaRPr lang="en-US" altLang="zh-CN"/>
          </a:p>
          <a:p>
            <a:pPr defTabSz="403225" eaLnBrk="1" hangingPunct="1"/>
            <a:endParaRPr lang="en-US" altLang="zh-CN"/>
          </a:p>
        </p:txBody>
      </p:sp>
      <p:sp>
        <p:nvSpPr>
          <p:cNvPr id="237572" name="Rectangle 3"/>
          <p:cNvSpPr>
            <a:spLocks noGrp="1" noRot="1" noChangeAspect="1" noChangeArrowheads="1" noTextEdit="1"/>
          </p:cNvSpPr>
          <p:nvPr>
            <p:ph type="sldImg"/>
          </p:nvPr>
        </p:nvSpPr>
        <p:spPr>
          <a:xfrm>
            <a:off x="-493713" y="157163"/>
            <a:ext cx="7839076" cy="4410075"/>
          </a:xfrm>
          <a:ln w="12700" cap="flat">
            <a:solidFill>
              <a:schemeClr val="tx1"/>
            </a:solidFill>
          </a:ln>
        </p:spPr>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Rectangle 7"/>
          <p:cNvSpPr>
            <a:spLocks noGrp="1" noChangeArrowheads="1"/>
          </p:cNvSpPr>
          <p:nvPr>
            <p:ph type="sldNum" sz="quarter" idx="5"/>
          </p:nvPr>
        </p:nvSpPr>
        <p:spPr>
          <a:noFill/>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spcBef>
                <a:spcPct val="0"/>
              </a:spcBef>
            </a:pPr>
            <a:fld id="{AC6B35CC-7ED2-4682-938C-193A8EFF207C}" type="slidenum">
              <a:rPr lang="en-US" altLang="zh-CN" smtClean="0"/>
              <a:pPr>
                <a:spcBef>
                  <a:spcPct val="0"/>
                </a:spcBef>
              </a:pPr>
              <a:t>127</a:t>
            </a:fld>
            <a:endParaRPr lang="en-US" altLang="zh-CN"/>
          </a:p>
        </p:txBody>
      </p:sp>
      <p:sp>
        <p:nvSpPr>
          <p:cNvPr id="239619" name="Rectangle 2"/>
          <p:cNvSpPr>
            <a:spLocks noChangeArrowheads="1"/>
          </p:cNvSpPr>
          <p:nvPr/>
        </p:nvSpPr>
        <p:spPr bwMode="auto">
          <a:xfrm>
            <a:off x="3881438" y="0"/>
            <a:ext cx="2978150" cy="458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lgn="ctr" eaLnBrk="1" hangingPunct="1">
              <a:spcBef>
                <a:spcPct val="20000"/>
              </a:spcBef>
            </a:pPr>
            <a:endParaRPr kumimoji="0" lang="zh-CN" altLang="en-US" sz="3200">
              <a:latin typeface="Arial" panose="020B0604020202020204" pitchFamily="34" charset="0"/>
            </a:endParaRPr>
          </a:p>
        </p:txBody>
      </p:sp>
      <p:sp>
        <p:nvSpPr>
          <p:cNvPr id="239620" name="Rectangle 3"/>
          <p:cNvSpPr>
            <a:spLocks noChangeArrowheads="1"/>
          </p:cNvSpPr>
          <p:nvPr/>
        </p:nvSpPr>
        <p:spPr bwMode="auto">
          <a:xfrm>
            <a:off x="-3175" y="0"/>
            <a:ext cx="2974975" cy="458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lgn="ctr" eaLnBrk="1" hangingPunct="1">
              <a:spcBef>
                <a:spcPct val="20000"/>
              </a:spcBef>
            </a:pPr>
            <a:endParaRPr kumimoji="0" lang="zh-CN" altLang="en-US" sz="3200">
              <a:latin typeface="Arial" panose="020B0604020202020204" pitchFamily="34" charset="0"/>
            </a:endParaRPr>
          </a:p>
        </p:txBody>
      </p:sp>
      <p:sp>
        <p:nvSpPr>
          <p:cNvPr id="239621" name="Rectangle 4"/>
          <p:cNvSpPr>
            <a:spLocks noGrp="1" noChangeArrowheads="1"/>
          </p:cNvSpPr>
          <p:nvPr>
            <p:ph type="body" idx="1"/>
          </p:nvPr>
        </p:nvSpPr>
        <p:spPr>
          <a:xfrm>
            <a:off x="412750" y="4773613"/>
            <a:ext cx="6029325" cy="3756025"/>
          </a:xfrm>
          <a:noFill/>
        </p:spPr>
        <p:txBody>
          <a:bodyPr lIns="92388" tIns="46195" rIns="92388" bIns="46195"/>
          <a:lstStyle/>
          <a:p>
            <a:pPr defTabSz="403225" eaLnBrk="1" hangingPunct="1"/>
            <a:r>
              <a:rPr lang="en-US" altLang="zh-CN"/>
              <a:t>Returning Records with No Direct Match with Outer Joins (continued)</a:t>
            </a:r>
          </a:p>
          <a:p>
            <a:pPr marL="114300" lvl="1" defTabSz="403225" eaLnBrk="1" hangingPunct="1"/>
            <a:r>
              <a:rPr lang="en-US" altLang="zh-CN"/>
              <a:t>The example above displays numbers and names for all the departments. The OPERATIONS department, which does not have any employees, is also displayed.</a:t>
            </a:r>
          </a:p>
          <a:p>
            <a:pPr defTabSz="403225" eaLnBrk="1" hangingPunct="1"/>
            <a:r>
              <a:rPr lang="en-US" altLang="zh-CN"/>
              <a:t>Outer Join Restrictions</a:t>
            </a:r>
            <a:endParaRPr lang="en-US" altLang="zh-CN">
              <a:latin typeface="Times" panose="02020603050405020304" pitchFamily="18" charset="0"/>
            </a:endParaRPr>
          </a:p>
          <a:p>
            <a:pPr marL="449263" lvl="2" indent="-214313" defTabSz="403225" eaLnBrk="1" hangingPunct="1"/>
            <a:r>
              <a:rPr lang="en-US" altLang="zh-CN"/>
              <a:t>The outer join operator can appear only on </a:t>
            </a:r>
            <a:r>
              <a:rPr lang="en-US" altLang="zh-CN" i="1"/>
              <a:t>one</a:t>
            </a:r>
            <a:r>
              <a:rPr lang="en-US" altLang="zh-CN"/>
              <a:t> side of the expression—the side that has information missing. It returns those rows from one table that have no direct match in the other table.</a:t>
            </a:r>
          </a:p>
          <a:p>
            <a:pPr marL="449263" lvl="2" indent="-214313" defTabSz="403225" eaLnBrk="1" hangingPunct="1"/>
            <a:r>
              <a:rPr lang="en-US" altLang="zh-CN"/>
              <a:t>A condition involving an outer join cannot use the IN operator or be linked to another condition by the OR operator.</a:t>
            </a:r>
          </a:p>
          <a:p>
            <a:pPr marL="449263" lvl="2" indent="-214313" defTabSz="403225" eaLnBrk="1" hangingPunct="1"/>
            <a:endParaRPr lang="en-US" altLang="zh-CN"/>
          </a:p>
          <a:p>
            <a:pPr marL="449263" lvl="2" indent="-214313" defTabSz="403225" eaLnBrk="1" hangingPunct="1"/>
            <a:endParaRPr lang="en-US" altLang="zh-CN"/>
          </a:p>
          <a:p>
            <a:pPr marL="449263" lvl="2" indent="-214313" defTabSz="403225" eaLnBrk="1" hangingPunct="1"/>
            <a:endParaRPr lang="en-US" altLang="zh-CN"/>
          </a:p>
          <a:p>
            <a:pPr marL="449263" lvl="2" indent="-214313" defTabSz="403225" eaLnBrk="1" hangingPunct="1"/>
            <a:endParaRPr lang="en-US" altLang="zh-CN"/>
          </a:p>
          <a:p>
            <a:pPr marL="449263" lvl="2" indent="-214313" defTabSz="403225" eaLnBrk="1" hangingPunct="1"/>
            <a:endParaRPr lang="en-US" altLang="zh-CN"/>
          </a:p>
          <a:p>
            <a:pPr marL="449263" lvl="2" indent="-214313" defTabSz="403225" eaLnBrk="1" hangingPunct="1"/>
            <a:endParaRPr lang="en-US" altLang="zh-CN"/>
          </a:p>
          <a:p>
            <a:pPr defTabSz="403225" eaLnBrk="1" hangingPunct="1"/>
            <a:r>
              <a:rPr lang="en-US" altLang="zh-CN">
                <a:solidFill>
                  <a:schemeClr val="accent2"/>
                </a:solidFill>
              </a:rPr>
              <a:t>Class Management Note</a:t>
            </a:r>
          </a:p>
          <a:p>
            <a:pPr marL="114300" lvl="1" defTabSz="403225" eaLnBrk="1" hangingPunct="1"/>
            <a:r>
              <a:rPr lang="en-US" altLang="zh-CN">
                <a:solidFill>
                  <a:schemeClr val="accent2"/>
                </a:solidFill>
              </a:rPr>
              <a:t>Demo: </a:t>
            </a:r>
            <a:r>
              <a:rPr lang="en-US" altLang="zh-CN" i="1">
                <a:solidFill>
                  <a:schemeClr val="accent2"/>
                </a:solidFill>
              </a:rPr>
              <a:t>l4ojoin.sql</a:t>
            </a:r>
          </a:p>
          <a:p>
            <a:pPr marL="114300" lvl="1" defTabSz="403225" eaLnBrk="1" hangingPunct="1"/>
            <a:r>
              <a:rPr lang="en-US" altLang="zh-CN">
                <a:solidFill>
                  <a:schemeClr val="accent2"/>
                </a:solidFill>
              </a:rPr>
              <a:t>Purpose: To illustrate an outer join.</a:t>
            </a:r>
            <a:endParaRPr lang="en-US" altLang="zh-CN" i="1"/>
          </a:p>
          <a:p>
            <a:pPr defTabSz="403225" eaLnBrk="1" hangingPunct="1"/>
            <a:endParaRPr lang="en-US" altLang="zh-CN" b="1" i="1"/>
          </a:p>
        </p:txBody>
      </p:sp>
      <p:sp>
        <p:nvSpPr>
          <p:cNvPr id="239622" name="Rectangle 5"/>
          <p:cNvSpPr>
            <a:spLocks noGrp="1" noRot="1" noChangeAspect="1" noChangeArrowheads="1" noTextEdit="1"/>
          </p:cNvSpPr>
          <p:nvPr>
            <p:ph type="sldImg"/>
          </p:nvPr>
        </p:nvSpPr>
        <p:spPr>
          <a:xfrm>
            <a:off x="-493713" y="157163"/>
            <a:ext cx="7839076" cy="4410075"/>
          </a:xfrm>
          <a:ln w="12700" cap="flat">
            <a:solidFill>
              <a:schemeClr val="tx1"/>
            </a:solidFill>
          </a:ln>
        </p:spPr>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66" name="Rectangle 7"/>
          <p:cNvSpPr>
            <a:spLocks noGrp="1" noChangeArrowheads="1"/>
          </p:cNvSpPr>
          <p:nvPr>
            <p:ph type="sldNum" sz="quarter" idx="5"/>
          </p:nvPr>
        </p:nvSpPr>
        <p:spPr>
          <a:noFill/>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spcBef>
                <a:spcPct val="0"/>
              </a:spcBef>
            </a:pPr>
            <a:fld id="{9F930CE7-BD76-4F69-9767-F9C4991F7F18}" type="slidenum">
              <a:rPr lang="en-US" altLang="zh-CN" smtClean="0"/>
              <a:pPr>
                <a:spcBef>
                  <a:spcPct val="0"/>
                </a:spcBef>
              </a:pPr>
              <a:t>128</a:t>
            </a:fld>
            <a:endParaRPr lang="en-US" altLang="zh-CN"/>
          </a:p>
        </p:txBody>
      </p:sp>
      <p:sp>
        <p:nvSpPr>
          <p:cNvPr id="241667" name="Rectangle 2"/>
          <p:cNvSpPr>
            <a:spLocks noGrp="1" noChangeArrowheads="1"/>
          </p:cNvSpPr>
          <p:nvPr>
            <p:ph type="body" idx="1"/>
          </p:nvPr>
        </p:nvSpPr>
        <p:spPr>
          <a:xfrm>
            <a:off x="412750" y="4773613"/>
            <a:ext cx="6029325" cy="3756025"/>
          </a:xfrm>
          <a:noFill/>
        </p:spPr>
        <p:txBody>
          <a:bodyPr lIns="92388" tIns="46195" rIns="92388" bIns="46195"/>
          <a:lstStyle/>
          <a:p>
            <a:pPr defTabSz="403225" eaLnBrk="1" hangingPunct="1"/>
            <a:r>
              <a:rPr lang="en-US" altLang="zh-CN"/>
              <a:t>Joining a Table to Itself</a:t>
            </a:r>
          </a:p>
          <a:p>
            <a:pPr marL="114300" lvl="1" defTabSz="403225" eaLnBrk="1" hangingPunct="1"/>
            <a:r>
              <a:rPr lang="en-US" altLang="zh-CN"/>
              <a:t>Sometimes you need to join a table to itself. To find the name of each employee’s manager you need to join the EMP table to itself. For example, to find the name of  Blake’s manager, you need to:</a:t>
            </a:r>
          </a:p>
          <a:p>
            <a:pPr marL="449263" lvl="2" indent="-214313" defTabSz="403225" eaLnBrk="1" hangingPunct="1"/>
            <a:r>
              <a:rPr lang="en-US" altLang="zh-CN"/>
              <a:t>Find Blake in the EMP table by looking at the ENAME column.</a:t>
            </a:r>
          </a:p>
          <a:p>
            <a:pPr marL="449263" lvl="2" indent="-214313" defTabSz="403225" eaLnBrk="1" hangingPunct="1"/>
            <a:r>
              <a:rPr lang="en-US" altLang="zh-CN"/>
              <a:t>Find the manager number for Blake by looking at the MGR column. Blake’s manager number is 7839.</a:t>
            </a:r>
          </a:p>
          <a:p>
            <a:pPr marL="449263" lvl="2" indent="-214313" defTabSz="403225" eaLnBrk="1" hangingPunct="1"/>
            <a:r>
              <a:rPr lang="en-US" altLang="zh-CN"/>
              <a:t>Find the name of the manager with EMPNO 7839 by looking at the ENAME column. King’s employee number is 7839. So, King is Blake’s manager.</a:t>
            </a:r>
          </a:p>
          <a:p>
            <a:pPr marL="114300" lvl="1" defTabSz="403225" eaLnBrk="1" hangingPunct="1"/>
            <a:r>
              <a:rPr lang="en-US" altLang="zh-CN"/>
              <a:t>In this process, you look in the table twice. The first time you look in the table to find Blake in the ENAME column and MGR value of 7839. The second time you look in the EMPNO column to find 7839 and the ENAME column to find King.   </a:t>
            </a:r>
          </a:p>
          <a:p>
            <a:pPr marL="114300" lvl="1" defTabSz="403225" eaLnBrk="1" hangingPunct="1"/>
            <a:endParaRPr lang="en-US" altLang="zh-CN"/>
          </a:p>
          <a:p>
            <a:pPr marL="114300" lvl="1" defTabSz="403225" eaLnBrk="1" hangingPunct="1"/>
            <a:endParaRPr lang="en-US" altLang="zh-CN"/>
          </a:p>
          <a:p>
            <a:pPr marL="114300" lvl="1" defTabSz="403225" eaLnBrk="1" hangingPunct="1"/>
            <a:endParaRPr lang="en-US" altLang="zh-CN"/>
          </a:p>
          <a:p>
            <a:pPr marL="114300" lvl="1" defTabSz="403225" eaLnBrk="1" hangingPunct="1"/>
            <a:endParaRPr lang="en-US" altLang="zh-CN"/>
          </a:p>
          <a:p>
            <a:pPr marL="114300" lvl="1" defTabSz="403225" eaLnBrk="1" hangingPunct="1"/>
            <a:endParaRPr lang="en-US" altLang="zh-CN"/>
          </a:p>
          <a:p>
            <a:pPr defTabSz="403225" eaLnBrk="1" hangingPunct="1"/>
            <a:r>
              <a:rPr lang="en-US" altLang="zh-CN">
                <a:solidFill>
                  <a:schemeClr val="accent2"/>
                </a:solidFill>
              </a:rPr>
              <a:t>Class Management Note</a:t>
            </a:r>
          </a:p>
          <a:p>
            <a:pPr marL="114300" lvl="1" defTabSz="403225" eaLnBrk="1" hangingPunct="1"/>
            <a:r>
              <a:rPr lang="en-US" altLang="zh-CN">
                <a:solidFill>
                  <a:schemeClr val="accent2"/>
                </a:solidFill>
              </a:rPr>
              <a:t>Show the data from the EMP table and point out how each manager is also an employee.</a:t>
            </a:r>
          </a:p>
        </p:txBody>
      </p:sp>
      <p:sp>
        <p:nvSpPr>
          <p:cNvPr id="241668" name="Rectangle 3"/>
          <p:cNvSpPr>
            <a:spLocks noGrp="1" noRot="1" noChangeAspect="1" noChangeArrowheads="1" noTextEdit="1"/>
          </p:cNvSpPr>
          <p:nvPr>
            <p:ph type="sldImg"/>
          </p:nvPr>
        </p:nvSpPr>
        <p:spPr>
          <a:xfrm>
            <a:off x="-493713" y="157163"/>
            <a:ext cx="7839076" cy="4410075"/>
          </a:xfrm>
          <a:ln w="12700" cap="flat">
            <a:solidFill>
              <a:schemeClr val="tx1"/>
            </a:solidFill>
          </a:ln>
        </p:spPr>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4" name="Rectangle 7"/>
          <p:cNvSpPr>
            <a:spLocks noGrp="1" noChangeArrowheads="1"/>
          </p:cNvSpPr>
          <p:nvPr>
            <p:ph type="sldNum" sz="quarter" idx="5"/>
          </p:nvPr>
        </p:nvSpPr>
        <p:spPr>
          <a:noFill/>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spcBef>
                <a:spcPct val="0"/>
              </a:spcBef>
            </a:pPr>
            <a:fld id="{2DE67BBA-25BB-4057-939E-0F9520A912F4}" type="slidenum">
              <a:rPr lang="en-US" altLang="zh-CN" smtClean="0"/>
              <a:pPr>
                <a:spcBef>
                  <a:spcPct val="0"/>
                </a:spcBef>
              </a:pPr>
              <a:t>129</a:t>
            </a:fld>
            <a:endParaRPr lang="en-US" altLang="zh-CN"/>
          </a:p>
        </p:txBody>
      </p:sp>
      <p:sp>
        <p:nvSpPr>
          <p:cNvPr id="243715" name="Rectangle 2"/>
          <p:cNvSpPr>
            <a:spLocks noChangeArrowheads="1"/>
          </p:cNvSpPr>
          <p:nvPr/>
        </p:nvSpPr>
        <p:spPr bwMode="auto">
          <a:xfrm>
            <a:off x="3883025" y="-1588"/>
            <a:ext cx="2974975" cy="4572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lgn="ctr" eaLnBrk="1" hangingPunct="1">
              <a:spcBef>
                <a:spcPct val="20000"/>
              </a:spcBef>
            </a:pPr>
            <a:endParaRPr kumimoji="0" lang="zh-CN" altLang="en-US" sz="3200">
              <a:latin typeface="Arial" panose="020B0604020202020204" pitchFamily="34" charset="0"/>
            </a:endParaRPr>
          </a:p>
        </p:txBody>
      </p:sp>
      <p:sp>
        <p:nvSpPr>
          <p:cNvPr id="243716" name="Rectangle 3"/>
          <p:cNvSpPr>
            <a:spLocks noChangeArrowheads="1"/>
          </p:cNvSpPr>
          <p:nvPr/>
        </p:nvSpPr>
        <p:spPr bwMode="auto">
          <a:xfrm>
            <a:off x="-1588" y="-1588"/>
            <a:ext cx="2971801" cy="4572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lgn="ctr" eaLnBrk="1" hangingPunct="1">
              <a:spcBef>
                <a:spcPct val="20000"/>
              </a:spcBef>
            </a:pPr>
            <a:endParaRPr kumimoji="0" lang="zh-CN" altLang="en-US" sz="3200">
              <a:latin typeface="Arial" panose="020B0604020202020204" pitchFamily="34" charset="0"/>
            </a:endParaRPr>
          </a:p>
        </p:txBody>
      </p:sp>
      <p:sp>
        <p:nvSpPr>
          <p:cNvPr id="243717" name="Rectangle 4"/>
          <p:cNvSpPr>
            <a:spLocks noGrp="1" noChangeArrowheads="1"/>
          </p:cNvSpPr>
          <p:nvPr>
            <p:ph type="body" idx="1"/>
          </p:nvPr>
        </p:nvSpPr>
        <p:spPr>
          <a:xfrm>
            <a:off x="455613" y="4770438"/>
            <a:ext cx="5984875" cy="3802062"/>
          </a:xfrm>
          <a:noFill/>
        </p:spPr>
        <p:txBody>
          <a:bodyPr lIns="92388" tIns="46195" rIns="92388" bIns="46195"/>
          <a:lstStyle/>
          <a:p>
            <a:pPr defTabSz="396875" eaLnBrk="1" hangingPunct="1">
              <a:tabLst>
                <a:tab pos="452438" algn="l"/>
              </a:tabLst>
            </a:pPr>
            <a:r>
              <a:rPr lang="en-US" altLang="zh-CN"/>
              <a:t>Joining a Table to Itself (continued)</a:t>
            </a:r>
          </a:p>
          <a:p>
            <a:pPr marL="114300" lvl="1" defTabSz="396875" eaLnBrk="1" hangingPunct="1">
              <a:tabLst>
                <a:tab pos="452438" algn="l"/>
              </a:tabLst>
            </a:pPr>
            <a:r>
              <a:rPr lang="en-US" altLang="zh-CN"/>
              <a:t>The above example joins the EMP table to itself. To simulate two tables in the FROM clause, there are two aliases, namely WORKER and MANAGER, for the same table, EMP. </a:t>
            </a:r>
          </a:p>
          <a:p>
            <a:pPr marL="114300" lvl="1" defTabSz="396875" eaLnBrk="1" hangingPunct="1">
              <a:tabLst>
                <a:tab pos="452438" algn="l"/>
              </a:tabLst>
            </a:pPr>
            <a:r>
              <a:rPr lang="en-US" altLang="zh-CN"/>
              <a:t>In this example, the WHERE clause contains the join that means “where a worker’s manager number matches the employee number for the manager.”</a:t>
            </a:r>
          </a:p>
          <a:p>
            <a:pPr marL="114300" lvl="1" defTabSz="396875" eaLnBrk="1" hangingPunct="1">
              <a:tabLst>
                <a:tab pos="452438" algn="l"/>
              </a:tabLst>
            </a:pPr>
            <a:endParaRPr lang="en-US" altLang="zh-CN"/>
          </a:p>
          <a:p>
            <a:pPr defTabSz="396875" eaLnBrk="1" hangingPunct="1">
              <a:tabLst>
                <a:tab pos="452438" algn="l"/>
              </a:tabLst>
            </a:pPr>
            <a:endParaRPr lang="en-US" altLang="zh-CN">
              <a:solidFill>
                <a:schemeClr val="accent2"/>
              </a:solidFill>
            </a:endParaRPr>
          </a:p>
          <a:p>
            <a:pPr defTabSz="396875" eaLnBrk="1" hangingPunct="1">
              <a:tabLst>
                <a:tab pos="452438" algn="l"/>
              </a:tabLst>
            </a:pPr>
            <a:endParaRPr lang="en-US" altLang="zh-CN">
              <a:solidFill>
                <a:schemeClr val="accent2"/>
              </a:solidFill>
            </a:endParaRPr>
          </a:p>
          <a:p>
            <a:pPr defTabSz="396875" eaLnBrk="1" hangingPunct="1">
              <a:tabLst>
                <a:tab pos="452438" algn="l"/>
              </a:tabLst>
            </a:pPr>
            <a:endParaRPr lang="en-US" altLang="zh-CN">
              <a:solidFill>
                <a:schemeClr val="accent2"/>
              </a:solidFill>
            </a:endParaRPr>
          </a:p>
          <a:p>
            <a:pPr defTabSz="396875" eaLnBrk="1" hangingPunct="1">
              <a:tabLst>
                <a:tab pos="452438" algn="l"/>
              </a:tabLst>
            </a:pPr>
            <a:endParaRPr lang="en-US" altLang="zh-CN">
              <a:solidFill>
                <a:schemeClr val="accent2"/>
              </a:solidFill>
            </a:endParaRPr>
          </a:p>
          <a:p>
            <a:pPr defTabSz="396875" eaLnBrk="1" hangingPunct="1">
              <a:tabLst>
                <a:tab pos="452438" algn="l"/>
              </a:tabLst>
            </a:pPr>
            <a:endParaRPr lang="en-US" altLang="zh-CN">
              <a:solidFill>
                <a:schemeClr val="accent2"/>
              </a:solidFill>
            </a:endParaRPr>
          </a:p>
          <a:p>
            <a:pPr defTabSz="396875" eaLnBrk="1" hangingPunct="1">
              <a:tabLst>
                <a:tab pos="452438" algn="l"/>
              </a:tabLst>
            </a:pPr>
            <a:r>
              <a:rPr lang="en-US" altLang="zh-CN">
                <a:solidFill>
                  <a:schemeClr val="accent2"/>
                </a:solidFill>
              </a:rPr>
              <a:t>Class Management Note</a:t>
            </a:r>
          </a:p>
          <a:p>
            <a:pPr marL="114300" lvl="1" defTabSz="396875" eaLnBrk="1" hangingPunct="1">
              <a:tabLst>
                <a:tab pos="452438" algn="l"/>
              </a:tabLst>
            </a:pPr>
            <a:r>
              <a:rPr lang="en-US" altLang="zh-CN">
                <a:solidFill>
                  <a:schemeClr val="accent2"/>
                </a:solidFill>
              </a:rPr>
              <a:t>Point out the following to the students:</a:t>
            </a:r>
          </a:p>
          <a:p>
            <a:pPr marL="446088" lvl="2" indent="-212725" defTabSz="396875" eaLnBrk="1" hangingPunct="1">
              <a:tabLst>
                <a:tab pos="452438" algn="l"/>
              </a:tabLst>
            </a:pPr>
            <a:r>
              <a:rPr lang="en-US" altLang="zh-CN">
                <a:solidFill>
                  <a:schemeClr val="accent2"/>
                </a:solidFill>
              </a:rPr>
              <a:t>The column heading in the result of the above query seems meaningless. A meaningful column alias should have been used instead.</a:t>
            </a:r>
          </a:p>
          <a:p>
            <a:pPr marL="446088" lvl="2" indent="-212725" defTabSz="396875" eaLnBrk="1" hangingPunct="1">
              <a:tabLst>
                <a:tab pos="452438" algn="l"/>
              </a:tabLst>
            </a:pPr>
            <a:r>
              <a:rPr lang="en-US" altLang="zh-CN">
                <a:solidFill>
                  <a:schemeClr val="accent2"/>
                </a:solidFill>
              </a:rPr>
              <a:t>There are only 13 rows in the output, but there are 14 rows in the EMP table. This occurs because employee King, who is the president, does not have a manager.</a:t>
            </a:r>
            <a:r>
              <a:rPr lang="en-US" altLang="zh-CN"/>
              <a:t> </a:t>
            </a:r>
          </a:p>
        </p:txBody>
      </p:sp>
      <p:sp>
        <p:nvSpPr>
          <p:cNvPr id="243718" name="Rectangle 5"/>
          <p:cNvSpPr>
            <a:spLocks noGrp="1" noRot="1" noChangeAspect="1" noChangeArrowheads="1" noTextEdit="1"/>
          </p:cNvSpPr>
          <p:nvPr>
            <p:ph type="sldImg"/>
          </p:nvPr>
        </p:nvSpPr>
        <p:spPr>
          <a:xfrm>
            <a:off x="-533400" y="169863"/>
            <a:ext cx="7915275" cy="4452937"/>
          </a:xfrm>
          <a:ln w="12700" cap="flat">
            <a:solidFill>
              <a:schemeClr val="tx1"/>
            </a:solidFill>
          </a:ln>
        </p:spPr>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2" name="Rectangle 7"/>
          <p:cNvSpPr>
            <a:spLocks noGrp="1" noChangeArrowheads="1"/>
          </p:cNvSpPr>
          <p:nvPr>
            <p:ph type="sldNum" sz="quarter" idx="5"/>
          </p:nvPr>
        </p:nvSpPr>
        <p:spPr>
          <a:noFill/>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spcBef>
                <a:spcPct val="0"/>
              </a:spcBef>
            </a:pPr>
            <a:fld id="{769EA623-3976-484F-BFC7-382597ED2EE4}" type="slidenum">
              <a:rPr lang="en-US" altLang="zh-CN" smtClean="0"/>
              <a:pPr>
                <a:spcBef>
                  <a:spcPct val="0"/>
                </a:spcBef>
              </a:pPr>
              <a:t>130</a:t>
            </a:fld>
            <a:endParaRPr lang="en-US" altLang="zh-CN"/>
          </a:p>
        </p:txBody>
      </p:sp>
      <p:sp>
        <p:nvSpPr>
          <p:cNvPr id="245763" name="Rectangle 2"/>
          <p:cNvSpPr>
            <a:spLocks noChangeArrowheads="1"/>
          </p:cNvSpPr>
          <p:nvPr/>
        </p:nvSpPr>
        <p:spPr bwMode="auto">
          <a:xfrm>
            <a:off x="3883025" y="-1588"/>
            <a:ext cx="2974975" cy="4572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lgn="ctr" eaLnBrk="1" hangingPunct="1">
              <a:spcBef>
                <a:spcPct val="20000"/>
              </a:spcBef>
            </a:pPr>
            <a:endParaRPr kumimoji="0" lang="zh-CN" altLang="en-US" sz="3200">
              <a:latin typeface="Arial" panose="020B0604020202020204" pitchFamily="34" charset="0"/>
            </a:endParaRPr>
          </a:p>
        </p:txBody>
      </p:sp>
      <p:sp>
        <p:nvSpPr>
          <p:cNvPr id="245764" name="Rectangle 3"/>
          <p:cNvSpPr>
            <a:spLocks noChangeArrowheads="1"/>
          </p:cNvSpPr>
          <p:nvPr/>
        </p:nvSpPr>
        <p:spPr bwMode="auto">
          <a:xfrm>
            <a:off x="-1588" y="-1588"/>
            <a:ext cx="2971801" cy="4572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lgn="ctr" eaLnBrk="1" hangingPunct="1">
              <a:spcBef>
                <a:spcPct val="20000"/>
              </a:spcBef>
            </a:pPr>
            <a:endParaRPr kumimoji="0" lang="zh-CN" altLang="en-US" sz="3200">
              <a:latin typeface="Arial" panose="020B0604020202020204" pitchFamily="34" charset="0"/>
            </a:endParaRPr>
          </a:p>
        </p:txBody>
      </p:sp>
      <p:sp>
        <p:nvSpPr>
          <p:cNvPr id="245765" name="Rectangle 4"/>
          <p:cNvSpPr>
            <a:spLocks noGrp="1" noChangeArrowheads="1"/>
          </p:cNvSpPr>
          <p:nvPr>
            <p:ph type="body" idx="1"/>
          </p:nvPr>
        </p:nvSpPr>
        <p:spPr>
          <a:xfrm>
            <a:off x="455613" y="4770438"/>
            <a:ext cx="5341937" cy="3802062"/>
          </a:xfrm>
          <a:noFill/>
        </p:spPr>
        <p:txBody>
          <a:bodyPr lIns="92388" tIns="46195" rIns="92388" bIns="46195"/>
          <a:lstStyle/>
          <a:p>
            <a:pPr defTabSz="468313" eaLnBrk="1" hangingPunct="1">
              <a:tabLst>
                <a:tab pos="444500" algn="l"/>
              </a:tabLst>
            </a:pPr>
            <a:r>
              <a:rPr lang="en-US" altLang="zh-CN"/>
              <a:t>Group Functions</a:t>
            </a:r>
          </a:p>
          <a:p>
            <a:pPr marL="114300" lvl="1" defTabSz="468313" eaLnBrk="1" hangingPunct="1">
              <a:tabLst>
                <a:tab pos="444500" algn="l"/>
              </a:tabLst>
            </a:pPr>
            <a:r>
              <a:rPr lang="en-US" altLang="zh-CN"/>
              <a:t>Unlike single-row functions, group functions operate on sets of rows to give one result per group. These sets may be the whole table or the table split into groups. </a:t>
            </a:r>
          </a:p>
        </p:txBody>
      </p:sp>
      <p:sp>
        <p:nvSpPr>
          <p:cNvPr id="245766" name="Rectangle 5"/>
          <p:cNvSpPr>
            <a:spLocks noGrp="1" noRot="1" noChangeAspect="1" noChangeArrowheads="1" noTextEdit="1"/>
          </p:cNvSpPr>
          <p:nvPr>
            <p:ph type="sldImg"/>
          </p:nvPr>
        </p:nvSpPr>
        <p:spPr>
          <a:xfrm>
            <a:off x="-533400" y="169863"/>
            <a:ext cx="7915275" cy="4452937"/>
          </a:xfrm>
          <a:ln w="12700" cap="flat">
            <a:solidFill>
              <a:schemeClr val="tx1"/>
            </a:solidFill>
          </a:ln>
        </p:spPr>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正文">
    <p:spTree>
      <p:nvGrpSpPr>
        <p:cNvPr id="1" name=""/>
        <p:cNvGrpSpPr/>
        <p:nvPr/>
      </p:nvGrpSpPr>
      <p:grpSpPr>
        <a:xfrm>
          <a:off x="0" y="0"/>
          <a:ext cx="0" cy="0"/>
          <a:chOff x="0" y="0"/>
          <a:chExt cx="0" cy="0"/>
        </a:xfrm>
      </p:grpSpPr>
      <p:sp>
        <p:nvSpPr>
          <p:cNvPr id="8" name="标题 7"/>
          <p:cNvSpPr>
            <a:spLocks noGrp="1"/>
          </p:cNvSpPr>
          <p:nvPr>
            <p:ph type="title"/>
          </p:nvPr>
        </p:nvSpPr>
        <p:spPr>
          <a:xfrm>
            <a:off x="719766" y="106852"/>
            <a:ext cx="8968748" cy="518400"/>
          </a:xfrm>
          <a:prstGeom prst="rect">
            <a:avLst/>
          </a:prstGeom>
        </p:spPr>
        <p:txBody>
          <a:bodyPr anchor="ctr"/>
          <a:lstStyle>
            <a:lvl1pPr algn="l">
              <a:defRPr lang="zh-CN" altLang="en-US" sz="2800" b="1" dirty="0">
                <a:solidFill>
                  <a:srgbClr val="1543A6"/>
                </a:solidFill>
                <a:latin typeface="微软雅黑" panose="020B0503020204020204" pitchFamily="34" charset="-122"/>
                <a:ea typeface="微软雅黑" panose="020B0503020204020204" pitchFamily="34" charset="-122"/>
              </a:defRPr>
            </a:lvl1pPr>
          </a:lstStyle>
          <a:p>
            <a:pPr lvl="0"/>
            <a:r>
              <a:rPr lang="zh-CN" altLang="en-US" dirty="0"/>
              <a:t>单击此处编辑母版标题样式</a:t>
            </a:r>
          </a:p>
        </p:txBody>
      </p:sp>
      <p:sp>
        <p:nvSpPr>
          <p:cNvPr id="18" name="内容占位符 17"/>
          <p:cNvSpPr>
            <a:spLocks noGrp="1"/>
          </p:cNvSpPr>
          <p:nvPr>
            <p:ph sz="quarter" idx="10" hasCustomPrompt="1"/>
          </p:nvPr>
        </p:nvSpPr>
        <p:spPr>
          <a:xfrm>
            <a:off x="687513" y="769938"/>
            <a:ext cx="9001000" cy="4319587"/>
          </a:xfrm>
          <a:prstGeom prst="rect">
            <a:avLst/>
          </a:prstGeom>
        </p:spPr>
        <p:txBody>
          <a:bodyPr/>
          <a:lstStyle>
            <a:lvl1pPr marL="296330" indent="-296330">
              <a:lnSpc>
                <a:spcPts val="2600"/>
              </a:lnSpc>
              <a:buFont typeface="Wingdings" panose="05000000000000000000" pitchFamily="2" charset="2"/>
              <a:buChar char="l"/>
              <a:defRPr sz="2200" b="1">
                <a:solidFill>
                  <a:schemeClr val="tx1">
                    <a:lumMod val="75000"/>
                    <a:lumOff val="25000"/>
                  </a:schemeClr>
                </a:solidFill>
                <a:latin typeface="微软雅黑" panose="020B0503020204020204" pitchFamily="34" charset="-122"/>
                <a:ea typeface="微软雅黑" panose="020B0503020204020204" pitchFamily="34" charset="-122"/>
              </a:defRPr>
            </a:lvl1pPr>
            <a:lvl2pPr>
              <a:lnSpc>
                <a:spcPts val="2600"/>
              </a:lnSpc>
              <a:defRPr sz="1800" b="0">
                <a:solidFill>
                  <a:schemeClr val="tx1">
                    <a:lumMod val="65000"/>
                    <a:lumOff val="35000"/>
                  </a:schemeClr>
                </a:solidFill>
                <a:latin typeface="华文中宋" panose="02010600040101010101" pitchFamily="2" charset="-122"/>
                <a:ea typeface="华文中宋" panose="02010600040101010101" pitchFamily="2" charset="-122"/>
              </a:defRPr>
            </a:lvl2pPr>
            <a:lvl3pPr>
              <a:lnSpc>
                <a:spcPts val="2400"/>
              </a:lnSpc>
              <a:defRPr sz="1400">
                <a:latin typeface="幼圆" panose="02010509060101010101" pitchFamily="49" charset="-122"/>
                <a:ea typeface="幼圆" panose="02010509060101010101" pitchFamily="49" charset="-122"/>
              </a:defRPr>
            </a:lvl3pPr>
            <a:lvl4pPr>
              <a:lnSpc>
                <a:spcPts val="2400"/>
              </a:lnSpc>
              <a:defRPr sz="1556"/>
            </a:lvl4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椭圆 4">
            <a:extLst>
              <a:ext uri="{FF2B5EF4-FFF2-40B4-BE49-F238E27FC236}">
                <a16:creationId xmlns:a16="http://schemas.microsoft.com/office/drawing/2014/main" id="{328EC96C-29C5-43A2-A0B6-522209D1D8AF}"/>
              </a:ext>
            </a:extLst>
          </p:cNvPr>
          <p:cNvSpPr/>
          <p:nvPr userDrawn="1"/>
        </p:nvSpPr>
        <p:spPr>
          <a:xfrm>
            <a:off x="406847" y="302216"/>
            <a:ext cx="179129" cy="192625"/>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3" name="Picture 26" descr="See the source image">
            <a:extLst>
              <a:ext uri="{FF2B5EF4-FFF2-40B4-BE49-F238E27FC236}">
                <a16:creationId xmlns:a16="http://schemas.microsoft.com/office/drawing/2014/main" id="{242B1DBE-5290-4134-937C-0BEBDA7598C9}"/>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9495961" y="5234211"/>
            <a:ext cx="396000" cy="3960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8" descr="See the source image">
            <a:extLst>
              <a:ext uri="{FF2B5EF4-FFF2-40B4-BE49-F238E27FC236}">
                <a16:creationId xmlns:a16="http://schemas.microsoft.com/office/drawing/2014/main" id="{F2F746B2-51E6-4C45-A4EA-882DB3A02B30}"/>
              </a:ext>
            </a:extLst>
          </p:cNvPr>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304039" y="186052"/>
            <a:ext cx="360000" cy="36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3107072"/>
      </p:ext>
    </p:extLst>
  </p:cSld>
  <p:clrMapOvr>
    <a:masterClrMapping/>
  </p:clrMapOvr>
  <p:transition advTm="109595">
    <p:random/>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首页">
    <p:spTree>
      <p:nvGrpSpPr>
        <p:cNvPr id="1" name=""/>
        <p:cNvGrpSpPr/>
        <p:nvPr/>
      </p:nvGrpSpPr>
      <p:grpSpPr>
        <a:xfrm>
          <a:off x="0" y="0"/>
          <a:ext cx="0" cy="0"/>
          <a:chOff x="0" y="0"/>
          <a:chExt cx="0" cy="0"/>
        </a:xfrm>
      </p:grpSpPr>
      <p:pic>
        <p:nvPicPr>
          <p:cNvPr id="6" name="Picture 5" descr="e7d195523061f1c09d430b2e086820dbf734666a277b0d4b500BB7A72AB1412ED5183AD7B3816201F88CE1DA88F1BDB3B214B2C038CB098A30603A7C73162896CA56D5F2C85C2877766F9AF7CC3216D7CF634F6382D6C7BA7BC888BA9186F2798B84068E6072773E10A0296880ED9D73C76908137F952918BE4DD4EB5E4CCB40DE91FD2372AF4B64">
            <a:extLst>
              <a:ext uri="{FF2B5EF4-FFF2-40B4-BE49-F238E27FC236}">
                <a16:creationId xmlns:a16="http://schemas.microsoft.com/office/drawing/2014/main" id="{E4B16D58-FD08-4AE8-81A5-B5A3F4E1923D}"/>
              </a:ext>
            </a:extLst>
          </p:cNvPr>
          <p:cNvPicPr>
            <a:picLocks noChangeAspect="1"/>
          </p:cNvPicPr>
          <p:nvPr userDrawn="1"/>
        </p:nvPicPr>
        <p:blipFill>
          <a:blip r:embed="rId2"/>
          <a:stretch>
            <a:fillRect/>
          </a:stretch>
        </p:blipFill>
        <p:spPr>
          <a:xfrm>
            <a:off x="11227" y="0"/>
            <a:ext cx="10148773" cy="5708685"/>
          </a:xfrm>
          <a:prstGeom prst="rect">
            <a:avLst/>
          </a:prstGeom>
        </p:spPr>
      </p:pic>
      <p:sp>
        <p:nvSpPr>
          <p:cNvPr id="4" name="TextBox 11"/>
          <p:cNvSpPr txBox="1">
            <a:spLocks noChangeArrowheads="1"/>
          </p:cNvSpPr>
          <p:nvPr userDrawn="1"/>
        </p:nvSpPr>
        <p:spPr bwMode="auto">
          <a:xfrm>
            <a:off x="1391715" y="3178300"/>
            <a:ext cx="2325796" cy="353601"/>
          </a:xfrm>
          <a:prstGeom prst="rect">
            <a:avLst/>
          </a:prstGeom>
          <a:noFill/>
          <a:ln w="9525">
            <a:noFill/>
            <a:miter lim="800000"/>
            <a:headEnd/>
            <a:tailEnd/>
          </a:ln>
        </p:spPr>
        <p:txBody>
          <a:bodyPr lIns="79228" tIns="39613" rIns="79228" bIns="39613">
            <a:spAutoFit/>
          </a:bodyPr>
          <a:lstStyle/>
          <a:p>
            <a:pPr eaLnBrk="1" fontAlgn="auto" hangingPunct="1">
              <a:spcBef>
                <a:spcPts val="0"/>
              </a:spcBef>
              <a:spcAft>
                <a:spcPts val="0"/>
              </a:spcAft>
              <a:defRPr/>
            </a:pPr>
            <a:r>
              <a:rPr lang="zh-CN" altLang="en-US" sz="1778" b="1" dirty="0">
                <a:solidFill>
                  <a:schemeClr val="tx1"/>
                </a:solidFill>
                <a:effectLst>
                  <a:reflection blurRad="6350" stA="50000" endA="300" endPos="50000" dist="60007" dir="5400000" sy="-100000" algn="bl" rotWithShape="0"/>
                </a:effectLst>
                <a:latin typeface="微软雅黑" panose="020B0503020204020204" pitchFamily="34" charset="-122"/>
                <a:ea typeface="微软雅黑" panose="020B0503020204020204" pitchFamily="34" charset="-122"/>
              </a:rPr>
              <a:t>数据库系统概论课程</a:t>
            </a:r>
          </a:p>
        </p:txBody>
      </p:sp>
      <p:pic>
        <p:nvPicPr>
          <p:cNvPr id="5" name="Picture 9"/>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479903" y="3054351"/>
            <a:ext cx="4176161" cy="1190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图片 6">
            <a:extLst>
              <a:ext uri="{FF2B5EF4-FFF2-40B4-BE49-F238E27FC236}">
                <a16:creationId xmlns:a16="http://schemas.microsoft.com/office/drawing/2014/main" id="{6174D169-0F7D-4475-9258-285149DADA43}"/>
              </a:ext>
            </a:extLst>
          </p:cNvPr>
          <p:cNvPicPr>
            <a:picLocks noChangeAspect="1"/>
          </p:cNvPicPr>
          <p:nvPr userDrawn="1"/>
        </p:nvPicPr>
        <p:blipFill>
          <a:blip r:embed="rId4">
            <a:alphaModFix amt="96000"/>
            <a:extLst>
              <a:ext uri="{28A0092B-C50C-407E-A947-70E740481C1C}">
                <a14:useLocalDpi xmlns:a14="http://schemas.microsoft.com/office/drawing/2010/main" val="0"/>
              </a:ext>
            </a:extLst>
          </a:blip>
          <a:stretch>
            <a:fillRect/>
          </a:stretch>
        </p:blipFill>
        <p:spPr>
          <a:xfrm>
            <a:off x="5368031" y="1143520"/>
            <a:ext cx="4790911" cy="4564569"/>
          </a:xfrm>
          <a:prstGeom prst="rect">
            <a:avLst/>
          </a:prstGeom>
        </p:spPr>
      </p:pic>
      <p:sp>
        <p:nvSpPr>
          <p:cNvPr id="2" name="文本框 1">
            <a:extLst>
              <a:ext uri="{FF2B5EF4-FFF2-40B4-BE49-F238E27FC236}">
                <a16:creationId xmlns:a16="http://schemas.microsoft.com/office/drawing/2014/main" id="{63DE4EEC-C854-4B61-9CF9-2D8D504F8EE6}"/>
              </a:ext>
            </a:extLst>
          </p:cNvPr>
          <p:cNvSpPr txBox="1"/>
          <p:nvPr userDrawn="1"/>
        </p:nvSpPr>
        <p:spPr>
          <a:xfrm>
            <a:off x="1391715" y="3649588"/>
            <a:ext cx="1986441" cy="307777"/>
          </a:xfrm>
          <a:prstGeom prst="rect">
            <a:avLst/>
          </a:prstGeom>
          <a:noFill/>
        </p:spPr>
        <p:txBody>
          <a:bodyPr wrap="none" rtlCol="0">
            <a:spAutoFit/>
          </a:bodyPr>
          <a:lstStyle/>
          <a:p>
            <a:pPr>
              <a:defRPr/>
            </a:pPr>
            <a:r>
              <a:rPr lang="en-US" altLang="zh-CN" sz="1400" b="1" dirty="0">
                <a:solidFill>
                  <a:schemeClr val="tx1"/>
                </a:solidFill>
                <a:effectLst>
                  <a:reflection blurRad="6350" stA="55000" endA="300" endPos="45500" dir="5400000" sy="-100000" algn="bl" rotWithShape="0"/>
                </a:effectLst>
                <a:latin typeface="微软雅黑" pitchFamily="34" charset="-122"/>
                <a:ea typeface="微软雅黑" pitchFamily="34" charset="-122"/>
              </a:rPr>
              <a:t>czlong@scut.edu.cn</a:t>
            </a:r>
            <a:endParaRPr lang="en-GB" altLang="zh-CN" sz="1400" b="1" dirty="0">
              <a:solidFill>
                <a:schemeClr val="tx1"/>
              </a:solidFill>
              <a:effectLst>
                <a:reflection blurRad="6350" stA="55000" endA="300" endPos="45500" dir="5400000" sy="-100000" algn="bl" rotWithShape="0"/>
              </a:effectLst>
              <a:latin typeface="微软雅黑" pitchFamily="34" charset="-122"/>
              <a:ea typeface="微软雅黑" pitchFamily="34" charset="-122"/>
            </a:endParaRPr>
          </a:p>
        </p:txBody>
      </p:sp>
    </p:spTree>
    <p:extLst>
      <p:ext uri="{BB962C8B-B14F-4D97-AF65-F5344CB8AC3E}">
        <p14:creationId xmlns:p14="http://schemas.microsoft.com/office/powerpoint/2010/main" val="3428571872"/>
      </p:ext>
    </p:extLst>
  </p:cSld>
  <p:clrMapOvr>
    <a:masterClrMapping/>
  </p:clrMapOvr>
  <p:transition advTm="109595">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decel="100000" fill="hold" nodeType="afterEffect">
                                  <p:stCondLst>
                                    <p:cond delay="0"/>
                                  </p:stCondLst>
                                  <p:iterate type="lt">
                                    <p:tmPct val="10000"/>
                                  </p:iterate>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目录页">
    <p:spTree>
      <p:nvGrpSpPr>
        <p:cNvPr id="1" name=""/>
        <p:cNvGrpSpPr/>
        <p:nvPr/>
      </p:nvGrpSpPr>
      <p:grpSpPr>
        <a:xfrm>
          <a:off x="0" y="0"/>
          <a:ext cx="0" cy="0"/>
          <a:chOff x="0" y="0"/>
          <a:chExt cx="0" cy="0"/>
        </a:xfrm>
      </p:grpSpPr>
      <p:pic>
        <p:nvPicPr>
          <p:cNvPr id="12" name="图片 11">
            <a:extLst>
              <a:ext uri="{FF2B5EF4-FFF2-40B4-BE49-F238E27FC236}">
                <a16:creationId xmlns:a16="http://schemas.microsoft.com/office/drawing/2014/main" id="{96A7A2A5-343D-4885-B8E8-919FBDCC5986}"/>
              </a:ext>
            </a:extLst>
          </p:cNvPr>
          <p:cNvPicPr>
            <a:picLocks noChangeAspect="1"/>
          </p:cNvPicPr>
          <p:nvPr userDrawn="1"/>
        </p:nvPicPr>
        <p:blipFill>
          <a:blip r:embed="rId2" cstate="print">
            <a:alphaModFix amt="40000"/>
            <a:extLst>
              <a:ext uri="{28A0092B-C50C-407E-A947-70E740481C1C}">
                <a14:useLocalDpi xmlns:a14="http://schemas.microsoft.com/office/drawing/2010/main" val="0"/>
              </a:ext>
            </a:extLst>
          </a:blip>
          <a:stretch>
            <a:fillRect/>
          </a:stretch>
        </p:blipFill>
        <p:spPr>
          <a:xfrm>
            <a:off x="0" y="0"/>
            <a:ext cx="10160000" cy="5739941"/>
          </a:xfrm>
          <a:prstGeom prst="rect">
            <a:avLst/>
          </a:prstGeom>
        </p:spPr>
      </p:pic>
      <p:pic>
        <p:nvPicPr>
          <p:cNvPr id="9" name="Picture 26" descr="See the source image">
            <a:extLst>
              <a:ext uri="{FF2B5EF4-FFF2-40B4-BE49-F238E27FC236}">
                <a16:creationId xmlns:a16="http://schemas.microsoft.com/office/drawing/2014/main" id="{7654A064-EB32-4E2F-8053-C73D5E2A5AE3}"/>
              </a:ext>
            </a:extLst>
          </p:cNvPr>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9536585" y="5234211"/>
            <a:ext cx="360000" cy="360000"/>
          </a:xfrm>
          <a:prstGeom prst="rect">
            <a:avLst/>
          </a:prstGeom>
          <a:noFill/>
          <a:extLst>
            <a:ext uri="{909E8E84-426E-40DD-AFC4-6F175D3DCCD1}">
              <a14:hiddenFill xmlns:a14="http://schemas.microsoft.com/office/drawing/2010/main">
                <a:solidFill>
                  <a:srgbClr val="FFFFFF"/>
                </a:solidFill>
              </a14:hiddenFill>
            </a:ext>
          </a:extLst>
        </p:spPr>
      </p:pic>
      <p:sp>
        <p:nvSpPr>
          <p:cNvPr id="15" name="文本框 22">
            <a:extLst>
              <a:ext uri="{FF2B5EF4-FFF2-40B4-BE49-F238E27FC236}">
                <a16:creationId xmlns:a16="http://schemas.microsoft.com/office/drawing/2014/main" id="{BED40288-ABD8-43E2-8209-3A663E5CE5BF}"/>
              </a:ext>
            </a:extLst>
          </p:cNvPr>
          <p:cNvSpPr txBox="1"/>
          <p:nvPr userDrawn="1"/>
        </p:nvSpPr>
        <p:spPr>
          <a:xfrm>
            <a:off x="5440040" y="769268"/>
            <a:ext cx="1019508" cy="584775"/>
          </a:xfrm>
          <a:prstGeom prst="rect">
            <a:avLst/>
          </a:prstGeom>
          <a:ln w="12700">
            <a:miter lim="400000"/>
          </a:ln>
        </p:spPr>
        <p:txBody>
          <a:bodyPr wrap="none" lIns="38099" rIns="38099">
            <a:spAutoFit/>
          </a:bodyPr>
          <a:lstStyle>
            <a:lvl1pPr>
              <a:defRPr sz="3200" b="1">
                <a:solidFill>
                  <a:srgbClr val="3DBD7C"/>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dirty="0">
                <a:solidFill>
                  <a:srgbClr val="1543A6"/>
                </a:solidFill>
                <a:latin typeface="微软雅黑" panose="020B0503020204020204" pitchFamily="34" charset="-122"/>
                <a:ea typeface="微软雅黑" panose="020B0503020204020204" pitchFamily="34" charset="-122"/>
                <a:cs typeface="+mn-cs"/>
              </a:rPr>
              <a:t>目 录</a:t>
            </a:r>
          </a:p>
        </p:txBody>
      </p:sp>
      <p:pic>
        <p:nvPicPr>
          <p:cNvPr id="1026" name="Picture 2" descr="查看源图像">
            <a:extLst>
              <a:ext uri="{FF2B5EF4-FFF2-40B4-BE49-F238E27FC236}">
                <a16:creationId xmlns:a16="http://schemas.microsoft.com/office/drawing/2014/main" id="{E1E6DBA5-8C6C-46D5-8683-5C70A6D4FA7B}"/>
              </a:ext>
            </a:extLst>
          </p:cNvPr>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1551608" y="1683437"/>
            <a:ext cx="2373065" cy="23730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091100"/>
      </p:ext>
    </p:extLst>
  </p:cSld>
  <p:clrMapOvr>
    <a:masterClrMapping/>
  </p:clrMapOvr>
  <p:transition advTm="109595">
    <p:random/>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1_过渡页">
    <p:spTree>
      <p:nvGrpSpPr>
        <p:cNvPr id="1" name=""/>
        <p:cNvGrpSpPr/>
        <p:nvPr/>
      </p:nvGrpSpPr>
      <p:grpSpPr>
        <a:xfrm>
          <a:off x="0" y="0"/>
          <a:ext cx="0" cy="0"/>
          <a:chOff x="0" y="0"/>
          <a:chExt cx="0" cy="0"/>
        </a:xfrm>
      </p:grpSpPr>
      <p:pic>
        <p:nvPicPr>
          <p:cNvPr id="13" name="图片 12">
            <a:extLst>
              <a:ext uri="{FF2B5EF4-FFF2-40B4-BE49-F238E27FC236}">
                <a16:creationId xmlns:a16="http://schemas.microsoft.com/office/drawing/2014/main" id="{0B4C82AB-8715-498E-9C9B-3CA97C6BF154}"/>
              </a:ext>
            </a:extLst>
          </p:cNvPr>
          <p:cNvPicPr>
            <a:picLocks noChangeAspect="1"/>
          </p:cNvPicPr>
          <p:nvPr userDrawn="1"/>
        </p:nvPicPr>
        <p:blipFill>
          <a:blip r:embed="rId2" cstate="print">
            <a:alphaModFix amt="40000"/>
            <a:extLst>
              <a:ext uri="{28A0092B-C50C-407E-A947-70E740481C1C}">
                <a14:useLocalDpi xmlns:a14="http://schemas.microsoft.com/office/drawing/2010/main" val="0"/>
              </a:ext>
            </a:extLst>
          </a:blip>
          <a:stretch>
            <a:fillRect/>
          </a:stretch>
        </p:blipFill>
        <p:spPr>
          <a:xfrm>
            <a:off x="0" y="0"/>
            <a:ext cx="10160000" cy="5739941"/>
          </a:xfrm>
          <a:prstGeom prst="rect">
            <a:avLst/>
          </a:prstGeom>
        </p:spPr>
      </p:pic>
      <p:cxnSp>
        <p:nvCxnSpPr>
          <p:cNvPr id="6" name="直接连接符 5"/>
          <p:cNvCxnSpPr>
            <a:cxnSpLocks/>
          </p:cNvCxnSpPr>
          <p:nvPr userDrawn="1"/>
        </p:nvCxnSpPr>
        <p:spPr>
          <a:xfrm>
            <a:off x="9308042" y="5476875"/>
            <a:ext cx="119944"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a:cxnSpLocks/>
          </p:cNvCxnSpPr>
          <p:nvPr userDrawn="1"/>
        </p:nvCxnSpPr>
        <p:spPr>
          <a:xfrm>
            <a:off x="9817806" y="5476875"/>
            <a:ext cx="158738"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pic>
        <p:nvPicPr>
          <p:cNvPr id="9" name="Picture 26" descr="See the source image">
            <a:extLst>
              <a:ext uri="{FF2B5EF4-FFF2-40B4-BE49-F238E27FC236}">
                <a16:creationId xmlns:a16="http://schemas.microsoft.com/office/drawing/2014/main" id="{7F07970C-78CC-41CC-9428-0EA43CD1679A}"/>
              </a:ext>
            </a:extLst>
          </p:cNvPr>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9495961" y="5234211"/>
            <a:ext cx="396000" cy="3960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6" descr="See the source image">
            <a:extLst>
              <a:ext uri="{FF2B5EF4-FFF2-40B4-BE49-F238E27FC236}">
                <a16:creationId xmlns:a16="http://schemas.microsoft.com/office/drawing/2014/main" id="{4CDB1B1B-05C8-4095-82A6-A8E68D6D1AF7}"/>
              </a:ext>
            </a:extLst>
          </p:cNvPr>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9536585" y="5234211"/>
            <a:ext cx="360000" cy="36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9428626"/>
      </p:ext>
    </p:extLst>
  </p:cSld>
  <p:clrMapOvr>
    <a:masterClrMapping/>
  </p:clrMapOvr>
  <p:transition advTm="109595">
    <p:random/>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结尾致谢页">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0AE1326E-37C6-4AA0-8BC5-AADC2F672B6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5400000">
            <a:off x="2206295" y="-2229713"/>
            <a:ext cx="5747410" cy="10174425"/>
          </a:xfrm>
          <a:prstGeom prst="rect">
            <a:avLst/>
          </a:prstGeom>
        </p:spPr>
      </p:pic>
      <p:sp>
        <p:nvSpPr>
          <p:cNvPr id="6" name="矩形 5" descr="e7d195523061f1c09d430b2e086820dbf734666a277b0d4b500BB7A72AB1412ED5183AD7B3816201F88CE1DA88F1BDB3B214B2C038CB098A30603A7C73162896CA56D5F2C85C2877766F9AF7CC3216D7CF634F6382D6C7BA7BC888BA9186F2798B84068E6072773E10A0296880ED9D73C76908137F952918BE4DD4EB5E4CCB40DE91FD2372AF4B64">
            <a:extLst>
              <a:ext uri="{FF2B5EF4-FFF2-40B4-BE49-F238E27FC236}">
                <a16:creationId xmlns:a16="http://schemas.microsoft.com/office/drawing/2014/main" id="{8730C332-0C78-42E4-BB97-02495FD4D264}"/>
              </a:ext>
            </a:extLst>
          </p:cNvPr>
          <p:cNvSpPr/>
          <p:nvPr userDrawn="1"/>
        </p:nvSpPr>
        <p:spPr>
          <a:xfrm>
            <a:off x="1407592" y="2877858"/>
            <a:ext cx="2297104" cy="787331"/>
          </a:xfrm>
          <a:prstGeom prst="rect">
            <a:avLst/>
          </a:prstGeom>
        </p:spPr>
        <p:txBody>
          <a:bodyPr wrap="none" lIns="0" tIns="0" rIns="0" bIns="0">
            <a:spAutoFit/>
          </a:bodyPr>
          <a:lstStyle/>
          <a:p>
            <a:pPr defTabSz="761950">
              <a:lnSpc>
                <a:spcPct val="110000"/>
              </a:lnSpc>
            </a:pPr>
            <a:r>
              <a:rPr lang="en-US" altLang="zh-CN" sz="5000" b="1" dirty="0">
                <a:solidFill>
                  <a:prstClr val="white"/>
                </a:solidFill>
                <a:latin typeface="Microsoft YaHei" panose="020B0503020204020204" pitchFamily="34" charset="-122"/>
                <a:ea typeface="Microsoft YaHei" panose="020B0503020204020204" pitchFamily="34" charset="-122"/>
                <a:cs typeface="OPPOSans H" panose="00020600040101010101" pitchFamily="18" charset="-122"/>
                <a:sym typeface="+mn-lt"/>
              </a:rPr>
              <a:t>Thanks</a:t>
            </a:r>
            <a:endParaRPr lang="en-US" altLang="ja-JP" sz="5000" b="1" dirty="0">
              <a:solidFill>
                <a:prstClr val="white"/>
              </a:solidFill>
              <a:latin typeface="Microsoft YaHei" panose="020B0503020204020204" pitchFamily="34" charset="-122"/>
              <a:ea typeface="Microsoft YaHei" panose="020B0503020204020204" pitchFamily="34" charset="-122"/>
              <a:cs typeface="OPPOSans H" panose="00020600040101010101" pitchFamily="18" charset="-122"/>
              <a:sym typeface="+mn-lt"/>
            </a:endParaRPr>
          </a:p>
        </p:txBody>
      </p:sp>
    </p:spTree>
    <p:extLst>
      <p:ext uri="{BB962C8B-B14F-4D97-AF65-F5344CB8AC3E}">
        <p14:creationId xmlns:p14="http://schemas.microsoft.com/office/powerpoint/2010/main" val="1306597749"/>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C9D6027-F7C7-4EF3-85DD-09E27ACEEACA}"/>
              </a:ext>
            </a:extLst>
          </p:cNvPr>
          <p:cNvSpPr>
            <a:spLocks noGrp="1"/>
          </p:cNvSpPr>
          <p:nvPr>
            <p:ph type="dt" sz="half" idx="10"/>
          </p:nvPr>
        </p:nvSpPr>
        <p:spPr/>
        <p:txBody>
          <a:bodyPr/>
          <a:lstStyle/>
          <a:p>
            <a:fld id="{A50ECBEB-8597-4EA4-9D29-E1D7025CFAA0}" type="datetime1">
              <a:rPr lang="zh-CN" altLang="en-US" smtClean="0"/>
              <a:t>2023-06-04</a:t>
            </a:fld>
            <a:endParaRPr lang="zh-CN" altLang="en-US"/>
          </a:p>
        </p:txBody>
      </p:sp>
      <p:sp>
        <p:nvSpPr>
          <p:cNvPr id="3" name="Footer Placeholder 2">
            <a:extLst>
              <a:ext uri="{FF2B5EF4-FFF2-40B4-BE49-F238E27FC236}">
                <a16:creationId xmlns:a16="http://schemas.microsoft.com/office/drawing/2014/main" id="{66262BA1-A5A7-45F4-B365-E880E1C324C3}"/>
              </a:ext>
            </a:extLst>
          </p:cNvPr>
          <p:cNvSpPr>
            <a:spLocks noGrp="1"/>
          </p:cNvSpPr>
          <p:nvPr>
            <p:ph type="ftr" sz="quarter" idx="11"/>
          </p:nvPr>
        </p:nvSpPr>
        <p:spPr/>
        <p:txBody>
          <a:bodyPr/>
          <a:lstStyle/>
          <a:p>
            <a:endParaRPr lang="zh-CN" altLang="en-US"/>
          </a:p>
        </p:txBody>
      </p:sp>
      <p:sp>
        <p:nvSpPr>
          <p:cNvPr id="4" name="Slide Number Placeholder 3">
            <a:extLst>
              <a:ext uri="{FF2B5EF4-FFF2-40B4-BE49-F238E27FC236}">
                <a16:creationId xmlns:a16="http://schemas.microsoft.com/office/drawing/2014/main" id="{F80CF1E8-0939-4B4D-A4D3-E47E208FC47E}"/>
              </a:ext>
            </a:extLst>
          </p:cNvPr>
          <p:cNvSpPr>
            <a:spLocks noGrp="1"/>
          </p:cNvSpPr>
          <p:nvPr>
            <p:ph type="sldNum" sz="quarter" idx="12"/>
          </p:nvPr>
        </p:nvSpPr>
        <p:spPr/>
        <p:txBody>
          <a:bodyPr/>
          <a:lstStyle/>
          <a:p>
            <a:fld id="{7F65B630-C7FF-41C0-9923-C5E5E29EED81}" type="slidenum">
              <a:rPr lang="zh-CN" altLang="en-US" smtClean="0"/>
              <a:t>‹#›</a:t>
            </a:fld>
            <a:endParaRPr lang="zh-CN" altLang="en-US"/>
          </a:p>
        </p:txBody>
      </p:sp>
    </p:spTree>
    <p:extLst>
      <p:ext uri="{BB962C8B-B14F-4D97-AF65-F5344CB8AC3E}">
        <p14:creationId xmlns:p14="http://schemas.microsoft.com/office/powerpoint/2010/main" val="3857017651"/>
      </p:ext>
    </p:extLst>
  </p:cSld>
  <p:clrMapOvr>
    <a:masterClrMapping/>
  </p:clrMapOvr>
  <p:transition>
    <p:random/>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C9D6027-F7C7-4EF3-85DD-09E27ACEEACA}"/>
              </a:ext>
            </a:extLst>
          </p:cNvPr>
          <p:cNvSpPr>
            <a:spLocks noGrp="1"/>
          </p:cNvSpPr>
          <p:nvPr>
            <p:ph type="dt" sz="half" idx="10"/>
          </p:nvPr>
        </p:nvSpPr>
        <p:spPr/>
        <p:txBody>
          <a:bodyPr/>
          <a:lstStyle/>
          <a:p>
            <a:fld id="{A50ECBEB-8597-4EA4-9D29-E1D7025CFAA0}" type="datetime1">
              <a:rPr lang="zh-CN" altLang="en-US" smtClean="0"/>
              <a:t>2023-06-04</a:t>
            </a:fld>
            <a:endParaRPr lang="zh-CN" altLang="en-US"/>
          </a:p>
        </p:txBody>
      </p:sp>
      <p:sp>
        <p:nvSpPr>
          <p:cNvPr id="3" name="Footer Placeholder 2">
            <a:extLst>
              <a:ext uri="{FF2B5EF4-FFF2-40B4-BE49-F238E27FC236}">
                <a16:creationId xmlns:a16="http://schemas.microsoft.com/office/drawing/2014/main" id="{66262BA1-A5A7-45F4-B365-E880E1C324C3}"/>
              </a:ext>
            </a:extLst>
          </p:cNvPr>
          <p:cNvSpPr>
            <a:spLocks noGrp="1"/>
          </p:cNvSpPr>
          <p:nvPr>
            <p:ph type="ftr" sz="quarter" idx="11"/>
          </p:nvPr>
        </p:nvSpPr>
        <p:spPr/>
        <p:txBody>
          <a:bodyPr/>
          <a:lstStyle/>
          <a:p>
            <a:endParaRPr lang="zh-CN" altLang="en-US"/>
          </a:p>
        </p:txBody>
      </p:sp>
      <p:sp>
        <p:nvSpPr>
          <p:cNvPr id="4" name="Slide Number Placeholder 3">
            <a:extLst>
              <a:ext uri="{FF2B5EF4-FFF2-40B4-BE49-F238E27FC236}">
                <a16:creationId xmlns:a16="http://schemas.microsoft.com/office/drawing/2014/main" id="{F80CF1E8-0939-4B4D-A4D3-E47E208FC47E}"/>
              </a:ext>
            </a:extLst>
          </p:cNvPr>
          <p:cNvSpPr>
            <a:spLocks noGrp="1"/>
          </p:cNvSpPr>
          <p:nvPr>
            <p:ph type="sldNum" sz="quarter" idx="12"/>
          </p:nvPr>
        </p:nvSpPr>
        <p:spPr/>
        <p:txBody>
          <a:bodyPr/>
          <a:lstStyle/>
          <a:p>
            <a:fld id="{7F65B630-C7FF-41C0-9923-C5E5E29EED81}" type="slidenum">
              <a:rPr lang="zh-CN" altLang="en-US" smtClean="0"/>
              <a:t>‹#›</a:t>
            </a:fld>
            <a:endParaRPr lang="zh-CN" altLang="en-US"/>
          </a:p>
        </p:txBody>
      </p:sp>
    </p:spTree>
    <p:extLst>
      <p:ext uri="{BB962C8B-B14F-4D97-AF65-F5344CB8AC3E}">
        <p14:creationId xmlns:p14="http://schemas.microsoft.com/office/powerpoint/2010/main" val="1288792401"/>
      </p:ext>
    </p:extLst>
  </p:cSld>
  <p:clrMapOvr>
    <a:masterClrMapping/>
  </p:clrMapOvr>
  <p:transition>
    <p:random/>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第一章">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73FB339D-F10A-4C21-EFA9-D98418FEFDC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0160000"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标题 7"/>
          <p:cNvSpPr>
            <a:spLocks noGrp="1"/>
          </p:cNvSpPr>
          <p:nvPr>
            <p:ph type="title"/>
          </p:nvPr>
        </p:nvSpPr>
        <p:spPr>
          <a:xfrm>
            <a:off x="839529" y="5493"/>
            <a:ext cx="9240462" cy="619759"/>
          </a:xfrm>
          <a:prstGeom prst="rect">
            <a:avLst/>
          </a:prstGeom>
        </p:spPr>
        <p:txBody>
          <a:bodyPr anchor="ctr"/>
          <a:lstStyle>
            <a:lvl1pPr algn="l">
              <a:defRPr lang="zh-CN" altLang="en-US" sz="2400" b="1" dirty="0">
                <a:solidFill>
                  <a:schemeClr val="bg1"/>
                </a:solidFill>
                <a:latin typeface="微软雅黑" panose="020B0503020204020204" pitchFamily="34" charset="-122"/>
                <a:ea typeface="微软雅黑" panose="020B0503020204020204" pitchFamily="34" charset="-122"/>
              </a:defRPr>
            </a:lvl1pPr>
          </a:lstStyle>
          <a:p>
            <a:pPr lvl="0"/>
            <a:r>
              <a:rPr lang="zh-CN" altLang="en-US"/>
              <a:t>单击此处编辑母版标题样式</a:t>
            </a:r>
            <a:endParaRPr lang="zh-CN" altLang="en-US" dirty="0"/>
          </a:p>
        </p:txBody>
      </p:sp>
      <p:sp>
        <p:nvSpPr>
          <p:cNvPr id="18" name="内容占位符 17"/>
          <p:cNvSpPr>
            <a:spLocks noGrp="1"/>
          </p:cNvSpPr>
          <p:nvPr>
            <p:ph sz="quarter" idx="10"/>
          </p:nvPr>
        </p:nvSpPr>
        <p:spPr>
          <a:xfrm>
            <a:off x="759520" y="769938"/>
            <a:ext cx="9040647" cy="4319587"/>
          </a:xfrm>
          <a:prstGeom prst="rect">
            <a:avLst/>
          </a:prstGeom>
        </p:spPr>
        <p:txBody>
          <a:bodyPr/>
          <a:lstStyle>
            <a:lvl1pPr marL="266700" indent="-266700">
              <a:buFont typeface="Wingdings" panose="05000000000000000000" pitchFamily="2" charset="2"/>
              <a:buChar char="l"/>
              <a:defRPr sz="2000">
                <a:solidFill>
                  <a:schemeClr val="bg1">
                    <a:lumMod val="50000"/>
                  </a:schemeClr>
                </a:solidFill>
                <a:latin typeface="微软雅黑" panose="020B0503020204020204" pitchFamily="34" charset="-122"/>
                <a:ea typeface="微软雅黑" panose="020B0503020204020204" pitchFamily="34" charset="-122"/>
              </a:defRPr>
            </a:lvl1pPr>
            <a:lvl2pPr>
              <a:defRPr sz="1800">
                <a:solidFill>
                  <a:schemeClr val="bg1">
                    <a:lumMod val="50000"/>
                  </a:schemeClr>
                </a:solidFill>
                <a:latin typeface="微软雅黑" panose="020B0503020204020204" pitchFamily="34" charset="-122"/>
                <a:ea typeface="微软雅黑" panose="020B0503020204020204" pitchFamily="34" charset="-122"/>
              </a:defRPr>
            </a:lvl2pPr>
            <a:lvl3pPr>
              <a:defRPr sz="1600"/>
            </a:lvl3pPr>
            <a:lvl4pPr>
              <a:defRPr sz="1400"/>
            </a:lvl4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p:txBody>
      </p:sp>
    </p:spTree>
    <p:extLst>
      <p:ext uri="{BB962C8B-B14F-4D97-AF65-F5344CB8AC3E}">
        <p14:creationId xmlns:p14="http://schemas.microsoft.com/office/powerpoint/2010/main" val="1656759103"/>
      </p:ext>
    </p:extLst>
  </p:cSld>
  <p:clrMapOvr>
    <a:masterClrMapping/>
  </p:clrMapOvr>
  <p:transition spd="slow"/>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4700" r:id="rId1"/>
    <p:sldLayoutId id="2147484703" r:id="rId2"/>
    <p:sldLayoutId id="2147484704" r:id="rId3"/>
    <p:sldLayoutId id="2147484705" r:id="rId4"/>
    <p:sldLayoutId id="2147484706" r:id="rId5"/>
    <p:sldLayoutId id="2147484707" r:id="rId6"/>
    <p:sldLayoutId id="2147484708" r:id="rId7"/>
    <p:sldLayoutId id="2147484709" r:id="rId8"/>
  </p:sldLayoutIdLst>
  <p:transition>
    <p:random/>
  </p:transition>
  <p:txStyles>
    <p:titleStyle>
      <a:lvl1pPr algn="ctr" defTabSz="1014227" rtl="0" eaLnBrk="0" fontAlgn="base" hangingPunct="0">
        <a:spcBef>
          <a:spcPct val="0"/>
        </a:spcBef>
        <a:spcAft>
          <a:spcPct val="0"/>
        </a:spcAft>
        <a:defRPr sz="4889" kern="1200">
          <a:solidFill>
            <a:schemeClr val="tx1"/>
          </a:solidFill>
          <a:latin typeface="+mj-lt"/>
          <a:ea typeface="+mj-ea"/>
          <a:cs typeface="+mj-cs"/>
        </a:defRPr>
      </a:lvl1pPr>
      <a:lvl2pPr algn="ctr" defTabSz="1014227" rtl="0" eaLnBrk="0" fontAlgn="base" hangingPunct="0">
        <a:spcBef>
          <a:spcPct val="0"/>
        </a:spcBef>
        <a:spcAft>
          <a:spcPct val="0"/>
        </a:spcAft>
        <a:defRPr sz="4889">
          <a:solidFill>
            <a:schemeClr val="tx1"/>
          </a:solidFill>
          <a:latin typeface="Calibri" pitchFamily="34" charset="0"/>
          <a:ea typeface="宋体" pitchFamily="2" charset="-122"/>
        </a:defRPr>
      </a:lvl2pPr>
      <a:lvl3pPr algn="ctr" defTabSz="1014227" rtl="0" eaLnBrk="0" fontAlgn="base" hangingPunct="0">
        <a:spcBef>
          <a:spcPct val="0"/>
        </a:spcBef>
        <a:spcAft>
          <a:spcPct val="0"/>
        </a:spcAft>
        <a:defRPr sz="4889">
          <a:solidFill>
            <a:schemeClr val="tx1"/>
          </a:solidFill>
          <a:latin typeface="Calibri" pitchFamily="34" charset="0"/>
          <a:ea typeface="宋体" pitchFamily="2" charset="-122"/>
        </a:defRPr>
      </a:lvl3pPr>
      <a:lvl4pPr algn="ctr" defTabSz="1014227" rtl="0" eaLnBrk="0" fontAlgn="base" hangingPunct="0">
        <a:spcBef>
          <a:spcPct val="0"/>
        </a:spcBef>
        <a:spcAft>
          <a:spcPct val="0"/>
        </a:spcAft>
        <a:defRPr sz="4889">
          <a:solidFill>
            <a:schemeClr val="tx1"/>
          </a:solidFill>
          <a:latin typeface="Calibri" pitchFamily="34" charset="0"/>
          <a:ea typeface="宋体" pitchFamily="2" charset="-122"/>
        </a:defRPr>
      </a:lvl4pPr>
      <a:lvl5pPr algn="ctr" defTabSz="1014227" rtl="0" eaLnBrk="0" fontAlgn="base" hangingPunct="0">
        <a:spcBef>
          <a:spcPct val="0"/>
        </a:spcBef>
        <a:spcAft>
          <a:spcPct val="0"/>
        </a:spcAft>
        <a:defRPr sz="4889">
          <a:solidFill>
            <a:schemeClr val="tx1"/>
          </a:solidFill>
          <a:latin typeface="Calibri" pitchFamily="34" charset="0"/>
          <a:ea typeface="宋体" pitchFamily="2" charset="-122"/>
        </a:defRPr>
      </a:lvl5pPr>
      <a:lvl6pPr marL="507995" algn="ctr" defTabSz="1014227" rtl="0" eaLnBrk="1" fontAlgn="base" hangingPunct="1">
        <a:spcBef>
          <a:spcPct val="0"/>
        </a:spcBef>
        <a:spcAft>
          <a:spcPct val="0"/>
        </a:spcAft>
        <a:defRPr sz="4889">
          <a:solidFill>
            <a:schemeClr val="tx1"/>
          </a:solidFill>
          <a:latin typeface="Calibri" pitchFamily="34" charset="0"/>
          <a:ea typeface="宋体" pitchFamily="2" charset="-122"/>
        </a:defRPr>
      </a:lvl6pPr>
      <a:lvl7pPr marL="1015990" algn="ctr" defTabSz="1014227" rtl="0" eaLnBrk="1" fontAlgn="base" hangingPunct="1">
        <a:spcBef>
          <a:spcPct val="0"/>
        </a:spcBef>
        <a:spcAft>
          <a:spcPct val="0"/>
        </a:spcAft>
        <a:defRPr sz="4889">
          <a:solidFill>
            <a:schemeClr val="tx1"/>
          </a:solidFill>
          <a:latin typeface="Calibri" pitchFamily="34" charset="0"/>
          <a:ea typeface="宋体" pitchFamily="2" charset="-122"/>
        </a:defRPr>
      </a:lvl7pPr>
      <a:lvl8pPr marL="1523985" algn="ctr" defTabSz="1014227" rtl="0" eaLnBrk="1" fontAlgn="base" hangingPunct="1">
        <a:spcBef>
          <a:spcPct val="0"/>
        </a:spcBef>
        <a:spcAft>
          <a:spcPct val="0"/>
        </a:spcAft>
        <a:defRPr sz="4889">
          <a:solidFill>
            <a:schemeClr val="tx1"/>
          </a:solidFill>
          <a:latin typeface="Calibri" pitchFamily="34" charset="0"/>
          <a:ea typeface="宋体" pitchFamily="2" charset="-122"/>
        </a:defRPr>
      </a:lvl8pPr>
      <a:lvl9pPr marL="2031980" algn="ctr" defTabSz="1014227" rtl="0" eaLnBrk="1" fontAlgn="base" hangingPunct="1">
        <a:spcBef>
          <a:spcPct val="0"/>
        </a:spcBef>
        <a:spcAft>
          <a:spcPct val="0"/>
        </a:spcAft>
        <a:defRPr sz="4889">
          <a:solidFill>
            <a:schemeClr val="tx1"/>
          </a:solidFill>
          <a:latin typeface="Calibri" pitchFamily="34" charset="0"/>
          <a:ea typeface="宋体" pitchFamily="2" charset="-122"/>
        </a:defRPr>
      </a:lvl9pPr>
    </p:titleStyle>
    <p:bodyStyle>
      <a:lvl1pPr marL="379233" indent="-379233" algn="l" defTabSz="1014227" rtl="0" eaLnBrk="0" fontAlgn="base" hangingPunct="0">
        <a:spcBef>
          <a:spcPct val="20000"/>
        </a:spcBef>
        <a:spcAft>
          <a:spcPct val="0"/>
        </a:spcAft>
        <a:buFont typeface="Arial" panose="020B0604020202020204" pitchFamily="34" charset="0"/>
        <a:buChar char="•"/>
        <a:defRPr sz="3556" kern="1200">
          <a:solidFill>
            <a:schemeClr val="tx1"/>
          </a:solidFill>
          <a:latin typeface="+mn-lt"/>
          <a:ea typeface="+mn-ea"/>
          <a:cs typeface="+mn-cs"/>
        </a:defRPr>
      </a:lvl1pPr>
      <a:lvl2pPr marL="823728" indent="-315734" algn="l" defTabSz="1014227" rtl="0" eaLnBrk="0" fontAlgn="base" hangingPunct="0">
        <a:spcBef>
          <a:spcPct val="20000"/>
        </a:spcBef>
        <a:spcAft>
          <a:spcPct val="0"/>
        </a:spcAft>
        <a:buFont typeface="Arial" panose="020B0604020202020204" pitchFamily="34" charset="0"/>
        <a:buChar char="–"/>
        <a:defRPr sz="3111" kern="1200">
          <a:solidFill>
            <a:schemeClr val="tx1"/>
          </a:solidFill>
          <a:latin typeface="+mn-lt"/>
          <a:ea typeface="+mn-ea"/>
          <a:cs typeface="+mn-cs"/>
        </a:defRPr>
      </a:lvl2pPr>
      <a:lvl3pPr marL="1268224" indent="-252234" algn="l" defTabSz="1014227"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3pPr>
      <a:lvl4pPr marL="1776219" indent="-252234" algn="l" defTabSz="1014227" rtl="0" eaLnBrk="0" fontAlgn="base" hangingPunct="0">
        <a:spcBef>
          <a:spcPct val="20000"/>
        </a:spcBef>
        <a:spcAft>
          <a:spcPct val="0"/>
        </a:spcAft>
        <a:buFont typeface="Arial" panose="020B0604020202020204" pitchFamily="34" charset="0"/>
        <a:buChar char="–"/>
        <a:defRPr sz="2222" kern="1200">
          <a:solidFill>
            <a:schemeClr val="tx1"/>
          </a:solidFill>
          <a:latin typeface="+mn-lt"/>
          <a:ea typeface="+mn-ea"/>
          <a:cs typeface="+mn-cs"/>
        </a:defRPr>
      </a:lvl4pPr>
      <a:lvl5pPr marL="2284214" indent="-252234" algn="l" defTabSz="1014227" rtl="0" eaLnBrk="0" fontAlgn="base" hangingPunct="0">
        <a:spcBef>
          <a:spcPct val="20000"/>
        </a:spcBef>
        <a:spcAft>
          <a:spcPct val="0"/>
        </a:spcAft>
        <a:buFont typeface="Arial" panose="020B0604020202020204" pitchFamily="34" charset="0"/>
        <a:buChar char="»"/>
        <a:defRPr sz="2222" kern="1200">
          <a:solidFill>
            <a:schemeClr val="tx1"/>
          </a:solidFill>
          <a:latin typeface="+mn-lt"/>
          <a:ea typeface="+mn-ea"/>
          <a:cs typeface="+mn-cs"/>
        </a:defRPr>
      </a:lvl5pPr>
      <a:lvl6pPr marL="2793787" indent="-253981" algn="l" defTabSz="1015922" rtl="0" eaLnBrk="1" latinLnBrk="0" hangingPunct="1">
        <a:spcBef>
          <a:spcPct val="20000"/>
        </a:spcBef>
        <a:buFont typeface="Arial" pitchFamily="34" charset="0"/>
        <a:buChar char="•"/>
        <a:defRPr sz="2222" kern="1200">
          <a:solidFill>
            <a:schemeClr val="tx1"/>
          </a:solidFill>
          <a:latin typeface="+mn-lt"/>
          <a:ea typeface="+mn-ea"/>
          <a:cs typeface="+mn-cs"/>
        </a:defRPr>
      </a:lvl6pPr>
      <a:lvl7pPr marL="3301746" indent="-253981" algn="l" defTabSz="1015922" rtl="0" eaLnBrk="1" latinLnBrk="0" hangingPunct="1">
        <a:spcBef>
          <a:spcPct val="20000"/>
        </a:spcBef>
        <a:buFont typeface="Arial" pitchFamily="34" charset="0"/>
        <a:buChar char="•"/>
        <a:defRPr sz="2222" kern="1200">
          <a:solidFill>
            <a:schemeClr val="tx1"/>
          </a:solidFill>
          <a:latin typeface="+mn-lt"/>
          <a:ea typeface="+mn-ea"/>
          <a:cs typeface="+mn-cs"/>
        </a:defRPr>
      </a:lvl7pPr>
      <a:lvl8pPr marL="3809707" indent="-253981" algn="l" defTabSz="1015922" rtl="0" eaLnBrk="1" latinLnBrk="0" hangingPunct="1">
        <a:spcBef>
          <a:spcPct val="20000"/>
        </a:spcBef>
        <a:buFont typeface="Arial" pitchFamily="34" charset="0"/>
        <a:buChar char="•"/>
        <a:defRPr sz="2222" kern="1200">
          <a:solidFill>
            <a:schemeClr val="tx1"/>
          </a:solidFill>
          <a:latin typeface="+mn-lt"/>
          <a:ea typeface="+mn-ea"/>
          <a:cs typeface="+mn-cs"/>
        </a:defRPr>
      </a:lvl8pPr>
      <a:lvl9pPr marL="4317668" indent="-253981" algn="l" defTabSz="1015922" rtl="0" eaLnBrk="1" latinLnBrk="0" hangingPunct="1">
        <a:spcBef>
          <a:spcPct val="20000"/>
        </a:spcBef>
        <a:buFont typeface="Arial" pitchFamily="34" charset="0"/>
        <a:buChar char="•"/>
        <a:defRPr sz="2222" kern="1200">
          <a:solidFill>
            <a:schemeClr val="tx1"/>
          </a:solidFill>
          <a:latin typeface="+mn-lt"/>
          <a:ea typeface="+mn-ea"/>
          <a:cs typeface="+mn-cs"/>
        </a:defRPr>
      </a:lvl9pPr>
    </p:bodyStyle>
    <p:otherStyle>
      <a:defPPr>
        <a:defRPr lang="zh-CN"/>
      </a:defPPr>
      <a:lvl1pPr marL="0" algn="l" defTabSz="1015922" rtl="0" eaLnBrk="1" latinLnBrk="0" hangingPunct="1">
        <a:defRPr sz="2000" kern="1200">
          <a:solidFill>
            <a:schemeClr val="tx1"/>
          </a:solidFill>
          <a:latin typeface="+mn-lt"/>
          <a:ea typeface="+mn-ea"/>
          <a:cs typeface="+mn-cs"/>
        </a:defRPr>
      </a:lvl1pPr>
      <a:lvl2pPr marL="507962" algn="l" defTabSz="1015922" rtl="0" eaLnBrk="1" latinLnBrk="0" hangingPunct="1">
        <a:defRPr sz="2000" kern="1200">
          <a:solidFill>
            <a:schemeClr val="tx1"/>
          </a:solidFill>
          <a:latin typeface="+mn-lt"/>
          <a:ea typeface="+mn-ea"/>
          <a:cs typeface="+mn-cs"/>
        </a:defRPr>
      </a:lvl2pPr>
      <a:lvl3pPr marL="1015922" algn="l" defTabSz="1015922" rtl="0" eaLnBrk="1" latinLnBrk="0" hangingPunct="1">
        <a:defRPr sz="2000" kern="1200">
          <a:solidFill>
            <a:schemeClr val="tx1"/>
          </a:solidFill>
          <a:latin typeface="+mn-lt"/>
          <a:ea typeface="+mn-ea"/>
          <a:cs typeface="+mn-cs"/>
        </a:defRPr>
      </a:lvl3pPr>
      <a:lvl4pPr marL="1523884" algn="l" defTabSz="1015922" rtl="0" eaLnBrk="1" latinLnBrk="0" hangingPunct="1">
        <a:defRPr sz="2000" kern="1200">
          <a:solidFill>
            <a:schemeClr val="tx1"/>
          </a:solidFill>
          <a:latin typeface="+mn-lt"/>
          <a:ea typeface="+mn-ea"/>
          <a:cs typeface="+mn-cs"/>
        </a:defRPr>
      </a:lvl4pPr>
      <a:lvl5pPr marL="2031844" algn="l" defTabSz="1015922" rtl="0" eaLnBrk="1" latinLnBrk="0" hangingPunct="1">
        <a:defRPr sz="2000" kern="1200">
          <a:solidFill>
            <a:schemeClr val="tx1"/>
          </a:solidFill>
          <a:latin typeface="+mn-lt"/>
          <a:ea typeface="+mn-ea"/>
          <a:cs typeface="+mn-cs"/>
        </a:defRPr>
      </a:lvl5pPr>
      <a:lvl6pPr marL="2539806" algn="l" defTabSz="1015922" rtl="0" eaLnBrk="1" latinLnBrk="0" hangingPunct="1">
        <a:defRPr sz="2000" kern="1200">
          <a:solidFill>
            <a:schemeClr val="tx1"/>
          </a:solidFill>
          <a:latin typeface="+mn-lt"/>
          <a:ea typeface="+mn-ea"/>
          <a:cs typeface="+mn-cs"/>
        </a:defRPr>
      </a:lvl6pPr>
      <a:lvl7pPr marL="3047766" algn="l" defTabSz="1015922" rtl="0" eaLnBrk="1" latinLnBrk="0" hangingPunct="1">
        <a:defRPr sz="2000" kern="1200">
          <a:solidFill>
            <a:schemeClr val="tx1"/>
          </a:solidFill>
          <a:latin typeface="+mn-lt"/>
          <a:ea typeface="+mn-ea"/>
          <a:cs typeface="+mn-cs"/>
        </a:defRPr>
      </a:lvl7pPr>
      <a:lvl8pPr marL="3555727" algn="l" defTabSz="1015922" rtl="0" eaLnBrk="1" latinLnBrk="0" hangingPunct="1">
        <a:defRPr sz="2000" kern="1200">
          <a:solidFill>
            <a:schemeClr val="tx1"/>
          </a:solidFill>
          <a:latin typeface="+mn-lt"/>
          <a:ea typeface="+mn-ea"/>
          <a:cs typeface="+mn-cs"/>
        </a:defRPr>
      </a:lvl8pPr>
      <a:lvl9pPr marL="4063688" algn="l" defTabSz="1015922" rtl="0" eaLnBrk="1" latinLnBrk="0" hangingPunct="1">
        <a:defRPr sz="20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1.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1.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1.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1.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1.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1.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1.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1.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1.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1.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1.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1.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1.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1.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1.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1.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1.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1.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1.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1.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1.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1.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1.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1.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1.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1.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1.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1.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1.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1.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1.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32.gif"/></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1.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1.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1.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1.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1.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1.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1.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1.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1.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1.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1.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1.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1.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1.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1.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1.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1.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1.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1.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1.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1.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1.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1.xm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1.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1.xml"/></Relationships>
</file>

<file path=ppt/slides/_rels/slide185.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1.xml"/></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1.xml"/></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1.xml"/></Relationships>
</file>

<file path=ppt/slides/_rels/slide188.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1.xml"/></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1.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6.xml.rels><?xml version="1.0" encoding="UTF-8" standalone="yes"?>
<Relationships xmlns="http://schemas.openxmlformats.org/package/2006/relationships"><Relationship Id="rId2" Type="http://schemas.openxmlformats.org/officeDocument/2006/relationships/image" Target="../media/image52.jp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7.gif"/><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39.sv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5.png"/><Relationship Id="rId7" Type="http://schemas.openxmlformats.org/officeDocument/2006/relationships/image" Target="../media/image22.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21.jpeg"/><Relationship Id="rId5" Type="http://schemas.openxmlformats.org/officeDocument/2006/relationships/image" Target="../media/image12.png"/><Relationship Id="rId4" Type="http://schemas.openxmlformats.org/officeDocument/2006/relationships/image" Target="../media/image20.jpe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a:spLocks noChangeArrowheads="1"/>
          </p:cNvSpPr>
          <p:nvPr/>
        </p:nvSpPr>
        <p:spPr bwMode="auto">
          <a:xfrm>
            <a:off x="1388181" y="1337028"/>
            <a:ext cx="5205236" cy="16667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9228" tIns="39613" rIns="79228" bIns="39613">
            <a:spAutoFit/>
          </a:bodyP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eaLnBrk="1" hangingPunct="1">
              <a:lnSpc>
                <a:spcPts val="5556"/>
              </a:lnSpc>
              <a:spcBef>
                <a:spcPct val="20000"/>
              </a:spcBef>
            </a:pPr>
            <a:r>
              <a:rPr lang="zh-CN" altLang="en-US" sz="3556" b="1" dirty="0">
                <a:latin typeface="微软雅黑" panose="020B0503020204020204" pitchFamily="34" charset="-122"/>
                <a:ea typeface="微软雅黑" panose="020B0503020204020204" pitchFamily="34" charset="-122"/>
              </a:rPr>
              <a:t>第</a:t>
            </a:r>
            <a:r>
              <a:rPr lang="en-US" altLang="zh-CN" sz="3556" b="1" dirty="0">
                <a:latin typeface="微软雅黑" panose="020B0503020204020204" pitchFamily="34" charset="-122"/>
                <a:ea typeface="微软雅黑" panose="020B0503020204020204" pitchFamily="34" charset="-122"/>
              </a:rPr>
              <a:t>3</a:t>
            </a:r>
            <a:r>
              <a:rPr lang="zh-CN" altLang="en-US" sz="3556" b="1" dirty="0">
                <a:latin typeface="微软雅黑" panose="020B0503020204020204" pitchFamily="34" charset="-122"/>
                <a:ea typeface="微软雅黑" panose="020B0503020204020204" pitchFamily="34" charset="-122"/>
              </a:rPr>
              <a:t>章</a:t>
            </a:r>
            <a:endParaRPr lang="en-US" altLang="zh-CN" sz="3556" b="1" dirty="0">
              <a:latin typeface="微软雅黑" panose="020B0503020204020204" pitchFamily="34" charset="-122"/>
              <a:ea typeface="微软雅黑" panose="020B0503020204020204" pitchFamily="34" charset="-122"/>
            </a:endParaRPr>
          </a:p>
          <a:p>
            <a:pPr eaLnBrk="1" hangingPunct="1">
              <a:lnSpc>
                <a:spcPts val="5556"/>
              </a:lnSpc>
              <a:spcBef>
                <a:spcPct val="20000"/>
              </a:spcBef>
            </a:pPr>
            <a:r>
              <a:rPr lang="zh-CN" altLang="en-US" sz="4889" b="1" dirty="0">
                <a:latin typeface="微软雅黑" panose="020B0503020204020204" pitchFamily="34" charset="-122"/>
                <a:ea typeface="微软雅黑" panose="020B0503020204020204" pitchFamily="34" charset="-122"/>
              </a:rPr>
              <a:t>结构化查询语言</a:t>
            </a:r>
          </a:p>
        </p:txBody>
      </p:sp>
      <p:sp>
        <p:nvSpPr>
          <p:cNvPr id="2" name="文本框 1">
            <a:extLst>
              <a:ext uri="{FF2B5EF4-FFF2-40B4-BE49-F238E27FC236}">
                <a16:creationId xmlns:a16="http://schemas.microsoft.com/office/drawing/2014/main" id="{34AC1BB5-F987-4041-D3C8-A2C8EBEF543F}"/>
              </a:ext>
            </a:extLst>
          </p:cNvPr>
          <p:cNvSpPr txBox="1"/>
          <p:nvPr/>
        </p:nvSpPr>
        <p:spPr>
          <a:xfrm>
            <a:off x="255464" y="193204"/>
            <a:ext cx="9073008" cy="646331"/>
          </a:xfrm>
          <a:prstGeom prst="rect">
            <a:avLst/>
          </a:prstGeom>
          <a:noFill/>
        </p:spPr>
        <p:txBody>
          <a:bodyPr wrap="square" rtlCol="0">
            <a:spAutoFit/>
          </a:bodyPr>
          <a:lstStyle/>
          <a:p>
            <a:pPr algn="just"/>
            <a:r>
              <a:rPr lang="en-US" altLang="zh-CN" sz="1800" dirty="0">
                <a:solidFill>
                  <a:srgbClr val="FF0000"/>
                </a:solidFill>
              </a:rPr>
              <a:t>3.6.16.18.19.20.25.29.31.33.36.39.44.46.47.52.56.59.64.67.80.82.93.96.98.99.111.124.126.129.134-136.139.143.144.146.150.154.159.162.165.168.173-175.177.181</a:t>
            </a:r>
            <a:endParaRPr lang="zh-CN" altLang="en-US" sz="1800" dirty="0">
              <a:solidFill>
                <a:srgbClr val="FF0000"/>
              </a:solidFill>
            </a:endParaRPr>
          </a:p>
        </p:txBody>
      </p:sp>
      <p:sp>
        <p:nvSpPr>
          <p:cNvPr id="3" name="文本框 2">
            <a:extLst>
              <a:ext uri="{FF2B5EF4-FFF2-40B4-BE49-F238E27FC236}">
                <a16:creationId xmlns:a16="http://schemas.microsoft.com/office/drawing/2014/main" id="{9C613158-D1FB-59B1-1450-8D669D64A099}"/>
              </a:ext>
            </a:extLst>
          </p:cNvPr>
          <p:cNvSpPr txBox="1"/>
          <p:nvPr/>
        </p:nvSpPr>
        <p:spPr>
          <a:xfrm>
            <a:off x="202867" y="839535"/>
            <a:ext cx="8568952" cy="584775"/>
          </a:xfrm>
          <a:prstGeom prst="rect">
            <a:avLst/>
          </a:prstGeom>
          <a:noFill/>
        </p:spPr>
        <p:txBody>
          <a:bodyPr wrap="square" rtlCol="0">
            <a:spAutoFit/>
          </a:bodyPr>
          <a:lstStyle/>
          <a:p>
            <a:r>
              <a:rPr lang="zh-CN" altLang="en-US" dirty="0">
                <a:solidFill>
                  <a:srgbClr val="FF0000"/>
                </a:solidFill>
                <a:highlight>
                  <a:srgbClr val="FFFF00"/>
                </a:highlight>
              </a:rPr>
              <a:t>练习</a:t>
            </a:r>
            <a:r>
              <a:rPr lang="en-US" altLang="zh-CN" dirty="0">
                <a:solidFill>
                  <a:srgbClr val="FF0000"/>
                </a:solidFill>
                <a:highlight>
                  <a:srgbClr val="FFFF00"/>
                </a:highlight>
              </a:rPr>
              <a:t>:68.69.184.196</a:t>
            </a:r>
            <a:endParaRPr lang="zh-CN" altLang="en-US" dirty="0">
              <a:solidFill>
                <a:srgbClr val="FF0000"/>
              </a:solidFill>
              <a:highlight>
                <a:srgbClr val="FFFF00"/>
              </a:highlight>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4" fill="hold" grpId="0" nodeType="afterEffect">
                                  <p:stCondLst>
                                    <p:cond delay="0"/>
                                  </p:stCondLst>
                                  <p:iterate type="lt">
                                    <p:tmPct val="100000"/>
                                  </p:iterate>
                                  <p:childTnLst>
                                    <p:set>
                                      <p:cBhvr>
                                        <p:cTn id="6" dur="1" fill="hold">
                                          <p:stCondLst>
                                            <p:cond delay="0"/>
                                          </p:stCondLst>
                                        </p:cTn>
                                        <p:tgtEl>
                                          <p:spTgt spid="4"/>
                                        </p:tgtEl>
                                        <p:attrNameLst>
                                          <p:attrName>style.visibility</p:attrName>
                                        </p:attrNameLst>
                                      </p:cBhvr>
                                      <p:to>
                                        <p:strVal val="visible"/>
                                      </p:to>
                                    </p:set>
                                    <p:anim calcmode="lin" valueType="num">
                                      <p:cBhvr additive="base">
                                        <p:cTn id="7" dur="75" fill="hold"/>
                                        <p:tgtEl>
                                          <p:spTgt spid="4"/>
                                        </p:tgtEl>
                                        <p:attrNameLst>
                                          <p:attrName>ppt_x</p:attrName>
                                        </p:attrNameLst>
                                      </p:cBhvr>
                                      <p:tavLst>
                                        <p:tav tm="0">
                                          <p:val>
                                            <p:strVal val="#ppt_x"/>
                                          </p:val>
                                        </p:tav>
                                        <p:tav tm="100000">
                                          <p:val>
                                            <p:strVal val="#ppt_x"/>
                                          </p:val>
                                        </p:tav>
                                      </p:tavLst>
                                    </p:anim>
                                    <p:anim calcmode="lin" valueType="num">
                                      <p:cBhvr additive="base">
                                        <p:cTn id="8" dur="75"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utoUpdateAnimBg="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标题 2"/>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600" tIns="50800" rIns="101600" bIns="50800" numCol="1" anchor="ctr" anchorCtr="0" compatLnSpc="1">
            <a:prstTxWarp prst="textNoShape">
              <a:avLst/>
            </a:prstTxWarp>
          </a:bodyPr>
          <a:lstStyle/>
          <a:p>
            <a:pPr eaLnBrk="1" hangingPunct="1"/>
            <a:r>
              <a:rPr altLang="zh-CN" dirty="0"/>
              <a:t>创建数据库</a:t>
            </a:r>
            <a:r>
              <a:rPr lang="en-US" altLang="zh-CN" dirty="0"/>
              <a:t>/</a:t>
            </a:r>
            <a:r>
              <a:rPr altLang="zh-CN" dirty="0"/>
              <a:t>数据库表空间</a:t>
            </a:r>
            <a:endParaRPr dirty="0"/>
          </a:p>
        </p:txBody>
      </p:sp>
      <p:sp>
        <p:nvSpPr>
          <p:cNvPr id="5" name="Rectangle 5" descr="水滴">
            <a:extLst>
              <a:ext uri="{FF2B5EF4-FFF2-40B4-BE49-F238E27FC236}">
                <a16:creationId xmlns:a16="http://schemas.microsoft.com/office/drawing/2014/main" id="{360E5CE8-6A54-4558-9B62-4A93EAB41DD4}"/>
              </a:ext>
            </a:extLst>
          </p:cNvPr>
          <p:cNvSpPr>
            <a:spLocks noChangeArrowheads="1"/>
          </p:cNvSpPr>
          <p:nvPr/>
        </p:nvSpPr>
        <p:spPr bwMode="auto">
          <a:xfrm>
            <a:off x="2055664" y="921583"/>
            <a:ext cx="7488832" cy="853567"/>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1014227" eaLnBrk="1" hangingPunct="1">
              <a:lnSpc>
                <a:spcPct val="130000"/>
              </a:lnSpc>
              <a:spcBef>
                <a:spcPct val="20000"/>
              </a:spcBef>
              <a:buSzPct val="80000"/>
              <a:defRPr/>
            </a:pPr>
            <a:r>
              <a:rPr lang="zh-CN" altLang="en-US" sz="2000" b="1" dirty="0">
                <a:solidFill>
                  <a:schemeClr val="tx1">
                    <a:lumMod val="95000"/>
                    <a:lumOff val="5000"/>
                  </a:schemeClr>
                </a:solidFill>
                <a:latin typeface="微软雅黑" pitchFamily="34" charset="-122"/>
                <a:ea typeface="微软雅黑" pitchFamily="34" charset="-122"/>
              </a:rPr>
              <a:t>已经安装了数据库软件，默认建立了几个系统数据库，为啥还需要创建数据库</a:t>
            </a:r>
            <a:r>
              <a:rPr lang="en-US" altLang="zh-CN" sz="2000" b="1" dirty="0">
                <a:solidFill>
                  <a:schemeClr val="tx1">
                    <a:lumMod val="95000"/>
                    <a:lumOff val="5000"/>
                  </a:schemeClr>
                </a:solidFill>
                <a:latin typeface="微软雅黑" pitchFamily="34" charset="-122"/>
                <a:ea typeface="微软雅黑" pitchFamily="34" charset="-122"/>
              </a:rPr>
              <a:t>/</a:t>
            </a:r>
            <a:r>
              <a:rPr lang="zh-CN" altLang="en-US" sz="2000" b="1" dirty="0">
                <a:solidFill>
                  <a:schemeClr val="tx1">
                    <a:lumMod val="95000"/>
                    <a:lumOff val="5000"/>
                  </a:schemeClr>
                </a:solidFill>
                <a:latin typeface="微软雅黑" pitchFamily="34" charset="-122"/>
                <a:ea typeface="微软雅黑" pitchFamily="34" charset="-122"/>
              </a:rPr>
              <a:t>数据库表空间呢？</a:t>
            </a:r>
          </a:p>
        </p:txBody>
      </p:sp>
      <p:pic>
        <p:nvPicPr>
          <p:cNvPr id="249858" name="Picture 2" descr="查看源图像">
            <a:extLst>
              <a:ext uri="{FF2B5EF4-FFF2-40B4-BE49-F238E27FC236}">
                <a16:creationId xmlns:a16="http://schemas.microsoft.com/office/drawing/2014/main" id="{856BAD78-347B-406C-8ED6-9EB94E79813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03536" y="751860"/>
            <a:ext cx="1042425" cy="1349196"/>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a:extLst>
              <a:ext uri="{FF2B5EF4-FFF2-40B4-BE49-F238E27FC236}">
                <a16:creationId xmlns:a16="http://schemas.microsoft.com/office/drawing/2014/main" id="{F55C5479-6933-4E1A-970E-806E5EE4A1AB}"/>
              </a:ext>
            </a:extLst>
          </p:cNvPr>
          <p:cNvSpPr/>
          <p:nvPr/>
        </p:nvSpPr>
        <p:spPr>
          <a:xfrm>
            <a:off x="255464" y="2146651"/>
            <a:ext cx="4536504" cy="3568349"/>
          </a:xfrm>
          <a:prstGeom prst="rect">
            <a:avLst/>
          </a:prstGeom>
          <a:noFill/>
        </p:spPr>
        <p:txBody>
          <a:bodyPr wrap="square">
            <a:spAutoFit/>
          </a:bodyPr>
          <a:lstStyle/>
          <a:p>
            <a:pPr marL="444500" indent="276225">
              <a:lnSpc>
                <a:spcPct val="150000"/>
              </a:lnSpc>
              <a:buFont typeface="Wingdings" panose="05000000000000000000" pitchFamily="2" charset="2"/>
              <a:buChar char="l"/>
            </a:pPr>
            <a:r>
              <a:rPr lang="en-US" altLang="zh-CN" sz="1400" b="1" dirty="0">
                <a:solidFill>
                  <a:srgbClr val="FF0000"/>
                </a:solidFill>
                <a:latin typeface="微软雅黑" panose="020B0503020204020204" pitchFamily="34" charset="-122"/>
                <a:ea typeface="微软雅黑" panose="020B0503020204020204" pitchFamily="34" charset="-122"/>
              </a:rPr>
              <a:t>m</a:t>
            </a:r>
            <a:r>
              <a:rPr lang="zh-CN" altLang="en-US" sz="1400" b="1" dirty="0">
                <a:solidFill>
                  <a:srgbClr val="FF0000"/>
                </a:solidFill>
                <a:latin typeface="微软雅黑" panose="020B0503020204020204" pitchFamily="34" charset="-122"/>
                <a:ea typeface="微软雅黑" panose="020B0503020204020204" pitchFamily="34" charset="-122"/>
              </a:rPr>
              <a:t>aster数据库</a:t>
            </a:r>
            <a:r>
              <a:rPr lang="zh-CN" altLang="en-US" sz="1200" dirty="0">
                <a:latin typeface="微软雅黑" panose="020B0503020204020204" pitchFamily="34" charset="-122"/>
                <a:ea typeface="微软雅黑" panose="020B0503020204020204" pitchFamily="34" charset="-122"/>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记录数据库所有系统级别的信息，这些信息用于控制用户数据库和数据操作。</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endParaRPr>
          </a:p>
          <a:p>
            <a:pPr marL="444500" indent="276225">
              <a:lnSpc>
                <a:spcPct val="150000"/>
              </a:lnSpc>
              <a:buFont typeface="Wingdings" panose="05000000000000000000" pitchFamily="2" charset="2"/>
              <a:buChar char="l"/>
            </a:pPr>
            <a:r>
              <a:rPr lang="en-US" altLang="zh-CN" sz="1400" b="1" dirty="0">
                <a:solidFill>
                  <a:srgbClr val="FF0000"/>
                </a:solidFill>
                <a:latin typeface="微软雅黑" panose="020B0503020204020204" pitchFamily="34" charset="-122"/>
                <a:ea typeface="微软雅黑" panose="020B0503020204020204" pitchFamily="34" charset="-122"/>
              </a:rPr>
              <a:t>m</a:t>
            </a:r>
            <a:r>
              <a:rPr lang="zh-CN" altLang="en-US" sz="1400" b="1" dirty="0">
                <a:solidFill>
                  <a:srgbClr val="FF0000"/>
                </a:solidFill>
                <a:latin typeface="微软雅黑" panose="020B0503020204020204" pitchFamily="34" charset="-122"/>
                <a:ea typeface="微软雅黑" panose="020B0503020204020204" pitchFamily="34" charset="-122"/>
              </a:rPr>
              <a:t>sdb数据库</a:t>
            </a:r>
            <a:r>
              <a:rPr lang="zh-CN" altLang="en-US" sz="1200" dirty="0">
                <a:latin typeface="微软雅黑" panose="020B0503020204020204" pitchFamily="34" charset="-122"/>
                <a:ea typeface="微软雅黑" panose="020B0503020204020204" pitchFamily="34" charset="-122"/>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由 Enterprise Manager和Agent使用，记录任务计划信息、事件处理信息、数据备份及恢复信息、警告及异常信息</a:t>
            </a:r>
            <a:r>
              <a:rPr lang="zh-CN" altLang="en-US" sz="1200" dirty="0">
                <a:latin typeface="微软雅黑" panose="020B0503020204020204" pitchFamily="34" charset="-122"/>
                <a:ea typeface="微软雅黑" panose="020B0503020204020204" pitchFamily="34" charset="-122"/>
              </a:rPr>
              <a:t>。</a:t>
            </a:r>
            <a:endParaRPr lang="en-US" altLang="zh-CN" sz="1200" dirty="0">
              <a:latin typeface="微软雅黑" panose="020B0503020204020204" pitchFamily="34" charset="-122"/>
              <a:ea typeface="微软雅黑" panose="020B0503020204020204" pitchFamily="34" charset="-122"/>
            </a:endParaRPr>
          </a:p>
          <a:p>
            <a:pPr marL="444500" indent="276225">
              <a:lnSpc>
                <a:spcPct val="150000"/>
              </a:lnSpc>
              <a:buFont typeface="Wingdings" panose="05000000000000000000" pitchFamily="2" charset="2"/>
              <a:buChar char="l"/>
            </a:pPr>
            <a:r>
              <a:rPr lang="en-US" altLang="zh-CN" sz="1400" b="1" dirty="0">
                <a:solidFill>
                  <a:srgbClr val="FF0000"/>
                </a:solidFill>
                <a:latin typeface="微软雅黑" panose="020B0503020204020204" pitchFamily="34" charset="-122"/>
                <a:ea typeface="微软雅黑" panose="020B0503020204020204" pitchFamily="34" charset="-122"/>
              </a:rPr>
              <a:t>m</a:t>
            </a:r>
            <a:r>
              <a:rPr lang="zh-CN" altLang="en-US" sz="1400" b="1" dirty="0">
                <a:solidFill>
                  <a:srgbClr val="FF0000"/>
                </a:solidFill>
                <a:latin typeface="微软雅黑" panose="020B0503020204020204" pitchFamily="34" charset="-122"/>
                <a:ea typeface="微软雅黑" panose="020B0503020204020204" pitchFamily="34" charset="-122"/>
              </a:rPr>
              <a:t>odel数据库</a:t>
            </a:r>
            <a:r>
              <a:rPr lang="zh-CN" altLang="en-US" sz="1200" dirty="0">
                <a:latin typeface="微软雅黑" panose="020B0503020204020204" pitchFamily="34" charset="-122"/>
                <a:ea typeface="微软雅黑" panose="020B0503020204020204" pitchFamily="34" charset="-122"/>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为用户数据库提供的样板，新的用户数据库都以model数据库为基础。每次创建一个新数据库时，先制作一个model数据库的拷贝，然后再将这个拷贝扩展成要求的规模。</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endParaRPr>
          </a:p>
          <a:p>
            <a:pPr marL="444500" indent="276225">
              <a:lnSpc>
                <a:spcPct val="150000"/>
              </a:lnSpc>
              <a:buFont typeface="Wingdings" panose="05000000000000000000" pitchFamily="2" charset="2"/>
              <a:buChar char="l"/>
            </a:pPr>
            <a:r>
              <a:rPr lang="zh-CN" altLang="en-US" sz="1400" b="1" dirty="0">
                <a:solidFill>
                  <a:srgbClr val="FF0000"/>
                </a:solidFill>
                <a:latin typeface="微软雅黑" panose="020B0503020204020204" pitchFamily="34" charset="-122"/>
                <a:ea typeface="微软雅黑" panose="020B0503020204020204" pitchFamily="34" charset="-122"/>
              </a:rPr>
              <a:t>tempdb数据库</a:t>
            </a:r>
            <a:r>
              <a:rPr lang="zh-CN" altLang="en-US" sz="1200" dirty="0">
                <a:latin typeface="微软雅黑" panose="020B0503020204020204" pitchFamily="34" charset="-122"/>
                <a:ea typeface="微软雅黑" panose="020B0503020204020204" pitchFamily="34" charset="-122"/>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一个共享的工作空间，SQL Server中的所有数据库都可以使用它。它为临时表和其他临时工作提供了一个存储区。</a:t>
            </a:r>
          </a:p>
        </p:txBody>
      </p:sp>
      <p:pic>
        <p:nvPicPr>
          <p:cNvPr id="4" name="图片 3">
            <a:extLst>
              <a:ext uri="{FF2B5EF4-FFF2-40B4-BE49-F238E27FC236}">
                <a16:creationId xmlns:a16="http://schemas.microsoft.com/office/drawing/2014/main" id="{4F3C0DC5-0CD2-4F5A-B3FD-08D355A1A260}"/>
              </a:ext>
            </a:extLst>
          </p:cNvPr>
          <p:cNvPicPr>
            <a:picLocks noChangeAspect="1"/>
          </p:cNvPicPr>
          <p:nvPr/>
        </p:nvPicPr>
        <p:blipFill>
          <a:blip r:embed="rId4"/>
          <a:stretch>
            <a:fillRect/>
          </a:stretch>
        </p:blipFill>
        <p:spPr>
          <a:xfrm>
            <a:off x="4791968" y="2281436"/>
            <a:ext cx="5301470" cy="3287783"/>
          </a:xfrm>
          <a:prstGeom prst="rect">
            <a:avLst/>
          </a:prstGeom>
        </p:spPr>
      </p:pic>
    </p:spTree>
    <p:extLst>
      <p:ext uri="{BB962C8B-B14F-4D97-AF65-F5344CB8AC3E}">
        <p14:creationId xmlns:p14="http://schemas.microsoft.com/office/powerpoint/2010/main" val="393558066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fltVal val="0"/>
                                          </p:val>
                                        </p:tav>
                                        <p:tav tm="100000">
                                          <p:val>
                                            <p:strVal val="#ppt_w"/>
                                          </p:val>
                                        </p:tav>
                                      </p:tavLst>
                                    </p:anim>
                                    <p:anim calcmode="lin" valueType="num">
                                      <p:cBhvr>
                                        <p:cTn id="8" dur="1000" fill="hold"/>
                                        <p:tgtEl>
                                          <p:spTgt spid="5"/>
                                        </p:tgtEl>
                                        <p:attrNameLst>
                                          <p:attrName>ppt_h</p:attrName>
                                        </p:attrNameLst>
                                      </p:cBhvr>
                                      <p:tavLst>
                                        <p:tav tm="0">
                                          <p:val>
                                            <p:fltVal val="0"/>
                                          </p:val>
                                        </p:tav>
                                        <p:tav tm="100000">
                                          <p:val>
                                            <p:strVal val="#ppt_h"/>
                                          </p:val>
                                        </p:tav>
                                      </p:tavLst>
                                    </p:anim>
                                    <p:anim calcmode="lin" valueType="num">
                                      <p:cBhvr>
                                        <p:cTn id="9" dur="1000" fill="hold"/>
                                        <p:tgtEl>
                                          <p:spTgt spid="5"/>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5"/>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Rectangle 2"/>
          <p:cNvSpPr>
            <a:spLocks noChangeArrowheads="1"/>
          </p:cNvSpPr>
          <p:nvPr/>
        </p:nvSpPr>
        <p:spPr bwMode="blackWhite">
          <a:xfrm>
            <a:off x="831528" y="1193012"/>
            <a:ext cx="8099778" cy="1280583"/>
          </a:xfrm>
          <a:prstGeom prst="rect">
            <a:avLst/>
          </a:prstGeom>
          <a:solidFill>
            <a:schemeClr val="bg1"/>
          </a:solidFill>
          <a:ln w="9525">
            <a:noFill/>
            <a:miter lim="800000"/>
            <a:headEnd/>
            <a:tailEnd/>
          </a:ln>
          <a:effectLst>
            <a:outerShdw blurRad="508000" dist="127000" dir="42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tabLst>
                <a:tab pos="1200150" algn="l"/>
              </a:tabLst>
              <a:defRPr sz="3200">
                <a:solidFill>
                  <a:schemeClr val="tx1"/>
                </a:solidFill>
                <a:latin typeface="Arial" panose="020B0604020202020204" pitchFamily="34" charset="0"/>
                <a:ea typeface="宋体" panose="02010600030101010101" pitchFamily="2" charset="-122"/>
              </a:defRPr>
            </a:lvl1pPr>
            <a:lvl2pPr marL="742950" indent="-285750">
              <a:tabLst>
                <a:tab pos="1200150" algn="l"/>
              </a:tabLst>
              <a:defRPr sz="3200">
                <a:solidFill>
                  <a:schemeClr val="tx1"/>
                </a:solidFill>
                <a:latin typeface="Arial" panose="020B0604020202020204" pitchFamily="34" charset="0"/>
                <a:ea typeface="宋体" panose="02010600030101010101" pitchFamily="2" charset="-122"/>
              </a:defRPr>
            </a:lvl2pPr>
            <a:lvl3pPr marL="1143000" indent="-228600">
              <a:tabLst>
                <a:tab pos="1200150" algn="l"/>
              </a:tabLst>
              <a:defRPr sz="3200">
                <a:solidFill>
                  <a:schemeClr val="tx1"/>
                </a:solidFill>
                <a:latin typeface="Arial" panose="020B0604020202020204" pitchFamily="34" charset="0"/>
                <a:ea typeface="宋体" panose="02010600030101010101" pitchFamily="2" charset="-122"/>
              </a:defRPr>
            </a:lvl3pPr>
            <a:lvl4pPr marL="1600200" indent="-228600">
              <a:tabLst>
                <a:tab pos="1200150" algn="l"/>
              </a:tabLst>
              <a:defRPr sz="3200">
                <a:solidFill>
                  <a:schemeClr val="tx1"/>
                </a:solidFill>
                <a:latin typeface="Arial" panose="020B0604020202020204" pitchFamily="34" charset="0"/>
                <a:ea typeface="宋体" panose="02010600030101010101" pitchFamily="2" charset="-122"/>
              </a:defRPr>
            </a:lvl4pPr>
            <a:lvl5pPr marL="2057400" indent="-228600">
              <a:tabLst>
                <a:tab pos="1200150" algn="l"/>
              </a:tabLst>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1200150" algn="l"/>
              </a:tabLs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1200150" algn="l"/>
              </a:tabLs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1200150" algn="l"/>
              </a:tabLs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1200150" algn="l"/>
              </a:tabLst>
              <a:defRPr sz="3200">
                <a:solidFill>
                  <a:schemeClr val="tx1"/>
                </a:solidFill>
                <a:latin typeface="Arial" panose="020B0604020202020204" pitchFamily="34" charset="0"/>
                <a:ea typeface="宋体" panose="02010600030101010101" pitchFamily="2" charset="-122"/>
              </a:defRPr>
            </a:lvl9pPr>
          </a:lstStyle>
          <a:p>
            <a:pPr defTabSz="1014227" eaLnBrk="1" hangingPunct="1">
              <a:lnSpc>
                <a:spcPts val="2600"/>
              </a:lnSpc>
              <a:tabLst>
                <a:tab pos="1200150" algn="l"/>
                <a:tab pos="2457450" algn="l"/>
              </a:tabLst>
            </a:pPr>
            <a:endParaRPr lang="en-US" altLang="zh-CN" sz="2000" b="1">
              <a:solidFill>
                <a:srgbClr val="000000"/>
              </a:solidFill>
              <a:latin typeface="Courier New" pitchFamily="49" charset="0"/>
              <a:ea typeface="+mn-ea"/>
            </a:endParaRPr>
          </a:p>
          <a:p>
            <a:pPr defTabSz="1014227" eaLnBrk="1" hangingPunct="1">
              <a:lnSpc>
                <a:spcPts val="2600"/>
              </a:lnSpc>
              <a:tabLst>
                <a:tab pos="1200150" algn="l"/>
                <a:tab pos="2457450" algn="l"/>
              </a:tabLst>
            </a:pPr>
            <a:endParaRPr lang="en-US" altLang="zh-CN" sz="2000" b="1">
              <a:solidFill>
                <a:srgbClr val="000000"/>
              </a:solidFill>
              <a:latin typeface="Courier New" pitchFamily="49" charset="0"/>
              <a:ea typeface="+mn-ea"/>
            </a:endParaRPr>
          </a:p>
        </p:txBody>
      </p:sp>
      <p:sp>
        <p:nvSpPr>
          <p:cNvPr id="185347" name="Rectangle 3"/>
          <p:cNvSpPr>
            <a:spLocks noChangeArrowheads="1"/>
          </p:cNvSpPr>
          <p:nvPr/>
        </p:nvSpPr>
        <p:spPr bwMode="blackWhite">
          <a:xfrm>
            <a:off x="831528" y="2713484"/>
            <a:ext cx="8099778" cy="1359959"/>
          </a:xfrm>
          <a:prstGeom prst="rect">
            <a:avLst/>
          </a:prstGeom>
          <a:solidFill>
            <a:schemeClr val="bg1"/>
          </a:solidFill>
          <a:ln w="9525">
            <a:noFill/>
            <a:miter lim="800000"/>
            <a:headEnd/>
            <a:tailEnd/>
          </a:ln>
          <a:effectLst>
            <a:outerShdw blurRad="508000" dist="127000" dir="42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tabLst>
                <a:tab pos="1200150" algn="l"/>
              </a:tabLst>
              <a:defRPr sz="3200">
                <a:solidFill>
                  <a:schemeClr val="tx1"/>
                </a:solidFill>
                <a:latin typeface="Arial" panose="020B0604020202020204" pitchFamily="34" charset="0"/>
                <a:ea typeface="宋体" panose="02010600030101010101" pitchFamily="2" charset="-122"/>
              </a:defRPr>
            </a:lvl1pPr>
            <a:lvl2pPr marL="742950" indent="-285750">
              <a:tabLst>
                <a:tab pos="1200150" algn="l"/>
              </a:tabLst>
              <a:defRPr sz="3200">
                <a:solidFill>
                  <a:schemeClr val="tx1"/>
                </a:solidFill>
                <a:latin typeface="Arial" panose="020B0604020202020204" pitchFamily="34" charset="0"/>
                <a:ea typeface="宋体" panose="02010600030101010101" pitchFamily="2" charset="-122"/>
              </a:defRPr>
            </a:lvl2pPr>
            <a:lvl3pPr marL="1143000" indent="-228600">
              <a:tabLst>
                <a:tab pos="1200150" algn="l"/>
              </a:tabLst>
              <a:defRPr sz="3200">
                <a:solidFill>
                  <a:schemeClr val="tx1"/>
                </a:solidFill>
                <a:latin typeface="Arial" panose="020B0604020202020204" pitchFamily="34" charset="0"/>
                <a:ea typeface="宋体" panose="02010600030101010101" pitchFamily="2" charset="-122"/>
              </a:defRPr>
            </a:lvl3pPr>
            <a:lvl4pPr marL="1600200" indent="-228600">
              <a:tabLst>
                <a:tab pos="1200150" algn="l"/>
              </a:tabLst>
              <a:defRPr sz="3200">
                <a:solidFill>
                  <a:schemeClr val="tx1"/>
                </a:solidFill>
                <a:latin typeface="Arial" panose="020B0604020202020204" pitchFamily="34" charset="0"/>
                <a:ea typeface="宋体" panose="02010600030101010101" pitchFamily="2" charset="-122"/>
              </a:defRPr>
            </a:lvl4pPr>
            <a:lvl5pPr marL="2057400" indent="-228600">
              <a:tabLst>
                <a:tab pos="1200150" algn="l"/>
              </a:tabLst>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1200150" algn="l"/>
              </a:tabLs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1200150" algn="l"/>
              </a:tabLs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1200150" algn="l"/>
              </a:tabLs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1200150" algn="l"/>
              </a:tabLst>
              <a:defRPr sz="3200">
                <a:solidFill>
                  <a:schemeClr val="tx1"/>
                </a:solidFill>
                <a:latin typeface="Arial" panose="020B0604020202020204" pitchFamily="34" charset="0"/>
                <a:ea typeface="宋体" panose="02010600030101010101" pitchFamily="2" charset="-122"/>
              </a:defRPr>
            </a:lvl9pPr>
          </a:lstStyle>
          <a:p>
            <a:pPr defTabSz="1014227" eaLnBrk="1" hangingPunct="1">
              <a:lnSpc>
                <a:spcPts val="2600"/>
              </a:lnSpc>
              <a:tabLst>
                <a:tab pos="1200150" algn="l"/>
                <a:tab pos="2457450" algn="l"/>
              </a:tabLst>
            </a:pPr>
            <a:endParaRPr lang="en-US" altLang="zh-CN" sz="2000" b="1">
              <a:solidFill>
                <a:srgbClr val="000000"/>
              </a:solidFill>
              <a:latin typeface="Courier New" pitchFamily="49" charset="0"/>
              <a:ea typeface="+mn-ea"/>
            </a:endParaRPr>
          </a:p>
          <a:p>
            <a:pPr defTabSz="1014227" eaLnBrk="1" hangingPunct="1">
              <a:lnSpc>
                <a:spcPts val="2600"/>
              </a:lnSpc>
              <a:tabLst>
                <a:tab pos="1200150" algn="l"/>
                <a:tab pos="2457450" algn="l"/>
              </a:tabLst>
            </a:pPr>
            <a:endParaRPr lang="en-US" altLang="zh-CN" sz="2000" b="1">
              <a:solidFill>
                <a:srgbClr val="000000"/>
              </a:solidFill>
              <a:latin typeface="Courier New" pitchFamily="49" charset="0"/>
              <a:ea typeface="+mn-ea"/>
            </a:endParaRPr>
          </a:p>
        </p:txBody>
      </p:sp>
      <p:sp>
        <p:nvSpPr>
          <p:cNvPr id="185348" name="Rectangle 4"/>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600" tIns="50800" rIns="101600" bIns="50800" numCol="1" anchor="ctr" anchorCtr="0" compatLnSpc="1">
            <a:prstTxWarp prst="textNoShape">
              <a:avLst/>
            </a:prstTxWarp>
          </a:bodyPr>
          <a:lstStyle/>
          <a:p>
            <a:pPr eaLnBrk="1" hangingPunct="1"/>
            <a:r>
              <a:t>用</a:t>
            </a:r>
            <a:r>
              <a:rPr lang="en-US" altLang="zh-CN"/>
              <a:t>AND</a:t>
            </a:r>
            <a:r>
              <a:t>操作符</a:t>
            </a:r>
          </a:p>
        </p:txBody>
      </p:sp>
      <p:grpSp>
        <p:nvGrpSpPr>
          <p:cNvPr id="910342" name="Group 6"/>
          <p:cNvGrpSpPr>
            <a:grpSpLocks/>
          </p:cNvGrpSpPr>
          <p:nvPr/>
        </p:nvGrpSpPr>
        <p:grpSpPr bwMode="auto">
          <a:xfrm>
            <a:off x="1621750" y="1859761"/>
            <a:ext cx="5489222" cy="2093737"/>
            <a:chOff x="1072" y="1869"/>
            <a:chExt cx="3112" cy="1424"/>
          </a:xfrm>
        </p:grpSpPr>
        <p:sp>
          <p:nvSpPr>
            <p:cNvPr id="185353" name="Rectangle 7"/>
            <p:cNvSpPr>
              <a:spLocks noChangeArrowheads="1"/>
            </p:cNvSpPr>
            <p:nvPr/>
          </p:nvSpPr>
          <p:spPr bwMode="ltGray">
            <a:xfrm>
              <a:off x="1072" y="1869"/>
              <a:ext cx="1616" cy="351"/>
            </a:xfrm>
            <a:prstGeom prst="rect">
              <a:avLst/>
            </a:prstGeom>
            <a:solidFill>
              <a:srgbClr val="FF5050">
                <a:alpha val="50195"/>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endParaRPr lang="zh-CN" altLang="en-US" sz="3556"/>
            </a:p>
          </p:txBody>
        </p:sp>
        <p:sp>
          <p:nvSpPr>
            <p:cNvPr id="185354" name="Rectangle 8"/>
            <p:cNvSpPr>
              <a:spLocks noChangeArrowheads="1"/>
            </p:cNvSpPr>
            <p:nvPr/>
          </p:nvSpPr>
          <p:spPr bwMode="ltGray">
            <a:xfrm>
              <a:off x="2451" y="2521"/>
              <a:ext cx="837" cy="772"/>
            </a:xfrm>
            <a:prstGeom prst="rect">
              <a:avLst/>
            </a:prstGeom>
            <a:solidFill>
              <a:srgbClr val="FF5050">
                <a:alpha val="50195"/>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endParaRPr lang="zh-CN" altLang="en-US" sz="3556"/>
            </a:p>
          </p:txBody>
        </p:sp>
        <p:sp>
          <p:nvSpPr>
            <p:cNvPr id="185355" name="Rectangle 9"/>
            <p:cNvSpPr>
              <a:spLocks noChangeArrowheads="1"/>
            </p:cNvSpPr>
            <p:nvPr/>
          </p:nvSpPr>
          <p:spPr bwMode="ltGray">
            <a:xfrm>
              <a:off x="3347" y="2521"/>
              <a:ext cx="837" cy="772"/>
            </a:xfrm>
            <a:prstGeom prst="rect">
              <a:avLst/>
            </a:prstGeom>
            <a:solidFill>
              <a:srgbClr val="FF5050">
                <a:alpha val="50195"/>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endParaRPr lang="zh-CN" altLang="en-US" sz="3556"/>
            </a:p>
          </p:txBody>
        </p:sp>
      </p:grpSp>
      <p:sp>
        <p:nvSpPr>
          <p:cNvPr id="185351" name="Rectangle 10"/>
          <p:cNvSpPr>
            <a:spLocks noChangeArrowheads="1"/>
          </p:cNvSpPr>
          <p:nvPr/>
        </p:nvSpPr>
        <p:spPr bwMode="blackWhite">
          <a:xfrm>
            <a:off x="803306" y="1274150"/>
            <a:ext cx="8128000" cy="11253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2306" tIns="51153" rIns="102306" bIns="51153" anchor="ctr"/>
          <a:lstStyle>
            <a:lvl1pPr>
              <a:tabLst>
                <a:tab pos="1200150" algn="l"/>
              </a:tabLst>
              <a:defRPr sz="3200">
                <a:solidFill>
                  <a:schemeClr val="tx1"/>
                </a:solidFill>
                <a:latin typeface="Arial" panose="020B0604020202020204" pitchFamily="34" charset="0"/>
                <a:ea typeface="宋体" panose="02010600030101010101" pitchFamily="2" charset="-122"/>
              </a:defRPr>
            </a:lvl1pPr>
            <a:lvl2pPr marL="742950" indent="-285750">
              <a:tabLst>
                <a:tab pos="1200150" algn="l"/>
              </a:tabLst>
              <a:defRPr sz="3200">
                <a:solidFill>
                  <a:schemeClr val="tx1"/>
                </a:solidFill>
                <a:latin typeface="Arial" panose="020B0604020202020204" pitchFamily="34" charset="0"/>
                <a:ea typeface="宋体" panose="02010600030101010101" pitchFamily="2" charset="-122"/>
              </a:defRPr>
            </a:lvl2pPr>
            <a:lvl3pPr marL="1143000" indent="-228600">
              <a:tabLst>
                <a:tab pos="1200150" algn="l"/>
              </a:tabLst>
              <a:defRPr sz="3200">
                <a:solidFill>
                  <a:schemeClr val="tx1"/>
                </a:solidFill>
                <a:latin typeface="Arial" panose="020B0604020202020204" pitchFamily="34" charset="0"/>
                <a:ea typeface="宋体" panose="02010600030101010101" pitchFamily="2" charset="-122"/>
              </a:defRPr>
            </a:lvl3pPr>
            <a:lvl4pPr marL="1600200" indent="-228600">
              <a:tabLst>
                <a:tab pos="1200150" algn="l"/>
              </a:tabLst>
              <a:defRPr sz="3200">
                <a:solidFill>
                  <a:schemeClr val="tx1"/>
                </a:solidFill>
                <a:latin typeface="Arial" panose="020B0604020202020204" pitchFamily="34" charset="0"/>
                <a:ea typeface="宋体" panose="02010600030101010101" pitchFamily="2" charset="-122"/>
              </a:defRPr>
            </a:lvl4pPr>
            <a:lvl5pPr marL="2057400" indent="-228600">
              <a:tabLst>
                <a:tab pos="1200150" algn="l"/>
              </a:tabLst>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1200150" algn="l"/>
              </a:tabLs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1200150" algn="l"/>
              </a:tabLs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1200150" algn="l"/>
              </a:tabLs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1200150" algn="l"/>
              </a:tabLst>
              <a:defRPr sz="3200">
                <a:solidFill>
                  <a:schemeClr val="tx1"/>
                </a:solidFill>
                <a:latin typeface="Arial" panose="020B0604020202020204" pitchFamily="34" charset="0"/>
                <a:ea typeface="宋体" panose="02010600030101010101" pitchFamily="2" charset="-122"/>
              </a:defRPr>
            </a:lvl9pPr>
          </a:lstStyle>
          <a:p>
            <a:r>
              <a:rPr lang="en-US" altLang="zh-CN" sz="2000" b="1" dirty="0">
                <a:solidFill>
                  <a:srgbClr val="000000"/>
                </a:solidFill>
                <a:latin typeface="Courier New" panose="02070309020205020404" pitchFamily="49" charset="0"/>
              </a:rPr>
              <a:t>     SELECT </a:t>
            </a:r>
            <a:r>
              <a:rPr lang="en-US" altLang="zh-CN" sz="2000" b="1" dirty="0" err="1">
                <a:solidFill>
                  <a:srgbClr val="000000"/>
                </a:solidFill>
                <a:latin typeface="Courier New" panose="02070309020205020404" pitchFamily="49" charset="0"/>
              </a:rPr>
              <a:t>empno</a:t>
            </a:r>
            <a:r>
              <a:rPr lang="en-US" altLang="zh-CN" sz="2000" b="1" dirty="0">
                <a:solidFill>
                  <a:srgbClr val="000000"/>
                </a:solidFill>
                <a:latin typeface="Courier New" panose="02070309020205020404" pitchFamily="49" charset="0"/>
              </a:rPr>
              <a:t>, </a:t>
            </a:r>
            <a:r>
              <a:rPr lang="en-US" altLang="zh-CN" sz="2000" b="1" dirty="0" err="1">
                <a:solidFill>
                  <a:srgbClr val="000000"/>
                </a:solidFill>
                <a:latin typeface="Courier New" panose="02070309020205020404" pitchFamily="49" charset="0"/>
              </a:rPr>
              <a:t>ename</a:t>
            </a:r>
            <a:r>
              <a:rPr lang="en-US" altLang="zh-CN" sz="2000" b="1" dirty="0">
                <a:solidFill>
                  <a:srgbClr val="000000"/>
                </a:solidFill>
                <a:latin typeface="Courier New" panose="02070309020205020404" pitchFamily="49" charset="0"/>
              </a:rPr>
              <a:t>, job, </a:t>
            </a:r>
            <a:r>
              <a:rPr lang="en-US" altLang="zh-CN" sz="2000" b="1" dirty="0" err="1">
                <a:solidFill>
                  <a:srgbClr val="000000"/>
                </a:solidFill>
                <a:latin typeface="Courier New" panose="02070309020205020404" pitchFamily="49" charset="0"/>
              </a:rPr>
              <a:t>sal</a:t>
            </a:r>
            <a:endParaRPr lang="en-US" altLang="zh-CN" sz="2000" b="1" dirty="0">
              <a:solidFill>
                <a:srgbClr val="000000"/>
              </a:solidFill>
              <a:latin typeface="Courier New" panose="02070309020205020404" pitchFamily="49" charset="0"/>
            </a:endParaRPr>
          </a:p>
          <a:p>
            <a:r>
              <a:rPr lang="en-US" altLang="zh-CN" sz="2000" b="1" dirty="0">
                <a:solidFill>
                  <a:srgbClr val="000000"/>
                </a:solidFill>
                <a:latin typeface="Courier New" panose="02070309020205020404" pitchFamily="49" charset="0"/>
              </a:rPr>
              <a:t>     FROM   emp</a:t>
            </a:r>
          </a:p>
          <a:p>
            <a:r>
              <a:rPr lang="en-US" altLang="zh-CN" sz="2000" b="1" dirty="0">
                <a:solidFill>
                  <a:srgbClr val="000000"/>
                </a:solidFill>
                <a:latin typeface="Courier New" panose="02070309020205020404" pitchFamily="49" charset="0"/>
              </a:rPr>
              <a:t>     WHERE  </a:t>
            </a:r>
            <a:r>
              <a:rPr lang="en-US" altLang="zh-CN" sz="2000" b="1" dirty="0" err="1">
                <a:solidFill>
                  <a:srgbClr val="000000"/>
                </a:solidFill>
                <a:latin typeface="Courier New" panose="02070309020205020404" pitchFamily="49" charset="0"/>
              </a:rPr>
              <a:t>sal</a:t>
            </a:r>
            <a:r>
              <a:rPr lang="en-US" altLang="zh-CN" sz="2000" b="1" dirty="0">
                <a:solidFill>
                  <a:srgbClr val="000000"/>
                </a:solidFill>
                <a:latin typeface="Courier New" panose="02070309020205020404" pitchFamily="49" charset="0"/>
              </a:rPr>
              <a:t>&gt;=1100</a:t>
            </a:r>
          </a:p>
          <a:p>
            <a:r>
              <a:rPr lang="en-US" altLang="zh-CN" sz="2000" b="1" dirty="0">
                <a:solidFill>
                  <a:srgbClr val="000000"/>
                </a:solidFill>
                <a:latin typeface="Courier New" panose="02070309020205020404" pitchFamily="49" charset="0"/>
              </a:rPr>
              <a:t>     AND    job='CLERK'</a:t>
            </a:r>
          </a:p>
        </p:txBody>
      </p:sp>
      <p:sp>
        <p:nvSpPr>
          <p:cNvPr id="185352" name="Rectangle 11"/>
          <p:cNvSpPr>
            <a:spLocks noChangeArrowheads="1"/>
          </p:cNvSpPr>
          <p:nvPr/>
        </p:nvSpPr>
        <p:spPr bwMode="blackWhite">
          <a:xfrm>
            <a:off x="803306" y="2817553"/>
            <a:ext cx="8128000" cy="11271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2306" tIns="51153" rIns="102306" bIns="51153" anchor="ctr"/>
          <a:lstStyle>
            <a:lvl1pPr>
              <a:tabLst>
                <a:tab pos="1200150" algn="l"/>
              </a:tabLst>
              <a:defRPr sz="3200">
                <a:solidFill>
                  <a:schemeClr val="tx1"/>
                </a:solidFill>
                <a:latin typeface="Arial" panose="020B0604020202020204" pitchFamily="34" charset="0"/>
                <a:ea typeface="宋体" panose="02010600030101010101" pitchFamily="2" charset="-122"/>
              </a:defRPr>
            </a:lvl1pPr>
            <a:lvl2pPr marL="742950" indent="-285750">
              <a:tabLst>
                <a:tab pos="1200150" algn="l"/>
              </a:tabLst>
              <a:defRPr sz="3200">
                <a:solidFill>
                  <a:schemeClr val="tx1"/>
                </a:solidFill>
                <a:latin typeface="Arial" panose="020B0604020202020204" pitchFamily="34" charset="0"/>
                <a:ea typeface="宋体" panose="02010600030101010101" pitchFamily="2" charset="-122"/>
              </a:defRPr>
            </a:lvl2pPr>
            <a:lvl3pPr marL="1143000" indent="-228600">
              <a:tabLst>
                <a:tab pos="1200150" algn="l"/>
              </a:tabLst>
              <a:defRPr sz="3200">
                <a:solidFill>
                  <a:schemeClr val="tx1"/>
                </a:solidFill>
                <a:latin typeface="Arial" panose="020B0604020202020204" pitchFamily="34" charset="0"/>
                <a:ea typeface="宋体" panose="02010600030101010101" pitchFamily="2" charset="-122"/>
              </a:defRPr>
            </a:lvl3pPr>
            <a:lvl4pPr marL="1600200" indent="-228600">
              <a:tabLst>
                <a:tab pos="1200150" algn="l"/>
              </a:tabLst>
              <a:defRPr sz="3200">
                <a:solidFill>
                  <a:schemeClr val="tx1"/>
                </a:solidFill>
                <a:latin typeface="Arial" panose="020B0604020202020204" pitchFamily="34" charset="0"/>
                <a:ea typeface="宋体" panose="02010600030101010101" pitchFamily="2" charset="-122"/>
              </a:defRPr>
            </a:lvl4pPr>
            <a:lvl5pPr marL="2057400" indent="-228600">
              <a:tabLst>
                <a:tab pos="1200150" algn="l"/>
              </a:tabLst>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1200150" algn="l"/>
              </a:tabLs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1200150" algn="l"/>
              </a:tabLs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1200150" algn="l"/>
              </a:tabLs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1200150" algn="l"/>
              </a:tabLst>
              <a:defRPr sz="3200">
                <a:solidFill>
                  <a:schemeClr val="tx1"/>
                </a:solidFill>
                <a:latin typeface="Arial" panose="020B0604020202020204" pitchFamily="34" charset="0"/>
                <a:ea typeface="宋体" panose="02010600030101010101" pitchFamily="2" charset="-122"/>
              </a:defRPr>
            </a:lvl9pPr>
          </a:lstStyle>
          <a:p>
            <a:r>
              <a:rPr lang="en-US" altLang="zh-CN" sz="2000" b="1" dirty="0">
                <a:solidFill>
                  <a:srgbClr val="000000"/>
                </a:solidFill>
                <a:latin typeface="Courier New" panose="02070309020205020404" pitchFamily="49" charset="0"/>
              </a:rPr>
              <a:t>    EMPNO ENAME      JOB             SAL</a:t>
            </a:r>
          </a:p>
          <a:p>
            <a:r>
              <a:rPr lang="en-US" altLang="zh-CN" sz="2000" b="1" dirty="0">
                <a:solidFill>
                  <a:srgbClr val="000000"/>
                </a:solidFill>
                <a:latin typeface="Courier New" panose="02070309020205020404" pitchFamily="49" charset="0"/>
              </a:rPr>
              <a:t>    ----- ---------- --------- ---------</a:t>
            </a:r>
          </a:p>
          <a:p>
            <a:r>
              <a:rPr lang="en-US" altLang="zh-CN" sz="2000" b="1" dirty="0">
                <a:solidFill>
                  <a:srgbClr val="000000"/>
                </a:solidFill>
                <a:latin typeface="Courier New" panose="02070309020205020404" pitchFamily="49" charset="0"/>
              </a:rPr>
              <a:t>     7876 ADAMS      CLERK          1100</a:t>
            </a:r>
          </a:p>
          <a:p>
            <a:r>
              <a:rPr lang="en-US" altLang="zh-CN" sz="2000" b="1" dirty="0">
                <a:solidFill>
                  <a:srgbClr val="000000"/>
                </a:solidFill>
                <a:latin typeface="Courier New" panose="02070309020205020404" pitchFamily="49" charset="0"/>
              </a:rPr>
              <a:t>     7934 MILLER     CLERK          1300</a:t>
            </a:r>
          </a:p>
        </p:txBody>
      </p:sp>
      <p:sp>
        <p:nvSpPr>
          <p:cNvPr id="2" name="Rectangle 2">
            <a:extLst>
              <a:ext uri="{FF2B5EF4-FFF2-40B4-BE49-F238E27FC236}">
                <a16:creationId xmlns:a16="http://schemas.microsoft.com/office/drawing/2014/main" id="{68C2932E-7DF2-BB45-9572-A809DDCEFB60}"/>
              </a:ext>
            </a:extLst>
          </p:cNvPr>
          <p:cNvSpPr txBox="1">
            <a:spLocks noChangeArrowheads="1"/>
          </p:cNvSpPr>
          <p:nvPr/>
        </p:nvSpPr>
        <p:spPr bwMode="auto">
          <a:xfrm>
            <a:off x="6448152" y="143366"/>
            <a:ext cx="8968748" cy="5184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600" tIns="50800" rIns="101600" bIns="50800" numCol="1" anchor="ctr" anchorCtr="0" compatLnSpc="1">
            <a:prstTxWarp prst="textNoShape">
              <a:avLst/>
            </a:prstTxWarp>
          </a:bodyPr>
          <a:lstStyle>
            <a:lvl1pPr algn="l" defTabSz="1014227" rtl="0" eaLnBrk="0" fontAlgn="base" hangingPunct="0">
              <a:spcBef>
                <a:spcPct val="0"/>
              </a:spcBef>
              <a:spcAft>
                <a:spcPct val="0"/>
              </a:spcAft>
              <a:defRPr lang="zh-CN" altLang="en-US" sz="2800" b="1" kern="1200" dirty="0">
                <a:solidFill>
                  <a:srgbClr val="1543A6"/>
                </a:solidFill>
                <a:latin typeface="微软雅黑" panose="020B0503020204020204" pitchFamily="34" charset="-122"/>
                <a:ea typeface="微软雅黑" panose="020B0503020204020204" pitchFamily="34" charset="-122"/>
                <a:cs typeface="+mj-cs"/>
              </a:defRPr>
            </a:lvl1pPr>
            <a:lvl2pPr algn="ctr" defTabSz="1014227" rtl="0" eaLnBrk="0" fontAlgn="base" hangingPunct="0">
              <a:spcBef>
                <a:spcPct val="0"/>
              </a:spcBef>
              <a:spcAft>
                <a:spcPct val="0"/>
              </a:spcAft>
              <a:defRPr sz="4889">
                <a:solidFill>
                  <a:schemeClr val="tx1"/>
                </a:solidFill>
                <a:latin typeface="Calibri" pitchFamily="34" charset="0"/>
                <a:ea typeface="宋体" pitchFamily="2" charset="-122"/>
              </a:defRPr>
            </a:lvl2pPr>
            <a:lvl3pPr algn="ctr" defTabSz="1014227" rtl="0" eaLnBrk="0" fontAlgn="base" hangingPunct="0">
              <a:spcBef>
                <a:spcPct val="0"/>
              </a:spcBef>
              <a:spcAft>
                <a:spcPct val="0"/>
              </a:spcAft>
              <a:defRPr sz="4889">
                <a:solidFill>
                  <a:schemeClr val="tx1"/>
                </a:solidFill>
                <a:latin typeface="Calibri" pitchFamily="34" charset="0"/>
                <a:ea typeface="宋体" pitchFamily="2" charset="-122"/>
              </a:defRPr>
            </a:lvl3pPr>
            <a:lvl4pPr algn="ctr" defTabSz="1014227" rtl="0" eaLnBrk="0" fontAlgn="base" hangingPunct="0">
              <a:spcBef>
                <a:spcPct val="0"/>
              </a:spcBef>
              <a:spcAft>
                <a:spcPct val="0"/>
              </a:spcAft>
              <a:defRPr sz="4889">
                <a:solidFill>
                  <a:schemeClr val="tx1"/>
                </a:solidFill>
                <a:latin typeface="Calibri" pitchFamily="34" charset="0"/>
                <a:ea typeface="宋体" pitchFamily="2" charset="-122"/>
              </a:defRPr>
            </a:lvl4pPr>
            <a:lvl5pPr algn="ctr" defTabSz="1014227" rtl="0" eaLnBrk="0" fontAlgn="base" hangingPunct="0">
              <a:spcBef>
                <a:spcPct val="0"/>
              </a:spcBef>
              <a:spcAft>
                <a:spcPct val="0"/>
              </a:spcAft>
              <a:defRPr sz="4889">
                <a:solidFill>
                  <a:schemeClr val="tx1"/>
                </a:solidFill>
                <a:latin typeface="Calibri" pitchFamily="34" charset="0"/>
                <a:ea typeface="宋体" pitchFamily="2" charset="-122"/>
              </a:defRPr>
            </a:lvl5pPr>
            <a:lvl6pPr marL="507995" algn="ctr" defTabSz="1014227" rtl="0" eaLnBrk="1" fontAlgn="base" hangingPunct="1">
              <a:spcBef>
                <a:spcPct val="0"/>
              </a:spcBef>
              <a:spcAft>
                <a:spcPct val="0"/>
              </a:spcAft>
              <a:defRPr sz="4889">
                <a:solidFill>
                  <a:schemeClr val="tx1"/>
                </a:solidFill>
                <a:latin typeface="Calibri" pitchFamily="34" charset="0"/>
                <a:ea typeface="宋体" pitchFamily="2" charset="-122"/>
              </a:defRPr>
            </a:lvl6pPr>
            <a:lvl7pPr marL="1015990" algn="ctr" defTabSz="1014227" rtl="0" eaLnBrk="1" fontAlgn="base" hangingPunct="1">
              <a:spcBef>
                <a:spcPct val="0"/>
              </a:spcBef>
              <a:spcAft>
                <a:spcPct val="0"/>
              </a:spcAft>
              <a:defRPr sz="4889">
                <a:solidFill>
                  <a:schemeClr val="tx1"/>
                </a:solidFill>
                <a:latin typeface="Calibri" pitchFamily="34" charset="0"/>
                <a:ea typeface="宋体" pitchFamily="2" charset="-122"/>
              </a:defRPr>
            </a:lvl7pPr>
            <a:lvl8pPr marL="1523985" algn="ctr" defTabSz="1014227" rtl="0" eaLnBrk="1" fontAlgn="base" hangingPunct="1">
              <a:spcBef>
                <a:spcPct val="0"/>
              </a:spcBef>
              <a:spcAft>
                <a:spcPct val="0"/>
              </a:spcAft>
              <a:defRPr sz="4889">
                <a:solidFill>
                  <a:schemeClr val="tx1"/>
                </a:solidFill>
                <a:latin typeface="Calibri" pitchFamily="34" charset="0"/>
                <a:ea typeface="宋体" pitchFamily="2" charset="-122"/>
              </a:defRPr>
            </a:lvl8pPr>
            <a:lvl9pPr marL="2031980" algn="ctr" defTabSz="1014227" rtl="0" eaLnBrk="1" fontAlgn="base" hangingPunct="1">
              <a:spcBef>
                <a:spcPct val="0"/>
              </a:spcBef>
              <a:spcAft>
                <a:spcPct val="0"/>
              </a:spcAft>
              <a:defRPr sz="4889">
                <a:solidFill>
                  <a:schemeClr val="tx1"/>
                </a:solidFill>
                <a:latin typeface="Calibri" pitchFamily="34" charset="0"/>
                <a:ea typeface="宋体" pitchFamily="2" charset="-122"/>
              </a:defRPr>
            </a:lvl9pPr>
          </a:lstStyle>
          <a:p>
            <a:pPr eaLnBrk="1" hangingPunct="1"/>
            <a:r>
              <a:rPr lang="zh-CN" altLang="en-US" dirty="0"/>
              <a:t>逻辑操作符</a:t>
            </a:r>
          </a:p>
        </p:txBody>
      </p:sp>
      <p:sp>
        <p:nvSpPr>
          <p:cNvPr id="3" name="内容占位符 2">
            <a:extLst>
              <a:ext uri="{FF2B5EF4-FFF2-40B4-BE49-F238E27FC236}">
                <a16:creationId xmlns:a16="http://schemas.microsoft.com/office/drawing/2014/main" id="{6D827123-F413-0D4A-2755-9D0E1A218BBD}"/>
              </a:ext>
            </a:extLst>
          </p:cNvPr>
          <p:cNvSpPr>
            <a:spLocks noGrp="1"/>
          </p:cNvSpPr>
          <p:nvPr>
            <p:ph sz="quarter" idx="10"/>
          </p:nvPr>
        </p:nvSpPr>
        <p:spPr>
          <a:xfrm>
            <a:off x="6415899" y="806452"/>
            <a:ext cx="9001000" cy="4319587"/>
          </a:xfrm>
        </p:spPr>
        <p:txBody>
          <a:bodyPr/>
          <a:lstStyle/>
          <a:p>
            <a:pPr>
              <a:lnSpc>
                <a:spcPct val="150000"/>
              </a:lnSpc>
            </a:pPr>
            <a:r>
              <a:rPr lang="en-US" altLang="zh-CN" dirty="0"/>
              <a:t>AND</a:t>
            </a:r>
          </a:p>
          <a:p>
            <a:pPr>
              <a:lnSpc>
                <a:spcPct val="150000"/>
              </a:lnSpc>
            </a:pPr>
            <a:r>
              <a:rPr lang="en-US" altLang="zh-CN" dirty="0"/>
              <a:t>OR</a:t>
            </a:r>
          </a:p>
          <a:p>
            <a:pPr>
              <a:lnSpc>
                <a:spcPct val="150000"/>
              </a:lnSpc>
            </a:pPr>
            <a:r>
              <a:rPr lang="en-US" altLang="zh-CN" dirty="0"/>
              <a:t>NOT</a:t>
            </a:r>
            <a:endParaRPr lang="zh-CN" altLang="en-US" dirty="0"/>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910342"/>
                                        </p:tgtEl>
                                        <p:attrNameLst>
                                          <p:attrName>style.visibility</p:attrName>
                                        </p:attrNameLst>
                                      </p:cBhvr>
                                      <p:to>
                                        <p:strVal val="visible"/>
                                      </p:to>
                                    </p:set>
                                    <p:animEffect transition="in" filter="wipe(up)">
                                      <p:cBhvr>
                                        <p:cTn id="7" dur="500"/>
                                        <p:tgtEl>
                                          <p:spTgt spid="9103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5" name="Rectangle 3"/>
          <p:cNvSpPr>
            <a:spLocks noChangeArrowheads="1"/>
          </p:cNvSpPr>
          <p:nvPr/>
        </p:nvSpPr>
        <p:spPr bwMode="blackWhite">
          <a:xfrm>
            <a:off x="854457" y="2312252"/>
            <a:ext cx="8099778" cy="3137535"/>
          </a:xfrm>
          <a:prstGeom prst="rect">
            <a:avLst/>
          </a:prstGeom>
          <a:solidFill>
            <a:schemeClr val="bg1"/>
          </a:solidFill>
          <a:ln w="9525">
            <a:noFill/>
            <a:miter lim="800000"/>
            <a:headEnd/>
            <a:tailEnd/>
          </a:ln>
          <a:effectLst>
            <a:outerShdw blurRad="508000" dist="127000" dir="42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tabLst>
                <a:tab pos="1200150" algn="l"/>
              </a:tabLst>
              <a:defRPr sz="3200">
                <a:solidFill>
                  <a:schemeClr val="tx1"/>
                </a:solidFill>
                <a:latin typeface="Arial" panose="020B0604020202020204" pitchFamily="34" charset="0"/>
                <a:ea typeface="宋体" panose="02010600030101010101" pitchFamily="2" charset="-122"/>
              </a:defRPr>
            </a:lvl1pPr>
            <a:lvl2pPr marL="742950" indent="-285750">
              <a:tabLst>
                <a:tab pos="1200150" algn="l"/>
              </a:tabLst>
              <a:defRPr sz="3200">
                <a:solidFill>
                  <a:schemeClr val="tx1"/>
                </a:solidFill>
                <a:latin typeface="Arial" panose="020B0604020202020204" pitchFamily="34" charset="0"/>
                <a:ea typeface="宋体" panose="02010600030101010101" pitchFamily="2" charset="-122"/>
              </a:defRPr>
            </a:lvl2pPr>
            <a:lvl3pPr marL="1143000" indent="-228600">
              <a:tabLst>
                <a:tab pos="1200150" algn="l"/>
              </a:tabLst>
              <a:defRPr sz="3200">
                <a:solidFill>
                  <a:schemeClr val="tx1"/>
                </a:solidFill>
                <a:latin typeface="Arial" panose="020B0604020202020204" pitchFamily="34" charset="0"/>
                <a:ea typeface="宋体" panose="02010600030101010101" pitchFamily="2" charset="-122"/>
              </a:defRPr>
            </a:lvl3pPr>
            <a:lvl4pPr marL="1600200" indent="-228600">
              <a:tabLst>
                <a:tab pos="1200150" algn="l"/>
              </a:tabLst>
              <a:defRPr sz="3200">
                <a:solidFill>
                  <a:schemeClr val="tx1"/>
                </a:solidFill>
                <a:latin typeface="Arial" panose="020B0604020202020204" pitchFamily="34" charset="0"/>
                <a:ea typeface="宋体" panose="02010600030101010101" pitchFamily="2" charset="-122"/>
              </a:defRPr>
            </a:lvl4pPr>
            <a:lvl5pPr marL="2057400" indent="-228600">
              <a:tabLst>
                <a:tab pos="1200150" algn="l"/>
              </a:tabLst>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1200150" algn="l"/>
              </a:tabLs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1200150" algn="l"/>
              </a:tabLs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1200150" algn="l"/>
              </a:tabLs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1200150" algn="l"/>
              </a:tabLst>
              <a:defRPr sz="3200">
                <a:solidFill>
                  <a:schemeClr val="tx1"/>
                </a:solidFill>
                <a:latin typeface="Arial" panose="020B0604020202020204" pitchFamily="34" charset="0"/>
                <a:ea typeface="宋体" panose="02010600030101010101" pitchFamily="2" charset="-122"/>
              </a:defRPr>
            </a:lvl9pPr>
          </a:lstStyle>
          <a:p>
            <a:pPr defTabSz="1014227" eaLnBrk="1" hangingPunct="1">
              <a:lnSpc>
                <a:spcPts val="2600"/>
              </a:lnSpc>
              <a:tabLst>
                <a:tab pos="1200150" algn="l"/>
                <a:tab pos="2457450" algn="l"/>
              </a:tabLst>
            </a:pPr>
            <a:endParaRPr lang="en-US" altLang="zh-CN" sz="2000" b="1">
              <a:solidFill>
                <a:srgbClr val="000000"/>
              </a:solidFill>
              <a:latin typeface="Courier New" pitchFamily="49" charset="0"/>
              <a:ea typeface="+mn-ea"/>
            </a:endParaRPr>
          </a:p>
          <a:p>
            <a:pPr defTabSz="1014227" eaLnBrk="1" hangingPunct="1">
              <a:lnSpc>
                <a:spcPts val="2600"/>
              </a:lnSpc>
              <a:tabLst>
                <a:tab pos="1200150" algn="l"/>
                <a:tab pos="2457450" algn="l"/>
              </a:tabLst>
            </a:pPr>
            <a:endParaRPr lang="en-US" altLang="zh-CN" sz="2000" b="1">
              <a:solidFill>
                <a:srgbClr val="000000"/>
              </a:solidFill>
              <a:latin typeface="Courier New" pitchFamily="49" charset="0"/>
              <a:ea typeface="+mn-ea"/>
            </a:endParaRPr>
          </a:p>
        </p:txBody>
      </p:sp>
      <p:sp>
        <p:nvSpPr>
          <p:cNvPr id="187394" name="Rectangle 2"/>
          <p:cNvSpPr>
            <a:spLocks noChangeArrowheads="1"/>
          </p:cNvSpPr>
          <p:nvPr/>
        </p:nvSpPr>
        <p:spPr bwMode="blackWhite">
          <a:xfrm>
            <a:off x="854457" y="834114"/>
            <a:ext cx="8099778" cy="1280583"/>
          </a:xfrm>
          <a:prstGeom prst="rect">
            <a:avLst/>
          </a:prstGeom>
          <a:solidFill>
            <a:schemeClr val="bg1"/>
          </a:solidFill>
          <a:ln w="9525">
            <a:noFill/>
            <a:miter lim="800000"/>
            <a:headEnd/>
            <a:tailEnd/>
          </a:ln>
          <a:effectLst>
            <a:outerShdw blurRad="508000" dist="127000" dir="42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tabLst>
                <a:tab pos="1200150" algn="l"/>
              </a:tabLst>
              <a:defRPr sz="3200">
                <a:solidFill>
                  <a:schemeClr val="tx1"/>
                </a:solidFill>
                <a:latin typeface="Arial" panose="020B0604020202020204" pitchFamily="34" charset="0"/>
                <a:ea typeface="宋体" panose="02010600030101010101" pitchFamily="2" charset="-122"/>
              </a:defRPr>
            </a:lvl1pPr>
            <a:lvl2pPr marL="742950" indent="-285750">
              <a:tabLst>
                <a:tab pos="1200150" algn="l"/>
              </a:tabLst>
              <a:defRPr sz="3200">
                <a:solidFill>
                  <a:schemeClr val="tx1"/>
                </a:solidFill>
                <a:latin typeface="Arial" panose="020B0604020202020204" pitchFamily="34" charset="0"/>
                <a:ea typeface="宋体" panose="02010600030101010101" pitchFamily="2" charset="-122"/>
              </a:defRPr>
            </a:lvl2pPr>
            <a:lvl3pPr marL="1143000" indent="-228600">
              <a:tabLst>
                <a:tab pos="1200150" algn="l"/>
              </a:tabLst>
              <a:defRPr sz="3200">
                <a:solidFill>
                  <a:schemeClr val="tx1"/>
                </a:solidFill>
                <a:latin typeface="Arial" panose="020B0604020202020204" pitchFamily="34" charset="0"/>
                <a:ea typeface="宋体" panose="02010600030101010101" pitchFamily="2" charset="-122"/>
              </a:defRPr>
            </a:lvl3pPr>
            <a:lvl4pPr marL="1600200" indent="-228600">
              <a:tabLst>
                <a:tab pos="1200150" algn="l"/>
              </a:tabLst>
              <a:defRPr sz="3200">
                <a:solidFill>
                  <a:schemeClr val="tx1"/>
                </a:solidFill>
                <a:latin typeface="Arial" panose="020B0604020202020204" pitchFamily="34" charset="0"/>
                <a:ea typeface="宋体" panose="02010600030101010101" pitchFamily="2" charset="-122"/>
              </a:defRPr>
            </a:lvl4pPr>
            <a:lvl5pPr marL="2057400" indent="-228600">
              <a:tabLst>
                <a:tab pos="1200150" algn="l"/>
              </a:tabLst>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1200150" algn="l"/>
              </a:tabLs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1200150" algn="l"/>
              </a:tabLs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1200150" algn="l"/>
              </a:tabLs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1200150" algn="l"/>
              </a:tabLst>
              <a:defRPr sz="3200">
                <a:solidFill>
                  <a:schemeClr val="tx1"/>
                </a:solidFill>
                <a:latin typeface="Arial" panose="020B0604020202020204" pitchFamily="34" charset="0"/>
                <a:ea typeface="宋体" panose="02010600030101010101" pitchFamily="2" charset="-122"/>
              </a:defRPr>
            </a:lvl9pPr>
          </a:lstStyle>
          <a:p>
            <a:pPr defTabSz="1014227" eaLnBrk="1" hangingPunct="1">
              <a:lnSpc>
                <a:spcPts val="2600"/>
              </a:lnSpc>
              <a:tabLst>
                <a:tab pos="1200150" algn="l"/>
                <a:tab pos="2457450" algn="l"/>
              </a:tabLst>
            </a:pPr>
            <a:endParaRPr lang="en-US" altLang="zh-CN" sz="2000" b="1">
              <a:solidFill>
                <a:srgbClr val="000000"/>
              </a:solidFill>
              <a:latin typeface="Courier New" pitchFamily="49" charset="0"/>
              <a:ea typeface="+mn-ea"/>
            </a:endParaRPr>
          </a:p>
          <a:p>
            <a:pPr defTabSz="1014227" eaLnBrk="1" hangingPunct="1">
              <a:lnSpc>
                <a:spcPts val="2600"/>
              </a:lnSpc>
              <a:tabLst>
                <a:tab pos="1200150" algn="l"/>
                <a:tab pos="2457450" algn="l"/>
              </a:tabLst>
            </a:pPr>
            <a:endParaRPr lang="en-US" altLang="zh-CN" sz="2000" b="1">
              <a:solidFill>
                <a:srgbClr val="000000"/>
              </a:solidFill>
              <a:latin typeface="Courier New" pitchFamily="49" charset="0"/>
              <a:ea typeface="+mn-ea"/>
            </a:endParaRPr>
          </a:p>
        </p:txBody>
      </p:sp>
      <p:sp>
        <p:nvSpPr>
          <p:cNvPr id="187396" name="Rectangle 4"/>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600" tIns="50800" rIns="101600" bIns="50800" numCol="1" anchor="ctr" anchorCtr="0" compatLnSpc="1">
            <a:prstTxWarp prst="textNoShape">
              <a:avLst/>
            </a:prstTxWarp>
          </a:bodyPr>
          <a:lstStyle/>
          <a:p>
            <a:pPr eaLnBrk="1" hangingPunct="1"/>
            <a:r>
              <a:rPr dirty="0"/>
              <a:t>用 </a:t>
            </a:r>
            <a:r>
              <a:rPr lang="en-US" altLang="zh-CN" dirty="0"/>
              <a:t>OR </a:t>
            </a:r>
            <a:r>
              <a:rPr dirty="0"/>
              <a:t>操作符</a:t>
            </a:r>
          </a:p>
        </p:txBody>
      </p:sp>
      <p:sp>
        <p:nvSpPr>
          <p:cNvPr id="187399" name="Rectangle 10"/>
          <p:cNvSpPr>
            <a:spLocks noChangeArrowheads="1"/>
          </p:cNvSpPr>
          <p:nvPr/>
        </p:nvSpPr>
        <p:spPr bwMode="blackWhite">
          <a:xfrm>
            <a:off x="831528" y="913488"/>
            <a:ext cx="8128000" cy="11271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2306" tIns="51153" rIns="102306" bIns="51153" anchor="ctr"/>
          <a:lstStyle>
            <a:lvl1pPr>
              <a:tabLst>
                <a:tab pos="1200150" algn="l"/>
              </a:tabLst>
              <a:defRPr sz="3200">
                <a:solidFill>
                  <a:schemeClr val="tx1"/>
                </a:solidFill>
                <a:latin typeface="Arial" panose="020B0604020202020204" pitchFamily="34" charset="0"/>
                <a:ea typeface="宋体" panose="02010600030101010101" pitchFamily="2" charset="-122"/>
              </a:defRPr>
            </a:lvl1pPr>
            <a:lvl2pPr marL="742950" indent="-285750">
              <a:tabLst>
                <a:tab pos="1200150" algn="l"/>
              </a:tabLst>
              <a:defRPr sz="3200">
                <a:solidFill>
                  <a:schemeClr val="tx1"/>
                </a:solidFill>
                <a:latin typeface="Arial" panose="020B0604020202020204" pitchFamily="34" charset="0"/>
                <a:ea typeface="宋体" panose="02010600030101010101" pitchFamily="2" charset="-122"/>
              </a:defRPr>
            </a:lvl2pPr>
            <a:lvl3pPr marL="1143000" indent="-228600">
              <a:tabLst>
                <a:tab pos="1200150" algn="l"/>
              </a:tabLst>
              <a:defRPr sz="3200">
                <a:solidFill>
                  <a:schemeClr val="tx1"/>
                </a:solidFill>
                <a:latin typeface="Arial" panose="020B0604020202020204" pitchFamily="34" charset="0"/>
                <a:ea typeface="宋体" panose="02010600030101010101" pitchFamily="2" charset="-122"/>
              </a:defRPr>
            </a:lvl3pPr>
            <a:lvl4pPr marL="1600200" indent="-228600">
              <a:tabLst>
                <a:tab pos="1200150" algn="l"/>
              </a:tabLst>
              <a:defRPr sz="3200">
                <a:solidFill>
                  <a:schemeClr val="tx1"/>
                </a:solidFill>
                <a:latin typeface="Arial" panose="020B0604020202020204" pitchFamily="34" charset="0"/>
                <a:ea typeface="宋体" panose="02010600030101010101" pitchFamily="2" charset="-122"/>
              </a:defRPr>
            </a:lvl4pPr>
            <a:lvl5pPr marL="2057400" indent="-228600">
              <a:tabLst>
                <a:tab pos="1200150" algn="l"/>
              </a:tabLst>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1200150" algn="l"/>
              </a:tabLs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1200150" algn="l"/>
              </a:tabLs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1200150" algn="l"/>
              </a:tabLs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1200150" algn="l"/>
              </a:tabLst>
              <a:defRPr sz="3200">
                <a:solidFill>
                  <a:schemeClr val="tx1"/>
                </a:solidFill>
                <a:latin typeface="Arial" panose="020B0604020202020204" pitchFamily="34" charset="0"/>
                <a:ea typeface="宋体" panose="02010600030101010101" pitchFamily="2" charset="-122"/>
              </a:defRPr>
            </a:lvl9pPr>
          </a:lstStyle>
          <a:p>
            <a:r>
              <a:rPr lang="en-US" altLang="zh-CN" sz="2000" b="1" dirty="0">
                <a:solidFill>
                  <a:srgbClr val="000000"/>
                </a:solidFill>
                <a:latin typeface="Courier New" panose="02070309020205020404" pitchFamily="49" charset="0"/>
              </a:rPr>
              <a:t>     SELECT </a:t>
            </a:r>
            <a:r>
              <a:rPr lang="en-US" altLang="zh-CN" sz="2000" b="1" dirty="0" err="1">
                <a:solidFill>
                  <a:srgbClr val="000000"/>
                </a:solidFill>
                <a:latin typeface="Courier New" panose="02070309020205020404" pitchFamily="49" charset="0"/>
              </a:rPr>
              <a:t>empno</a:t>
            </a:r>
            <a:r>
              <a:rPr lang="en-US" altLang="zh-CN" sz="2000" b="1" dirty="0">
                <a:solidFill>
                  <a:srgbClr val="000000"/>
                </a:solidFill>
                <a:latin typeface="Courier New" panose="02070309020205020404" pitchFamily="49" charset="0"/>
              </a:rPr>
              <a:t>, </a:t>
            </a:r>
            <a:r>
              <a:rPr lang="en-US" altLang="zh-CN" sz="2000" b="1" dirty="0" err="1">
                <a:solidFill>
                  <a:srgbClr val="000000"/>
                </a:solidFill>
                <a:latin typeface="Courier New" panose="02070309020205020404" pitchFamily="49" charset="0"/>
              </a:rPr>
              <a:t>ename</a:t>
            </a:r>
            <a:r>
              <a:rPr lang="en-US" altLang="zh-CN" sz="2000" b="1" dirty="0">
                <a:solidFill>
                  <a:srgbClr val="000000"/>
                </a:solidFill>
                <a:latin typeface="Courier New" panose="02070309020205020404" pitchFamily="49" charset="0"/>
              </a:rPr>
              <a:t>, job, </a:t>
            </a:r>
            <a:r>
              <a:rPr lang="en-US" altLang="zh-CN" sz="2000" b="1" dirty="0" err="1">
                <a:solidFill>
                  <a:srgbClr val="000000"/>
                </a:solidFill>
                <a:latin typeface="Courier New" panose="02070309020205020404" pitchFamily="49" charset="0"/>
              </a:rPr>
              <a:t>sal</a:t>
            </a:r>
            <a:endParaRPr lang="en-US" altLang="zh-CN" sz="2000" b="1" dirty="0">
              <a:solidFill>
                <a:srgbClr val="000000"/>
              </a:solidFill>
              <a:latin typeface="Courier New" panose="02070309020205020404" pitchFamily="49" charset="0"/>
            </a:endParaRPr>
          </a:p>
          <a:p>
            <a:r>
              <a:rPr lang="en-US" altLang="zh-CN" sz="2000" b="1" dirty="0">
                <a:solidFill>
                  <a:srgbClr val="000000"/>
                </a:solidFill>
                <a:latin typeface="Courier New" panose="02070309020205020404" pitchFamily="49" charset="0"/>
              </a:rPr>
              <a:t>     FROM   emp</a:t>
            </a:r>
          </a:p>
          <a:p>
            <a:r>
              <a:rPr lang="en-US" altLang="zh-CN" sz="2000" b="1" dirty="0">
                <a:solidFill>
                  <a:srgbClr val="000000"/>
                </a:solidFill>
                <a:latin typeface="Courier New" panose="02070309020205020404" pitchFamily="49" charset="0"/>
              </a:rPr>
              <a:t>     WHERE  </a:t>
            </a:r>
            <a:r>
              <a:rPr lang="en-US" altLang="zh-CN" sz="2000" b="1" dirty="0" err="1">
                <a:solidFill>
                  <a:srgbClr val="000000"/>
                </a:solidFill>
                <a:latin typeface="Courier New" panose="02070309020205020404" pitchFamily="49" charset="0"/>
              </a:rPr>
              <a:t>sal</a:t>
            </a:r>
            <a:r>
              <a:rPr lang="en-US" altLang="zh-CN" sz="2000" b="1" dirty="0">
                <a:solidFill>
                  <a:srgbClr val="000000"/>
                </a:solidFill>
                <a:latin typeface="Courier New" panose="02070309020205020404" pitchFamily="49" charset="0"/>
              </a:rPr>
              <a:t>&gt;=1100</a:t>
            </a:r>
          </a:p>
          <a:p>
            <a:r>
              <a:rPr lang="en-US" altLang="zh-CN" sz="2000" b="1" dirty="0">
                <a:solidFill>
                  <a:srgbClr val="000000"/>
                </a:solidFill>
                <a:latin typeface="Courier New" panose="02070309020205020404" pitchFamily="49" charset="0"/>
              </a:rPr>
              <a:t>     OR     job='CLERK'</a:t>
            </a:r>
          </a:p>
        </p:txBody>
      </p:sp>
      <p:sp>
        <p:nvSpPr>
          <p:cNvPr id="187400" name="Rectangle 11"/>
          <p:cNvSpPr>
            <a:spLocks noChangeArrowheads="1"/>
          </p:cNvSpPr>
          <p:nvPr/>
        </p:nvSpPr>
        <p:spPr bwMode="blackWhite">
          <a:xfrm>
            <a:off x="831528" y="2497460"/>
            <a:ext cx="7848872" cy="28098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2306" tIns="51153" rIns="102306" bIns="51153" anchor="ctr"/>
          <a:lstStyle>
            <a:lvl1pPr>
              <a:tabLst>
                <a:tab pos="1200150" algn="l"/>
              </a:tabLst>
              <a:defRPr sz="3200">
                <a:solidFill>
                  <a:schemeClr val="tx1"/>
                </a:solidFill>
                <a:latin typeface="Arial" panose="020B0604020202020204" pitchFamily="34" charset="0"/>
                <a:ea typeface="宋体" panose="02010600030101010101" pitchFamily="2" charset="-122"/>
              </a:defRPr>
            </a:lvl1pPr>
            <a:lvl2pPr marL="742950" indent="-285750">
              <a:tabLst>
                <a:tab pos="1200150" algn="l"/>
              </a:tabLst>
              <a:defRPr sz="3200">
                <a:solidFill>
                  <a:schemeClr val="tx1"/>
                </a:solidFill>
                <a:latin typeface="Arial" panose="020B0604020202020204" pitchFamily="34" charset="0"/>
                <a:ea typeface="宋体" panose="02010600030101010101" pitchFamily="2" charset="-122"/>
              </a:defRPr>
            </a:lvl2pPr>
            <a:lvl3pPr marL="1143000" indent="-228600">
              <a:tabLst>
                <a:tab pos="1200150" algn="l"/>
              </a:tabLst>
              <a:defRPr sz="3200">
                <a:solidFill>
                  <a:schemeClr val="tx1"/>
                </a:solidFill>
                <a:latin typeface="Arial" panose="020B0604020202020204" pitchFamily="34" charset="0"/>
                <a:ea typeface="宋体" panose="02010600030101010101" pitchFamily="2" charset="-122"/>
              </a:defRPr>
            </a:lvl3pPr>
            <a:lvl4pPr marL="1600200" indent="-228600">
              <a:tabLst>
                <a:tab pos="1200150" algn="l"/>
              </a:tabLst>
              <a:defRPr sz="3200">
                <a:solidFill>
                  <a:schemeClr val="tx1"/>
                </a:solidFill>
                <a:latin typeface="Arial" panose="020B0604020202020204" pitchFamily="34" charset="0"/>
                <a:ea typeface="宋体" panose="02010600030101010101" pitchFamily="2" charset="-122"/>
              </a:defRPr>
            </a:lvl4pPr>
            <a:lvl5pPr marL="2057400" indent="-228600">
              <a:tabLst>
                <a:tab pos="1200150" algn="l"/>
              </a:tabLst>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1200150" algn="l"/>
              </a:tabLs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1200150" algn="l"/>
              </a:tabLs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1200150" algn="l"/>
              </a:tabLs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1200150" algn="l"/>
              </a:tabLst>
              <a:defRPr sz="3200">
                <a:solidFill>
                  <a:schemeClr val="tx1"/>
                </a:solidFill>
                <a:latin typeface="Arial" panose="020B0604020202020204" pitchFamily="34" charset="0"/>
                <a:ea typeface="宋体" panose="02010600030101010101" pitchFamily="2" charset="-122"/>
              </a:defRPr>
            </a:lvl9pPr>
          </a:lstStyle>
          <a:p>
            <a:r>
              <a:rPr lang="en-US" altLang="zh-CN" sz="2000" b="1" dirty="0">
                <a:solidFill>
                  <a:srgbClr val="000000"/>
                </a:solidFill>
                <a:latin typeface="Courier New" panose="02070309020205020404" pitchFamily="49" charset="0"/>
              </a:rPr>
              <a:t>    EMPNO ENAME      JOB             SAL</a:t>
            </a:r>
          </a:p>
          <a:p>
            <a:r>
              <a:rPr lang="en-US" altLang="zh-CN" sz="2000" b="1" dirty="0">
                <a:solidFill>
                  <a:srgbClr val="000000"/>
                </a:solidFill>
                <a:latin typeface="Courier New" panose="02070309020205020404" pitchFamily="49" charset="0"/>
              </a:rPr>
              <a:t>--------- ---------- --------- ---------</a:t>
            </a:r>
          </a:p>
          <a:p>
            <a:r>
              <a:rPr lang="en-US" altLang="zh-CN" sz="2000" b="1" dirty="0">
                <a:solidFill>
                  <a:srgbClr val="000000"/>
                </a:solidFill>
                <a:latin typeface="Courier New" panose="02070309020205020404" pitchFamily="49" charset="0"/>
              </a:rPr>
              <a:t>     </a:t>
            </a:r>
          </a:p>
          <a:p>
            <a:r>
              <a:rPr lang="en-US" altLang="zh-CN" sz="2000" b="1" dirty="0">
                <a:solidFill>
                  <a:srgbClr val="000000"/>
                </a:solidFill>
                <a:latin typeface="Courier New" panose="02070309020205020404" pitchFamily="49" charset="0"/>
              </a:rPr>
              <a:t>     7839 KING       PRESIDENT      5000</a:t>
            </a:r>
          </a:p>
          <a:p>
            <a:r>
              <a:rPr lang="en-US" altLang="zh-CN" sz="2000" b="1" dirty="0">
                <a:solidFill>
                  <a:srgbClr val="000000"/>
                </a:solidFill>
                <a:latin typeface="Courier New" panose="02070309020205020404" pitchFamily="49" charset="0"/>
              </a:rPr>
              <a:t>     7698 BLAKE      MANAGER        2850</a:t>
            </a:r>
          </a:p>
          <a:p>
            <a:r>
              <a:rPr lang="en-US" altLang="zh-CN" sz="2000" b="1" dirty="0">
                <a:solidFill>
                  <a:srgbClr val="000000"/>
                </a:solidFill>
                <a:latin typeface="Courier New" panose="02070309020205020404" pitchFamily="49" charset="0"/>
              </a:rPr>
              <a:t>     7782 CLARK      MANAGER        2450</a:t>
            </a:r>
          </a:p>
          <a:p>
            <a:r>
              <a:rPr lang="en-US" altLang="zh-CN" sz="2000" b="1" dirty="0">
                <a:solidFill>
                  <a:srgbClr val="000000"/>
                </a:solidFill>
                <a:latin typeface="Courier New" panose="02070309020205020404" pitchFamily="49" charset="0"/>
              </a:rPr>
              <a:t>     7566 JONES      MANAGER        2975</a:t>
            </a:r>
          </a:p>
          <a:p>
            <a:r>
              <a:rPr lang="en-US" altLang="zh-CN" sz="2000" b="1" dirty="0">
                <a:solidFill>
                  <a:srgbClr val="000000"/>
                </a:solidFill>
                <a:latin typeface="Courier New" panose="02070309020205020404" pitchFamily="49" charset="0"/>
              </a:rPr>
              <a:t>     7654 MARTIN     SALESMAN       1250</a:t>
            </a:r>
          </a:p>
          <a:p>
            <a:r>
              <a:rPr lang="en-US" altLang="zh-CN" sz="2000" b="1" dirty="0">
                <a:solidFill>
                  <a:srgbClr val="000000"/>
                </a:solidFill>
                <a:latin typeface="Courier New" panose="02070309020205020404" pitchFamily="49" charset="0"/>
              </a:rPr>
              <a:t>...</a:t>
            </a:r>
          </a:p>
          <a:p>
            <a:r>
              <a:rPr lang="en-US" altLang="zh-CN" sz="2000" b="1" dirty="0">
                <a:solidFill>
                  <a:srgbClr val="FF0000"/>
                </a:solidFill>
                <a:latin typeface="Courier New" panose="02070309020205020404" pitchFamily="49" charset="0"/>
              </a:rPr>
              <a:t>14 rows selected.</a:t>
            </a:r>
          </a:p>
        </p:txBody>
      </p:sp>
      <p:grpSp>
        <p:nvGrpSpPr>
          <p:cNvPr id="912390" name="Group 6"/>
          <p:cNvGrpSpPr>
            <a:grpSpLocks/>
          </p:cNvGrpSpPr>
          <p:nvPr/>
        </p:nvGrpSpPr>
        <p:grpSpPr bwMode="auto">
          <a:xfrm>
            <a:off x="1579417" y="1493807"/>
            <a:ext cx="5582708" cy="3259667"/>
            <a:chOff x="1035" y="1615"/>
            <a:chExt cx="3165" cy="2219"/>
          </a:xfrm>
        </p:grpSpPr>
        <p:sp>
          <p:nvSpPr>
            <p:cNvPr id="187401" name="Rectangle 7"/>
            <p:cNvSpPr>
              <a:spLocks noChangeArrowheads="1"/>
            </p:cNvSpPr>
            <p:nvPr/>
          </p:nvSpPr>
          <p:spPr bwMode="ltGray">
            <a:xfrm>
              <a:off x="1035" y="1615"/>
              <a:ext cx="1693" cy="411"/>
            </a:xfrm>
            <a:prstGeom prst="rect">
              <a:avLst/>
            </a:prstGeom>
            <a:solidFill>
              <a:srgbClr val="FF5050">
                <a:alpha val="50195"/>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endParaRPr lang="zh-CN" altLang="en-US" sz="3556"/>
            </a:p>
          </p:txBody>
        </p:sp>
        <p:sp>
          <p:nvSpPr>
            <p:cNvPr id="187402" name="Rectangle 8"/>
            <p:cNvSpPr>
              <a:spLocks noChangeArrowheads="1"/>
            </p:cNvSpPr>
            <p:nvPr/>
          </p:nvSpPr>
          <p:spPr bwMode="ltGray">
            <a:xfrm>
              <a:off x="2451" y="2211"/>
              <a:ext cx="845" cy="1623"/>
            </a:xfrm>
            <a:prstGeom prst="rect">
              <a:avLst/>
            </a:prstGeom>
            <a:solidFill>
              <a:srgbClr val="FF5050">
                <a:alpha val="50195"/>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endParaRPr lang="zh-CN" altLang="en-US" sz="3556"/>
            </a:p>
          </p:txBody>
        </p:sp>
        <p:sp>
          <p:nvSpPr>
            <p:cNvPr id="187403" name="Rectangle 9"/>
            <p:cNvSpPr>
              <a:spLocks noChangeArrowheads="1"/>
            </p:cNvSpPr>
            <p:nvPr/>
          </p:nvSpPr>
          <p:spPr bwMode="ltGray">
            <a:xfrm>
              <a:off x="3355" y="2200"/>
              <a:ext cx="845" cy="1634"/>
            </a:xfrm>
            <a:prstGeom prst="rect">
              <a:avLst/>
            </a:prstGeom>
            <a:solidFill>
              <a:srgbClr val="FF5050">
                <a:alpha val="50195"/>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endParaRPr lang="zh-CN" altLang="en-US" sz="3556"/>
            </a:p>
          </p:txBody>
        </p:sp>
      </p:gr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912390"/>
                                        </p:tgtEl>
                                        <p:attrNameLst>
                                          <p:attrName>style.visibility</p:attrName>
                                        </p:attrNameLst>
                                      </p:cBhvr>
                                      <p:to>
                                        <p:strVal val="visible"/>
                                      </p:to>
                                    </p:set>
                                    <p:animEffect transition="in" filter="wipe(up)">
                                      <p:cBhvr>
                                        <p:cTn id="7" dur="500"/>
                                        <p:tgtEl>
                                          <p:spTgt spid="9123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Rectangle 2"/>
          <p:cNvSpPr>
            <a:spLocks noChangeArrowheads="1"/>
          </p:cNvSpPr>
          <p:nvPr/>
        </p:nvSpPr>
        <p:spPr bwMode="blackWhite">
          <a:xfrm>
            <a:off x="831528" y="913284"/>
            <a:ext cx="8341431" cy="1073035"/>
          </a:xfrm>
          <a:prstGeom prst="rect">
            <a:avLst/>
          </a:prstGeom>
          <a:solidFill>
            <a:schemeClr val="bg1"/>
          </a:solidFill>
          <a:ln w="9525">
            <a:noFill/>
            <a:miter lim="800000"/>
            <a:headEnd/>
            <a:tailEnd/>
          </a:ln>
          <a:effectLst>
            <a:outerShdw blurRad="508000" dist="127000" dir="42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tabLst>
                <a:tab pos="1200150" algn="l"/>
              </a:tabLst>
              <a:defRPr sz="3200">
                <a:solidFill>
                  <a:schemeClr val="tx1"/>
                </a:solidFill>
                <a:latin typeface="Arial" panose="020B0604020202020204" pitchFamily="34" charset="0"/>
                <a:ea typeface="宋体" panose="02010600030101010101" pitchFamily="2" charset="-122"/>
              </a:defRPr>
            </a:lvl1pPr>
            <a:lvl2pPr marL="742950" indent="-285750">
              <a:tabLst>
                <a:tab pos="1200150" algn="l"/>
              </a:tabLst>
              <a:defRPr sz="3200">
                <a:solidFill>
                  <a:schemeClr val="tx1"/>
                </a:solidFill>
                <a:latin typeface="Arial" panose="020B0604020202020204" pitchFamily="34" charset="0"/>
                <a:ea typeface="宋体" panose="02010600030101010101" pitchFamily="2" charset="-122"/>
              </a:defRPr>
            </a:lvl2pPr>
            <a:lvl3pPr marL="1143000" indent="-228600">
              <a:tabLst>
                <a:tab pos="1200150" algn="l"/>
              </a:tabLst>
              <a:defRPr sz="3200">
                <a:solidFill>
                  <a:schemeClr val="tx1"/>
                </a:solidFill>
                <a:latin typeface="Arial" panose="020B0604020202020204" pitchFamily="34" charset="0"/>
                <a:ea typeface="宋体" panose="02010600030101010101" pitchFamily="2" charset="-122"/>
              </a:defRPr>
            </a:lvl3pPr>
            <a:lvl4pPr marL="1600200" indent="-228600">
              <a:tabLst>
                <a:tab pos="1200150" algn="l"/>
              </a:tabLst>
              <a:defRPr sz="3200">
                <a:solidFill>
                  <a:schemeClr val="tx1"/>
                </a:solidFill>
                <a:latin typeface="Arial" panose="020B0604020202020204" pitchFamily="34" charset="0"/>
                <a:ea typeface="宋体" panose="02010600030101010101" pitchFamily="2" charset="-122"/>
              </a:defRPr>
            </a:lvl4pPr>
            <a:lvl5pPr marL="2057400" indent="-228600">
              <a:tabLst>
                <a:tab pos="1200150" algn="l"/>
              </a:tabLst>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1200150" algn="l"/>
              </a:tabLs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1200150" algn="l"/>
              </a:tabLs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1200150" algn="l"/>
              </a:tabLs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1200150" algn="l"/>
              </a:tabLst>
              <a:defRPr sz="3200">
                <a:solidFill>
                  <a:schemeClr val="tx1"/>
                </a:solidFill>
                <a:latin typeface="Arial" panose="020B0604020202020204" pitchFamily="34" charset="0"/>
                <a:ea typeface="宋体" panose="02010600030101010101" pitchFamily="2" charset="-122"/>
              </a:defRPr>
            </a:lvl9pPr>
          </a:lstStyle>
          <a:p>
            <a:pPr defTabSz="1014227" eaLnBrk="1" hangingPunct="1">
              <a:lnSpc>
                <a:spcPts val="2600"/>
              </a:lnSpc>
              <a:tabLst>
                <a:tab pos="1200150" algn="l"/>
                <a:tab pos="2457450" algn="l"/>
              </a:tabLst>
            </a:pPr>
            <a:endParaRPr lang="en-US" altLang="zh-CN" sz="2000" b="1">
              <a:solidFill>
                <a:srgbClr val="000000"/>
              </a:solidFill>
              <a:latin typeface="Courier New" pitchFamily="49" charset="0"/>
              <a:ea typeface="+mn-ea"/>
            </a:endParaRPr>
          </a:p>
          <a:p>
            <a:pPr defTabSz="1014227" eaLnBrk="1" hangingPunct="1">
              <a:lnSpc>
                <a:spcPts val="2600"/>
              </a:lnSpc>
              <a:tabLst>
                <a:tab pos="1200150" algn="l"/>
                <a:tab pos="2457450" algn="l"/>
              </a:tabLst>
            </a:pPr>
            <a:endParaRPr lang="en-US" altLang="zh-CN" sz="2000" b="1">
              <a:solidFill>
                <a:srgbClr val="000000"/>
              </a:solidFill>
              <a:latin typeface="Courier New" pitchFamily="49" charset="0"/>
              <a:ea typeface="+mn-ea"/>
            </a:endParaRPr>
          </a:p>
        </p:txBody>
      </p:sp>
      <p:sp>
        <p:nvSpPr>
          <p:cNvPr id="189443" name="Rectangle 3"/>
          <p:cNvSpPr>
            <a:spLocks noChangeArrowheads="1"/>
          </p:cNvSpPr>
          <p:nvPr/>
        </p:nvSpPr>
        <p:spPr bwMode="blackWhite">
          <a:xfrm>
            <a:off x="831528" y="2353444"/>
            <a:ext cx="8332611" cy="2319513"/>
          </a:xfrm>
          <a:prstGeom prst="rect">
            <a:avLst/>
          </a:prstGeom>
          <a:solidFill>
            <a:schemeClr val="bg1"/>
          </a:solidFill>
          <a:ln w="9525">
            <a:noFill/>
            <a:miter lim="800000"/>
            <a:headEnd/>
            <a:tailEnd/>
          </a:ln>
          <a:effectLst>
            <a:outerShdw blurRad="508000" dist="127000" dir="42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tabLst>
                <a:tab pos="1200150" algn="l"/>
              </a:tabLst>
              <a:defRPr sz="3200">
                <a:solidFill>
                  <a:schemeClr val="tx1"/>
                </a:solidFill>
                <a:latin typeface="Arial" panose="020B0604020202020204" pitchFamily="34" charset="0"/>
                <a:ea typeface="宋体" panose="02010600030101010101" pitchFamily="2" charset="-122"/>
              </a:defRPr>
            </a:lvl1pPr>
            <a:lvl2pPr marL="742950" indent="-285750">
              <a:tabLst>
                <a:tab pos="1200150" algn="l"/>
              </a:tabLst>
              <a:defRPr sz="3200">
                <a:solidFill>
                  <a:schemeClr val="tx1"/>
                </a:solidFill>
                <a:latin typeface="Arial" panose="020B0604020202020204" pitchFamily="34" charset="0"/>
                <a:ea typeface="宋体" panose="02010600030101010101" pitchFamily="2" charset="-122"/>
              </a:defRPr>
            </a:lvl2pPr>
            <a:lvl3pPr marL="1143000" indent="-228600">
              <a:tabLst>
                <a:tab pos="1200150" algn="l"/>
              </a:tabLst>
              <a:defRPr sz="3200">
                <a:solidFill>
                  <a:schemeClr val="tx1"/>
                </a:solidFill>
                <a:latin typeface="Arial" panose="020B0604020202020204" pitchFamily="34" charset="0"/>
                <a:ea typeface="宋体" panose="02010600030101010101" pitchFamily="2" charset="-122"/>
              </a:defRPr>
            </a:lvl3pPr>
            <a:lvl4pPr marL="1600200" indent="-228600">
              <a:tabLst>
                <a:tab pos="1200150" algn="l"/>
              </a:tabLst>
              <a:defRPr sz="3200">
                <a:solidFill>
                  <a:schemeClr val="tx1"/>
                </a:solidFill>
                <a:latin typeface="Arial" panose="020B0604020202020204" pitchFamily="34" charset="0"/>
                <a:ea typeface="宋体" panose="02010600030101010101" pitchFamily="2" charset="-122"/>
              </a:defRPr>
            </a:lvl4pPr>
            <a:lvl5pPr marL="2057400" indent="-228600">
              <a:tabLst>
                <a:tab pos="1200150" algn="l"/>
              </a:tabLst>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1200150" algn="l"/>
              </a:tabLs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1200150" algn="l"/>
              </a:tabLs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1200150" algn="l"/>
              </a:tabLs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1200150" algn="l"/>
              </a:tabLst>
              <a:defRPr sz="3200">
                <a:solidFill>
                  <a:schemeClr val="tx1"/>
                </a:solidFill>
                <a:latin typeface="Arial" panose="020B0604020202020204" pitchFamily="34" charset="0"/>
                <a:ea typeface="宋体" panose="02010600030101010101" pitchFamily="2" charset="-122"/>
              </a:defRPr>
            </a:lvl9pPr>
          </a:lstStyle>
          <a:p>
            <a:pPr defTabSz="1014227" eaLnBrk="1" hangingPunct="1">
              <a:lnSpc>
                <a:spcPts val="2600"/>
              </a:lnSpc>
              <a:tabLst>
                <a:tab pos="1200150" algn="l"/>
                <a:tab pos="2457450" algn="l"/>
              </a:tabLst>
            </a:pPr>
            <a:endParaRPr lang="en-US" altLang="zh-CN" sz="2000" b="1">
              <a:solidFill>
                <a:srgbClr val="000000"/>
              </a:solidFill>
              <a:latin typeface="Courier New" pitchFamily="49" charset="0"/>
              <a:ea typeface="+mn-ea"/>
            </a:endParaRPr>
          </a:p>
          <a:p>
            <a:pPr defTabSz="1014227" eaLnBrk="1" hangingPunct="1">
              <a:lnSpc>
                <a:spcPts val="2600"/>
              </a:lnSpc>
              <a:tabLst>
                <a:tab pos="1200150" algn="l"/>
                <a:tab pos="2457450" algn="l"/>
              </a:tabLst>
            </a:pPr>
            <a:endParaRPr lang="en-US" altLang="zh-CN" sz="2000" b="1">
              <a:solidFill>
                <a:srgbClr val="000000"/>
              </a:solidFill>
              <a:latin typeface="Courier New" pitchFamily="49" charset="0"/>
              <a:ea typeface="+mn-ea"/>
            </a:endParaRPr>
          </a:p>
        </p:txBody>
      </p:sp>
      <p:sp>
        <p:nvSpPr>
          <p:cNvPr id="189444" name="Rectangle 4"/>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600" tIns="50800" rIns="101600" bIns="50800" numCol="1" anchor="ctr" anchorCtr="0" compatLnSpc="1">
            <a:prstTxWarp prst="textNoShape">
              <a:avLst/>
            </a:prstTxWarp>
          </a:bodyPr>
          <a:lstStyle/>
          <a:p>
            <a:pPr eaLnBrk="1" hangingPunct="1"/>
            <a:r>
              <a:t>用 </a:t>
            </a:r>
            <a:r>
              <a:rPr lang="en-US" altLang="zh-CN"/>
              <a:t>NOT </a:t>
            </a:r>
            <a:r>
              <a:t>操作符</a:t>
            </a:r>
          </a:p>
        </p:txBody>
      </p:sp>
      <p:grpSp>
        <p:nvGrpSpPr>
          <p:cNvPr id="914437" name="Group 5"/>
          <p:cNvGrpSpPr>
            <a:grpSpLocks/>
          </p:cNvGrpSpPr>
          <p:nvPr/>
        </p:nvGrpSpPr>
        <p:grpSpPr bwMode="auto">
          <a:xfrm>
            <a:off x="1591766" y="1586152"/>
            <a:ext cx="7431263" cy="2973917"/>
            <a:chOff x="971" y="1449"/>
            <a:chExt cx="4213" cy="2022"/>
          </a:xfrm>
        </p:grpSpPr>
        <p:sp>
          <p:nvSpPr>
            <p:cNvPr id="189448" name="Rectangle 6"/>
            <p:cNvSpPr>
              <a:spLocks noChangeArrowheads="1"/>
            </p:cNvSpPr>
            <p:nvPr/>
          </p:nvSpPr>
          <p:spPr bwMode="ltGray">
            <a:xfrm>
              <a:off x="971" y="1449"/>
              <a:ext cx="4213" cy="195"/>
            </a:xfrm>
            <a:prstGeom prst="rect">
              <a:avLst/>
            </a:prstGeom>
            <a:solidFill>
              <a:srgbClr val="FF5050">
                <a:alpha val="50195"/>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endParaRPr lang="zh-CN" altLang="en-US" sz="3556"/>
            </a:p>
          </p:txBody>
        </p:sp>
        <p:sp>
          <p:nvSpPr>
            <p:cNvPr id="189449" name="Rectangle 7"/>
            <p:cNvSpPr>
              <a:spLocks noChangeArrowheads="1"/>
            </p:cNvSpPr>
            <p:nvPr/>
          </p:nvSpPr>
          <p:spPr bwMode="ltGray">
            <a:xfrm>
              <a:off x="1507" y="2056"/>
              <a:ext cx="845" cy="1415"/>
            </a:xfrm>
            <a:prstGeom prst="rect">
              <a:avLst/>
            </a:prstGeom>
            <a:solidFill>
              <a:srgbClr val="FF5050">
                <a:alpha val="50195"/>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endParaRPr lang="zh-CN" altLang="en-US" sz="3556"/>
            </a:p>
          </p:txBody>
        </p:sp>
      </p:grpSp>
      <p:sp>
        <p:nvSpPr>
          <p:cNvPr id="189446" name="Rectangle 8"/>
          <p:cNvSpPr>
            <a:spLocks noChangeArrowheads="1"/>
          </p:cNvSpPr>
          <p:nvPr/>
        </p:nvSpPr>
        <p:spPr bwMode="blackWhite">
          <a:xfrm>
            <a:off x="789195" y="1034055"/>
            <a:ext cx="8332611" cy="8713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2306" tIns="51153" rIns="102306" bIns="51153" anchor="ctr"/>
          <a:lstStyle>
            <a:lvl1pPr>
              <a:tabLst>
                <a:tab pos="1200150" algn="l"/>
              </a:tabLst>
              <a:defRPr sz="3200">
                <a:solidFill>
                  <a:schemeClr val="tx1"/>
                </a:solidFill>
                <a:latin typeface="Arial" panose="020B0604020202020204" pitchFamily="34" charset="0"/>
                <a:ea typeface="宋体" panose="02010600030101010101" pitchFamily="2" charset="-122"/>
              </a:defRPr>
            </a:lvl1pPr>
            <a:lvl2pPr marL="742950" indent="-285750">
              <a:tabLst>
                <a:tab pos="1200150" algn="l"/>
              </a:tabLst>
              <a:defRPr sz="3200">
                <a:solidFill>
                  <a:schemeClr val="tx1"/>
                </a:solidFill>
                <a:latin typeface="Arial" panose="020B0604020202020204" pitchFamily="34" charset="0"/>
                <a:ea typeface="宋体" panose="02010600030101010101" pitchFamily="2" charset="-122"/>
              </a:defRPr>
            </a:lvl2pPr>
            <a:lvl3pPr marL="1143000" indent="-228600">
              <a:tabLst>
                <a:tab pos="1200150" algn="l"/>
              </a:tabLst>
              <a:defRPr sz="3200">
                <a:solidFill>
                  <a:schemeClr val="tx1"/>
                </a:solidFill>
                <a:latin typeface="Arial" panose="020B0604020202020204" pitchFamily="34" charset="0"/>
                <a:ea typeface="宋体" panose="02010600030101010101" pitchFamily="2" charset="-122"/>
              </a:defRPr>
            </a:lvl3pPr>
            <a:lvl4pPr marL="1600200" indent="-228600">
              <a:tabLst>
                <a:tab pos="1200150" algn="l"/>
              </a:tabLst>
              <a:defRPr sz="3200">
                <a:solidFill>
                  <a:schemeClr val="tx1"/>
                </a:solidFill>
                <a:latin typeface="Arial" panose="020B0604020202020204" pitchFamily="34" charset="0"/>
                <a:ea typeface="宋体" panose="02010600030101010101" pitchFamily="2" charset="-122"/>
              </a:defRPr>
            </a:lvl4pPr>
            <a:lvl5pPr marL="2057400" indent="-228600">
              <a:tabLst>
                <a:tab pos="1200150" algn="l"/>
              </a:tabLst>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1200150" algn="l"/>
              </a:tabLs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1200150" algn="l"/>
              </a:tabLs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1200150" algn="l"/>
              </a:tabLs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1200150" algn="l"/>
              </a:tabLst>
              <a:defRPr sz="3200">
                <a:solidFill>
                  <a:schemeClr val="tx1"/>
                </a:solidFill>
                <a:latin typeface="Arial" panose="020B0604020202020204" pitchFamily="34" charset="0"/>
                <a:ea typeface="宋体" panose="02010600030101010101" pitchFamily="2" charset="-122"/>
              </a:defRPr>
            </a:lvl9pPr>
          </a:lstStyle>
          <a:p>
            <a:r>
              <a:rPr lang="en-US" altLang="zh-CN" sz="2000" b="1" dirty="0">
                <a:solidFill>
                  <a:srgbClr val="000000"/>
                </a:solidFill>
                <a:latin typeface="Courier New" panose="02070309020205020404" pitchFamily="49" charset="0"/>
              </a:rPr>
              <a:t>     SELECT </a:t>
            </a:r>
            <a:r>
              <a:rPr lang="en-US" altLang="zh-CN" sz="2000" b="1" dirty="0" err="1">
                <a:solidFill>
                  <a:srgbClr val="000000"/>
                </a:solidFill>
                <a:latin typeface="Courier New" panose="02070309020205020404" pitchFamily="49" charset="0"/>
              </a:rPr>
              <a:t>ename</a:t>
            </a:r>
            <a:r>
              <a:rPr lang="en-US" altLang="zh-CN" sz="2000" b="1" dirty="0">
                <a:solidFill>
                  <a:srgbClr val="000000"/>
                </a:solidFill>
                <a:latin typeface="Courier New" panose="02070309020205020404" pitchFamily="49" charset="0"/>
              </a:rPr>
              <a:t>, job</a:t>
            </a:r>
          </a:p>
          <a:p>
            <a:r>
              <a:rPr lang="en-US" altLang="zh-CN" sz="2000" b="1" dirty="0">
                <a:solidFill>
                  <a:srgbClr val="000000"/>
                </a:solidFill>
                <a:latin typeface="Courier New" panose="02070309020205020404" pitchFamily="49" charset="0"/>
              </a:rPr>
              <a:t>     FROM   emp</a:t>
            </a:r>
          </a:p>
          <a:p>
            <a:r>
              <a:rPr lang="en-US" altLang="zh-CN" sz="2000" b="1" dirty="0">
                <a:solidFill>
                  <a:srgbClr val="000000"/>
                </a:solidFill>
                <a:latin typeface="Courier New" panose="02070309020205020404" pitchFamily="49" charset="0"/>
              </a:rPr>
              <a:t>     WHERE  job NOT IN ('CLERK','MANAGER','ANALYST')</a:t>
            </a:r>
          </a:p>
        </p:txBody>
      </p:sp>
      <p:sp>
        <p:nvSpPr>
          <p:cNvPr id="189447" name="Rectangle 9"/>
          <p:cNvSpPr>
            <a:spLocks noChangeArrowheads="1"/>
          </p:cNvSpPr>
          <p:nvPr/>
        </p:nvSpPr>
        <p:spPr bwMode="blackWhite">
          <a:xfrm>
            <a:off x="789195" y="2559818"/>
            <a:ext cx="7963213" cy="18891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2306" tIns="51153" rIns="102306" bIns="51153" anchor="ctr"/>
          <a:lstStyle>
            <a:lvl1pPr>
              <a:tabLst>
                <a:tab pos="1200150" algn="l"/>
              </a:tabLst>
              <a:defRPr sz="3200">
                <a:solidFill>
                  <a:schemeClr val="tx1"/>
                </a:solidFill>
                <a:latin typeface="Arial" panose="020B0604020202020204" pitchFamily="34" charset="0"/>
                <a:ea typeface="宋体" panose="02010600030101010101" pitchFamily="2" charset="-122"/>
              </a:defRPr>
            </a:lvl1pPr>
            <a:lvl2pPr marL="742950" indent="-285750">
              <a:tabLst>
                <a:tab pos="1200150" algn="l"/>
              </a:tabLst>
              <a:defRPr sz="3200">
                <a:solidFill>
                  <a:schemeClr val="tx1"/>
                </a:solidFill>
                <a:latin typeface="Arial" panose="020B0604020202020204" pitchFamily="34" charset="0"/>
                <a:ea typeface="宋体" panose="02010600030101010101" pitchFamily="2" charset="-122"/>
              </a:defRPr>
            </a:lvl2pPr>
            <a:lvl3pPr marL="1143000" indent="-228600">
              <a:tabLst>
                <a:tab pos="1200150" algn="l"/>
              </a:tabLst>
              <a:defRPr sz="3200">
                <a:solidFill>
                  <a:schemeClr val="tx1"/>
                </a:solidFill>
                <a:latin typeface="Arial" panose="020B0604020202020204" pitchFamily="34" charset="0"/>
                <a:ea typeface="宋体" panose="02010600030101010101" pitchFamily="2" charset="-122"/>
              </a:defRPr>
            </a:lvl3pPr>
            <a:lvl4pPr marL="1600200" indent="-228600">
              <a:tabLst>
                <a:tab pos="1200150" algn="l"/>
              </a:tabLst>
              <a:defRPr sz="3200">
                <a:solidFill>
                  <a:schemeClr val="tx1"/>
                </a:solidFill>
                <a:latin typeface="Arial" panose="020B0604020202020204" pitchFamily="34" charset="0"/>
                <a:ea typeface="宋体" panose="02010600030101010101" pitchFamily="2" charset="-122"/>
              </a:defRPr>
            </a:lvl4pPr>
            <a:lvl5pPr marL="2057400" indent="-228600">
              <a:tabLst>
                <a:tab pos="1200150" algn="l"/>
              </a:tabLst>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1200150" algn="l"/>
              </a:tabLs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1200150" algn="l"/>
              </a:tabLs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1200150" algn="l"/>
              </a:tabLs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1200150" algn="l"/>
              </a:tabLst>
              <a:defRPr sz="3200">
                <a:solidFill>
                  <a:schemeClr val="tx1"/>
                </a:solidFill>
                <a:latin typeface="Arial" panose="020B0604020202020204" pitchFamily="34" charset="0"/>
                <a:ea typeface="宋体" panose="02010600030101010101" pitchFamily="2" charset="-122"/>
              </a:defRPr>
            </a:lvl9pPr>
          </a:lstStyle>
          <a:p>
            <a:r>
              <a:rPr lang="en-US" altLang="zh-CN" sz="2000" b="1" dirty="0">
                <a:solidFill>
                  <a:srgbClr val="000000"/>
                </a:solidFill>
                <a:latin typeface="Courier New" panose="02070309020205020404" pitchFamily="49" charset="0"/>
              </a:rPr>
              <a:t>ENAME      JOB</a:t>
            </a:r>
          </a:p>
          <a:p>
            <a:r>
              <a:rPr lang="en-US" altLang="zh-CN" sz="2000" b="1" dirty="0">
                <a:solidFill>
                  <a:srgbClr val="000000"/>
                </a:solidFill>
                <a:latin typeface="Courier New" panose="02070309020205020404" pitchFamily="49" charset="0"/>
              </a:rPr>
              <a:t>---------- ---------</a:t>
            </a:r>
          </a:p>
          <a:p>
            <a:r>
              <a:rPr lang="en-US" altLang="zh-CN" sz="2000" b="1" dirty="0">
                <a:solidFill>
                  <a:srgbClr val="000000"/>
                </a:solidFill>
                <a:latin typeface="Courier New" panose="02070309020205020404" pitchFamily="49" charset="0"/>
              </a:rPr>
              <a:t>KING       PRESIDENT</a:t>
            </a:r>
          </a:p>
          <a:p>
            <a:r>
              <a:rPr lang="en-US" altLang="zh-CN" sz="2000" b="1" dirty="0">
                <a:solidFill>
                  <a:srgbClr val="000000"/>
                </a:solidFill>
                <a:latin typeface="Courier New" panose="02070309020205020404" pitchFamily="49" charset="0"/>
              </a:rPr>
              <a:t>MARTIN     SALESMAN</a:t>
            </a:r>
          </a:p>
          <a:p>
            <a:r>
              <a:rPr lang="en-US" altLang="zh-CN" sz="2000" b="1" dirty="0">
                <a:solidFill>
                  <a:srgbClr val="000000"/>
                </a:solidFill>
                <a:latin typeface="Courier New" panose="02070309020205020404" pitchFamily="49" charset="0"/>
              </a:rPr>
              <a:t>ALLEN      SALESMAN</a:t>
            </a:r>
          </a:p>
          <a:p>
            <a:r>
              <a:rPr lang="en-US" altLang="zh-CN" sz="2000" b="1" dirty="0">
                <a:solidFill>
                  <a:srgbClr val="000000"/>
                </a:solidFill>
                <a:latin typeface="Courier New" panose="02070309020205020404" pitchFamily="49" charset="0"/>
              </a:rPr>
              <a:t>TURNER     SALESMAN</a:t>
            </a:r>
          </a:p>
          <a:p>
            <a:r>
              <a:rPr lang="en-US" altLang="zh-CN" sz="2000" b="1" dirty="0">
                <a:solidFill>
                  <a:srgbClr val="000000"/>
                </a:solidFill>
                <a:latin typeface="Courier New" panose="02070309020205020404" pitchFamily="49" charset="0"/>
              </a:rPr>
              <a:t>WARD       SALESMAN</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914437"/>
                                        </p:tgtEl>
                                        <p:attrNameLst>
                                          <p:attrName>style.visibility</p:attrName>
                                        </p:attrNameLst>
                                      </p:cBhvr>
                                      <p:to>
                                        <p:strVal val="visible"/>
                                      </p:to>
                                    </p:set>
                                    <p:animEffect transition="in" filter="wipe(up)">
                                      <p:cBhvr>
                                        <p:cTn id="7" dur="500"/>
                                        <p:tgtEl>
                                          <p:spTgt spid="9144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2"/>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600" tIns="50800" rIns="101600" bIns="50800" numCol="1" anchor="ctr" anchorCtr="0" compatLnSpc="1">
            <a:prstTxWarp prst="textNoShape">
              <a:avLst/>
            </a:prstTxWarp>
          </a:bodyPr>
          <a:lstStyle/>
          <a:p>
            <a:pPr eaLnBrk="1" hangingPunct="1"/>
            <a:r>
              <a:t>优先级</a:t>
            </a:r>
          </a:p>
        </p:txBody>
      </p:sp>
      <p:sp>
        <p:nvSpPr>
          <p:cNvPr id="104451" name="Rectangle 3"/>
          <p:cNvSpPr>
            <a:spLocks noGrp="1" noChangeArrowheads="1"/>
          </p:cNvSpPr>
          <p:nvPr>
            <p:ph sz="quarter" idx="10"/>
          </p:nvPr>
        </p:nvSpPr>
        <p:spPr/>
        <p:txBody>
          <a:bodyPr/>
          <a:lstStyle/>
          <a:p>
            <a:pPr marL="301623" indent="-301623" eaLnBrk="1" hangingPunct="1">
              <a:lnSpc>
                <a:spcPct val="130000"/>
              </a:lnSpc>
              <a:defRPr/>
            </a:pPr>
            <a:r>
              <a:rPr lang="zh-CN" altLang="en-US" dirty="0"/>
              <a:t>优先级规则</a:t>
            </a:r>
            <a:endParaRPr lang="en-US" altLang="zh-CN" dirty="0"/>
          </a:p>
        </p:txBody>
      </p:sp>
      <p:graphicFrame>
        <p:nvGraphicFramePr>
          <p:cNvPr id="11" name="表格 10">
            <a:extLst>
              <a:ext uri="{FF2B5EF4-FFF2-40B4-BE49-F238E27FC236}">
                <a16:creationId xmlns:a16="http://schemas.microsoft.com/office/drawing/2014/main" id="{D9B91125-1129-47EF-99AC-97A053A62F65}"/>
              </a:ext>
            </a:extLst>
          </p:cNvPr>
          <p:cNvGraphicFramePr>
            <a:graphicFrameLocks noGrp="1"/>
          </p:cNvGraphicFramePr>
          <p:nvPr>
            <p:extLst>
              <p:ext uri="{D42A27DB-BD31-4B8C-83A1-F6EECF244321}">
                <p14:modId xmlns:p14="http://schemas.microsoft.com/office/powerpoint/2010/main" val="1486077395"/>
              </p:ext>
            </p:extLst>
          </p:nvPr>
        </p:nvGraphicFramePr>
        <p:xfrm>
          <a:off x="831528" y="1489348"/>
          <a:ext cx="5472608" cy="2272350"/>
        </p:xfrm>
        <a:graphic>
          <a:graphicData uri="http://schemas.openxmlformats.org/drawingml/2006/table">
            <a:tbl>
              <a:tblPr firstRow="1" bandRow="1">
                <a:tableStyleId>{5940675A-B579-460E-94D1-54222C63F5DA}</a:tableStyleId>
              </a:tblPr>
              <a:tblGrid>
                <a:gridCol w="2736304">
                  <a:extLst>
                    <a:ext uri="{9D8B030D-6E8A-4147-A177-3AD203B41FA5}">
                      <a16:colId xmlns:a16="http://schemas.microsoft.com/office/drawing/2014/main" val="3397759206"/>
                    </a:ext>
                  </a:extLst>
                </a:gridCol>
                <a:gridCol w="2736304">
                  <a:extLst>
                    <a:ext uri="{9D8B030D-6E8A-4147-A177-3AD203B41FA5}">
                      <a16:colId xmlns:a16="http://schemas.microsoft.com/office/drawing/2014/main" val="2378269830"/>
                    </a:ext>
                  </a:extLst>
                </a:gridCol>
              </a:tblGrid>
              <a:tr h="454470">
                <a:tc>
                  <a:txBody>
                    <a:bodyPr/>
                    <a:lstStyle/>
                    <a:p>
                      <a:pPr algn="ctr"/>
                      <a:r>
                        <a:rPr lang="zh-CN" altLang="en-US" sz="2000" b="1" kern="1200" dirty="0">
                          <a:solidFill>
                            <a:srgbClr val="000000"/>
                          </a:solidFill>
                          <a:latin typeface="微软雅黑" panose="020B0503020204020204" pitchFamily="34" charset="-122"/>
                          <a:ea typeface="微软雅黑" panose="020B0503020204020204" pitchFamily="34" charset="-122"/>
                          <a:cs typeface="+mn-cs"/>
                        </a:rPr>
                        <a:t>优先级</a:t>
                      </a:r>
                    </a:p>
                  </a:txBody>
                  <a:tcPr>
                    <a:solidFill>
                      <a:srgbClr val="FFC000"/>
                    </a:solidFill>
                  </a:tcPr>
                </a:tc>
                <a:tc>
                  <a:txBody>
                    <a:bodyPr/>
                    <a:lstStyle/>
                    <a:p>
                      <a:pPr algn="ctr"/>
                      <a:r>
                        <a:rPr lang="zh-CN" altLang="en-US" sz="2000" b="1" kern="1200" dirty="0">
                          <a:solidFill>
                            <a:srgbClr val="000000"/>
                          </a:solidFill>
                          <a:latin typeface="微软雅黑" panose="020B0503020204020204" pitchFamily="34" charset="-122"/>
                          <a:ea typeface="微软雅黑" panose="020B0503020204020204" pitchFamily="34" charset="-122"/>
                          <a:cs typeface="+mn-cs"/>
                        </a:rPr>
                        <a:t>操作符</a:t>
                      </a:r>
                    </a:p>
                  </a:txBody>
                  <a:tcPr>
                    <a:solidFill>
                      <a:schemeClr val="bg1">
                        <a:lumMod val="95000"/>
                      </a:schemeClr>
                    </a:solidFill>
                  </a:tcPr>
                </a:tc>
                <a:extLst>
                  <a:ext uri="{0D108BD9-81ED-4DB2-BD59-A6C34878D82A}">
                    <a16:rowId xmlns:a16="http://schemas.microsoft.com/office/drawing/2014/main" val="3535953755"/>
                  </a:ext>
                </a:extLst>
              </a:tr>
              <a:tr h="454470">
                <a:tc>
                  <a:txBody>
                    <a:bodyPr/>
                    <a:lstStyle/>
                    <a:p>
                      <a:pPr algn="ctr"/>
                      <a:r>
                        <a:rPr lang="en-US" altLang="zh-CN" sz="2000" b="1" kern="1200" dirty="0">
                          <a:solidFill>
                            <a:srgbClr val="000000"/>
                          </a:solidFill>
                          <a:latin typeface="微软雅黑" panose="020B0503020204020204" pitchFamily="34" charset="-122"/>
                          <a:ea typeface="微软雅黑" panose="020B0503020204020204" pitchFamily="34" charset="-122"/>
                          <a:cs typeface="+mn-cs"/>
                        </a:rPr>
                        <a:t>1</a:t>
                      </a:r>
                      <a:endParaRPr lang="zh-CN" altLang="en-US" sz="2000" b="1" kern="1200" dirty="0">
                        <a:solidFill>
                          <a:srgbClr val="000000"/>
                        </a:solidFill>
                        <a:latin typeface="微软雅黑" panose="020B0503020204020204" pitchFamily="34" charset="-122"/>
                        <a:ea typeface="微软雅黑" panose="020B0503020204020204" pitchFamily="34" charset="-122"/>
                        <a:cs typeface="+mn-cs"/>
                      </a:endParaRPr>
                    </a:p>
                  </a:txBody>
                  <a:tcPr>
                    <a:solidFill>
                      <a:srgbClr val="FFC000"/>
                    </a:solidFill>
                  </a:tcPr>
                </a:tc>
                <a:tc>
                  <a:txBody>
                    <a:bodyPr/>
                    <a:lstStyle/>
                    <a:p>
                      <a:pPr marL="0" marR="0" lvl="0" indent="0" algn="ctr" defTabSz="1015922" rtl="0" eaLnBrk="1" fontAlgn="auto" latinLnBrk="0" hangingPunct="1">
                        <a:lnSpc>
                          <a:spcPct val="150000"/>
                        </a:lnSpc>
                        <a:spcBef>
                          <a:spcPts val="0"/>
                        </a:spcBef>
                        <a:spcAft>
                          <a:spcPts val="0"/>
                        </a:spcAft>
                        <a:buClrTx/>
                        <a:buSzTx/>
                        <a:buFontTx/>
                        <a:buNone/>
                        <a:tabLst/>
                        <a:defRPr/>
                      </a:pPr>
                      <a:r>
                        <a:rPr lang="zh-CN" altLang="en-US" sz="1800" dirty="0">
                          <a:solidFill>
                            <a:srgbClr val="000000"/>
                          </a:solidFill>
                          <a:latin typeface="微软雅黑" panose="020B0503020204020204" pitchFamily="34" charset="-122"/>
                          <a:ea typeface="微软雅黑" panose="020B0503020204020204" pitchFamily="34" charset="-122"/>
                        </a:rPr>
                        <a:t>比较运算符</a:t>
                      </a:r>
                      <a:endParaRPr lang="en-US" altLang="zh-CN" sz="1800" dirty="0">
                        <a:solidFill>
                          <a:srgbClr val="000000"/>
                        </a:solidFill>
                        <a:latin typeface="微软雅黑" panose="020B0503020204020204" pitchFamily="34" charset="-122"/>
                        <a:ea typeface="微软雅黑" panose="020B0503020204020204" pitchFamily="34" charset="-122"/>
                      </a:endParaRPr>
                    </a:p>
                  </a:txBody>
                  <a:tcPr>
                    <a:solidFill>
                      <a:schemeClr val="bg1">
                        <a:lumMod val="95000"/>
                      </a:schemeClr>
                    </a:solidFill>
                  </a:tcPr>
                </a:tc>
                <a:extLst>
                  <a:ext uri="{0D108BD9-81ED-4DB2-BD59-A6C34878D82A}">
                    <a16:rowId xmlns:a16="http://schemas.microsoft.com/office/drawing/2014/main" val="2035488129"/>
                  </a:ext>
                </a:extLst>
              </a:tr>
              <a:tr h="454470">
                <a:tc>
                  <a:txBody>
                    <a:bodyPr/>
                    <a:lstStyle/>
                    <a:p>
                      <a:pPr algn="ctr"/>
                      <a:r>
                        <a:rPr lang="en-US" altLang="zh-CN" sz="2000" b="1" kern="1200" dirty="0">
                          <a:solidFill>
                            <a:srgbClr val="000000"/>
                          </a:solidFill>
                          <a:latin typeface="微软雅黑" panose="020B0503020204020204" pitchFamily="34" charset="-122"/>
                          <a:ea typeface="微软雅黑" panose="020B0503020204020204" pitchFamily="34" charset="-122"/>
                          <a:cs typeface="+mn-cs"/>
                        </a:rPr>
                        <a:t>2</a:t>
                      </a:r>
                      <a:endParaRPr lang="zh-CN" altLang="en-US" sz="2000" b="1" kern="1200" dirty="0">
                        <a:solidFill>
                          <a:srgbClr val="000000"/>
                        </a:solidFill>
                        <a:latin typeface="微软雅黑" panose="020B0503020204020204" pitchFamily="34" charset="-122"/>
                        <a:ea typeface="微软雅黑" panose="020B0503020204020204" pitchFamily="34" charset="-122"/>
                        <a:cs typeface="+mn-cs"/>
                      </a:endParaRPr>
                    </a:p>
                  </a:txBody>
                  <a:tcPr>
                    <a:solidFill>
                      <a:srgbClr val="FFC000"/>
                    </a:solidFill>
                  </a:tcPr>
                </a:tc>
                <a:tc>
                  <a:txBody>
                    <a:bodyPr/>
                    <a:lstStyle/>
                    <a:p>
                      <a:pPr algn="ctr">
                        <a:lnSpc>
                          <a:spcPct val="150000"/>
                        </a:lnSpc>
                      </a:pPr>
                      <a:r>
                        <a:rPr lang="en-US" altLang="zh-CN" sz="1800" b="0" kern="1200" dirty="0">
                          <a:solidFill>
                            <a:srgbClr val="000000"/>
                          </a:solidFill>
                          <a:latin typeface="微软雅黑" panose="020B0503020204020204" pitchFamily="34" charset="-122"/>
                          <a:ea typeface="微软雅黑" panose="020B0503020204020204" pitchFamily="34" charset="-122"/>
                          <a:cs typeface="+mn-cs"/>
                        </a:rPr>
                        <a:t>NOT</a:t>
                      </a:r>
                    </a:p>
                  </a:txBody>
                  <a:tcPr>
                    <a:solidFill>
                      <a:schemeClr val="bg1">
                        <a:lumMod val="95000"/>
                      </a:schemeClr>
                    </a:solidFill>
                  </a:tcPr>
                </a:tc>
                <a:extLst>
                  <a:ext uri="{0D108BD9-81ED-4DB2-BD59-A6C34878D82A}">
                    <a16:rowId xmlns:a16="http://schemas.microsoft.com/office/drawing/2014/main" val="2028245186"/>
                  </a:ext>
                </a:extLst>
              </a:tr>
              <a:tr h="454470">
                <a:tc>
                  <a:txBody>
                    <a:bodyPr/>
                    <a:lstStyle/>
                    <a:p>
                      <a:pPr marL="0" marR="0" lvl="0" indent="0" algn="ctr" defTabSz="1015922" rtl="0" eaLnBrk="1" fontAlgn="auto" latinLnBrk="0" hangingPunct="1">
                        <a:lnSpc>
                          <a:spcPct val="100000"/>
                        </a:lnSpc>
                        <a:spcBef>
                          <a:spcPts val="0"/>
                        </a:spcBef>
                        <a:spcAft>
                          <a:spcPts val="0"/>
                        </a:spcAft>
                        <a:buClrTx/>
                        <a:buSzTx/>
                        <a:buFontTx/>
                        <a:buNone/>
                        <a:tabLst/>
                        <a:defRPr/>
                      </a:pPr>
                      <a:r>
                        <a:rPr lang="en-US" altLang="zh-CN" sz="2000" b="1" kern="1200" dirty="0">
                          <a:solidFill>
                            <a:srgbClr val="000000"/>
                          </a:solidFill>
                          <a:latin typeface="微软雅黑" panose="020B0503020204020204" pitchFamily="34" charset="-122"/>
                          <a:ea typeface="微软雅黑" panose="020B0503020204020204" pitchFamily="34" charset="-122"/>
                          <a:cs typeface="+mn-cs"/>
                        </a:rPr>
                        <a:t>3</a:t>
                      </a:r>
                    </a:p>
                  </a:txBody>
                  <a:tcPr>
                    <a:solidFill>
                      <a:srgbClr val="FFC000"/>
                    </a:solidFill>
                  </a:tcPr>
                </a:tc>
                <a:tc>
                  <a:txBody>
                    <a:bodyPr/>
                    <a:lstStyle/>
                    <a:p>
                      <a:pPr algn="ctr">
                        <a:lnSpc>
                          <a:spcPct val="150000"/>
                        </a:lnSpc>
                      </a:pPr>
                      <a:r>
                        <a:rPr lang="en-US" altLang="zh-CN" sz="1800" b="0" kern="1200" dirty="0">
                          <a:solidFill>
                            <a:srgbClr val="000000"/>
                          </a:solidFill>
                          <a:latin typeface="微软雅黑" panose="020B0503020204020204" pitchFamily="34" charset="-122"/>
                          <a:ea typeface="微软雅黑" panose="020B0503020204020204" pitchFamily="34" charset="-122"/>
                          <a:cs typeface="+mn-cs"/>
                        </a:rPr>
                        <a:t>AND</a:t>
                      </a:r>
                      <a:endParaRPr lang="zh-CN" altLang="en-US" sz="1800" b="0" kern="1200" dirty="0">
                        <a:solidFill>
                          <a:srgbClr val="000000"/>
                        </a:solidFill>
                        <a:latin typeface="微软雅黑" panose="020B0503020204020204" pitchFamily="34" charset="-122"/>
                        <a:ea typeface="微软雅黑" panose="020B0503020204020204" pitchFamily="34" charset="-122"/>
                        <a:cs typeface="+mn-cs"/>
                      </a:endParaRPr>
                    </a:p>
                  </a:txBody>
                  <a:tcPr>
                    <a:solidFill>
                      <a:schemeClr val="bg1">
                        <a:lumMod val="95000"/>
                      </a:schemeClr>
                    </a:solidFill>
                  </a:tcPr>
                </a:tc>
                <a:extLst>
                  <a:ext uri="{0D108BD9-81ED-4DB2-BD59-A6C34878D82A}">
                    <a16:rowId xmlns:a16="http://schemas.microsoft.com/office/drawing/2014/main" val="2788279205"/>
                  </a:ext>
                </a:extLst>
              </a:tr>
              <a:tr h="454470">
                <a:tc>
                  <a:txBody>
                    <a:bodyPr/>
                    <a:lstStyle/>
                    <a:p>
                      <a:pPr algn="ctr"/>
                      <a:r>
                        <a:rPr lang="en-US" altLang="zh-CN" sz="2000" b="1" kern="1200" dirty="0">
                          <a:solidFill>
                            <a:srgbClr val="000000"/>
                          </a:solidFill>
                          <a:latin typeface="微软雅黑" panose="020B0503020204020204" pitchFamily="34" charset="-122"/>
                          <a:ea typeface="微软雅黑" panose="020B0503020204020204" pitchFamily="34" charset="-122"/>
                          <a:cs typeface="+mn-cs"/>
                        </a:rPr>
                        <a:t>4</a:t>
                      </a:r>
                      <a:endParaRPr lang="zh-CN" altLang="en-US" sz="2000" b="1" kern="1200" dirty="0">
                        <a:solidFill>
                          <a:srgbClr val="000000"/>
                        </a:solidFill>
                        <a:latin typeface="微软雅黑" panose="020B0503020204020204" pitchFamily="34" charset="-122"/>
                        <a:ea typeface="微软雅黑" panose="020B0503020204020204" pitchFamily="34" charset="-122"/>
                        <a:cs typeface="+mn-cs"/>
                      </a:endParaRPr>
                    </a:p>
                  </a:txBody>
                  <a:tcPr>
                    <a:solidFill>
                      <a:srgbClr val="FFC000"/>
                    </a:solidFill>
                  </a:tcPr>
                </a:tc>
                <a:tc>
                  <a:txBody>
                    <a:bodyPr/>
                    <a:lstStyle/>
                    <a:p>
                      <a:pPr algn="ctr">
                        <a:lnSpc>
                          <a:spcPct val="150000"/>
                        </a:lnSpc>
                      </a:pPr>
                      <a:r>
                        <a:rPr lang="en-US" altLang="zh-CN" sz="1800" b="0" kern="1200" dirty="0">
                          <a:solidFill>
                            <a:srgbClr val="000000"/>
                          </a:solidFill>
                          <a:latin typeface="微软雅黑" panose="020B0503020204020204" pitchFamily="34" charset="-122"/>
                          <a:ea typeface="微软雅黑" panose="020B0503020204020204" pitchFamily="34" charset="-122"/>
                          <a:cs typeface="+mn-cs"/>
                        </a:rPr>
                        <a:t>OR</a:t>
                      </a:r>
                      <a:endParaRPr lang="zh-CN" altLang="en-US" sz="1800" b="0" kern="1200" dirty="0">
                        <a:solidFill>
                          <a:srgbClr val="000000"/>
                        </a:solidFill>
                        <a:latin typeface="微软雅黑" panose="020B0503020204020204" pitchFamily="34" charset="-122"/>
                        <a:ea typeface="微软雅黑" panose="020B0503020204020204" pitchFamily="34" charset="-122"/>
                        <a:cs typeface="+mn-cs"/>
                      </a:endParaRPr>
                    </a:p>
                  </a:txBody>
                  <a:tcPr>
                    <a:solidFill>
                      <a:schemeClr val="bg1">
                        <a:lumMod val="95000"/>
                      </a:schemeClr>
                    </a:solidFill>
                  </a:tcPr>
                </a:tc>
                <a:extLst>
                  <a:ext uri="{0D108BD9-81ED-4DB2-BD59-A6C34878D82A}">
                    <a16:rowId xmlns:a16="http://schemas.microsoft.com/office/drawing/2014/main" val="786767528"/>
                  </a:ext>
                </a:extLst>
              </a:tr>
            </a:tbl>
          </a:graphicData>
        </a:graphic>
      </p:graphicFrame>
    </p:spTree>
  </p:cSld>
  <p:clrMapOvr>
    <a:masterClrMapping/>
  </p:clrMapOvr>
  <p:transition>
    <p:random/>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Rectangle 2"/>
          <p:cNvSpPr>
            <a:spLocks noChangeArrowheads="1"/>
          </p:cNvSpPr>
          <p:nvPr/>
        </p:nvSpPr>
        <p:spPr bwMode="blackWhite">
          <a:xfrm>
            <a:off x="831528" y="873748"/>
            <a:ext cx="8424936" cy="1520472"/>
          </a:xfrm>
          <a:prstGeom prst="rect">
            <a:avLst/>
          </a:prstGeom>
          <a:solidFill>
            <a:schemeClr val="bg1"/>
          </a:solidFill>
          <a:ln w="9525">
            <a:noFill/>
            <a:miter lim="800000"/>
            <a:headEnd/>
            <a:tailEnd/>
          </a:ln>
          <a:effectLst>
            <a:outerShdw blurRad="508000" dist="127000" dir="42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tabLst>
                <a:tab pos="1200150" algn="l"/>
              </a:tabLst>
              <a:defRPr sz="3200">
                <a:solidFill>
                  <a:schemeClr val="tx1"/>
                </a:solidFill>
                <a:latin typeface="Arial" panose="020B0604020202020204" pitchFamily="34" charset="0"/>
                <a:ea typeface="宋体" panose="02010600030101010101" pitchFamily="2" charset="-122"/>
              </a:defRPr>
            </a:lvl1pPr>
            <a:lvl2pPr marL="742950" indent="-285750">
              <a:tabLst>
                <a:tab pos="1200150" algn="l"/>
              </a:tabLst>
              <a:defRPr sz="3200">
                <a:solidFill>
                  <a:schemeClr val="tx1"/>
                </a:solidFill>
                <a:latin typeface="Arial" panose="020B0604020202020204" pitchFamily="34" charset="0"/>
                <a:ea typeface="宋体" panose="02010600030101010101" pitchFamily="2" charset="-122"/>
              </a:defRPr>
            </a:lvl2pPr>
            <a:lvl3pPr marL="1143000" indent="-228600">
              <a:tabLst>
                <a:tab pos="1200150" algn="l"/>
              </a:tabLst>
              <a:defRPr sz="3200">
                <a:solidFill>
                  <a:schemeClr val="tx1"/>
                </a:solidFill>
                <a:latin typeface="Arial" panose="020B0604020202020204" pitchFamily="34" charset="0"/>
                <a:ea typeface="宋体" panose="02010600030101010101" pitchFamily="2" charset="-122"/>
              </a:defRPr>
            </a:lvl3pPr>
            <a:lvl4pPr marL="1600200" indent="-228600">
              <a:tabLst>
                <a:tab pos="1200150" algn="l"/>
              </a:tabLst>
              <a:defRPr sz="3200">
                <a:solidFill>
                  <a:schemeClr val="tx1"/>
                </a:solidFill>
                <a:latin typeface="Arial" panose="020B0604020202020204" pitchFamily="34" charset="0"/>
                <a:ea typeface="宋体" panose="02010600030101010101" pitchFamily="2" charset="-122"/>
              </a:defRPr>
            </a:lvl4pPr>
            <a:lvl5pPr marL="2057400" indent="-228600">
              <a:tabLst>
                <a:tab pos="1200150" algn="l"/>
              </a:tabLst>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1200150" algn="l"/>
              </a:tabLs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1200150" algn="l"/>
              </a:tabLs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1200150" algn="l"/>
              </a:tabLs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1200150" algn="l"/>
              </a:tabLst>
              <a:defRPr sz="3200">
                <a:solidFill>
                  <a:schemeClr val="tx1"/>
                </a:solidFill>
                <a:latin typeface="Arial" panose="020B0604020202020204" pitchFamily="34" charset="0"/>
                <a:ea typeface="宋体" panose="02010600030101010101" pitchFamily="2" charset="-122"/>
              </a:defRPr>
            </a:lvl9pPr>
          </a:lstStyle>
          <a:p>
            <a:pPr defTabSz="1014227" eaLnBrk="1" hangingPunct="1">
              <a:lnSpc>
                <a:spcPts val="2600"/>
              </a:lnSpc>
              <a:tabLst>
                <a:tab pos="1200150" algn="l"/>
                <a:tab pos="2457450" algn="l"/>
              </a:tabLst>
            </a:pPr>
            <a:endParaRPr lang="en-US" altLang="zh-CN" sz="2000" b="1">
              <a:solidFill>
                <a:srgbClr val="000000"/>
              </a:solidFill>
              <a:latin typeface="Courier New" pitchFamily="49" charset="0"/>
              <a:ea typeface="+mn-ea"/>
            </a:endParaRPr>
          </a:p>
          <a:p>
            <a:pPr defTabSz="1014227" eaLnBrk="1" hangingPunct="1">
              <a:lnSpc>
                <a:spcPts val="2600"/>
              </a:lnSpc>
              <a:tabLst>
                <a:tab pos="1200150" algn="l"/>
                <a:tab pos="2457450" algn="l"/>
              </a:tabLst>
            </a:pPr>
            <a:endParaRPr lang="en-US" altLang="zh-CN" sz="2000" b="1">
              <a:solidFill>
                <a:srgbClr val="000000"/>
              </a:solidFill>
              <a:latin typeface="Courier New" pitchFamily="49" charset="0"/>
              <a:ea typeface="+mn-ea"/>
            </a:endParaRPr>
          </a:p>
        </p:txBody>
      </p:sp>
      <p:sp>
        <p:nvSpPr>
          <p:cNvPr id="193543" name="Rectangle 10"/>
          <p:cNvSpPr>
            <a:spLocks noChangeArrowheads="1"/>
          </p:cNvSpPr>
          <p:nvPr/>
        </p:nvSpPr>
        <p:spPr bwMode="blackWhite">
          <a:xfrm>
            <a:off x="817417" y="967234"/>
            <a:ext cx="8128000" cy="13811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2306" tIns="51153" rIns="102306" bIns="51153" anchor="ctr"/>
          <a:lstStyle>
            <a:lvl1pPr>
              <a:tabLst>
                <a:tab pos="1200150" algn="l"/>
              </a:tabLst>
              <a:defRPr sz="3200">
                <a:solidFill>
                  <a:schemeClr val="tx1"/>
                </a:solidFill>
                <a:latin typeface="Arial" panose="020B0604020202020204" pitchFamily="34" charset="0"/>
                <a:ea typeface="宋体" panose="02010600030101010101" pitchFamily="2" charset="-122"/>
              </a:defRPr>
            </a:lvl1pPr>
            <a:lvl2pPr marL="742950" indent="-285750">
              <a:tabLst>
                <a:tab pos="1200150" algn="l"/>
              </a:tabLst>
              <a:defRPr sz="3200">
                <a:solidFill>
                  <a:schemeClr val="tx1"/>
                </a:solidFill>
                <a:latin typeface="Arial" panose="020B0604020202020204" pitchFamily="34" charset="0"/>
                <a:ea typeface="宋体" panose="02010600030101010101" pitchFamily="2" charset="-122"/>
              </a:defRPr>
            </a:lvl2pPr>
            <a:lvl3pPr marL="1143000" indent="-228600">
              <a:tabLst>
                <a:tab pos="1200150" algn="l"/>
              </a:tabLst>
              <a:defRPr sz="3200">
                <a:solidFill>
                  <a:schemeClr val="tx1"/>
                </a:solidFill>
                <a:latin typeface="Arial" panose="020B0604020202020204" pitchFamily="34" charset="0"/>
                <a:ea typeface="宋体" panose="02010600030101010101" pitchFamily="2" charset="-122"/>
              </a:defRPr>
            </a:lvl3pPr>
            <a:lvl4pPr marL="1600200" indent="-228600">
              <a:tabLst>
                <a:tab pos="1200150" algn="l"/>
              </a:tabLst>
              <a:defRPr sz="3200">
                <a:solidFill>
                  <a:schemeClr val="tx1"/>
                </a:solidFill>
                <a:latin typeface="Arial" panose="020B0604020202020204" pitchFamily="34" charset="0"/>
                <a:ea typeface="宋体" panose="02010600030101010101" pitchFamily="2" charset="-122"/>
              </a:defRPr>
            </a:lvl4pPr>
            <a:lvl5pPr marL="2057400" indent="-228600">
              <a:tabLst>
                <a:tab pos="1200150" algn="l"/>
              </a:tabLst>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1200150" algn="l"/>
              </a:tabLs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1200150" algn="l"/>
              </a:tabLs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1200150" algn="l"/>
              </a:tabLs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1200150" algn="l"/>
              </a:tabLst>
              <a:defRPr sz="3200">
                <a:solidFill>
                  <a:schemeClr val="tx1"/>
                </a:solidFill>
                <a:latin typeface="Arial" panose="020B0604020202020204" pitchFamily="34" charset="0"/>
                <a:ea typeface="宋体" panose="02010600030101010101" pitchFamily="2" charset="-122"/>
              </a:defRPr>
            </a:lvl9pPr>
          </a:lstStyle>
          <a:p>
            <a:r>
              <a:rPr lang="en-US" altLang="zh-CN" sz="2000" b="1" dirty="0">
                <a:solidFill>
                  <a:srgbClr val="000000"/>
                </a:solidFill>
                <a:latin typeface="Courier New" panose="02070309020205020404" pitchFamily="49" charset="0"/>
              </a:rPr>
              <a:t>     SELECT </a:t>
            </a:r>
            <a:r>
              <a:rPr lang="en-US" altLang="zh-CN" sz="2000" b="1" dirty="0" err="1">
                <a:solidFill>
                  <a:srgbClr val="000000"/>
                </a:solidFill>
                <a:latin typeface="Courier New" panose="02070309020205020404" pitchFamily="49" charset="0"/>
              </a:rPr>
              <a:t>ename</a:t>
            </a:r>
            <a:r>
              <a:rPr lang="en-US" altLang="zh-CN" sz="2000" b="1" dirty="0">
                <a:solidFill>
                  <a:srgbClr val="000000"/>
                </a:solidFill>
                <a:latin typeface="Courier New" panose="02070309020205020404" pitchFamily="49" charset="0"/>
              </a:rPr>
              <a:t>, job, </a:t>
            </a:r>
            <a:r>
              <a:rPr lang="en-US" altLang="zh-CN" sz="2000" b="1" dirty="0" err="1">
                <a:solidFill>
                  <a:srgbClr val="000000"/>
                </a:solidFill>
                <a:latin typeface="Courier New" panose="02070309020205020404" pitchFamily="49" charset="0"/>
              </a:rPr>
              <a:t>sal</a:t>
            </a:r>
            <a:endParaRPr lang="en-US" altLang="zh-CN" sz="2000" b="1" dirty="0">
              <a:solidFill>
                <a:srgbClr val="000000"/>
              </a:solidFill>
              <a:latin typeface="Courier New" panose="02070309020205020404" pitchFamily="49" charset="0"/>
            </a:endParaRPr>
          </a:p>
          <a:p>
            <a:r>
              <a:rPr lang="en-US" altLang="zh-CN" sz="2000" b="1" dirty="0">
                <a:solidFill>
                  <a:srgbClr val="000000"/>
                </a:solidFill>
                <a:latin typeface="Courier New" panose="02070309020205020404" pitchFamily="49" charset="0"/>
              </a:rPr>
              <a:t>     FROM   emp</a:t>
            </a:r>
          </a:p>
          <a:p>
            <a:r>
              <a:rPr lang="en-US" altLang="zh-CN" sz="2000" b="1" dirty="0">
                <a:solidFill>
                  <a:srgbClr val="000000"/>
                </a:solidFill>
                <a:latin typeface="Courier New" panose="02070309020205020404" pitchFamily="49" charset="0"/>
              </a:rPr>
              <a:t>     WHERE  job='SALESMAN'</a:t>
            </a:r>
          </a:p>
          <a:p>
            <a:r>
              <a:rPr lang="en-US" altLang="zh-CN" sz="2000" b="1" dirty="0">
                <a:solidFill>
                  <a:srgbClr val="000000"/>
                </a:solidFill>
                <a:latin typeface="Courier New" panose="02070309020205020404" pitchFamily="49" charset="0"/>
              </a:rPr>
              <a:t>     OR     job='PRESIDENT'</a:t>
            </a:r>
          </a:p>
          <a:p>
            <a:r>
              <a:rPr lang="en-US" altLang="zh-CN" sz="2000" b="1" dirty="0">
                <a:solidFill>
                  <a:srgbClr val="000000"/>
                </a:solidFill>
                <a:latin typeface="Courier New" panose="02070309020205020404" pitchFamily="49" charset="0"/>
              </a:rPr>
              <a:t>     AND    </a:t>
            </a:r>
            <a:r>
              <a:rPr lang="en-US" altLang="zh-CN" sz="2000" b="1" dirty="0" err="1">
                <a:solidFill>
                  <a:srgbClr val="000000"/>
                </a:solidFill>
                <a:latin typeface="Courier New" panose="02070309020205020404" pitchFamily="49" charset="0"/>
              </a:rPr>
              <a:t>sal</a:t>
            </a:r>
            <a:r>
              <a:rPr lang="en-US" altLang="zh-CN" sz="2000" b="1" dirty="0">
                <a:solidFill>
                  <a:srgbClr val="000000"/>
                </a:solidFill>
                <a:latin typeface="Courier New" panose="02070309020205020404" pitchFamily="49" charset="0"/>
              </a:rPr>
              <a:t>&gt;1500</a:t>
            </a:r>
          </a:p>
        </p:txBody>
      </p:sp>
      <p:sp>
        <p:nvSpPr>
          <p:cNvPr id="193539" name="Rectangle 3"/>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600" tIns="50800" rIns="101600" bIns="50800" numCol="1" anchor="ctr" anchorCtr="0" compatLnSpc="1">
            <a:prstTxWarp prst="textNoShape">
              <a:avLst/>
            </a:prstTxWarp>
          </a:bodyPr>
          <a:lstStyle/>
          <a:p>
            <a:pPr eaLnBrk="1" hangingPunct="1"/>
            <a:r>
              <a:t>优先级规则</a:t>
            </a:r>
            <a:endParaRPr lang="en-US" altLang="zh-CN"/>
          </a:p>
        </p:txBody>
      </p:sp>
      <p:sp>
        <p:nvSpPr>
          <p:cNvPr id="193540" name="Rectangle 4"/>
          <p:cNvSpPr>
            <a:spLocks noChangeArrowheads="1"/>
          </p:cNvSpPr>
          <p:nvPr/>
        </p:nvSpPr>
        <p:spPr bwMode="blackWhite">
          <a:xfrm>
            <a:off x="831528" y="2713484"/>
            <a:ext cx="8424936" cy="2448272"/>
          </a:xfrm>
          <a:prstGeom prst="rect">
            <a:avLst/>
          </a:prstGeom>
          <a:solidFill>
            <a:schemeClr val="bg1"/>
          </a:solidFill>
          <a:ln w="9525">
            <a:noFill/>
            <a:miter lim="800000"/>
            <a:headEnd/>
            <a:tailEnd/>
          </a:ln>
          <a:effectLst>
            <a:outerShdw blurRad="508000" dist="127000" dir="42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tabLst>
                <a:tab pos="1200150" algn="l"/>
              </a:tabLst>
              <a:defRPr sz="3200">
                <a:solidFill>
                  <a:schemeClr val="tx1"/>
                </a:solidFill>
                <a:latin typeface="Arial" panose="020B0604020202020204" pitchFamily="34" charset="0"/>
                <a:ea typeface="宋体" panose="02010600030101010101" pitchFamily="2" charset="-122"/>
              </a:defRPr>
            </a:lvl1pPr>
            <a:lvl2pPr marL="742950" indent="-285750">
              <a:tabLst>
                <a:tab pos="1200150" algn="l"/>
              </a:tabLst>
              <a:defRPr sz="3200">
                <a:solidFill>
                  <a:schemeClr val="tx1"/>
                </a:solidFill>
                <a:latin typeface="Arial" panose="020B0604020202020204" pitchFamily="34" charset="0"/>
                <a:ea typeface="宋体" panose="02010600030101010101" pitchFamily="2" charset="-122"/>
              </a:defRPr>
            </a:lvl2pPr>
            <a:lvl3pPr marL="1143000" indent="-228600">
              <a:tabLst>
                <a:tab pos="1200150" algn="l"/>
              </a:tabLst>
              <a:defRPr sz="3200">
                <a:solidFill>
                  <a:schemeClr val="tx1"/>
                </a:solidFill>
                <a:latin typeface="Arial" panose="020B0604020202020204" pitchFamily="34" charset="0"/>
                <a:ea typeface="宋体" panose="02010600030101010101" pitchFamily="2" charset="-122"/>
              </a:defRPr>
            </a:lvl3pPr>
            <a:lvl4pPr marL="1600200" indent="-228600">
              <a:tabLst>
                <a:tab pos="1200150" algn="l"/>
              </a:tabLst>
              <a:defRPr sz="3200">
                <a:solidFill>
                  <a:schemeClr val="tx1"/>
                </a:solidFill>
                <a:latin typeface="Arial" panose="020B0604020202020204" pitchFamily="34" charset="0"/>
                <a:ea typeface="宋体" panose="02010600030101010101" pitchFamily="2" charset="-122"/>
              </a:defRPr>
            </a:lvl4pPr>
            <a:lvl5pPr marL="2057400" indent="-228600">
              <a:tabLst>
                <a:tab pos="1200150" algn="l"/>
              </a:tabLst>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1200150" algn="l"/>
              </a:tabLs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1200150" algn="l"/>
              </a:tabLs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1200150" algn="l"/>
              </a:tabLs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1200150" algn="l"/>
              </a:tabLst>
              <a:defRPr sz="3200">
                <a:solidFill>
                  <a:schemeClr val="tx1"/>
                </a:solidFill>
                <a:latin typeface="Arial" panose="020B0604020202020204" pitchFamily="34" charset="0"/>
                <a:ea typeface="宋体" panose="02010600030101010101" pitchFamily="2" charset="-122"/>
              </a:defRPr>
            </a:lvl9pPr>
          </a:lstStyle>
          <a:p>
            <a:pPr indent="628650" defTabSz="1014227" eaLnBrk="1" hangingPunct="1">
              <a:lnSpc>
                <a:spcPts val="2600"/>
              </a:lnSpc>
              <a:tabLst>
                <a:tab pos="1200150" algn="l"/>
                <a:tab pos="2457450" algn="l"/>
              </a:tabLst>
            </a:pPr>
            <a:r>
              <a:rPr lang="en-US" altLang="zh-CN" sz="2000" b="1" dirty="0">
                <a:solidFill>
                  <a:srgbClr val="000000"/>
                </a:solidFill>
                <a:latin typeface="Courier New" pitchFamily="49" charset="0"/>
              </a:rPr>
              <a:t>ENAME      JOB             SAL</a:t>
            </a:r>
          </a:p>
          <a:p>
            <a:pPr indent="628650" defTabSz="1014227" eaLnBrk="1" hangingPunct="1">
              <a:lnSpc>
                <a:spcPts val="2600"/>
              </a:lnSpc>
              <a:tabLst>
                <a:tab pos="1200150" algn="l"/>
                <a:tab pos="2457450" algn="l"/>
              </a:tabLst>
            </a:pPr>
            <a:r>
              <a:rPr lang="en-US" altLang="zh-CN" sz="2000" b="1" dirty="0">
                <a:solidFill>
                  <a:srgbClr val="000000"/>
                </a:solidFill>
                <a:latin typeface="Courier New" pitchFamily="49" charset="0"/>
              </a:rPr>
              <a:t>---------- --------- ---------</a:t>
            </a:r>
          </a:p>
          <a:p>
            <a:pPr indent="628650" defTabSz="1014227" eaLnBrk="1" hangingPunct="1">
              <a:lnSpc>
                <a:spcPts val="2600"/>
              </a:lnSpc>
              <a:tabLst>
                <a:tab pos="1200150" algn="l"/>
                <a:tab pos="2457450" algn="l"/>
              </a:tabLst>
            </a:pPr>
            <a:r>
              <a:rPr lang="en-US" altLang="zh-CN" sz="2000" b="1" dirty="0">
                <a:solidFill>
                  <a:srgbClr val="000000"/>
                </a:solidFill>
                <a:latin typeface="Courier New" pitchFamily="49" charset="0"/>
              </a:rPr>
              <a:t>KING       PRESIDENT      5000</a:t>
            </a:r>
          </a:p>
          <a:p>
            <a:pPr indent="628650" defTabSz="1014227" eaLnBrk="1" hangingPunct="1">
              <a:lnSpc>
                <a:spcPts val="2600"/>
              </a:lnSpc>
              <a:tabLst>
                <a:tab pos="1200150" algn="l"/>
                <a:tab pos="2457450" algn="l"/>
              </a:tabLst>
            </a:pPr>
            <a:r>
              <a:rPr lang="en-US" altLang="zh-CN" sz="2000" b="1" dirty="0">
                <a:solidFill>
                  <a:srgbClr val="000000"/>
                </a:solidFill>
                <a:latin typeface="Courier New" pitchFamily="49" charset="0"/>
              </a:rPr>
              <a:t>MARTIN     SALESMAN       1250</a:t>
            </a:r>
          </a:p>
          <a:p>
            <a:pPr indent="628650" defTabSz="1014227" eaLnBrk="1" hangingPunct="1">
              <a:lnSpc>
                <a:spcPts val="2600"/>
              </a:lnSpc>
              <a:tabLst>
                <a:tab pos="1200150" algn="l"/>
                <a:tab pos="2457450" algn="l"/>
              </a:tabLst>
            </a:pPr>
            <a:r>
              <a:rPr lang="en-US" altLang="zh-CN" sz="2000" b="1" dirty="0">
                <a:solidFill>
                  <a:srgbClr val="000000"/>
                </a:solidFill>
                <a:latin typeface="Courier New" pitchFamily="49" charset="0"/>
              </a:rPr>
              <a:t>ALLEN      SALESMAN       1600</a:t>
            </a:r>
          </a:p>
          <a:p>
            <a:pPr indent="628650" defTabSz="1014227" eaLnBrk="1" hangingPunct="1">
              <a:lnSpc>
                <a:spcPts val="2600"/>
              </a:lnSpc>
              <a:tabLst>
                <a:tab pos="1200150" algn="l"/>
                <a:tab pos="2457450" algn="l"/>
              </a:tabLst>
            </a:pPr>
            <a:r>
              <a:rPr lang="en-US" altLang="zh-CN" sz="2000" b="1" dirty="0">
                <a:solidFill>
                  <a:srgbClr val="000000"/>
                </a:solidFill>
                <a:latin typeface="Courier New" pitchFamily="49" charset="0"/>
              </a:rPr>
              <a:t>TURNER     SALESMAN       1500</a:t>
            </a:r>
          </a:p>
          <a:p>
            <a:pPr indent="628650" defTabSz="1014227" eaLnBrk="1" hangingPunct="1">
              <a:lnSpc>
                <a:spcPts val="2600"/>
              </a:lnSpc>
              <a:tabLst>
                <a:tab pos="1200150" algn="l"/>
                <a:tab pos="2457450" algn="l"/>
              </a:tabLst>
            </a:pPr>
            <a:r>
              <a:rPr lang="en-US" altLang="zh-CN" sz="2000" b="1" dirty="0">
                <a:solidFill>
                  <a:srgbClr val="000000"/>
                </a:solidFill>
                <a:latin typeface="Courier New" pitchFamily="49" charset="0"/>
              </a:rPr>
              <a:t>WARD       SALESMAN       1250</a:t>
            </a:r>
          </a:p>
        </p:txBody>
      </p:sp>
      <p:grpSp>
        <p:nvGrpSpPr>
          <p:cNvPr id="918533" name="Group 5"/>
          <p:cNvGrpSpPr>
            <a:grpSpLocks/>
          </p:cNvGrpSpPr>
          <p:nvPr/>
        </p:nvGrpSpPr>
        <p:grpSpPr bwMode="auto">
          <a:xfrm>
            <a:off x="1572363" y="1939137"/>
            <a:ext cx="1180041" cy="431414"/>
            <a:chOff x="1003" y="1587"/>
            <a:chExt cx="669" cy="293"/>
          </a:xfrm>
        </p:grpSpPr>
        <p:sp>
          <p:nvSpPr>
            <p:cNvPr id="193544" name="Rectangle 6"/>
            <p:cNvSpPr>
              <a:spLocks noChangeArrowheads="1"/>
            </p:cNvSpPr>
            <p:nvPr/>
          </p:nvSpPr>
          <p:spPr bwMode="ltGray">
            <a:xfrm>
              <a:off x="1003" y="1708"/>
              <a:ext cx="386" cy="172"/>
            </a:xfrm>
            <a:prstGeom prst="rect">
              <a:avLst/>
            </a:prstGeom>
            <a:solidFill>
              <a:srgbClr val="FF5050">
                <a:alpha val="50195"/>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endParaRPr lang="zh-CN" altLang="en-US" sz="3556"/>
            </a:p>
          </p:txBody>
        </p:sp>
        <p:sp>
          <p:nvSpPr>
            <p:cNvPr id="193545" name="Freeform 7"/>
            <p:cNvSpPr>
              <a:spLocks/>
            </p:cNvSpPr>
            <p:nvPr/>
          </p:nvSpPr>
          <p:spPr bwMode="auto">
            <a:xfrm>
              <a:off x="1444" y="1587"/>
              <a:ext cx="228" cy="147"/>
            </a:xfrm>
            <a:custGeom>
              <a:avLst/>
              <a:gdLst>
                <a:gd name="T0" fmla="*/ 0 w 228"/>
                <a:gd name="T1" fmla="*/ 146 h 147"/>
                <a:gd name="T2" fmla="*/ 0 w 228"/>
                <a:gd name="T3" fmla="*/ 0 h 147"/>
                <a:gd name="T4" fmla="*/ 227 w 228"/>
                <a:gd name="T5" fmla="*/ 0 h 147"/>
                <a:gd name="T6" fmla="*/ 0 60000 65536"/>
                <a:gd name="T7" fmla="*/ 0 60000 65536"/>
                <a:gd name="T8" fmla="*/ 0 60000 65536"/>
              </a:gdLst>
              <a:ahLst/>
              <a:cxnLst>
                <a:cxn ang="T6">
                  <a:pos x="T0" y="T1"/>
                </a:cxn>
                <a:cxn ang="T7">
                  <a:pos x="T2" y="T3"/>
                </a:cxn>
                <a:cxn ang="T8">
                  <a:pos x="T4" y="T5"/>
                </a:cxn>
              </a:cxnLst>
              <a:rect l="0" t="0" r="r" b="b"/>
              <a:pathLst>
                <a:path w="228" h="147">
                  <a:moveTo>
                    <a:pt x="0" y="146"/>
                  </a:moveTo>
                  <a:lnTo>
                    <a:pt x="0" y="0"/>
                  </a:lnTo>
                  <a:lnTo>
                    <a:pt x="227" y="0"/>
                  </a:lnTo>
                </a:path>
              </a:pathLst>
            </a:custGeom>
            <a:noFill/>
            <a:ln w="25400" cap="rnd" cmpd="sng">
              <a:solidFill>
                <a:srgbClr val="FF0033"/>
              </a:solidFill>
              <a:prstDash val="solid"/>
              <a:round/>
              <a:headEnd type="none" w="sm" len="sm"/>
              <a:tailEnd type="stealth" w="med" len="lg"/>
            </a:ln>
            <a:effectLst>
              <a:outerShdw dist="17961" dir="2700000" algn="ctr" rotWithShape="0">
                <a:srgbClr val="000000">
                  <a:alpha val="50000"/>
                </a:srgbClr>
              </a:outerShdw>
            </a:effectLst>
            <a:extLst>
              <a:ext uri="{909E8E84-426E-40DD-AFC4-6F175D3DCCD1}">
                <a14:hiddenFill xmlns:a14="http://schemas.microsoft.com/office/drawing/2010/main">
                  <a:solidFill>
                    <a:schemeClr val="accent1"/>
                  </a:solidFill>
                </a14:hiddenFill>
              </a:ext>
            </a:extLst>
          </p:spPr>
          <p:txBody>
            <a:bodyPr/>
            <a:lstStyle/>
            <a:p>
              <a:endParaRPr lang="zh-CN" altLang="en-US" sz="3556"/>
            </a:p>
          </p:txBody>
        </p:sp>
        <p:sp>
          <p:nvSpPr>
            <p:cNvPr id="193546" name="Line 8"/>
            <p:cNvSpPr>
              <a:spLocks noChangeShapeType="1"/>
            </p:cNvSpPr>
            <p:nvPr/>
          </p:nvSpPr>
          <p:spPr bwMode="auto">
            <a:xfrm>
              <a:off x="1389" y="1744"/>
              <a:ext cx="282" cy="0"/>
            </a:xfrm>
            <a:prstGeom prst="line">
              <a:avLst/>
            </a:prstGeom>
            <a:noFill/>
            <a:ln w="25400">
              <a:solidFill>
                <a:srgbClr val="FF0033"/>
              </a:solidFill>
              <a:round/>
              <a:headEnd type="none" w="sm" len="sm"/>
              <a:tailEnd type="stealth" w="med" len="lg"/>
            </a:ln>
            <a:effectLst>
              <a:outerShdw dist="17961" dir="2700000" algn="ctr" rotWithShape="0">
                <a:srgbClr val="000000">
                  <a:alpha val="50000"/>
                </a:srgbClr>
              </a:outerShdw>
            </a:effectLst>
            <a:extLst>
              <a:ext uri="{909E8E84-426E-40DD-AFC4-6F175D3DCCD1}">
                <a14:hiddenFill xmlns:a14="http://schemas.microsoft.com/office/drawing/2010/main">
                  <a:noFill/>
                </a14:hiddenFill>
              </a:ext>
            </a:extLst>
          </p:spPr>
          <p:txBody>
            <a:bodyPr/>
            <a:lstStyle/>
            <a:p>
              <a:endParaRPr lang="zh-CN" altLang="en-US" sz="3556"/>
            </a:p>
          </p:txBody>
        </p:sp>
      </p:grpSp>
      <p:sp>
        <p:nvSpPr>
          <p:cNvPr id="918537" name="Rectangle 9"/>
          <p:cNvSpPr>
            <a:spLocks noChangeArrowheads="1"/>
          </p:cNvSpPr>
          <p:nvPr/>
        </p:nvSpPr>
        <p:spPr bwMode="ltGray">
          <a:xfrm>
            <a:off x="1572363" y="1827909"/>
            <a:ext cx="680861" cy="254000"/>
          </a:xfrm>
          <a:prstGeom prst="rect">
            <a:avLst/>
          </a:prstGeom>
          <a:solidFill>
            <a:srgbClr val="009900">
              <a:alpha val="50195"/>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endParaRPr lang="zh-CN" altLang="en-US" sz="3556"/>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918533"/>
                                        </p:tgtEl>
                                        <p:attrNameLst>
                                          <p:attrName>style.visibility</p:attrName>
                                        </p:attrNameLst>
                                      </p:cBhvr>
                                      <p:to>
                                        <p:strVal val="visible"/>
                                      </p:to>
                                    </p:set>
                                    <p:animEffect transition="in" filter="wipe(left)">
                                      <p:cBhvr>
                                        <p:cTn id="7" dur="500"/>
                                        <p:tgtEl>
                                          <p:spTgt spid="918533"/>
                                        </p:tgtEl>
                                      </p:cBhvr>
                                    </p:animEffect>
                                  </p:childTnLst>
                                </p:cTn>
                              </p:par>
                            </p:childTnLst>
                          </p:cTn>
                        </p:par>
                        <p:par>
                          <p:cTn id="8" fill="hold" nodeType="afterGroup">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918537"/>
                                        </p:tgtEl>
                                        <p:attrNameLst>
                                          <p:attrName>style.visibility</p:attrName>
                                        </p:attrNameLst>
                                      </p:cBhvr>
                                      <p:to>
                                        <p:strVal val="visible"/>
                                      </p:to>
                                    </p:set>
                                    <p:animEffect transition="in" filter="wipe(left)">
                                      <p:cBhvr>
                                        <p:cTn id="11" dur="500"/>
                                        <p:tgtEl>
                                          <p:spTgt spid="9185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8537" grpId="0" animBg="1"/>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2"/>
          <p:cNvSpPr>
            <a:spLocks noChangeArrowheads="1"/>
          </p:cNvSpPr>
          <p:nvPr/>
        </p:nvSpPr>
        <p:spPr bwMode="blackWhite">
          <a:xfrm>
            <a:off x="831528" y="1160017"/>
            <a:ext cx="8099778" cy="1601611"/>
          </a:xfrm>
          <a:prstGeom prst="rect">
            <a:avLst/>
          </a:prstGeom>
          <a:solidFill>
            <a:schemeClr val="bg1"/>
          </a:solidFill>
          <a:ln w="9525">
            <a:noFill/>
            <a:miter lim="800000"/>
            <a:headEnd/>
            <a:tailEnd/>
          </a:ln>
          <a:effectLst>
            <a:outerShdw blurRad="508000" dist="127000" dir="42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tabLst>
                <a:tab pos="1200150" algn="l"/>
              </a:tabLst>
              <a:defRPr sz="3200">
                <a:solidFill>
                  <a:schemeClr val="tx1"/>
                </a:solidFill>
                <a:latin typeface="Arial" panose="020B0604020202020204" pitchFamily="34" charset="0"/>
                <a:ea typeface="宋体" panose="02010600030101010101" pitchFamily="2" charset="-122"/>
              </a:defRPr>
            </a:lvl1pPr>
            <a:lvl2pPr marL="742950" indent="-285750">
              <a:tabLst>
                <a:tab pos="1200150" algn="l"/>
              </a:tabLst>
              <a:defRPr sz="3200">
                <a:solidFill>
                  <a:schemeClr val="tx1"/>
                </a:solidFill>
                <a:latin typeface="Arial" panose="020B0604020202020204" pitchFamily="34" charset="0"/>
                <a:ea typeface="宋体" panose="02010600030101010101" pitchFamily="2" charset="-122"/>
              </a:defRPr>
            </a:lvl2pPr>
            <a:lvl3pPr marL="1143000" indent="-228600">
              <a:tabLst>
                <a:tab pos="1200150" algn="l"/>
              </a:tabLst>
              <a:defRPr sz="3200">
                <a:solidFill>
                  <a:schemeClr val="tx1"/>
                </a:solidFill>
                <a:latin typeface="Arial" panose="020B0604020202020204" pitchFamily="34" charset="0"/>
                <a:ea typeface="宋体" panose="02010600030101010101" pitchFamily="2" charset="-122"/>
              </a:defRPr>
            </a:lvl3pPr>
            <a:lvl4pPr marL="1600200" indent="-228600">
              <a:tabLst>
                <a:tab pos="1200150" algn="l"/>
              </a:tabLst>
              <a:defRPr sz="3200">
                <a:solidFill>
                  <a:schemeClr val="tx1"/>
                </a:solidFill>
                <a:latin typeface="Arial" panose="020B0604020202020204" pitchFamily="34" charset="0"/>
                <a:ea typeface="宋体" panose="02010600030101010101" pitchFamily="2" charset="-122"/>
              </a:defRPr>
            </a:lvl4pPr>
            <a:lvl5pPr marL="2057400" indent="-228600">
              <a:tabLst>
                <a:tab pos="1200150" algn="l"/>
              </a:tabLst>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1200150" algn="l"/>
              </a:tabLs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1200150" algn="l"/>
              </a:tabLs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1200150" algn="l"/>
              </a:tabLs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1200150" algn="l"/>
              </a:tabLst>
              <a:defRPr sz="3200">
                <a:solidFill>
                  <a:schemeClr val="tx1"/>
                </a:solidFill>
                <a:latin typeface="Arial" panose="020B0604020202020204" pitchFamily="34" charset="0"/>
                <a:ea typeface="宋体" panose="02010600030101010101" pitchFamily="2" charset="-122"/>
              </a:defRPr>
            </a:lvl9pPr>
          </a:lstStyle>
          <a:p>
            <a:pPr defTabSz="1014227" eaLnBrk="1" hangingPunct="1">
              <a:lnSpc>
                <a:spcPts val="2600"/>
              </a:lnSpc>
              <a:tabLst>
                <a:tab pos="1200150" algn="l"/>
                <a:tab pos="2457450" algn="l"/>
              </a:tabLst>
            </a:pPr>
            <a:endParaRPr lang="en-US" altLang="zh-CN" sz="2000" b="1">
              <a:solidFill>
                <a:srgbClr val="000000"/>
              </a:solidFill>
              <a:latin typeface="Courier New" pitchFamily="49" charset="0"/>
              <a:ea typeface="+mn-ea"/>
            </a:endParaRPr>
          </a:p>
          <a:p>
            <a:pPr defTabSz="1014227" eaLnBrk="1" hangingPunct="1">
              <a:lnSpc>
                <a:spcPts val="2600"/>
              </a:lnSpc>
              <a:tabLst>
                <a:tab pos="1200150" algn="l"/>
                <a:tab pos="2457450" algn="l"/>
              </a:tabLst>
            </a:pPr>
            <a:endParaRPr lang="en-US" altLang="zh-CN" sz="2000" b="1">
              <a:solidFill>
                <a:srgbClr val="000000"/>
              </a:solidFill>
              <a:latin typeface="Courier New" pitchFamily="49" charset="0"/>
              <a:ea typeface="+mn-ea"/>
            </a:endParaRPr>
          </a:p>
        </p:txBody>
      </p:sp>
      <p:sp>
        <p:nvSpPr>
          <p:cNvPr id="195592" name="Rectangle 11"/>
          <p:cNvSpPr>
            <a:spLocks noChangeArrowheads="1"/>
          </p:cNvSpPr>
          <p:nvPr/>
        </p:nvSpPr>
        <p:spPr bwMode="blackWhite">
          <a:xfrm>
            <a:off x="831529" y="1288780"/>
            <a:ext cx="8128000" cy="13793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2306" tIns="51153" rIns="102306" bIns="51153" anchor="ctr"/>
          <a:lstStyle>
            <a:lvl1pPr>
              <a:tabLst>
                <a:tab pos="1200150" algn="l"/>
              </a:tabLst>
              <a:defRPr sz="3200">
                <a:solidFill>
                  <a:schemeClr val="tx1"/>
                </a:solidFill>
                <a:latin typeface="Arial" panose="020B0604020202020204" pitchFamily="34" charset="0"/>
                <a:ea typeface="宋体" panose="02010600030101010101" pitchFamily="2" charset="-122"/>
              </a:defRPr>
            </a:lvl1pPr>
            <a:lvl2pPr marL="742950" indent="-285750">
              <a:tabLst>
                <a:tab pos="1200150" algn="l"/>
              </a:tabLst>
              <a:defRPr sz="3200">
                <a:solidFill>
                  <a:schemeClr val="tx1"/>
                </a:solidFill>
                <a:latin typeface="Arial" panose="020B0604020202020204" pitchFamily="34" charset="0"/>
                <a:ea typeface="宋体" panose="02010600030101010101" pitchFamily="2" charset="-122"/>
              </a:defRPr>
            </a:lvl2pPr>
            <a:lvl3pPr marL="1143000" indent="-228600">
              <a:tabLst>
                <a:tab pos="1200150" algn="l"/>
              </a:tabLst>
              <a:defRPr sz="3200">
                <a:solidFill>
                  <a:schemeClr val="tx1"/>
                </a:solidFill>
                <a:latin typeface="Arial" panose="020B0604020202020204" pitchFamily="34" charset="0"/>
                <a:ea typeface="宋体" panose="02010600030101010101" pitchFamily="2" charset="-122"/>
              </a:defRPr>
            </a:lvl3pPr>
            <a:lvl4pPr marL="1600200" indent="-228600">
              <a:tabLst>
                <a:tab pos="1200150" algn="l"/>
              </a:tabLst>
              <a:defRPr sz="3200">
                <a:solidFill>
                  <a:schemeClr val="tx1"/>
                </a:solidFill>
                <a:latin typeface="Arial" panose="020B0604020202020204" pitchFamily="34" charset="0"/>
                <a:ea typeface="宋体" panose="02010600030101010101" pitchFamily="2" charset="-122"/>
              </a:defRPr>
            </a:lvl4pPr>
            <a:lvl5pPr marL="2057400" indent="-228600">
              <a:tabLst>
                <a:tab pos="1200150" algn="l"/>
              </a:tabLst>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1200150" algn="l"/>
              </a:tabLs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1200150" algn="l"/>
              </a:tabLs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1200150" algn="l"/>
              </a:tabLs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1200150" algn="l"/>
              </a:tabLst>
              <a:defRPr sz="3200">
                <a:solidFill>
                  <a:schemeClr val="tx1"/>
                </a:solidFill>
                <a:latin typeface="Arial" panose="020B0604020202020204" pitchFamily="34" charset="0"/>
                <a:ea typeface="宋体" panose="02010600030101010101" pitchFamily="2" charset="-122"/>
              </a:defRPr>
            </a:lvl9pPr>
          </a:lstStyle>
          <a:p>
            <a:r>
              <a:rPr lang="en-US" altLang="zh-CN" sz="2000" b="1" dirty="0">
                <a:solidFill>
                  <a:srgbClr val="000000"/>
                </a:solidFill>
                <a:latin typeface="Courier New" panose="02070309020205020404" pitchFamily="49" charset="0"/>
              </a:rPr>
              <a:t>     SELECT   </a:t>
            </a:r>
            <a:r>
              <a:rPr lang="en-US" altLang="zh-CN" sz="2000" b="1" dirty="0" err="1">
                <a:solidFill>
                  <a:srgbClr val="000000"/>
                </a:solidFill>
                <a:latin typeface="Courier New" panose="02070309020205020404" pitchFamily="49" charset="0"/>
              </a:rPr>
              <a:t>ename</a:t>
            </a:r>
            <a:r>
              <a:rPr lang="en-US" altLang="zh-CN" sz="2000" b="1" dirty="0">
                <a:solidFill>
                  <a:srgbClr val="000000"/>
                </a:solidFill>
                <a:latin typeface="Courier New" panose="02070309020205020404" pitchFamily="49" charset="0"/>
              </a:rPr>
              <a:t>, job, </a:t>
            </a:r>
            <a:r>
              <a:rPr lang="en-US" altLang="zh-CN" sz="2000" b="1" dirty="0" err="1">
                <a:solidFill>
                  <a:srgbClr val="000000"/>
                </a:solidFill>
                <a:latin typeface="Courier New" panose="02070309020205020404" pitchFamily="49" charset="0"/>
              </a:rPr>
              <a:t>sal</a:t>
            </a:r>
            <a:endParaRPr lang="en-US" altLang="zh-CN" sz="2000" b="1" dirty="0">
              <a:solidFill>
                <a:srgbClr val="000000"/>
              </a:solidFill>
              <a:latin typeface="Courier New" panose="02070309020205020404" pitchFamily="49" charset="0"/>
            </a:endParaRPr>
          </a:p>
          <a:p>
            <a:r>
              <a:rPr lang="en-US" altLang="zh-CN" sz="2000" b="1" dirty="0">
                <a:solidFill>
                  <a:srgbClr val="000000"/>
                </a:solidFill>
                <a:latin typeface="Courier New" panose="02070309020205020404" pitchFamily="49" charset="0"/>
              </a:rPr>
              <a:t>     FROM     emp</a:t>
            </a:r>
          </a:p>
          <a:p>
            <a:r>
              <a:rPr lang="en-US" altLang="zh-CN" sz="2000" b="1" dirty="0">
                <a:solidFill>
                  <a:srgbClr val="000000"/>
                </a:solidFill>
                <a:latin typeface="Courier New" panose="02070309020205020404" pitchFamily="49" charset="0"/>
              </a:rPr>
              <a:t>     WHERE    (job='SALESMAN'</a:t>
            </a:r>
          </a:p>
          <a:p>
            <a:r>
              <a:rPr lang="en-US" altLang="zh-CN" sz="2000" b="1" dirty="0">
                <a:solidFill>
                  <a:srgbClr val="000000"/>
                </a:solidFill>
                <a:latin typeface="Courier New" panose="02070309020205020404" pitchFamily="49" charset="0"/>
              </a:rPr>
              <a:t>     OR       job='PRESIDENT')</a:t>
            </a:r>
          </a:p>
          <a:p>
            <a:r>
              <a:rPr lang="en-US" altLang="zh-CN" sz="2000" b="1" dirty="0">
                <a:solidFill>
                  <a:srgbClr val="000000"/>
                </a:solidFill>
                <a:latin typeface="Courier New" panose="02070309020205020404" pitchFamily="49" charset="0"/>
              </a:rPr>
              <a:t>     AND      </a:t>
            </a:r>
            <a:r>
              <a:rPr lang="en-US" altLang="zh-CN" sz="2000" b="1" dirty="0" err="1">
                <a:solidFill>
                  <a:srgbClr val="000000"/>
                </a:solidFill>
                <a:latin typeface="Courier New" panose="02070309020205020404" pitchFamily="49" charset="0"/>
              </a:rPr>
              <a:t>sal</a:t>
            </a:r>
            <a:r>
              <a:rPr lang="en-US" altLang="zh-CN" sz="2000" b="1" dirty="0">
                <a:solidFill>
                  <a:srgbClr val="000000"/>
                </a:solidFill>
                <a:latin typeface="Courier New" panose="02070309020205020404" pitchFamily="49" charset="0"/>
              </a:rPr>
              <a:t>&gt;1500</a:t>
            </a:r>
          </a:p>
        </p:txBody>
      </p:sp>
      <p:sp>
        <p:nvSpPr>
          <p:cNvPr id="195587" name="Rectangle 3"/>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600" tIns="50800" rIns="101600" bIns="50800" numCol="1" anchor="ctr" anchorCtr="0" compatLnSpc="1">
            <a:prstTxWarp prst="textNoShape">
              <a:avLst/>
            </a:prstTxWarp>
          </a:bodyPr>
          <a:lstStyle/>
          <a:p>
            <a:pPr eaLnBrk="1" hangingPunct="1"/>
            <a:r>
              <a:rPr lang="zh-CN" altLang="en-US" dirty="0"/>
              <a:t>用括弧</a:t>
            </a:r>
            <a:r>
              <a:rPr dirty="0"/>
              <a:t>优先级</a:t>
            </a:r>
          </a:p>
        </p:txBody>
      </p:sp>
      <p:sp>
        <p:nvSpPr>
          <p:cNvPr id="195588" name="Rectangle 4"/>
          <p:cNvSpPr>
            <a:spLocks noChangeArrowheads="1"/>
          </p:cNvSpPr>
          <p:nvPr/>
        </p:nvSpPr>
        <p:spPr bwMode="blackWhite">
          <a:xfrm>
            <a:off x="831528" y="3001516"/>
            <a:ext cx="8099778" cy="1261180"/>
          </a:xfrm>
          <a:prstGeom prst="rect">
            <a:avLst/>
          </a:prstGeom>
          <a:solidFill>
            <a:schemeClr val="bg1"/>
          </a:solidFill>
          <a:ln w="9525">
            <a:noFill/>
            <a:miter lim="800000"/>
            <a:headEnd/>
            <a:tailEnd/>
          </a:ln>
          <a:effectLst>
            <a:outerShdw blurRad="508000" dist="127000" dir="42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tabLst>
                <a:tab pos="1200150" algn="l"/>
              </a:tabLst>
              <a:defRPr sz="3200">
                <a:solidFill>
                  <a:schemeClr val="tx1"/>
                </a:solidFill>
                <a:latin typeface="Arial" panose="020B0604020202020204" pitchFamily="34" charset="0"/>
                <a:ea typeface="宋体" panose="02010600030101010101" pitchFamily="2" charset="-122"/>
              </a:defRPr>
            </a:lvl1pPr>
            <a:lvl2pPr marL="742950" indent="-285750">
              <a:tabLst>
                <a:tab pos="1200150" algn="l"/>
              </a:tabLst>
              <a:defRPr sz="3200">
                <a:solidFill>
                  <a:schemeClr val="tx1"/>
                </a:solidFill>
                <a:latin typeface="Arial" panose="020B0604020202020204" pitchFamily="34" charset="0"/>
                <a:ea typeface="宋体" panose="02010600030101010101" pitchFamily="2" charset="-122"/>
              </a:defRPr>
            </a:lvl2pPr>
            <a:lvl3pPr marL="1143000" indent="-228600">
              <a:tabLst>
                <a:tab pos="1200150" algn="l"/>
              </a:tabLst>
              <a:defRPr sz="3200">
                <a:solidFill>
                  <a:schemeClr val="tx1"/>
                </a:solidFill>
                <a:latin typeface="Arial" panose="020B0604020202020204" pitchFamily="34" charset="0"/>
                <a:ea typeface="宋体" panose="02010600030101010101" pitchFamily="2" charset="-122"/>
              </a:defRPr>
            </a:lvl3pPr>
            <a:lvl4pPr marL="1600200" indent="-228600">
              <a:tabLst>
                <a:tab pos="1200150" algn="l"/>
              </a:tabLst>
              <a:defRPr sz="3200">
                <a:solidFill>
                  <a:schemeClr val="tx1"/>
                </a:solidFill>
                <a:latin typeface="Arial" panose="020B0604020202020204" pitchFamily="34" charset="0"/>
                <a:ea typeface="宋体" panose="02010600030101010101" pitchFamily="2" charset="-122"/>
              </a:defRPr>
            </a:lvl4pPr>
            <a:lvl5pPr marL="2057400" indent="-228600">
              <a:tabLst>
                <a:tab pos="1200150" algn="l"/>
              </a:tabLst>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1200150" algn="l"/>
              </a:tabLs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1200150" algn="l"/>
              </a:tabLs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1200150" algn="l"/>
              </a:tabLs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1200150" algn="l"/>
              </a:tabLst>
              <a:defRPr sz="3200">
                <a:solidFill>
                  <a:schemeClr val="tx1"/>
                </a:solidFill>
                <a:latin typeface="Arial" panose="020B0604020202020204" pitchFamily="34" charset="0"/>
                <a:ea typeface="宋体" panose="02010600030101010101" pitchFamily="2" charset="-122"/>
              </a:defRPr>
            </a:lvl9pPr>
          </a:lstStyle>
          <a:p>
            <a:pPr indent="628650" defTabSz="1014227" eaLnBrk="1" hangingPunct="1">
              <a:lnSpc>
                <a:spcPts val="2600"/>
              </a:lnSpc>
              <a:tabLst>
                <a:tab pos="1200150" algn="l"/>
                <a:tab pos="2457450" algn="l"/>
              </a:tabLst>
            </a:pPr>
            <a:r>
              <a:rPr lang="en-US" altLang="zh-CN" sz="2000" b="1" dirty="0">
                <a:solidFill>
                  <a:srgbClr val="000000"/>
                </a:solidFill>
                <a:latin typeface="Courier New" pitchFamily="49" charset="0"/>
              </a:rPr>
              <a:t>ENAME      JOB             SAL</a:t>
            </a:r>
          </a:p>
          <a:p>
            <a:pPr indent="628650" defTabSz="1014227" eaLnBrk="1" hangingPunct="1">
              <a:lnSpc>
                <a:spcPts val="2600"/>
              </a:lnSpc>
              <a:tabLst>
                <a:tab pos="1200150" algn="l"/>
                <a:tab pos="2457450" algn="l"/>
              </a:tabLst>
            </a:pPr>
            <a:r>
              <a:rPr lang="en-US" altLang="zh-CN" sz="2000" b="1" dirty="0">
                <a:solidFill>
                  <a:srgbClr val="000000"/>
                </a:solidFill>
                <a:latin typeface="Courier New" pitchFamily="49" charset="0"/>
              </a:rPr>
              <a:t>---------- --------- ---------</a:t>
            </a:r>
          </a:p>
          <a:p>
            <a:pPr indent="628650" defTabSz="1014227" eaLnBrk="1" hangingPunct="1">
              <a:lnSpc>
                <a:spcPts val="2600"/>
              </a:lnSpc>
              <a:tabLst>
                <a:tab pos="1200150" algn="l"/>
                <a:tab pos="2457450" algn="l"/>
              </a:tabLst>
            </a:pPr>
            <a:r>
              <a:rPr lang="en-US" altLang="zh-CN" sz="2000" b="1" dirty="0">
                <a:solidFill>
                  <a:srgbClr val="000000"/>
                </a:solidFill>
                <a:latin typeface="Courier New" pitchFamily="49" charset="0"/>
              </a:rPr>
              <a:t>KING       PRESIDENT      5000</a:t>
            </a:r>
          </a:p>
          <a:p>
            <a:pPr indent="628650" defTabSz="1014227" eaLnBrk="1" hangingPunct="1">
              <a:lnSpc>
                <a:spcPts val="2600"/>
              </a:lnSpc>
              <a:tabLst>
                <a:tab pos="1200150" algn="l"/>
                <a:tab pos="2457450" algn="l"/>
              </a:tabLst>
            </a:pPr>
            <a:r>
              <a:rPr lang="en-US" altLang="zh-CN" sz="2000" b="1" dirty="0">
                <a:solidFill>
                  <a:srgbClr val="000000"/>
                </a:solidFill>
                <a:latin typeface="Courier New" pitchFamily="49" charset="0"/>
              </a:rPr>
              <a:t>ALLEN      SALESMAN       1600</a:t>
            </a:r>
          </a:p>
        </p:txBody>
      </p:sp>
      <p:grpSp>
        <p:nvGrpSpPr>
          <p:cNvPr id="920582" name="Group 6"/>
          <p:cNvGrpSpPr>
            <a:grpSpLocks/>
          </p:cNvGrpSpPr>
          <p:nvPr/>
        </p:nvGrpSpPr>
        <p:grpSpPr bwMode="auto">
          <a:xfrm>
            <a:off x="1604112" y="1996103"/>
            <a:ext cx="1342319" cy="412272"/>
            <a:chOff x="1029" y="1750"/>
            <a:chExt cx="761" cy="280"/>
          </a:xfrm>
        </p:grpSpPr>
        <p:sp>
          <p:nvSpPr>
            <p:cNvPr id="195593" name="Rectangle 7"/>
            <p:cNvSpPr>
              <a:spLocks noChangeArrowheads="1"/>
            </p:cNvSpPr>
            <p:nvPr/>
          </p:nvSpPr>
          <p:spPr bwMode="ltGray">
            <a:xfrm>
              <a:off x="1029" y="1858"/>
              <a:ext cx="386" cy="172"/>
            </a:xfrm>
            <a:prstGeom prst="rect">
              <a:avLst/>
            </a:prstGeom>
            <a:solidFill>
              <a:srgbClr val="FF5050">
                <a:alpha val="50195"/>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endParaRPr lang="zh-CN" altLang="en-US" sz="3556"/>
            </a:p>
          </p:txBody>
        </p:sp>
        <p:sp>
          <p:nvSpPr>
            <p:cNvPr id="195594" name="Freeform 8"/>
            <p:cNvSpPr>
              <a:spLocks/>
            </p:cNvSpPr>
            <p:nvPr/>
          </p:nvSpPr>
          <p:spPr bwMode="auto">
            <a:xfrm>
              <a:off x="1562" y="1750"/>
              <a:ext cx="228" cy="147"/>
            </a:xfrm>
            <a:custGeom>
              <a:avLst/>
              <a:gdLst>
                <a:gd name="T0" fmla="*/ 0 w 228"/>
                <a:gd name="T1" fmla="*/ 146 h 147"/>
                <a:gd name="T2" fmla="*/ 0 w 228"/>
                <a:gd name="T3" fmla="*/ 0 h 147"/>
                <a:gd name="T4" fmla="*/ 227 w 228"/>
                <a:gd name="T5" fmla="*/ 0 h 147"/>
                <a:gd name="T6" fmla="*/ 0 60000 65536"/>
                <a:gd name="T7" fmla="*/ 0 60000 65536"/>
                <a:gd name="T8" fmla="*/ 0 60000 65536"/>
              </a:gdLst>
              <a:ahLst/>
              <a:cxnLst>
                <a:cxn ang="T6">
                  <a:pos x="T0" y="T1"/>
                </a:cxn>
                <a:cxn ang="T7">
                  <a:pos x="T2" y="T3"/>
                </a:cxn>
                <a:cxn ang="T8">
                  <a:pos x="T4" y="T5"/>
                </a:cxn>
              </a:cxnLst>
              <a:rect l="0" t="0" r="r" b="b"/>
              <a:pathLst>
                <a:path w="228" h="147">
                  <a:moveTo>
                    <a:pt x="0" y="146"/>
                  </a:moveTo>
                  <a:lnTo>
                    <a:pt x="0" y="0"/>
                  </a:lnTo>
                  <a:lnTo>
                    <a:pt x="227" y="0"/>
                  </a:lnTo>
                </a:path>
              </a:pathLst>
            </a:custGeom>
            <a:noFill/>
            <a:ln w="25400" cap="rnd" cmpd="sng">
              <a:solidFill>
                <a:srgbClr val="FF0033"/>
              </a:solidFill>
              <a:prstDash val="solid"/>
              <a:round/>
              <a:headEnd type="none" w="sm" len="sm"/>
              <a:tailEnd type="stealth" w="med" len="lg"/>
            </a:ln>
            <a:effectLst>
              <a:outerShdw dist="17961" dir="2700000" algn="ctr" rotWithShape="0">
                <a:srgbClr val="000000">
                  <a:alpha val="50000"/>
                </a:srgbClr>
              </a:outerShdw>
            </a:effectLst>
            <a:extLst>
              <a:ext uri="{909E8E84-426E-40DD-AFC4-6F175D3DCCD1}">
                <a14:hiddenFill xmlns:a14="http://schemas.microsoft.com/office/drawing/2010/main">
                  <a:solidFill>
                    <a:schemeClr val="accent1"/>
                  </a:solidFill>
                </a14:hiddenFill>
              </a:ext>
            </a:extLst>
          </p:spPr>
          <p:txBody>
            <a:bodyPr/>
            <a:lstStyle/>
            <a:p>
              <a:endParaRPr lang="zh-CN" altLang="en-US" sz="3556"/>
            </a:p>
          </p:txBody>
        </p:sp>
        <p:sp>
          <p:nvSpPr>
            <p:cNvPr id="195595" name="Line 9"/>
            <p:cNvSpPr>
              <a:spLocks noChangeShapeType="1"/>
            </p:cNvSpPr>
            <p:nvPr/>
          </p:nvSpPr>
          <p:spPr bwMode="auto">
            <a:xfrm>
              <a:off x="1420" y="1907"/>
              <a:ext cx="369" cy="0"/>
            </a:xfrm>
            <a:prstGeom prst="line">
              <a:avLst/>
            </a:prstGeom>
            <a:noFill/>
            <a:ln w="25400">
              <a:solidFill>
                <a:srgbClr val="FF0033"/>
              </a:solidFill>
              <a:round/>
              <a:headEnd type="none" w="sm" len="sm"/>
              <a:tailEnd type="stealth" w="med" len="lg"/>
            </a:ln>
            <a:effectLst>
              <a:outerShdw dist="17961" dir="2700000" algn="ctr" rotWithShape="0">
                <a:srgbClr val="000000">
                  <a:alpha val="50000"/>
                </a:srgbClr>
              </a:outerShdw>
            </a:effectLst>
            <a:extLst>
              <a:ext uri="{909E8E84-426E-40DD-AFC4-6F175D3DCCD1}">
                <a14:hiddenFill xmlns:a14="http://schemas.microsoft.com/office/drawing/2010/main">
                  <a:noFill/>
                </a14:hiddenFill>
              </a:ext>
            </a:extLst>
          </p:spPr>
          <p:txBody>
            <a:bodyPr/>
            <a:lstStyle/>
            <a:p>
              <a:endParaRPr lang="zh-CN" altLang="en-US" sz="3556"/>
            </a:p>
          </p:txBody>
        </p:sp>
      </p:grpSp>
      <p:sp>
        <p:nvSpPr>
          <p:cNvPr id="920586" name="Rectangle 10"/>
          <p:cNvSpPr>
            <a:spLocks noChangeArrowheads="1"/>
          </p:cNvSpPr>
          <p:nvPr/>
        </p:nvSpPr>
        <p:spPr bwMode="ltGray">
          <a:xfrm>
            <a:off x="1602348" y="2444749"/>
            <a:ext cx="680861" cy="252237"/>
          </a:xfrm>
          <a:prstGeom prst="rect">
            <a:avLst/>
          </a:prstGeom>
          <a:solidFill>
            <a:srgbClr val="009900">
              <a:alpha val="50195"/>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endParaRPr lang="zh-CN" altLang="en-US" sz="3556"/>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920582"/>
                                        </p:tgtEl>
                                        <p:attrNameLst>
                                          <p:attrName>style.visibility</p:attrName>
                                        </p:attrNameLst>
                                      </p:cBhvr>
                                      <p:to>
                                        <p:strVal val="visible"/>
                                      </p:to>
                                    </p:set>
                                    <p:animEffect transition="in" filter="wipe(left)">
                                      <p:cBhvr>
                                        <p:cTn id="7" dur="500"/>
                                        <p:tgtEl>
                                          <p:spTgt spid="920582"/>
                                        </p:tgtEl>
                                      </p:cBhvr>
                                    </p:animEffect>
                                  </p:childTnLst>
                                </p:cTn>
                              </p:par>
                            </p:childTnLst>
                          </p:cTn>
                        </p:par>
                        <p:par>
                          <p:cTn id="8" fill="hold" nodeType="afterGroup">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920586"/>
                                        </p:tgtEl>
                                        <p:attrNameLst>
                                          <p:attrName>style.visibility</p:attrName>
                                        </p:attrNameLst>
                                      </p:cBhvr>
                                      <p:to>
                                        <p:strVal val="visible"/>
                                      </p:to>
                                    </p:set>
                                    <p:animEffect transition="in" filter="wipe(left)">
                                      <p:cBhvr>
                                        <p:cTn id="11" dur="500"/>
                                        <p:tgtEl>
                                          <p:spTgt spid="9205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0586" grpId="0" animBg="1"/>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5" name="Rectangle 3"/>
          <p:cNvSpPr>
            <a:spLocks noChangeArrowheads="1"/>
          </p:cNvSpPr>
          <p:nvPr/>
        </p:nvSpPr>
        <p:spPr bwMode="blackWhite">
          <a:xfrm>
            <a:off x="903536" y="3433564"/>
            <a:ext cx="8108598" cy="1895863"/>
          </a:xfrm>
          <a:prstGeom prst="rect">
            <a:avLst/>
          </a:prstGeom>
          <a:solidFill>
            <a:schemeClr val="bg1"/>
          </a:solidFill>
          <a:ln w="9525">
            <a:noFill/>
            <a:miter lim="800000"/>
            <a:headEnd/>
            <a:tailEnd/>
          </a:ln>
          <a:effectLst>
            <a:outerShdw blurRad="508000" dist="127000" dir="42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tabLst>
                <a:tab pos="1200150" algn="l"/>
              </a:tabLst>
              <a:defRPr sz="3200">
                <a:solidFill>
                  <a:schemeClr val="tx1"/>
                </a:solidFill>
                <a:latin typeface="Arial" panose="020B0604020202020204" pitchFamily="34" charset="0"/>
                <a:ea typeface="宋体" panose="02010600030101010101" pitchFamily="2" charset="-122"/>
              </a:defRPr>
            </a:lvl1pPr>
            <a:lvl2pPr marL="742950" indent="-285750">
              <a:tabLst>
                <a:tab pos="1200150" algn="l"/>
              </a:tabLst>
              <a:defRPr sz="3200">
                <a:solidFill>
                  <a:schemeClr val="tx1"/>
                </a:solidFill>
                <a:latin typeface="Arial" panose="020B0604020202020204" pitchFamily="34" charset="0"/>
                <a:ea typeface="宋体" panose="02010600030101010101" pitchFamily="2" charset="-122"/>
              </a:defRPr>
            </a:lvl2pPr>
            <a:lvl3pPr marL="1143000" indent="-228600">
              <a:tabLst>
                <a:tab pos="1200150" algn="l"/>
              </a:tabLst>
              <a:defRPr sz="3200">
                <a:solidFill>
                  <a:schemeClr val="tx1"/>
                </a:solidFill>
                <a:latin typeface="Arial" panose="020B0604020202020204" pitchFamily="34" charset="0"/>
                <a:ea typeface="宋体" panose="02010600030101010101" pitchFamily="2" charset="-122"/>
              </a:defRPr>
            </a:lvl3pPr>
            <a:lvl4pPr marL="1600200" indent="-228600">
              <a:tabLst>
                <a:tab pos="1200150" algn="l"/>
              </a:tabLst>
              <a:defRPr sz="3200">
                <a:solidFill>
                  <a:schemeClr val="tx1"/>
                </a:solidFill>
                <a:latin typeface="Arial" panose="020B0604020202020204" pitchFamily="34" charset="0"/>
                <a:ea typeface="宋体" panose="02010600030101010101" pitchFamily="2" charset="-122"/>
              </a:defRPr>
            </a:lvl4pPr>
            <a:lvl5pPr marL="2057400" indent="-228600">
              <a:tabLst>
                <a:tab pos="1200150" algn="l"/>
              </a:tabLst>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1200150" algn="l"/>
              </a:tabLs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1200150" algn="l"/>
              </a:tabLs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1200150" algn="l"/>
              </a:tabLs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1200150" algn="l"/>
              </a:tabLst>
              <a:defRPr sz="3200">
                <a:solidFill>
                  <a:schemeClr val="tx1"/>
                </a:solidFill>
                <a:latin typeface="Arial" panose="020B0604020202020204" pitchFamily="34" charset="0"/>
                <a:ea typeface="宋体" panose="02010600030101010101" pitchFamily="2" charset="-122"/>
              </a:defRPr>
            </a:lvl9pPr>
          </a:lstStyle>
          <a:p>
            <a:pPr indent="628650" defTabSz="1014227" eaLnBrk="1" hangingPunct="1">
              <a:lnSpc>
                <a:spcPts val="2600"/>
              </a:lnSpc>
              <a:tabLst>
                <a:tab pos="1200150" algn="l"/>
                <a:tab pos="2457450" algn="l"/>
              </a:tabLst>
            </a:pPr>
            <a:endParaRPr lang="en-US" altLang="zh-CN" sz="2000" b="1">
              <a:solidFill>
                <a:srgbClr val="000000"/>
              </a:solidFill>
              <a:latin typeface="Courier New" pitchFamily="49" charset="0"/>
            </a:endParaRPr>
          </a:p>
          <a:p>
            <a:pPr indent="628650" defTabSz="1014227" eaLnBrk="1" hangingPunct="1">
              <a:lnSpc>
                <a:spcPts val="2600"/>
              </a:lnSpc>
              <a:tabLst>
                <a:tab pos="1200150" algn="l"/>
                <a:tab pos="2457450" algn="l"/>
              </a:tabLst>
            </a:pPr>
            <a:endParaRPr lang="en-US" altLang="zh-CN" sz="2000" b="1">
              <a:solidFill>
                <a:srgbClr val="000000"/>
              </a:solidFill>
              <a:latin typeface="Courier New" pitchFamily="49" charset="0"/>
            </a:endParaRPr>
          </a:p>
        </p:txBody>
      </p:sp>
      <p:sp>
        <p:nvSpPr>
          <p:cNvPr id="197640" name="Rectangle 10"/>
          <p:cNvSpPr>
            <a:spLocks noChangeArrowheads="1"/>
          </p:cNvSpPr>
          <p:nvPr/>
        </p:nvSpPr>
        <p:spPr bwMode="blackWhite">
          <a:xfrm>
            <a:off x="889425" y="3594079"/>
            <a:ext cx="4478607" cy="15345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2306" tIns="51153" rIns="102306" bIns="51153" anchor="ctr"/>
          <a:lstStyle>
            <a:lvl1pPr>
              <a:tabLst>
                <a:tab pos="1200150" algn="l"/>
              </a:tabLst>
              <a:defRPr sz="3200">
                <a:solidFill>
                  <a:schemeClr val="tx1"/>
                </a:solidFill>
                <a:latin typeface="Arial" panose="020B0604020202020204" pitchFamily="34" charset="0"/>
                <a:ea typeface="宋体" panose="02010600030101010101" pitchFamily="2" charset="-122"/>
              </a:defRPr>
            </a:lvl1pPr>
            <a:lvl2pPr marL="742950" indent="-285750">
              <a:tabLst>
                <a:tab pos="1200150" algn="l"/>
              </a:tabLst>
              <a:defRPr sz="3200">
                <a:solidFill>
                  <a:schemeClr val="tx1"/>
                </a:solidFill>
                <a:latin typeface="Arial" panose="020B0604020202020204" pitchFamily="34" charset="0"/>
                <a:ea typeface="宋体" panose="02010600030101010101" pitchFamily="2" charset="-122"/>
              </a:defRPr>
            </a:lvl2pPr>
            <a:lvl3pPr marL="1143000" indent="-228600">
              <a:tabLst>
                <a:tab pos="1200150" algn="l"/>
              </a:tabLst>
              <a:defRPr sz="3200">
                <a:solidFill>
                  <a:schemeClr val="tx1"/>
                </a:solidFill>
                <a:latin typeface="Arial" panose="020B0604020202020204" pitchFamily="34" charset="0"/>
                <a:ea typeface="宋体" panose="02010600030101010101" pitchFamily="2" charset="-122"/>
              </a:defRPr>
            </a:lvl3pPr>
            <a:lvl4pPr marL="1600200" indent="-228600">
              <a:tabLst>
                <a:tab pos="1200150" algn="l"/>
              </a:tabLst>
              <a:defRPr sz="3200">
                <a:solidFill>
                  <a:schemeClr val="tx1"/>
                </a:solidFill>
                <a:latin typeface="Arial" panose="020B0604020202020204" pitchFamily="34" charset="0"/>
                <a:ea typeface="宋体" panose="02010600030101010101" pitchFamily="2" charset="-122"/>
              </a:defRPr>
            </a:lvl4pPr>
            <a:lvl5pPr marL="2057400" indent="-228600">
              <a:tabLst>
                <a:tab pos="1200150" algn="l"/>
              </a:tabLst>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1200150" algn="l"/>
              </a:tabLs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1200150" algn="l"/>
              </a:tabLs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1200150" algn="l"/>
              </a:tabLs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1200150" algn="l"/>
              </a:tabLst>
              <a:defRPr sz="3200">
                <a:solidFill>
                  <a:schemeClr val="tx1"/>
                </a:solidFill>
                <a:latin typeface="Arial" panose="020B0604020202020204" pitchFamily="34" charset="0"/>
                <a:ea typeface="宋体" panose="02010600030101010101" pitchFamily="2" charset="-122"/>
              </a:defRPr>
            </a:lvl9pPr>
          </a:lstStyle>
          <a:p>
            <a:pPr indent="541338"/>
            <a:r>
              <a:rPr lang="en-US" altLang="zh-CN" sz="2000" b="1" dirty="0">
                <a:solidFill>
                  <a:srgbClr val="000000"/>
                </a:solidFill>
                <a:latin typeface="Courier New" panose="02070309020205020404" pitchFamily="49" charset="0"/>
              </a:rPr>
              <a:t>ENAME      JOB          DEPTNO HIREDATE</a:t>
            </a:r>
          </a:p>
          <a:p>
            <a:pPr indent="541338"/>
            <a:r>
              <a:rPr lang="en-US" altLang="zh-CN" sz="2000" b="1" dirty="0">
                <a:solidFill>
                  <a:srgbClr val="000000"/>
                </a:solidFill>
                <a:latin typeface="Courier New" panose="02070309020205020404" pitchFamily="49" charset="0"/>
              </a:rPr>
              <a:t>---------- --------- --------- ---------</a:t>
            </a:r>
          </a:p>
          <a:p>
            <a:pPr indent="541338"/>
            <a:r>
              <a:rPr lang="en-US" altLang="zh-CN" sz="2000" b="1" dirty="0">
                <a:solidFill>
                  <a:srgbClr val="000000"/>
                </a:solidFill>
                <a:latin typeface="Courier New" panose="02070309020205020404" pitchFamily="49" charset="0"/>
              </a:rPr>
              <a:t>SMITH      CLERK            20 80-12-17</a:t>
            </a:r>
          </a:p>
          <a:p>
            <a:pPr indent="541338"/>
            <a:r>
              <a:rPr lang="en-US" altLang="zh-CN" sz="2000" b="1" dirty="0">
                <a:solidFill>
                  <a:srgbClr val="000000"/>
                </a:solidFill>
                <a:latin typeface="Courier New" panose="02070309020205020404" pitchFamily="49" charset="0"/>
              </a:rPr>
              <a:t>ALLEN      SALESMAN         30 81-02-20</a:t>
            </a:r>
          </a:p>
          <a:p>
            <a:pPr indent="541338"/>
            <a:r>
              <a:rPr lang="en-US" altLang="zh-CN" sz="2000" b="1" dirty="0">
                <a:solidFill>
                  <a:srgbClr val="000000"/>
                </a:solidFill>
                <a:latin typeface="Courier New" panose="02070309020205020404" pitchFamily="49" charset="0"/>
              </a:rPr>
              <a:t>...</a:t>
            </a:r>
          </a:p>
          <a:p>
            <a:pPr indent="541338"/>
            <a:r>
              <a:rPr lang="en-US" altLang="zh-CN" sz="2000" b="1" dirty="0">
                <a:solidFill>
                  <a:srgbClr val="000000"/>
                </a:solidFill>
                <a:latin typeface="Courier New" panose="02070309020205020404" pitchFamily="49" charset="0"/>
              </a:rPr>
              <a:t>14 rows selected.</a:t>
            </a:r>
          </a:p>
        </p:txBody>
      </p:sp>
      <p:sp>
        <p:nvSpPr>
          <p:cNvPr id="197634" name="Rectangle 2"/>
          <p:cNvSpPr>
            <a:spLocks noChangeArrowheads="1"/>
          </p:cNvSpPr>
          <p:nvPr/>
        </p:nvSpPr>
        <p:spPr bwMode="blackWhite">
          <a:xfrm>
            <a:off x="882369" y="2419329"/>
            <a:ext cx="8101542" cy="848430"/>
          </a:xfrm>
          <a:prstGeom prst="rect">
            <a:avLst/>
          </a:prstGeom>
          <a:solidFill>
            <a:schemeClr val="bg1"/>
          </a:solidFill>
          <a:ln w="9525">
            <a:noFill/>
            <a:miter lim="800000"/>
            <a:headEnd/>
            <a:tailEnd/>
          </a:ln>
          <a:effectLst>
            <a:outerShdw blurRad="508000" dist="127000" dir="42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tabLst>
                <a:tab pos="1200150" algn="l"/>
              </a:tabLst>
              <a:defRPr sz="3200">
                <a:solidFill>
                  <a:schemeClr val="tx1"/>
                </a:solidFill>
                <a:latin typeface="Arial" panose="020B0604020202020204" pitchFamily="34" charset="0"/>
                <a:ea typeface="宋体" panose="02010600030101010101" pitchFamily="2" charset="-122"/>
              </a:defRPr>
            </a:lvl1pPr>
            <a:lvl2pPr marL="742950" indent="-285750">
              <a:tabLst>
                <a:tab pos="1200150" algn="l"/>
              </a:tabLst>
              <a:defRPr sz="3200">
                <a:solidFill>
                  <a:schemeClr val="tx1"/>
                </a:solidFill>
                <a:latin typeface="Arial" panose="020B0604020202020204" pitchFamily="34" charset="0"/>
                <a:ea typeface="宋体" panose="02010600030101010101" pitchFamily="2" charset="-122"/>
              </a:defRPr>
            </a:lvl2pPr>
            <a:lvl3pPr marL="1143000" indent="-228600">
              <a:tabLst>
                <a:tab pos="1200150" algn="l"/>
              </a:tabLst>
              <a:defRPr sz="3200">
                <a:solidFill>
                  <a:schemeClr val="tx1"/>
                </a:solidFill>
                <a:latin typeface="Arial" panose="020B0604020202020204" pitchFamily="34" charset="0"/>
                <a:ea typeface="宋体" panose="02010600030101010101" pitchFamily="2" charset="-122"/>
              </a:defRPr>
            </a:lvl3pPr>
            <a:lvl4pPr marL="1600200" indent="-228600">
              <a:tabLst>
                <a:tab pos="1200150" algn="l"/>
              </a:tabLst>
              <a:defRPr sz="3200">
                <a:solidFill>
                  <a:schemeClr val="tx1"/>
                </a:solidFill>
                <a:latin typeface="Arial" panose="020B0604020202020204" pitchFamily="34" charset="0"/>
                <a:ea typeface="宋体" panose="02010600030101010101" pitchFamily="2" charset="-122"/>
              </a:defRPr>
            </a:lvl4pPr>
            <a:lvl5pPr marL="2057400" indent="-228600">
              <a:tabLst>
                <a:tab pos="1200150" algn="l"/>
              </a:tabLst>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1200150" algn="l"/>
              </a:tabLs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1200150" algn="l"/>
              </a:tabLs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1200150" algn="l"/>
              </a:tabLs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1200150" algn="l"/>
              </a:tabLst>
              <a:defRPr sz="3200">
                <a:solidFill>
                  <a:schemeClr val="tx1"/>
                </a:solidFill>
                <a:latin typeface="Arial" panose="020B0604020202020204" pitchFamily="34" charset="0"/>
                <a:ea typeface="宋体" panose="02010600030101010101" pitchFamily="2" charset="-122"/>
              </a:defRPr>
            </a:lvl9pPr>
          </a:lstStyle>
          <a:p>
            <a:pPr indent="628650" defTabSz="1014227" eaLnBrk="1" hangingPunct="1">
              <a:lnSpc>
                <a:spcPts val="2600"/>
              </a:lnSpc>
              <a:tabLst>
                <a:tab pos="1200150" algn="l"/>
                <a:tab pos="2457450" algn="l"/>
              </a:tabLst>
            </a:pPr>
            <a:endParaRPr lang="en-US" altLang="zh-CN" sz="2000" b="1">
              <a:solidFill>
                <a:srgbClr val="000000"/>
              </a:solidFill>
              <a:latin typeface="Courier New" pitchFamily="49" charset="0"/>
            </a:endParaRPr>
          </a:p>
          <a:p>
            <a:pPr indent="628650" defTabSz="1014227" eaLnBrk="1" hangingPunct="1">
              <a:lnSpc>
                <a:spcPts val="2600"/>
              </a:lnSpc>
              <a:tabLst>
                <a:tab pos="1200150" algn="l"/>
                <a:tab pos="2457450" algn="l"/>
              </a:tabLst>
            </a:pPr>
            <a:endParaRPr lang="en-US" altLang="zh-CN" sz="2000" b="1">
              <a:solidFill>
                <a:srgbClr val="000000"/>
              </a:solidFill>
              <a:latin typeface="Courier New" pitchFamily="49" charset="0"/>
            </a:endParaRPr>
          </a:p>
          <a:p>
            <a:pPr indent="628650" defTabSz="1014227" eaLnBrk="1" hangingPunct="1">
              <a:lnSpc>
                <a:spcPts val="2600"/>
              </a:lnSpc>
              <a:tabLst>
                <a:tab pos="1200150" algn="l"/>
                <a:tab pos="2457450" algn="l"/>
              </a:tabLst>
            </a:pPr>
            <a:endParaRPr lang="en-US" altLang="zh-CN" sz="2000" b="1">
              <a:solidFill>
                <a:srgbClr val="000000"/>
              </a:solidFill>
              <a:latin typeface="Courier New" pitchFamily="49" charset="0"/>
            </a:endParaRPr>
          </a:p>
          <a:p>
            <a:pPr indent="628650" defTabSz="1014227" eaLnBrk="1" hangingPunct="1">
              <a:lnSpc>
                <a:spcPts val="2600"/>
              </a:lnSpc>
              <a:tabLst>
                <a:tab pos="1200150" algn="l"/>
                <a:tab pos="2457450" algn="l"/>
              </a:tabLst>
            </a:pPr>
            <a:endParaRPr lang="en-US" altLang="zh-CN" sz="2000" b="1">
              <a:solidFill>
                <a:srgbClr val="000000"/>
              </a:solidFill>
              <a:latin typeface="Courier New" pitchFamily="49" charset="0"/>
            </a:endParaRPr>
          </a:p>
        </p:txBody>
      </p:sp>
      <p:sp>
        <p:nvSpPr>
          <p:cNvPr id="197636" name="Rectangle 4"/>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600" tIns="50800" rIns="101600" bIns="50800" numCol="1" anchor="ctr" anchorCtr="0" compatLnSpc="1">
            <a:prstTxWarp prst="textNoShape">
              <a:avLst/>
            </a:prstTxWarp>
          </a:bodyPr>
          <a:lstStyle/>
          <a:p>
            <a:pPr eaLnBrk="1" hangingPunct="1"/>
            <a:r>
              <a:rPr dirty="0"/>
              <a:t>结果排序</a:t>
            </a:r>
            <a:r>
              <a:rPr lang="en-US" altLang="zh-CN" dirty="0"/>
              <a:t>ORDER BY</a:t>
            </a:r>
          </a:p>
        </p:txBody>
      </p:sp>
      <p:sp>
        <p:nvSpPr>
          <p:cNvPr id="107525" name="Rectangle 5"/>
          <p:cNvSpPr>
            <a:spLocks noGrp="1" noChangeArrowheads="1"/>
          </p:cNvSpPr>
          <p:nvPr>
            <p:ph sz="quarter" idx="10"/>
          </p:nvPr>
        </p:nvSpPr>
        <p:spPr>
          <a:xfrm>
            <a:off x="687513" y="769939"/>
            <a:ext cx="9001000" cy="1324834"/>
          </a:xfrm>
        </p:spPr>
        <p:txBody>
          <a:bodyPr/>
          <a:lstStyle/>
          <a:p>
            <a:pPr marL="301623" indent="-301623" eaLnBrk="1" hangingPunct="1">
              <a:lnSpc>
                <a:spcPct val="130000"/>
              </a:lnSpc>
              <a:defRPr/>
            </a:pPr>
            <a:r>
              <a:rPr lang="zh-CN" altLang="en-US" dirty="0"/>
              <a:t>行排序用</a:t>
            </a:r>
            <a:r>
              <a:rPr lang="en-US" altLang="zh-CN" dirty="0"/>
              <a:t>ORDER BY</a:t>
            </a:r>
          </a:p>
          <a:p>
            <a:pPr lvl="1" eaLnBrk="1" hangingPunct="1">
              <a:lnSpc>
                <a:spcPct val="130000"/>
              </a:lnSpc>
              <a:defRPr/>
            </a:pPr>
            <a:r>
              <a:rPr lang="en-US" altLang="zh-CN" dirty="0"/>
              <a:t>ASC: </a:t>
            </a:r>
            <a:r>
              <a:rPr lang="zh-CN" altLang="en-US" dirty="0"/>
              <a:t>升序排列</a:t>
            </a:r>
            <a:r>
              <a:rPr lang="en-US" altLang="zh-CN" dirty="0"/>
              <a:t>, </a:t>
            </a:r>
            <a:r>
              <a:rPr lang="zh-CN" altLang="en-US" dirty="0"/>
              <a:t>排序如果没有指定，默认升序排列</a:t>
            </a:r>
            <a:endParaRPr lang="en-US" altLang="zh-CN" dirty="0"/>
          </a:p>
          <a:p>
            <a:pPr lvl="1" eaLnBrk="1" hangingPunct="1">
              <a:lnSpc>
                <a:spcPct val="130000"/>
              </a:lnSpc>
              <a:defRPr/>
            </a:pPr>
            <a:r>
              <a:rPr lang="en-US" altLang="zh-CN" dirty="0"/>
              <a:t>DESC: </a:t>
            </a:r>
            <a:r>
              <a:rPr lang="zh-CN" altLang="en-US" dirty="0"/>
              <a:t>降序排列</a:t>
            </a:r>
            <a:endParaRPr lang="en-US" altLang="zh-CN" dirty="0"/>
          </a:p>
          <a:p>
            <a:pPr marL="301623" indent="-301623" eaLnBrk="1" hangingPunct="1">
              <a:lnSpc>
                <a:spcPct val="130000"/>
              </a:lnSpc>
              <a:defRPr/>
            </a:pPr>
            <a:endParaRPr lang="en-US" altLang="zh-CN" dirty="0"/>
          </a:p>
        </p:txBody>
      </p:sp>
      <p:grpSp>
        <p:nvGrpSpPr>
          <p:cNvPr id="922630" name="Group 6"/>
          <p:cNvGrpSpPr>
            <a:grpSpLocks/>
          </p:cNvGrpSpPr>
          <p:nvPr/>
        </p:nvGrpSpPr>
        <p:grpSpPr bwMode="auto">
          <a:xfrm>
            <a:off x="1609091" y="2962607"/>
            <a:ext cx="6041320" cy="1709503"/>
            <a:chOff x="943" y="2530"/>
            <a:chExt cx="3425" cy="1163"/>
          </a:xfrm>
        </p:grpSpPr>
        <p:sp>
          <p:nvSpPr>
            <p:cNvPr id="197641" name="Rectangle 7"/>
            <p:cNvSpPr>
              <a:spLocks noChangeArrowheads="1"/>
            </p:cNvSpPr>
            <p:nvPr/>
          </p:nvSpPr>
          <p:spPr bwMode="ltGray">
            <a:xfrm>
              <a:off x="943" y="2530"/>
              <a:ext cx="1693" cy="195"/>
            </a:xfrm>
            <a:prstGeom prst="rect">
              <a:avLst/>
            </a:prstGeom>
            <a:solidFill>
              <a:srgbClr val="FF5050">
                <a:alpha val="50195"/>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endParaRPr lang="zh-CN" altLang="en-US" sz="3556"/>
            </a:p>
          </p:txBody>
        </p:sp>
        <p:sp>
          <p:nvSpPr>
            <p:cNvPr id="197642" name="Rectangle 8"/>
            <p:cNvSpPr>
              <a:spLocks noChangeArrowheads="1"/>
            </p:cNvSpPr>
            <p:nvPr/>
          </p:nvSpPr>
          <p:spPr bwMode="ltGray">
            <a:xfrm>
              <a:off x="3523" y="2850"/>
              <a:ext cx="845" cy="843"/>
            </a:xfrm>
            <a:prstGeom prst="rect">
              <a:avLst/>
            </a:prstGeom>
            <a:solidFill>
              <a:srgbClr val="FF5050">
                <a:alpha val="50195"/>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endParaRPr lang="zh-CN" altLang="en-US" sz="3556"/>
            </a:p>
          </p:txBody>
        </p:sp>
      </p:grpSp>
      <p:sp>
        <p:nvSpPr>
          <p:cNvPr id="197639" name="Rectangle 9"/>
          <p:cNvSpPr>
            <a:spLocks noChangeArrowheads="1"/>
          </p:cNvSpPr>
          <p:nvPr/>
        </p:nvSpPr>
        <p:spPr bwMode="blackWhite">
          <a:xfrm>
            <a:off x="868258" y="2408745"/>
            <a:ext cx="8129764" cy="8713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2306" tIns="51153" rIns="102306" bIns="51153" anchor="ctr"/>
          <a:lstStyle>
            <a:lvl1pPr>
              <a:tabLst>
                <a:tab pos="1200150" algn="l"/>
              </a:tabLst>
              <a:defRPr sz="3200">
                <a:solidFill>
                  <a:schemeClr val="tx1"/>
                </a:solidFill>
                <a:latin typeface="Arial" panose="020B0604020202020204" pitchFamily="34" charset="0"/>
                <a:ea typeface="宋体" panose="02010600030101010101" pitchFamily="2" charset="-122"/>
              </a:defRPr>
            </a:lvl1pPr>
            <a:lvl2pPr marL="742950" indent="-285750">
              <a:tabLst>
                <a:tab pos="1200150" algn="l"/>
              </a:tabLst>
              <a:defRPr sz="3200">
                <a:solidFill>
                  <a:schemeClr val="tx1"/>
                </a:solidFill>
                <a:latin typeface="Arial" panose="020B0604020202020204" pitchFamily="34" charset="0"/>
                <a:ea typeface="宋体" panose="02010600030101010101" pitchFamily="2" charset="-122"/>
              </a:defRPr>
            </a:lvl2pPr>
            <a:lvl3pPr marL="1143000" indent="-228600">
              <a:tabLst>
                <a:tab pos="1200150" algn="l"/>
              </a:tabLst>
              <a:defRPr sz="3200">
                <a:solidFill>
                  <a:schemeClr val="tx1"/>
                </a:solidFill>
                <a:latin typeface="Arial" panose="020B0604020202020204" pitchFamily="34" charset="0"/>
                <a:ea typeface="宋体" panose="02010600030101010101" pitchFamily="2" charset="-122"/>
              </a:defRPr>
            </a:lvl3pPr>
            <a:lvl4pPr marL="1600200" indent="-228600">
              <a:tabLst>
                <a:tab pos="1200150" algn="l"/>
              </a:tabLst>
              <a:defRPr sz="3200">
                <a:solidFill>
                  <a:schemeClr val="tx1"/>
                </a:solidFill>
                <a:latin typeface="Arial" panose="020B0604020202020204" pitchFamily="34" charset="0"/>
                <a:ea typeface="宋体" panose="02010600030101010101" pitchFamily="2" charset="-122"/>
              </a:defRPr>
            </a:lvl4pPr>
            <a:lvl5pPr marL="2057400" indent="-228600">
              <a:tabLst>
                <a:tab pos="1200150" algn="l"/>
              </a:tabLst>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1200150" algn="l"/>
              </a:tabLs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1200150" algn="l"/>
              </a:tabLs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1200150" algn="l"/>
              </a:tabLs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1200150" algn="l"/>
              </a:tabLst>
              <a:defRPr sz="3200">
                <a:solidFill>
                  <a:schemeClr val="tx1"/>
                </a:solidFill>
                <a:latin typeface="Arial" panose="020B0604020202020204" pitchFamily="34" charset="0"/>
                <a:ea typeface="宋体" panose="02010600030101010101" pitchFamily="2" charset="-122"/>
              </a:defRPr>
            </a:lvl9pPr>
          </a:lstStyle>
          <a:p>
            <a:endParaRPr lang="en-US" altLang="zh-CN" sz="2000" b="1" dirty="0">
              <a:solidFill>
                <a:srgbClr val="000000"/>
              </a:solidFill>
              <a:latin typeface="Courier New" panose="02070309020205020404" pitchFamily="49" charset="0"/>
            </a:endParaRPr>
          </a:p>
          <a:p>
            <a:r>
              <a:rPr lang="en-US" altLang="zh-CN" sz="2000" b="1" dirty="0">
                <a:solidFill>
                  <a:srgbClr val="000000"/>
                </a:solidFill>
                <a:latin typeface="Courier New" panose="02070309020205020404" pitchFamily="49" charset="0"/>
              </a:rPr>
              <a:t>     SELECT  	 </a:t>
            </a:r>
            <a:r>
              <a:rPr lang="en-US" altLang="zh-CN" sz="2000" b="1" dirty="0" err="1">
                <a:solidFill>
                  <a:srgbClr val="000000"/>
                </a:solidFill>
                <a:latin typeface="Courier New" panose="02070309020205020404" pitchFamily="49" charset="0"/>
              </a:rPr>
              <a:t>ename</a:t>
            </a:r>
            <a:r>
              <a:rPr lang="en-US" altLang="zh-CN" sz="2000" b="1" dirty="0">
                <a:solidFill>
                  <a:srgbClr val="000000"/>
                </a:solidFill>
                <a:latin typeface="Courier New" panose="02070309020205020404" pitchFamily="49" charset="0"/>
              </a:rPr>
              <a:t>, job, </a:t>
            </a:r>
            <a:r>
              <a:rPr lang="en-US" altLang="zh-CN" sz="2000" b="1" dirty="0" err="1">
                <a:solidFill>
                  <a:srgbClr val="000000"/>
                </a:solidFill>
                <a:latin typeface="Courier New" panose="02070309020205020404" pitchFamily="49" charset="0"/>
              </a:rPr>
              <a:t>deptno</a:t>
            </a:r>
            <a:r>
              <a:rPr lang="en-US" altLang="zh-CN" sz="2000" b="1" dirty="0">
                <a:solidFill>
                  <a:srgbClr val="000000"/>
                </a:solidFill>
                <a:latin typeface="Courier New" panose="02070309020205020404" pitchFamily="49" charset="0"/>
              </a:rPr>
              <a:t>, </a:t>
            </a:r>
            <a:r>
              <a:rPr lang="en-US" altLang="zh-CN" sz="2000" b="1" dirty="0" err="1">
                <a:solidFill>
                  <a:srgbClr val="000000"/>
                </a:solidFill>
                <a:latin typeface="Courier New" panose="02070309020205020404" pitchFamily="49" charset="0"/>
              </a:rPr>
              <a:t>hiredate</a:t>
            </a:r>
            <a:endParaRPr lang="en-US" altLang="zh-CN" sz="2000" b="1" dirty="0">
              <a:solidFill>
                <a:srgbClr val="000000"/>
              </a:solidFill>
              <a:latin typeface="Courier New" panose="02070309020205020404" pitchFamily="49" charset="0"/>
            </a:endParaRPr>
          </a:p>
          <a:p>
            <a:r>
              <a:rPr lang="en-US" altLang="zh-CN" sz="2000" b="1" dirty="0">
                <a:solidFill>
                  <a:srgbClr val="000000"/>
                </a:solidFill>
                <a:latin typeface="Courier New" panose="02070309020205020404" pitchFamily="49" charset="0"/>
              </a:rPr>
              <a:t>     FROM    	 emp</a:t>
            </a:r>
          </a:p>
          <a:p>
            <a:r>
              <a:rPr lang="en-US" altLang="zh-CN" sz="2000" b="1" dirty="0">
                <a:solidFill>
                  <a:srgbClr val="000000"/>
                </a:solidFill>
                <a:latin typeface="Courier New" panose="02070309020205020404" pitchFamily="49" charset="0"/>
              </a:rPr>
              <a:t>     ORDER BY </a:t>
            </a:r>
            <a:r>
              <a:rPr lang="en-US" altLang="zh-CN" sz="2000" b="1" dirty="0" err="1">
                <a:solidFill>
                  <a:srgbClr val="000000"/>
                </a:solidFill>
                <a:latin typeface="Courier New" panose="02070309020205020404" pitchFamily="49" charset="0"/>
              </a:rPr>
              <a:t>hiredate</a:t>
            </a:r>
            <a:endParaRPr lang="en-US" altLang="zh-CN" sz="2000" b="1" dirty="0">
              <a:solidFill>
                <a:srgbClr val="000000"/>
              </a:solidFill>
              <a:latin typeface="Courier New" panose="02070309020205020404" pitchFamily="49" charset="0"/>
            </a:endParaRPr>
          </a:p>
          <a:p>
            <a:endParaRPr lang="en-US" altLang="zh-CN" sz="2000" b="1" dirty="0">
              <a:solidFill>
                <a:srgbClr val="000000"/>
              </a:solidFill>
              <a:latin typeface="Courier New" panose="02070309020205020404" pitchFamily="49" charset="0"/>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922630"/>
                                        </p:tgtEl>
                                        <p:attrNameLst>
                                          <p:attrName>style.visibility</p:attrName>
                                        </p:attrNameLst>
                                      </p:cBhvr>
                                      <p:to>
                                        <p:strVal val="visible"/>
                                      </p:to>
                                    </p:set>
                                    <p:animEffect transition="in" filter="wipe(up)">
                                      <p:cBhvr>
                                        <p:cTn id="7" dur="500"/>
                                        <p:tgtEl>
                                          <p:spTgt spid="9226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3" name="Rectangle 3"/>
          <p:cNvSpPr>
            <a:spLocks noChangeArrowheads="1"/>
          </p:cNvSpPr>
          <p:nvPr/>
        </p:nvSpPr>
        <p:spPr bwMode="blackWhite">
          <a:xfrm>
            <a:off x="889425" y="2065412"/>
            <a:ext cx="8099778" cy="3497998"/>
          </a:xfrm>
          <a:prstGeom prst="rect">
            <a:avLst/>
          </a:prstGeom>
          <a:solidFill>
            <a:schemeClr val="bg1"/>
          </a:solidFill>
          <a:ln w="9525">
            <a:noFill/>
            <a:miter lim="800000"/>
            <a:headEnd/>
            <a:tailEnd/>
          </a:ln>
          <a:effectLst>
            <a:outerShdw blurRad="508000" dist="127000" dir="42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tabLst>
                <a:tab pos="1200150" algn="l"/>
              </a:tabLst>
              <a:defRPr sz="3200">
                <a:solidFill>
                  <a:schemeClr val="tx1"/>
                </a:solidFill>
                <a:latin typeface="Arial" panose="020B0604020202020204" pitchFamily="34" charset="0"/>
                <a:ea typeface="宋体" panose="02010600030101010101" pitchFamily="2" charset="-122"/>
              </a:defRPr>
            </a:lvl1pPr>
            <a:lvl2pPr marL="742950" indent="-285750">
              <a:tabLst>
                <a:tab pos="1200150" algn="l"/>
              </a:tabLst>
              <a:defRPr sz="3200">
                <a:solidFill>
                  <a:schemeClr val="tx1"/>
                </a:solidFill>
                <a:latin typeface="Arial" panose="020B0604020202020204" pitchFamily="34" charset="0"/>
                <a:ea typeface="宋体" panose="02010600030101010101" pitchFamily="2" charset="-122"/>
              </a:defRPr>
            </a:lvl2pPr>
            <a:lvl3pPr marL="1143000" indent="-228600">
              <a:tabLst>
                <a:tab pos="1200150" algn="l"/>
              </a:tabLst>
              <a:defRPr sz="3200">
                <a:solidFill>
                  <a:schemeClr val="tx1"/>
                </a:solidFill>
                <a:latin typeface="Arial" panose="020B0604020202020204" pitchFamily="34" charset="0"/>
                <a:ea typeface="宋体" panose="02010600030101010101" pitchFamily="2" charset="-122"/>
              </a:defRPr>
            </a:lvl3pPr>
            <a:lvl4pPr marL="1600200" indent="-228600">
              <a:tabLst>
                <a:tab pos="1200150" algn="l"/>
              </a:tabLst>
              <a:defRPr sz="3200">
                <a:solidFill>
                  <a:schemeClr val="tx1"/>
                </a:solidFill>
                <a:latin typeface="Arial" panose="020B0604020202020204" pitchFamily="34" charset="0"/>
                <a:ea typeface="宋体" panose="02010600030101010101" pitchFamily="2" charset="-122"/>
              </a:defRPr>
            </a:lvl4pPr>
            <a:lvl5pPr marL="2057400" indent="-228600">
              <a:tabLst>
                <a:tab pos="1200150" algn="l"/>
              </a:tabLst>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1200150" algn="l"/>
              </a:tabLs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1200150" algn="l"/>
              </a:tabLs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1200150" algn="l"/>
              </a:tabLs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1200150" algn="l"/>
              </a:tabLst>
              <a:defRPr sz="3200">
                <a:solidFill>
                  <a:schemeClr val="tx1"/>
                </a:solidFill>
                <a:latin typeface="Arial" panose="020B0604020202020204" pitchFamily="34" charset="0"/>
                <a:ea typeface="宋体" panose="02010600030101010101" pitchFamily="2" charset="-122"/>
              </a:defRPr>
            </a:lvl9pPr>
          </a:lstStyle>
          <a:p>
            <a:pPr indent="628650" defTabSz="1014227" eaLnBrk="1" hangingPunct="1">
              <a:lnSpc>
                <a:spcPts val="2600"/>
              </a:lnSpc>
              <a:tabLst>
                <a:tab pos="1200150" algn="l"/>
                <a:tab pos="2457450" algn="l"/>
              </a:tabLst>
            </a:pPr>
            <a:endParaRPr lang="en-US" altLang="zh-CN" sz="2000" b="1">
              <a:solidFill>
                <a:srgbClr val="000000"/>
              </a:solidFill>
              <a:latin typeface="Courier New" pitchFamily="49" charset="0"/>
            </a:endParaRPr>
          </a:p>
          <a:p>
            <a:pPr indent="628650" defTabSz="1014227" eaLnBrk="1" hangingPunct="1">
              <a:lnSpc>
                <a:spcPts val="2600"/>
              </a:lnSpc>
              <a:tabLst>
                <a:tab pos="1200150" algn="l"/>
                <a:tab pos="2457450" algn="l"/>
              </a:tabLst>
            </a:pPr>
            <a:endParaRPr lang="en-US" altLang="zh-CN" sz="2000" b="1">
              <a:solidFill>
                <a:srgbClr val="000000"/>
              </a:solidFill>
              <a:latin typeface="Courier New" pitchFamily="49" charset="0"/>
            </a:endParaRPr>
          </a:p>
        </p:txBody>
      </p:sp>
      <p:sp>
        <p:nvSpPr>
          <p:cNvPr id="199687" name="Rectangle 9"/>
          <p:cNvSpPr>
            <a:spLocks noChangeArrowheads="1"/>
          </p:cNvSpPr>
          <p:nvPr/>
        </p:nvSpPr>
        <p:spPr bwMode="blackWhite">
          <a:xfrm>
            <a:off x="903536" y="2345870"/>
            <a:ext cx="7128792" cy="29068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2306" tIns="51153" rIns="102306" bIns="51153" anchor="ctr"/>
          <a:lstStyle>
            <a:lvl1pPr>
              <a:tabLst>
                <a:tab pos="1200150" algn="l"/>
              </a:tabLst>
              <a:defRPr sz="3200">
                <a:solidFill>
                  <a:schemeClr val="tx1"/>
                </a:solidFill>
                <a:latin typeface="Arial" panose="020B0604020202020204" pitchFamily="34" charset="0"/>
                <a:ea typeface="宋体" panose="02010600030101010101" pitchFamily="2" charset="-122"/>
              </a:defRPr>
            </a:lvl1pPr>
            <a:lvl2pPr marL="742950" indent="-285750">
              <a:tabLst>
                <a:tab pos="1200150" algn="l"/>
              </a:tabLst>
              <a:defRPr sz="3200">
                <a:solidFill>
                  <a:schemeClr val="tx1"/>
                </a:solidFill>
                <a:latin typeface="Arial" panose="020B0604020202020204" pitchFamily="34" charset="0"/>
                <a:ea typeface="宋体" panose="02010600030101010101" pitchFamily="2" charset="-122"/>
              </a:defRPr>
            </a:lvl2pPr>
            <a:lvl3pPr marL="1143000" indent="-228600">
              <a:tabLst>
                <a:tab pos="1200150" algn="l"/>
              </a:tabLst>
              <a:defRPr sz="3200">
                <a:solidFill>
                  <a:schemeClr val="tx1"/>
                </a:solidFill>
                <a:latin typeface="Arial" panose="020B0604020202020204" pitchFamily="34" charset="0"/>
                <a:ea typeface="宋体" panose="02010600030101010101" pitchFamily="2" charset="-122"/>
              </a:defRPr>
            </a:lvl3pPr>
            <a:lvl4pPr marL="1600200" indent="-228600">
              <a:tabLst>
                <a:tab pos="1200150" algn="l"/>
              </a:tabLst>
              <a:defRPr sz="3200">
                <a:solidFill>
                  <a:schemeClr val="tx1"/>
                </a:solidFill>
                <a:latin typeface="Arial" panose="020B0604020202020204" pitchFamily="34" charset="0"/>
                <a:ea typeface="宋体" panose="02010600030101010101" pitchFamily="2" charset="-122"/>
              </a:defRPr>
            </a:lvl4pPr>
            <a:lvl5pPr marL="2057400" indent="-228600">
              <a:tabLst>
                <a:tab pos="1200150" algn="l"/>
              </a:tabLst>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1200150" algn="l"/>
              </a:tabLs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1200150" algn="l"/>
              </a:tabLs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1200150" algn="l"/>
              </a:tabLs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1200150" algn="l"/>
              </a:tabLst>
              <a:defRPr sz="3200">
                <a:solidFill>
                  <a:schemeClr val="tx1"/>
                </a:solidFill>
                <a:latin typeface="Arial" panose="020B0604020202020204" pitchFamily="34" charset="0"/>
                <a:ea typeface="宋体" panose="02010600030101010101" pitchFamily="2" charset="-122"/>
              </a:defRPr>
            </a:lvl9pPr>
          </a:lstStyle>
          <a:p>
            <a:pPr indent="803275"/>
            <a:r>
              <a:rPr lang="en-US" altLang="zh-CN" sz="2000" b="1" dirty="0">
                <a:solidFill>
                  <a:srgbClr val="000000"/>
                </a:solidFill>
                <a:latin typeface="Courier New" panose="02070309020205020404" pitchFamily="49" charset="0"/>
              </a:rPr>
              <a:t>ENAME      JOB          DEPTNO HIREDATE</a:t>
            </a:r>
          </a:p>
          <a:p>
            <a:pPr indent="803275"/>
            <a:r>
              <a:rPr lang="en-US" altLang="zh-CN" sz="2000" b="1" dirty="0">
                <a:solidFill>
                  <a:srgbClr val="000000"/>
                </a:solidFill>
                <a:latin typeface="Courier New" panose="02070309020205020404" pitchFamily="49" charset="0"/>
              </a:rPr>
              <a:t>---------- --------- --------- ---------</a:t>
            </a:r>
          </a:p>
          <a:p>
            <a:pPr indent="803275"/>
            <a:r>
              <a:rPr lang="en-US" altLang="zh-CN" sz="2000" b="1" dirty="0">
                <a:solidFill>
                  <a:srgbClr val="000000"/>
                </a:solidFill>
                <a:latin typeface="Courier New" panose="02070309020205020404" pitchFamily="49" charset="0"/>
              </a:rPr>
              <a:t>ADAMS      CLERK            20 83-01-12</a:t>
            </a:r>
          </a:p>
          <a:p>
            <a:pPr indent="803275"/>
            <a:r>
              <a:rPr lang="en-US" altLang="zh-CN" sz="2000" b="1" dirty="0">
                <a:solidFill>
                  <a:srgbClr val="000000"/>
                </a:solidFill>
                <a:latin typeface="Courier New" panose="02070309020205020404" pitchFamily="49" charset="0"/>
              </a:rPr>
              <a:t>SCOTT      ANALYST          20 82-02-09</a:t>
            </a:r>
          </a:p>
          <a:p>
            <a:pPr indent="803275"/>
            <a:r>
              <a:rPr lang="en-US" altLang="zh-CN" sz="2000" b="1" dirty="0">
                <a:solidFill>
                  <a:srgbClr val="000000"/>
                </a:solidFill>
                <a:latin typeface="Courier New" panose="02070309020205020404" pitchFamily="49" charset="0"/>
              </a:rPr>
              <a:t>MILLER     CLERK            10 82-01-23</a:t>
            </a:r>
          </a:p>
          <a:p>
            <a:pPr indent="803275"/>
            <a:r>
              <a:rPr lang="en-US" altLang="zh-CN" sz="2000" b="1" dirty="0">
                <a:solidFill>
                  <a:srgbClr val="000000"/>
                </a:solidFill>
                <a:latin typeface="Courier New" panose="02070309020205020404" pitchFamily="49" charset="0"/>
              </a:rPr>
              <a:t>JAMES      CLERK            30 81-12-03</a:t>
            </a:r>
          </a:p>
          <a:p>
            <a:pPr indent="803275"/>
            <a:r>
              <a:rPr lang="en-US" altLang="zh-CN" sz="2000" b="1" dirty="0">
                <a:solidFill>
                  <a:srgbClr val="000000"/>
                </a:solidFill>
                <a:latin typeface="Courier New" panose="02070309020205020404" pitchFamily="49" charset="0"/>
              </a:rPr>
              <a:t>FORD       ANALYST          20 81-12-03</a:t>
            </a:r>
          </a:p>
          <a:p>
            <a:pPr indent="803275"/>
            <a:r>
              <a:rPr lang="en-US" altLang="zh-CN" sz="2000" b="1" dirty="0">
                <a:solidFill>
                  <a:srgbClr val="000000"/>
                </a:solidFill>
                <a:latin typeface="Courier New" panose="02070309020205020404" pitchFamily="49" charset="0"/>
              </a:rPr>
              <a:t>KING       PRESIDENT        10 81-11-17</a:t>
            </a:r>
          </a:p>
          <a:p>
            <a:pPr indent="803275"/>
            <a:r>
              <a:rPr lang="en-US" altLang="zh-CN" sz="2000" b="1" dirty="0">
                <a:solidFill>
                  <a:srgbClr val="000000"/>
                </a:solidFill>
                <a:latin typeface="Courier New" panose="02070309020205020404" pitchFamily="49" charset="0"/>
              </a:rPr>
              <a:t>MARTIN     SALESMAN         30 81-09-28</a:t>
            </a:r>
          </a:p>
          <a:p>
            <a:pPr indent="803275"/>
            <a:r>
              <a:rPr lang="en-US" altLang="zh-CN" sz="2000" b="1" dirty="0">
                <a:solidFill>
                  <a:srgbClr val="000000"/>
                </a:solidFill>
                <a:latin typeface="Courier New" panose="02070309020205020404" pitchFamily="49" charset="0"/>
              </a:rPr>
              <a:t>...</a:t>
            </a:r>
          </a:p>
          <a:p>
            <a:pPr indent="803275"/>
            <a:r>
              <a:rPr lang="en-US" altLang="zh-CN" sz="2000" b="1" dirty="0">
                <a:solidFill>
                  <a:srgbClr val="000000"/>
                </a:solidFill>
                <a:latin typeface="Courier New" panose="02070309020205020404" pitchFamily="49" charset="0"/>
              </a:rPr>
              <a:t>14 rows selected.</a:t>
            </a:r>
          </a:p>
        </p:txBody>
      </p:sp>
      <p:sp>
        <p:nvSpPr>
          <p:cNvPr id="199682" name="Rectangle 2"/>
          <p:cNvSpPr>
            <a:spLocks noChangeArrowheads="1"/>
          </p:cNvSpPr>
          <p:nvPr/>
        </p:nvSpPr>
        <p:spPr bwMode="blackWhite">
          <a:xfrm>
            <a:off x="881899" y="905710"/>
            <a:ext cx="8101541" cy="939632"/>
          </a:xfrm>
          <a:prstGeom prst="rect">
            <a:avLst/>
          </a:prstGeom>
          <a:solidFill>
            <a:schemeClr val="bg1"/>
          </a:solidFill>
          <a:ln w="9525">
            <a:noFill/>
            <a:miter lim="800000"/>
            <a:headEnd/>
            <a:tailEnd/>
          </a:ln>
          <a:effectLst>
            <a:outerShdw blurRad="508000" dist="127000" dir="42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tabLst>
                <a:tab pos="1200150" algn="l"/>
              </a:tabLst>
              <a:defRPr sz="3200">
                <a:solidFill>
                  <a:schemeClr val="tx1"/>
                </a:solidFill>
                <a:latin typeface="Arial" panose="020B0604020202020204" pitchFamily="34" charset="0"/>
                <a:ea typeface="宋体" panose="02010600030101010101" pitchFamily="2" charset="-122"/>
              </a:defRPr>
            </a:lvl1pPr>
            <a:lvl2pPr marL="742950" indent="-285750">
              <a:tabLst>
                <a:tab pos="1200150" algn="l"/>
              </a:tabLst>
              <a:defRPr sz="3200">
                <a:solidFill>
                  <a:schemeClr val="tx1"/>
                </a:solidFill>
                <a:latin typeface="Arial" panose="020B0604020202020204" pitchFamily="34" charset="0"/>
                <a:ea typeface="宋体" panose="02010600030101010101" pitchFamily="2" charset="-122"/>
              </a:defRPr>
            </a:lvl2pPr>
            <a:lvl3pPr marL="1143000" indent="-228600">
              <a:tabLst>
                <a:tab pos="1200150" algn="l"/>
              </a:tabLst>
              <a:defRPr sz="3200">
                <a:solidFill>
                  <a:schemeClr val="tx1"/>
                </a:solidFill>
                <a:latin typeface="Arial" panose="020B0604020202020204" pitchFamily="34" charset="0"/>
                <a:ea typeface="宋体" panose="02010600030101010101" pitchFamily="2" charset="-122"/>
              </a:defRPr>
            </a:lvl3pPr>
            <a:lvl4pPr marL="1600200" indent="-228600">
              <a:tabLst>
                <a:tab pos="1200150" algn="l"/>
              </a:tabLst>
              <a:defRPr sz="3200">
                <a:solidFill>
                  <a:schemeClr val="tx1"/>
                </a:solidFill>
                <a:latin typeface="Arial" panose="020B0604020202020204" pitchFamily="34" charset="0"/>
                <a:ea typeface="宋体" panose="02010600030101010101" pitchFamily="2" charset="-122"/>
              </a:defRPr>
            </a:lvl4pPr>
            <a:lvl5pPr marL="2057400" indent="-228600">
              <a:tabLst>
                <a:tab pos="1200150" algn="l"/>
              </a:tabLst>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1200150" algn="l"/>
              </a:tabLs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1200150" algn="l"/>
              </a:tabLs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1200150" algn="l"/>
              </a:tabLs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1200150" algn="l"/>
              </a:tabLst>
              <a:defRPr sz="3200">
                <a:solidFill>
                  <a:schemeClr val="tx1"/>
                </a:solidFill>
                <a:latin typeface="Arial" panose="020B0604020202020204" pitchFamily="34" charset="0"/>
                <a:ea typeface="宋体" panose="02010600030101010101" pitchFamily="2" charset="-122"/>
              </a:defRPr>
            </a:lvl9pPr>
          </a:lstStyle>
          <a:p>
            <a:pPr indent="628650" defTabSz="1014227" eaLnBrk="1" hangingPunct="1">
              <a:lnSpc>
                <a:spcPts val="2600"/>
              </a:lnSpc>
              <a:tabLst>
                <a:tab pos="1200150" algn="l"/>
                <a:tab pos="2457450" algn="l"/>
              </a:tabLst>
            </a:pPr>
            <a:endParaRPr lang="en-US" altLang="zh-CN" sz="2000" b="1">
              <a:solidFill>
                <a:srgbClr val="000000"/>
              </a:solidFill>
              <a:latin typeface="Courier New" pitchFamily="49" charset="0"/>
            </a:endParaRPr>
          </a:p>
          <a:p>
            <a:pPr indent="628650" defTabSz="1014227" eaLnBrk="1" hangingPunct="1">
              <a:lnSpc>
                <a:spcPts val="2600"/>
              </a:lnSpc>
              <a:tabLst>
                <a:tab pos="1200150" algn="l"/>
                <a:tab pos="2457450" algn="l"/>
              </a:tabLst>
            </a:pPr>
            <a:endParaRPr lang="en-US" altLang="zh-CN" sz="2000" b="1">
              <a:solidFill>
                <a:srgbClr val="000000"/>
              </a:solidFill>
              <a:latin typeface="Courier New" pitchFamily="49" charset="0"/>
            </a:endParaRPr>
          </a:p>
        </p:txBody>
      </p:sp>
      <p:sp>
        <p:nvSpPr>
          <p:cNvPr id="199684" name="Rectangle 4"/>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600" tIns="50800" rIns="101600" bIns="50800" numCol="1" anchor="ctr" anchorCtr="0" compatLnSpc="1">
            <a:prstTxWarp prst="textNoShape">
              <a:avLst/>
            </a:prstTxWarp>
          </a:bodyPr>
          <a:lstStyle/>
          <a:p>
            <a:pPr eaLnBrk="1" hangingPunct="1"/>
            <a:r>
              <a:rPr lang="zh-CN" altLang="en-US" dirty="0"/>
              <a:t>降序排序</a:t>
            </a:r>
            <a:endParaRPr lang="en-US" altLang="zh-CN" dirty="0"/>
          </a:p>
        </p:txBody>
      </p:sp>
      <p:grpSp>
        <p:nvGrpSpPr>
          <p:cNvPr id="924677" name="Group 5"/>
          <p:cNvGrpSpPr>
            <a:grpSpLocks/>
          </p:cNvGrpSpPr>
          <p:nvPr/>
        </p:nvGrpSpPr>
        <p:grpSpPr bwMode="auto">
          <a:xfrm>
            <a:off x="4547723" y="1497336"/>
            <a:ext cx="3413122" cy="3376378"/>
            <a:chOff x="2645" y="1094"/>
            <a:chExt cx="1935" cy="2297"/>
          </a:xfrm>
        </p:grpSpPr>
        <p:sp>
          <p:nvSpPr>
            <p:cNvPr id="199688" name="Rectangle 6"/>
            <p:cNvSpPr>
              <a:spLocks noChangeArrowheads="1"/>
            </p:cNvSpPr>
            <p:nvPr/>
          </p:nvSpPr>
          <p:spPr bwMode="ltGray">
            <a:xfrm>
              <a:off x="2645" y="1094"/>
              <a:ext cx="520" cy="195"/>
            </a:xfrm>
            <a:prstGeom prst="rect">
              <a:avLst/>
            </a:prstGeom>
            <a:solidFill>
              <a:srgbClr val="FF5050">
                <a:alpha val="50195"/>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endParaRPr lang="zh-CN" altLang="en-US" sz="3556"/>
            </a:p>
          </p:txBody>
        </p:sp>
        <p:sp>
          <p:nvSpPr>
            <p:cNvPr id="199689" name="Rectangle 7"/>
            <p:cNvSpPr>
              <a:spLocks noChangeArrowheads="1"/>
            </p:cNvSpPr>
            <p:nvPr/>
          </p:nvSpPr>
          <p:spPr bwMode="ltGray">
            <a:xfrm>
              <a:off x="3735" y="1529"/>
              <a:ext cx="845" cy="1862"/>
            </a:xfrm>
            <a:prstGeom prst="rect">
              <a:avLst/>
            </a:prstGeom>
            <a:solidFill>
              <a:srgbClr val="FF5050">
                <a:alpha val="50195"/>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endParaRPr lang="zh-CN" altLang="en-US" sz="3556"/>
            </a:p>
          </p:txBody>
        </p:sp>
      </p:grpSp>
      <p:sp>
        <p:nvSpPr>
          <p:cNvPr id="199686" name="Rectangle 8"/>
          <p:cNvSpPr>
            <a:spLocks noChangeArrowheads="1"/>
          </p:cNvSpPr>
          <p:nvPr/>
        </p:nvSpPr>
        <p:spPr bwMode="blackWhite">
          <a:xfrm>
            <a:off x="1014662" y="936419"/>
            <a:ext cx="8129763" cy="8713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2306" tIns="51153" rIns="102306" bIns="51153" anchor="ctr"/>
          <a:lstStyle>
            <a:lvl1pPr>
              <a:tabLst>
                <a:tab pos="1200150" algn="l"/>
              </a:tabLst>
              <a:defRPr sz="3200">
                <a:solidFill>
                  <a:schemeClr val="tx1"/>
                </a:solidFill>
                <a:latin typeface="Arial" panose="020B0604020202020204" pitchFamily="34" charset="0"/>
                <a:ea typeface="宋体" panose="02010600030101010101" pitchFamily="2" charset="-122"/>
              </a:defRPr>
            </a:lvl1pPr>
            <a:lvl2pPr marL="742950" indent="-285750">
              <a:tabLst>
                <a:tab pos="1200150" algn="l"/>
              </a:tabLst>
              <a:defRPr sz="3200">
                <a:solidFill>
                  <a:schemeClr val="tx1"/>
                </a:solidFill>
                <a:latin typeface="Arial" panose="020B0604020202020204" pitchFamily="34" charset="0"/>
                <a:ea typeface="宋体" panose="02010600030101010101" pitchFamily="2" charset="-122"/>
              </a:defRPr>
            </a:lvl2pPr>
            <a:lvl3pPr marL="1143000" indent="-228600">
              <a:tabLst>
                <a:tab pos="1200150" algn="l"/>
              </a:tabLst>
              <a:defRPr sz="3200">
                <a:solidFill>
                  <a:schemeClr val="tx1"/>
                </a:solidFill>
                <a:latin typeface="Arial" panose="020B0604020202020204" pitchFamily="34" charset="0"/>
                <a:ea typeface="宋体" panose="02010600030101010101" pitchFamily="2" charset="-122"/>
              </a:defRPr>
            </a:lvl3pPr>
            <a:lvl4pPr marL="1600200" indent="-228600">
              <a:tabLst>
                <a:tab pos="1200150" algn="l"/>
              </a:tabLst>
              <a:defRPr sz="3200">
                <a:solidFill>
                  <a:schemeClr val="tx1"/>
                </a:solidFill>
                <a:latin typeface="Arial" panose="020B0604020202020204" pitchFamily="34" charset="0"/>
                <a:ea typeface="宋体" panose="02010600030101010101" pitchFamily="2" charset="-122"/>
              </a:defRPr>
            </a:lvl4pPr>
            <a:lvl5pPr marL="2057400" indent="-228600">
              <a:tabLst>
                <a:tab pos="1200150" algn="l"/>
              </a:tabLst>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1200150" algn="l"/>
              </a:tabLs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1200150" algn="l"/>
              </a:tabLs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1200150" algn="l"/>
              </a:tabLs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1200150" algn="l"/>
              </a:tabLst>
              <a:defRPr sz="3200">
                <a:solidFill>
                  <a:schemeClr val="tx1"/>
                </a:solidFill>
                <a:latin typeface="Arial" panose="020B0604020202020204" pitchFamily="34" charset="0"/>
                <a:ea typeface="宋体" panose="02010600030101010101" pitchFamily="2" charset="-122"/>
              </a:defRPr>
            </a:lvl9pPr>
          </a:lstStyle>
          <a:p>
            <a:r>
              <a:rPr lang="en-US" altLang="zh-CN" sz="2000" b="1">
                <a:solidFill>
                  <a:srgbClr val="000000"/>
                </a:solidFill>
                <a:latin typeface="Courier New" panose="02070309020205020404" pitchFamily="49" charset="0"/>
              </a:rPr>
              <a:t>     SELECT  	 ename, job, deptno, hiredate</a:t>
            </a:r>
          </a:p>
          <a:p>
            <a:r>
              <a:rPr lang="en-US" altLang="zh-CN" sz="2000" b="1">
                <a:solidFill>
                  <a:srgbClr val="000000"/>
                </a:solidFill>
                <a:latin typeface="Courier New" panose="02070309020205020404" pitchFamily="49" charset="0"/>
              </a:rPr>
              <a:t>     FROM    	 emp</a:t>
            </a:r>
          </a:p>
          <a:p>
            <a:r>
              <a:rPr lang="en-US" altLang="zh-CN" sz="2000" b="1">
                <a:solidFill>
                  <a:srgbClr val="000000"/>
                </a:solidFill>
                <a:latin typeface="Courier New" panose="02070309020205020404" pitchFamily="49" charset="0"/>
              </a:rPr>
              <a:t>     ORDER BY hiredate DESC</a:t>
            </a:r>
            <a:endParaRPr lang="en-US" altLang="zh-CN" sz="2000" b="1" dirty="0">
              <a:solidFill>
                <a:srgbClr val="000000"/>
              </a:solidFill>
              <a:latin typeface="Courier New" panose="02070309020205020404" pitchFamily="49" charset="0"/>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924677"/>
                                        </p:tgtEl>
                                        <p:attrNameLst>
                                          <p:attrName>style.visibility</p:attrName>
                                        </p:attrNameLst>
                                      </p:cBhvr>
                                      <p:to>
                                        <p:strVal val="visible"/>
                                      </p:to>
                                    </p:set>
                                    <p:animEffect transition="in" filter="wipe(up)">
                                      <p:cBhvr>
                                        <p:cTn id="7" dur="500"/>
                                        <p:tgtEl>
                                          <p:spTgt spid="9246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1" name="Rectangle 3"/>
          <p:cNvSpPr>
            <a:spLocks noChangeArrowheads="1"/>
          </p:cNvSpPr>
          <p:nvPr/>
        </p:nvSpPr>
        <p:spPr bwMode="blackWhite">
          <a:xfrm>
            <a:off x="917647" y="2017476"/>
            <a:ext cx="8099778" cy="3040944"/>
          </a:xfrm>
          <a:prstGeom prst="rect">
            <a:avLst/>
          </a:prstGeom>
          <a:solidFill>
            <a:schemeClr val="bg1"/>
          </a:solidFill>
          <a:ln w="9525">
            <a:noFill/>
            <a:miter lim="800000"/>
            <a:headEnd/>
            <a:tailEnd/>
          </a:ln>
          <a:effectLst>
            <a:outerShdw blurRad="508000" dist="127000" dir="42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tabLst>
                <a:tab pos="1200150" algn="l"/>
              </a:tabLst>
              <a:defRPr sz="3200">
                <a:solidFill>
                  <a:schemeClr val="tx1"/>
                </a:solidFill>
                <a:latin typeface="Arial" panose="020B0604020202020204" pitchFamily="34" charset="0"/>
                <a:ea typeface="宋体" panose="02010600030101010101" pitchFamily="2" charset="-122"/>
              </a:defRPr>
            </a:lvl1pPr>
            <a:lvl2pPr marL="742950" indent="-285750">
              <a:tabLst>
                <a:tab pos="1200150" algn="l"/>
              </a:tabLst>
              <a:defRPr sz="3200">
                <a:solidFill>
                  <a:schemeClr val="tx1"/>
                </a:solidFill>
                <a:latin typeface="Arial" panose="020B0604020202020204" pitchFamily="34" charset="0"/>
                <a:ea typeface="宋体" panose="02010600030101010101" pitchFamily="2" charset="-122"/>
              </a:defRPr>
            </a:lvl2pPr>
            <a:lvl3pPr marL="1143000" indent="-228600">
              <a:tabLst>
                <a:tab pos="1200150" algn="l"/>
              </a:tabLst>
              <a:defRPr sz="3200">
                <a:solidFill>
                  <a:schemeClr val="tx1"/>
                </a:solidFill>
                <a:latin typeface="Arial" panose="020B0604020202020204" pitchFamily="34" charset="0"/>
                <a:ea typeface="宋体" panose="02010600030101010101" pitchFamily="2" charset="-122"/>
              </a:defRPr>
            </a:lvl3pPr>
            <a:lvl4pPr marL="1600200" indent="-228600">
              <a:tabLst>
                <a:tab pos="1200150" algn="l"/>
              </a:tabLst>
              <a:defRPr sz="3200">
                <a:solidFill>
                  <a:schemeClr val="tx1"/>
                </a:solidFill>
                <a:latin typeface="Arial" panose="020B0604020202020204" pitchFamily="34" charset="0"/>
                <a:ea typeface="宋体" panose="02010600030101010101" pitchFamily="2" charset="-122"/>
              </a:defRPr>
            </a:lvl4pPr>
            <a:lvl5pPr marL="2057400" indent="-228600">
              <a:tabLst>
                <a:tab pos="1200150" algn="l"/>
              </a:tabLst>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1200150" algn="l"/>
              </a:tabLs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1200150" algn="l"/>
              </a:tabLs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1200150" algn="l"/>
              </a:tabLs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1200150" algn="l"/>
              </a:tabLst>
              <a:defRPr sz="3200">
                <a:solidFill>
                  <a:schemeClr val="tx1"/>
                </a:solidFill>
                <a:latin typeface="Arial" panose="020B0604020202020204" pitchFamily="34" charset="0"/>
                <a:ea typeface="宋体" panose="02010600030101010101" pitchFamily="2" charset="-122"/>
              </a:defRPr>
            </a:lvl9pPr>
          </a:lstStyle>
          <a:p>
            <a:pPr indent="628650" defTabSz="1014227" eaLnBrk="1" hangingPunct="1">
              <a:lnSpc>
                <a:spcPts val="2600"/>
              </a:lnSpc>
              <a:tabLst>
                <a:tab pos="1200150" algn="l"/>
                <a:tab pos="2457450" algn="l"/>
              </a:tabLst>
            </a:pPr>
            <a:endParaRPr lang="en-US" altLang="zh-CN" sz="2000" b="1">
              <a:solidFill>
                <a:srgbClr val="000000"/>
              </a:solidFill>
              <a:latin typeface="Courier New" pitchFamily="49" charset="0"/>
            </a:endParaRPr>
          </a:p>
          <a:p>
            <a:pPr indent="628650" defTabSz="1014227" eaLnBrk="1" hangingPunct="1">
              <a:lnSpc>
                <a:spcPts val="2600"/>
              </a:lnSpc>
              <a:tabLst>
                <a:tab pos="1200150" algn="l"/>
                <a:tab pos="2457450" algn="l"/>
              </a:tabLst>
            </a:pPr>
            <a:endParaRPr lang="en-US" altLang="zh-CN" sz="2000" b="1">
              <a:solidFill>
                <a:srgbClr val="000000"/>
              </a:solidFill>
              <a:latin typeface="Courier New" pitchFamily="49" charset="0"/>
            </a:endParaRPr>
          </a:p>
        </p:txBody>
      </p:sp>
      <p:sp>
        <p:nvSpPr>
          <p:cNvPr id="201735" name="Rectangle 10"/>
          <p:cNvSpPr>
            <a:spLocks noChangeArrowheads="1"/>
          </p:cNvSpPr>
          <p:nvPr/>
        </p:nvSpPr>
        <p:spPr bwMode="blackWhite">
          <a:xfrm>
            <a:off x="903536" y="2137420"/>
            <a:ext cx="8128000" cy="31608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2306" tIns="51153" rIns="102306" bIns="51153" anchor="ctr"/>
          <a:lstStyle>
            <a:lvl1pPr>
              <a:tabLst>
                <a:tab pos="1200150" algn="l"/>
              </a:tabLst>
              <a:defRPr sz="3200">
                <a:solidFill>
                  <a:schemeClr val="tx1"/>
                </a:solidFill>
                <a:latin typeface="Arial" panose="020B0604020202020204" pitchFamily="34" charset="0"/>
                <a:ea typeface="宋体" panose="02010600030101010101" pitchFamily="2" charset="-122"/>
              </a:defRPr>
            </a:lvl1pPr>
            <a:lvl2pPr marL="742950" indent="-285750">
              <a:tabLst>
                <a:tab pos="1200150" algn="l"/>
              </a:tabLst>
              <a:defRPr sz="3200">
                <a:solidFill>
                  <a:schemeClr val="tx1"/>
                </a:solidFill>
                <a:latin typeface="Arial" panose="020B0604020202020204" pitchFamily="34" charset="0"/>
                <a:ea typeface="宋体" panose="02010600030101010101" pitchFamily="2" charset="-122"/>
              </a:defRPr>
            </a:lvl2pPr>
            <a:lvl3pPr marL="1143000" indent="-228600">
              <a:tabLst>
                <a:tab pos="1200150" algn="l"/>
              </a:tabLst>
              <a:defRPr sz="3200">
                <a:solidFill>
                  <a:schemeClr val="tx1"/>
                </a:solidFill>
                <a:latin typeface="Arial" panose="020B0604020202020204" pitchFamily="34" charset="0"/>
                <a:ea typeface="宋体" panose="02010600030101010101" pitchFamily="2" charset="-122"/>
              </a:defRPr>
            </a:lvl3pPr>
            <a:lvl4pPr marL="1600200" indent="-228600">
              <a:tabLst>
                <a:tab pos="1200150" algn="l"/>
              </a:tabLst>
              <a:defRPr sz="3200">
                <a:solidFill>
                  <a:schemeClr val="tx1"/>
                </a:solidFill>
                <a:latin typeface="Arial" panose="020B0604020202020204" pitchFamily="34" charset="0"/>
                <a:ea typeface="宋体" panose="02010600030101010101" pitchFamily="2" charset="-122"/>
              </a:defRPr>
            </a:lvl4pPr>
            <a:lvl5pPr marL="2057400" indent="-228600">
              <a:tabLst>
                <a:tab pos="1200150" algn="l"/>
              </a:tabLst>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1200150" algn="l"/>
              </a:tabLs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1200150" algn="l"/>
              </a:tabLs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1200150" algn="l"/>
              </a:tabLs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1200150" algn="l"/>
              </a:tabLst>
              <a:defRPr sz="3200">
                <a:solidFill>
                  <a:schemeClr val="tx1"/>
                </a:solidFill>
                <a:latin typeface="Arial" panose="020B0604020202020204" pitchFamily="34" charset="0"/>
                <a:ea typeface="宋体" panose="02010600030101010101" pitchFamily="2" charset="-122"/>
              </a:defRPr>
            </a:lvl9pPr>
          </a:lstStyle>
          <a:p>
            <a:r>
              <a:rPr lang="en-US" altLang="zh-CN" sz="2000" b="1" dirty="0">
                <a:solidFill>
                  <a:srgbClr val="000000"/>
                </a:solidFill>
                <a:latin typeface="Courier New" panose="02070309020205020404" pitchFamily="49" charset="0"/>
              </a:rPr>
              <a:t>    EMPNO ENAME         ANNSAL</a:t>
            </a:r>
          </a:p>
          <a:p>
            <a:r>
              <a:rPr lang="en-US" altLang="zh-CN" sz="2000" b="1" dirty="0">
                <a:solidFill>
                  <a:srgbClr val="000000"/>
                </a:solidFill>
                <a:latin typeface="Courier New" panose="02070309020205020404" pitchFamily="49" charset="0"/>
              </a:rPr>
              <a:t>--------- ---------- ---------</a:t>
            </a:r>
          </a:p>
          <a:p>
            <a:r>
              <a:rPr lang="en-US" altLang="zh-CN" sz="2000" b="1" dirty="0">
                <a:solidFill>
                  <a:srgbClr val="000000"/>
                </a:solidFill>
                <a:latin typeface="Courier New" panose="02070309020205020404" pitchFamily="49" charset="0"/>
              </a:rPr>
              <a:t>     7369 SMITH           9600</a:t>
            </a:r>
          </a:p>
          <a:p>
            <a:r>
              <a:rPr lang="en-US" altLang="zh-CN" sz="2000" b="1" dirty="0">
                <a:solidFill>
                  <a:srgbClr val="000000"/>
                </a:solidFill>
                <a:latin typeface="Courier New" panose="02070309020205020404" pitchFamily="49" charset="0"/>
              </a:rPr>
              <a:t>     7900 JAMES          11400</a:t>
            </a:r>
          </a:p>
          <a:p>
            <a:r>
              <a:rPr lang="en-US" altLang="zh-CN" sz="2000" b="1" dirty="0">
                <a:solidFill>
                  <a:srgbClr val="000000"/>
                </a:solidFill>
                <a:latin typeface="Courier New" panose="02070309020205020404" pitchFamily="49" charset="0"/>
              </a:rPr>
              <a:t>     7876 ADAMS          13200</a:t>
            </a:r>
          </a:p>
          <a:p>
            <a:r>
              <a:rPr lang="en-US" altLang="zh-CN" sz="2000" b="1" dirty="0">
                <a:solidFill>
                  <a:srgbClr val="000000"/>
                </a:solidFill>
                <a:latin typeface="Courier New" panose="02070309020205020404" pitchFamily="49" charset="0"/>
              </a:rPr>
              <a:t>     7654 MARTIN         15000</a:t>
            </a:r>
          </a:p>
          <a:p>
            <a:r>
              <a:rPr lang="en-US" altLang="zh-CN" sz="2000" b="1" dirty="0">
                <a:solidFill>
                  <a:srgbClr val="000000"/>
                </a:solidFill>
                <a:latin typeface="Courier New" panose="02070309020205020404" pitchFamily="49" charset="0"/>
              </a:rPr>
              <a:t>     7521 WARD           15000</a:t>
            </a:r>
          </a:p>
          <a:p>
            <a:r>
              <a:rPr lang="en-US" altLang="zh-CN" sz="2000" b="1" dirty="0">
                <a:solidFill>
                  <a:srgbClr val="000000"/>
                </a:solidFill>
                <a:latin typeface="Courier New" panose="02070309020205020404" pitchFamily="49" charset="0"/>
              </a:rPr>
              <a:t>     7934 MILLER         15600</a:t>
            </a:r>
          </a:p>
          <a:p>
            <a:r>
              <a:rPr lang="en-US" altLang="zh-CN" sz="2000" b="1" dirty="0">
                <a:solidFill>
                  <a:srgbClr val="000000"/>
                </a:solidFill>
                <a:latin typeface="Courier New" panose="02070309020205020404" pitchFamily="49" charset="0"/>
              </a:rPr>
              <a:t>     7844 TURNER         18000</a:t>
            </a:r>
          </a:p>
          <a:p>
            <a:r>
              <a:rPr lang="en-US" altLang="zh-CN" sz="2000" b="1" dirty="0">
                <a:solidFill>
                  <a:srgbClr val="000000"/>
                </a:solidFill>
                <a:latin typeface="Courier New" panose="02070309020205020404" pitchFamily="49" charset="0"/>
              </a:rPr>
              <a:t>...</a:t>
            </a:r>
          </a:p>
          <a:p>
            <a:r>
              <a:rPr lang="en-US" altLang="zh-CN" sz="2000" b="1" dirty="0">
                <a:solidFill>
                  <a:srgbClr val="000000"/>
                </a:solidFill>
                <a:latin typeface="Courier New" panose="02070309020205020404" pitchFamily="49" charset="0"/>
              </a:rPr>
              <a:t>14 rows selected.</a:t>
            </a:r>
          </a:p>
        </p:txBody>
      </p:sp>
      <p:sp>
        <p:nvSpPr>
          <p:cNvPr id="201730" name="Rectangle 2"/>
          <p:cNvSpPr>
            <a:spLocks noChangeArrowheads="1"/>
          </p:cNvSpPr>
          <p:nvPr/>
        </p:nvSpPr>
        <p:spPr bwMode="blackWhite">
          <a:xfrm>
            <a:off x="917647" y="909753"/>
            <a:ext cx="8101541" cy="848431"/>
          </a:xfrm>
          <a:prstGeom prst="rect">
            <a:avLst/>
          </a:prstGeom>
          <a:solidFill>
            <a:schemeClr val="bg1"/>
          </a:solidFill>
          <a:ln w="9525">
            <a:noFill/>
            <a:miter lim="800000"/>
            <a:headEnd/>
            <a:tailEnd/>
          </a:ln>
          <a:effectLst>
            <a:outerShdw blurRad="508000" dist="127000" dir="42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tabLst>
                <a:tab pos="1200150" algn="l"/>
              </a:tabLst>
              <a:defRPr sz="3200">
                <a:solidFill>
                  <a:schemeClr val="tx1"/>
                </a:solidFill>
                <a:latin typeface="Arial" panose="020B0604020202020204" pitchFamily="34" charset="0"/>
                <a:ea typeface="宋体" panose="02010600030101010101" pitchFamily="2" charset="-122"/>
              </a:defRPr>
            </a:lvl1pPr>
            <a:lvl2pPr marL="742950" indent="-285750">
              <a:tabLst>
                <a:tab pos="1200150" algn="l"/>
              </a:tabLst>
              <a:defRPr sz="3200">
                <a:solidFill>
                  <a:schemeClr val="tx1"/>
                </a:solidFill>
                <a:latin typeface="Arial" panose="020B0604020202020204" pitchFamily="34" charset="0"/>
                <a:ea typeface="宋体" panose="02010600030101010101" pitchFamily="2" charset="-122"/>
              </a:defRPr>
            </a:lvl2pPr>
            <a:lvl3pPr marL="1143000" indent="-228600">
              <a:tabLst>
                <a:tab pos="1200150" algn="l"/>
              </a:tabLst>
              <a:defRPr sz="3200">
                <a:solidFill>
                  <a:schemeClr val="tx1"/>
                </a:solidFill>
                <a:latin typeface="Arial" panose="020B0604020202020204" pitchFamily="34" charset="0"/>
                <a:ea typeface="宋体" panose="02010600030101010101" pitchFamily="2" charset="-122"/>
              </a:defRPr>
            </a:lvl3pPr>
            <a:lvl4pPr marL="1600200" indent="-228600">
              <a:tabLst>
                <a:tab pos="1200150" algn="l"/>
              </a:tabLst>
              <a:defRPr sz="3200">
                <a:solidFill>
                  <a:schemeClr val="tx1"/>
                </a:solidFill>
                <a:latin typeface="Arial" panose="020B0604020202020204" pitchFamily="34" charset="0"/>
                <a:ea typeface="宋体" panose="02010600030101010101" pitchFamily="2" charset="-122"/>
              </a:defRPr>
            </a:lvl4pPr>
            <a:lvl5pPr marL="2057400" indent="-228600">
              <a:tabLst>
                <a:tab pos="1200150" algn="l"/>
              </a:tabLst>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1200150" algn="l"/>
              </a:tabLs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1200150" algn="l"/>
              </a:tabLs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1200150" algn="l"/>
              </a:tabLs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1200150" algn="l"/>
              </a:tabLst>
              <a:defRPr sz="3200">
                <a:solidFill>
                  <a:schemeClr val="tx1"/>
                </a:solidFill>
                <a:latin typeface="Arial" panose="020B0604020202020204" pitchFamily="34" charset="0"/>
                <a:ea typeface="宋体" panose="02010600030101010101" pitchFamily="2" charset="-122"/>
              </a:defRPr>
            </a:lvl9pPr>
          </a:lstStyle>
          <a:p>
            <a:pPr indent="628650" defTabSz="1014227" eaLnBrk="1" hangingPunct="1">
              <a:lnSpc>
                <a:spcPts val="2600"/>
              </a:lnSpc>
              <a:tabLst>
                <a:tab pos="1200150" algn="l"/>
                <a:tab pos="2457450" algn="l"/>
              </a:tabLst>
            </a:pPr>
            <a:endParaRPr lang="en-US" altLang="zh-CN" sz="2000" b="1">
              <a:solidFill>
                <a:srgbClr val="000000"/>
              </a:solidFill>
              <a:latin typeface="Courier New" pitchFamily="49" charset="0"/>
            </a:endParaRPr>
          </a:p>
          <a:p>
            <a:pPr indent="628650" defTabSz="1014227" eaLnBrk="1" hangingPunct="1">
              <a:lnSpc>
                <a:spcPts val="2600"/>
              </a:lnSpc>
              <a:tabLst>
                <a:tab pos="1200150" algn="l"/>
                <a:tab pos="2457450" algn="l"/>
              </a:tabLst>
            </a:pPr>
            <a:endParaRPr lang="en-US" altLang="zh-CN" sz="2000" b="1">
              <a:solidFill>
                <a:srgbClr val="000000"/>
              </a:solidFill>
              <a:latin typeface="Courier New" pitchFamily="49" charset="0"/>
            </a:endParaRPr>
          </a:p>
        </p:txBody>
      </p:sp>
      <p:sp>
        <p:nvSpPr>
          <p:cNvPr id="201732" name="Rectangle 4"/>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600" tIns="50800" rIns="101600" bIns="50800" numCol="1" anchor="ctr" anchorCtr="0" compatLnSpc="1">
            <a:prstTxWarp prst="textNoShape">
              <a:avLst/>
            </a:prstTxWarp>
          </a:bodyPr>
          <a:lstStyle/>
          <a:p>
            <a:pPr eaLnBrk="1" hangingPunct="1"/>
            <a:r>
              <a:t>别名列的排序</a:t>
            </a:r>
            <a:endParaRPr lang="en-US" altLang="zh-CN"/>
          </a:p>
        </p:txBody>
      </p:sp>
      <p:grpSp>
        <p:nvGrpSpPr>
          <p:cNvPr id="926725" name="Group 5"/>
          <p:cNvGrpSpPr>
            <a:grpSpLocks/>
          </p:cNvGrpSpPr>
          <p:nvPr/>
        </p:nvGrpSpPr>
        <p:grpSpPr bwMode="auto">
          <a:xfrm>
            <a:off x="3048424" y="897407"/>
            <a:ext cx="4318000" cy="4047826"/>
            <a:chOff x="1784" y="782"/>
            <a:chExt cx="2448" cy="2753"/>
          </a:xfrm>
        </p:grpSpPr>
        <p:sp>
          <p:nvSpPr>
            <p:cNvPr id="201736" name="Rectangle 6"/>
            <p:cNvSpPr>
              <a:spLocks noChangeArrowheads="1"/>
            </p:cNvSpPr>
            <p:nvPr/>
          </p:nvSpPr>
          <p:spPr bwMode="ltGray">
            <a:xfrm>
              <a:off x="1784" y="1187"/>
              <a:ext cx="696" cy="195"/>
            </a:xfrm>
            <a:prstGeom prst="rect">
              <a:avLst/>
            </a:prstGeom>
            <a:solidFill>
              <a:srgbClr val="FF5050">
                <a:alpha val="50195"/>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endParaRPr lang="zh-CN" altLang="en-US" sz="3556"/>
            </a:p>
          </p:txBody>
        </p:sp>
        <p:sp>
          <p:nvSpPr>
            <p:cNvPr id="201737" name="Rectangle 7"/>
            <p:cNvSpPr>
              <a:spLocks noChangeArrowheads="1"/>
            </p:cNvSpPr>
            <p:nvPr/>
          </p:nvSpPr>
          <p:spPr bwMode="ltGray">
            <a:xfrm>
              <a:off x="2480" y="1560"/>
              <a:ext cx="864" cy="1975"/>
            </a:xfrm>
            <a:prstGeom prst="rect">
              <a:avLst/>
            </a:prstGeom>
            <a:solidFill>
              <a:srgbClr val="FF5050">
                <a:alpha val="50195"/>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endParaRPr lang="zh-CN" altLang="en-US" sz="3556"/>
            </a:p>
          </p:txBody>
        </p:sp>
        <p:sp>
          <p:nvSpPr>
            <p:cNvPr id="201738" name="Rectangle 8"/>
            <p:cNvSpPr>
              <a:spLocks noChangeArrowheads="1"/>
            </p:cNvSpPr>
            <p:nvPr/>
          </p:nvSpPr>
          <p:spPr bwMode="ltGray">
            <a:xfrm>
              <a:off x="3592" y="782"/>
              <a:ext cx="640" cy="195"/>
            </a:xfrm>
            <a:prstGeom prst="rect">
              <a:avLst/>
            </a:prstGeom>
            <a:solidFill>
              <a:srgbClr val="FF5050">
                <a:alpha val="50195"/>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endParaRPr lang="zh-CN" altLang="en-US" sz="3556"/>
            </a:p>
          </p:txBody>
        </p:sp>
      </p:grpSp>
      <p:sp>
        <p:nvSpPr>
          <p:cNvPr id="201734" name="Rectangle 9"/>
          <p:cNvSpPr>
            <a:spLocks noChangeArrowheads="1"/>
          </p:cNvSpPr>
          <p:nvPr/>
        </p:nvSpPr>
        <p:spPr bwMode="blackWhite">
          <a:xfrm>
            <a:off x="903536" y="897407"/>
            <a:ext cx="8129763" cy="8713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2306" tIns="51153" rIns="102306" bIns="51153" anchor="ctr"/>
          <a:lstStyle>
            <a:lvl1pPr>
              <a:tabLst>
                <a:tab pos="1200150" algn="l"/>
              </a:tabLst>
              <a:defRPr sz="3200">
                <a:solidFill>
                  <a:schemeClr val="tx1"/>
                </a:solidFill>
                <a:latin typeface="Arial" panose="020B0604020202020204" pitchFamily="34" charset="0"/>
                <a:ea typeface="宋体" panose="02010600030101010101" pitchFamily="2" charset="-122"/>
              </a:defRPr>
            </a:lvl1pPr>
            <a:lvl2pPr marL="742950" indent="-285750">
              <a:tabLst>
                <a:tab pos="1200150" algn="l"/>
              </a:tabLst>
              <a:defRPr sz="3200">
                <a:solidFill>
                  <a:schemeClr val="tx1"/>
                </a:solidFill>
                <a:latin typeface="Arial" panose="020B0604020202020204" pitchFamily="34" charset="0"/>
                <a:ea typeface="宋体" panose="02010600030101010101" pitchFamily="2" charset="-122"/>
              </a:defRPr>
            </a:lvl2pPr>
            <a:lvl3pPr marL="1143000" indent="-228600">
              <a:tabLst>
                <a:tab pos="1200150" algn="l"/>
              </a:tabLst>
              <a:defRPr sz="3200">
                <a:solidFill>
                  <a:schemeClr val="tx1"/>
                </a:solidFill>
                <a:latin typeface="Arial" panose="020B0604020202020204" pitchFamily="34" charset="0"/>
                <a:ea typeface="宋体" panose="02010600030101010101" pitchFamily="2" charset="-122"/>
              </a:defRPr>
            </a:lvl3pPr>
            <a:lvl4pPr marL="1600200" indent="-228600">
              <a:tabLst>
                <a:tab pos="1200150" algn="l"/>
              </a:tabLst>
              <a:defRPr sz="3200">
                <a:solidFill>
                  <a:schemeClr val="tx1"/>
                </a:solidFill>
                <a:latin typeface="Arial" panose="020B0604020202020204" pitchFamily="34" charset="0"/>
                <a:ea typeface="宋体" panose="02010600030101010101" pitchFamily="2" charset="-122"/>
              </a:defRPr>
            </a:lvl4pPr>
            <a:lvl5pPr marL="2057400" indent="-228600">
              <a:tabLst>
                <a:tab pos="1200150" algn="l"/>
              </a:tabLst>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1200150" algn="l"/>
              </a:tabLs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1200150" algn="l"/>
              </a:tabLs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1200150" algn="l"/>
              </a:tabLs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1200150" algn="l"/>
              </a:tabLst>
              <a:defRPr sz="3200">
                <a:solidFill>
                  <a:schemeClr val="tx1"/>
                </a:solidFill>
                <a:latin typeface="Arial" panose="020B0604020202020204" pitchFamily="34" charset="0"/>
                <a:ea typeface="宋体" panose="02010600030101010101" pitchFamily="2" charset="-122"/>
              </a:defRPr>
            </a:lvl9pPr>
          </a:lstStyle>
          <a:p>
            <a:r>
              <a:rPr lang="en-US" altLang="zh-CN" sz="2000" b="1">
                <a:solidFill>
                  <a:srgbClr val="000000"/>
                </a:solidFill>
                <a:latin typeface="Courier New" panose="02070309020205020404" pitchFamily="49" charset="0"/>
              </a:rPr>
              <a:t>     SELECT   empno, ename, sal*12 annsal</a:t>
            </a:r>
          </a:p>
          <a:p>
            <a:r>
              <a:rPr lang="en-US" altLang="zh-CN" sz="2000" b="1">
                <a:solidFill>
                  <a:srgbClr val="000000"/>
                </a:solidFill>
                <a:latin typeface="Courier New" panose="02070309020205020404" pitchFamily="49" charset="0"/>
              </a:rPr>
              <a:t>     FROM     emp</a:t>
            </a:r>
          </a:p>
          <a:p>
            <a:r>
              <a:rPr lang="en-US" altLang="zh-CN" sz="2000" b="1">
                <a:solidFill>
                  <a:srgbClr val="000000"/>
                </a:solidFill>
                <a:latin typeface="Courier New" panose="02070309020205020404" pitchFamily="49" charset="0"/>
              </a:rPr>
              <a:t>     ORDER BY annsal</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926725"/>
                                        </p:tgtEl>
                                        <p:attrNameLst>
                                          <p:attrName>style.visibility</p:attrName>
                                        </p:attrNameLst>
                                      </p:cBhvr>
                                      <p:to>
                                        <p:strVal val="visible"/>
                                      </p:to>
                                    </p:set>
                                    <p:animEffect transition="in" filter="wipe(up)">
                                      <p:cBhvr>
                                        <p:cTn id="7" dur="500"/>
                                        <p:tgtEl>
                                          <p:spTgt spid="9267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Rectangle 2"/>
          <p:cNvSpPr>
            <a:spLocks noChangeArrowheads="1"/>
          </p:cNvSpPr>
          <p:nvPr/>
        </p:nvSpPr>
        <p:spPr bwMode="blackWhite">
          <a:xfrm>
            <a:off x="841281" y="1343201"/>
            <a:ext cx="7641167" cy="952500"/>
          </a:xfrm>
          <a:prstGeom prst="rect">
            <a:avLst/>
          </a:prstGeom>
          <a:solidFill>
            <a:schemeClr val="bg1"/>
          </a:solidFill>
          <a:ln w="9525">
            <a:noFill/>
            <a:miter lim="800000"/>
            <a:headEnd/>
            <a:tailEnd/>
          </a:ln>
          <a:effectLst>
            <a:outerShdw blurRad="508000" dist="127000" dir="42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tabLst>
                <a:tab pos="1200150" algn="l"/>
              </a:tabLst>
              <a:defRPr sz="3200">
                <a:solidFill>
                  <a:schemeClr val="tx1"/>
                </a:solidFill>
                <a:latin typeface="Arial" panose="020B0604020202020204" pitchFamily="34" charset="0"/>
                <a:ea typeface="宋体" panose="02010600030101010101" pitchFamily="2" charset="-122"/>
              </a:defRPr>
            </a:lvl1pPr>
            <a:lvl2pPr marL="742950" indent="-285750">
              <a:tabLst>
                <a:tab pos="1200150" algn="l"/>
              </a:tabLst>
              <a:defRPr sz="3200">
                <a:solidFill>
                  <a:schemeClr val="tx1"/>
                </a:solidFill>
                <a:latin typeface="Arial" panose="020B0604020202020204" pitchFamily="34" charset="0"/>
                <a:ea typeface="宋体" panose="02010600030101010101" pitchFamily="2" charset="-122"/>
              </a:defRPr>
            </a:lvl2pPr>
            <a:lvl3pPr marL="1143000" indent="-228600">
              <a:tabLst>
                <a:tab pos="1200150" algn="l"/>
              </a:tabLst>
              <a:defRPr sz="3200">
                <a:solidFill>
                  <a:schemeClr val="tx1"/>
                </a:solidFill>
                <a:latin typeface="Arial" panose="020B0604020202020204" pitchFamily="34" charset="0"/>
                <a:ea typeface="宋体" panose="02010600030101010101" pitchFamily="2" charset="-122"/>
              </a:defRPr>
            </a:lvl3pPr>
            <a:lvl4pPr marL="1600200" indent="-228600">
              <a:tabLst>
                <a:tab pos="1200150" algn="l"/>
              </a:tabLst>
              <a:defRPr sz="3200">
                <a:solidFill>
                  <a:schemeClr val="tx1"/>
                </a:solidFill>
                <a:latin typeface="Arial" panose="020B0604020202020204" pitchFamily="34" charset="0"/>
                <a:ea typeface="宋体" panose="02010600030101010101" pitchFamily="2" charset="-122"/>
              </a:defRPr>
            </a:lvl4pPr>
            <a:lvl5pPr marL="2057400" indent="-228600">
              <a:tabLst>
                <a:tab pos="1200150" algn="l"/>
              </a:tabLst>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1200150" algn="l"/>
              </a:tabLs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1200150" algn="l"/>
              </a:tabLs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1200150" algn="l"/>
              </a:tabLs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1200150" algn="l"/>
              </a:tabLst>
              <a:defRPr sz="3200">
                <a:solidFill>
                  <a:schemeClr val="tx1"/>
                </a:solidFill>
                <a:latin typeface="Arial" panose="020B0604020202020204" pitchFamily="34" charset="0"/>
                <a:ea typeface="宋体" panose="02010600030101010101" pitchFamily="2" charset="-122"/>
              </a:defRPr>
            </a:lvl9pPr>
          </a:lstStyle>
          <a:p>
            <a:pPr indent="628650" defTabSz="1014227" eaLnBrk="1" hangingPunct="1">
              <a:lnSpc>
                <a:spcPts val="2600"/>
              </a:lnSpc>
              <a:tabLst>
                <a:tab pos="1200150" algn="l"/>
                <a:tab pos="2457450" algn="l"/>
              </a:tabLst>
            </a:pPr>
            <a:endParaRPr lang="en-US" altLang="zh-CN" sz="2000" b="1">
              <a:solidFill>
                <a:srgbClr val="000000"/>
              </a:solidFill>
              <a:latin typeface="Courier New" pitchFamily="49" charset="0"/>
            </a:endParaRPr>
          </a:p>
          <a:p>
            <a:pPr indent="628650" defTabSz="1014227" eaLnBrk="1" hangingPunct="1">
              <a:lnSpc>
                <a:spcPts val="2600"/>
              </a:lnSpc>
              <a:tabLst>
                <a:tab pos="1200150" algn="l"/>
                <a:tab pos="2457450" algn="l"/>
              </a:tabLst>
            </a:pPr>
            <a:endParaRPr lang="en-US" altLang="zh-CN" sz="2000" b="1">
              <a:solidFill>
                <a:srgbClr val="000000"/>
              </a:solidFill>
              <a:latin typeface="Courier New" pitchFamily="49" charset="0"/>
            </a:endParaRPr>
          </a:p>
        </p:txBody>
      </p:sp>
      <p:sp>
        <p:nvSpPr>
          <p:cNvPr id="203779" name="Rectangle 3"/>
          <p:cNvSpPr>
            <a:spLocks noChangeArrowheads="1"/>
          </p:cNvSpPr>
          <p:nvPr/>
        </p:nvSpPr>
        <p:spPr bwMode="blackWhite">
          <a:xfrm>
            <a:off x="841281" y="2396243"/>
            <a:ext cx="7641167" cy="2148417"/>
          </a:xfrm>
          <a:prstGeom prst="rect">
            <a:avLst/>
          </a:prstGeom>
          <a:solidFill>
            <a:schemeClr val="bg1"/>
          </a:solidFill>
          <a:ln w="9525">
            <a:noFill/>
            <a:miter lim="800000"/>
            <a:headEnd/>
            <a:tailEnd/>
          </a:ln>
          <a:effectLst>
            <a:outerShdw blurRad="508000" dist="127000" dir="42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tabLst>
                <a:tab pos="1200150" algn="l"/>
              </a:tabLst>
              <a:defRPr sz="3200">
                <a:solidFill>
                  <a:schemeClr val="tx1"/>
                </a:solidFill>
                <a:latin typeface="Arial" panose="020B0604020202020204" pitchFamily="34" charset="0"/>
                <a:ea typeface="宋体" panose="02010600030101010101" pitchFamily="2" charset="-122"/>
              </a:defRPr>
            </a:lvl1pPr>
            <a:lvl2pPr marL="742950" indent="-285750">
              <a:tabLst>
                <a:tab pos="1200150" algn="l"/>
              </a:tabLst>
              <a:defRPr sz="3200">
                <a:solidFill>
                  <a:schemeClr val="tx1"/>
                </a:solidFill>
                <a:latin typeface="Arial" panose="020B0604020202020204" pitchFamily="34" charset="0"/>
                <a:ea typeface="宋体" panose="02010600030101010101" pitchFamily="2" charset="-122"/>
              </a:defRPr>
            </a:lvl2pPr>
            <a:lvl3pPr marL="1143000" indent="-228600">
              <a:tabLst>
                <a:tab pos="1200150" algn="l"/>
              </a:tabLst>
              <a:defRPr sz="3200">
                <a:solidFill>
                  <a:schemeClr val="tx1"/>
                </a:solidFill>
                <a:latin typeface="Arial" panose="020B0604020202020204" pitchFamily="34" charset="0"/>
                <a:ea typeface="宋体" panose="02010600030101010101" pitchFamily="2" charset="-122"/>
              </a:defRPr>
            </a:lvl3pPr>
            <a:lvl4pPr marL="1600200" indent="-228600">
              <a:tabLst>
                <a:tab pos="1200150" algn="l"/>
              </a:tabLst>
              <a:defRPr sz="3200">
                <a:solidFill>
                  <a:schemeClr val="tx1"/>
                </a:solidFill>
                <a:latin typeface="Arial" panose="020B0604020202020204" pitchFamily="34" charset="0"/>
                <a:ea typeface="宋体" panose="02010600030101010101" pitchFamily="2" charset="-122"/>
              </a:defRPr>
            </a:lvl4pPr>
            <a:lvl5pPr marL="2057400" indent="-228600">
              <a:tabLst>
                <a:tab pos="1200150" algn="l"/>
              </a:tabLst>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1200150" algn="l"/>
              </a:tabLs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1200150" algn="l"/>
              </a:tabLs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1200150" algn="l"/>
              </a:tabLs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1200150" algn="l"/>
              </a:tabLst>
              <a:defRPr sz="3200">
                <a:solidFill>
                  <a:schemeClr val="tx1"/>
                </a:solidFill>
                <a:latin typeface="Arial" panose="020B0604020202020204" pitchFamily="34" charset="0"/>
                <a:ea typeface="宋体" panose="02010600030101010101" pitchFamily="2" charset="-122"/>
              </a:defRPr>
            </a:lvl9pPr>
          </a:lstStyle>
          <a:p>
            <a:pPr indent="628650" defTabSz="1014227" eaLnBrk="1" hangingPunct="1">
              <a:lnSpc>
                <a:spcPts val="2600"/>
              </a:lnSpc>
              <a:tabLst>
                <a:tab pos="1200150" algn="l"/>
                <a:tab pos="2457450" algn="l"/>
              </a:tabLst>
            </a:pPr>
            <a:endParaRPr lang="en-US" altLang="zh-CN" sz="2000" b="1">
              <a:solidFill>
                <a:srgbClr val="000000"/>
              </a:solidFill>
              <a:latin typeface="Courier New" pitchFamily="49" charset="0"/>
            </a:endParaRPr>
          </a:p>
          <a:p>
            <a:pPr indent="628650" defTabSz="1014227" eaLnBrk="1" hangingPunct="1">
              <a:lnSpc>
                <a:spcPts val="2600"/>
              </a:lnSpc>
              <a:tabLst>
                <a:tab pos="1200150" algn="l"/>
                <a:tab pos="2457450" algn="l"/>
              </a:tabLst>
            </a:pPr>
            <a:endParaRPr lang="en-US" altLang="zh-CN" sz="2000" b="1">
              <a:solidFill>
                <a:srgbClr val="000000"/>
              </a:solidFill>
              <a:latin typeface="Courier New" pitchFamily="49" charset="0"/>
            </a:endParaRPr>
          </a:p>
        </p:txBody>
      </p:sp>
      <p:sp>
        <p:nvSpPr>
          <p:cNvPr id="203780" name="Rectangle 4"/>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600" tIns="50800" rIns="101600" bIns="50800" numCol="1" anchor="ctr" anchorCtr="0" compatLnSpc="1">
            <a:prstTxWarp prst="textNoShape">
              <a:avLst/>
            </a:prstTxWarp>
          </a:bodyPr>
          <a:lstStyle/>
          <a:p>
            <a:pPr eaLnBrk="1" hangingPunct="1"/>
            <a:r>
              <a:t>多个列的排序</a:t>
            </a:r>
          </a:p>
        </p:txBody>
      </p:sp>
      <p:sp>
        <p:nvSpPr>
          <p:cNvPr id="110597" name="Rectangle 5"/>
          <p:cNvSpPr>
            <a:spLocks noGrp="1" noChangeArrowheads="1"/>
          </p:cNvSpPr>
          <p:nvPr>
            <p:ph sz="quarter" idx="10"/>
          </p:nvPr>
        </p:nvSpPr>
        <p:spPr>
          <a:xfrm>
            <a:off x="687513" y="769938"/>
            <a:ext cx="9001000" cy="518401"/>
          </a:xfrm>
        </p:spPr>
        <p:txBody>
          <a:bodyPr/>
          <a:lstStyle/>
          <a:p>
            <a:pPr marL="301623" indent="-301623" eaLnBrk="1" hangingPunct="1">
              <a:lnSpc>
                <a:spcPct val="130000"/>
              </a:lnSpc>
              <a:defRPr/>
            </a:pPr>
            <a:r>
              <a:rPr lang="zh-CN" altLang="en-US" dirty="0"/>
              <a:t>结果输出是</a:t>
            </a:r>
            <a:r>
              <a:rPr lang="en-US" altLang="zh-CN" dirty="0"/>
              <a:t> ORDER BY </a:t>
            </a:r>
            <a:r>
              <a:rPr lang="zh-CN" altLang="en-US" dirty="0"/>
              <a:t>排序字段顺序显示</a:t>
            </a:r>
            <a:endParaRPr lang="en-US" altLang="zh-CN" dirty="0"/>
          </a:p>
        </p:txBody>
      </p:sp>
      <p:grpSp>
        <p:nvGrpSpPr>
          <p:cNvPr id="928775" name="Group 7"/>
          <p:cNvGrpSpPr>
            <a:grpSpLocks/>
          </p:cNvGrpSpPr>
          <p:nvPr/>
        </p:nvGrpSpPr>
        <p:grpSpPr bwMode="auto">
          <a:xfrm>
            <a:off x="1568004" y="1987020"/>
            <a:ext cx="4134556" cy="2236611"/>
            <a:chOff x="1100" y="1673"/>
            <a:chExt cx="2344" cy="1522"/>
          </a:xfrm>
        </p:grpSpPr>
        <p:sp>
          <p:nvSpPr>
            <p:cNvPr id="203786" name="Rectangle 8"/>
            <p:cNvSpPr>
              <a:spLocks noChangeArrowheads="1"/>
            </p:cNvSpPr>
            <p:nvPr/>
          </p:nvSpPr>
          <p:spPr bwMode="ltGray">
            <a:xfrm>
              <a:off x="1100" y="1673"/>
              <a:ext cx="2344" cy="195"/>
            </a:xfrm>
            <a:prstGeom prst="rect">
              <a:avLst/>
            </a:prstGeom>
            <a:solidFill>
              <a:srgbClr val="FF5050">
                <a:alpha val="50195"/>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endParaRPr lang="zh-CN" altLang="en-US" sz="3556"/>
            </a:p>
          </p:txBody>
        </p:sp>
        <p:sp>
          <p:nvSpPr>
            <p:cNvPr id="203787" name="Rectangle 9"/>
            <p:cNvSpPr>
              <a:spLocks noChangeArrowheads="1"/>
            </p:cNvSpPr>
            <p:nvPr/>
          </p:nvSpPr>
          <p:spPr bwMode="ltGray">
            <a:xfrm>
              <a:off x="1667" y="2016"/>
              <a:ext cx="845" cy="1179"/>
            </a:xfrm>
            <a:prstGeom prst="rect">
              <a:avLst/>
            </a:prstGeom>
            <a:solidFill>
              <a:srgbClr val="FF5050">
                <a:alpha val="50195"/>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endParaRPr lang="zh-CN" altLang="en-US" sz="3556"/>
            </a:p>
          </p:txBody>
        </p:sp>
        <p:sp>
          <p:nvSpPr>
            <p:cNvPr id="203788" name="Rectangle 10"/>
            <p:cNvSpPr>
              <a:spLocks noChangeArrowheads="1"/>
            </p:cNvSpPr>
            <p:nvPr/>
          </p:nvSpPr>
          <p:spPr bwMode="ltGray">
            <a:xfrm>
              <a:off x="2563" y="2016"/>
              <a:ext cx="845" cy="1179"/>
            </a:xfrm>
            <a:prstGeom prst="rect">
              <a:avLst/>
            </a:prstGeom>
            <a:solidFill>
              <a:srgbClr val="FF5050">
                <a:alpha val="50195"/>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endParaRPr lang="zh-CN" altLang="en-US" sz="3556"/>
            </a:p>
          </p:txBody>
        </p:sp>
      </p:grpSp>
      <p:sp>
        <p:nvSpPr>
          <p:cNvPr id="203784" name="Rectangle 11"/>
          <p:cNvSpPr>
            <a:spLocks noChangeArrowheads="1"/>
          </p:cNvSpPr>
          <p:nvPr/>
        </p:nvSpPr>
        <p:spPr bwMode="blackWhite">
          <a:xfrm>
            <a:off x="837754" y="1424341"/>
            <a:ext cx="7669389" cy="8713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2306" tIns="51153" rIns="102306" bIns="51153" anchor="ctr"/>
          <a:lstStyle>
            <a:lvl1pPr>
              <a:tabLst>
                <a:tab pos="1200150" algn="l"/>
              </a:tabLst>
              <a:defRPr sz="3200">
                <a:solidFill>
                  <a:schemeClr val="tx1"/>
                </a:solidFill>
                <a:latin typeface="Arial" panose="020B0604020202020204" pitchFamily="34" charset="0"/>
                <a:ea typeface="宋体" panose="02010600030101010101" pitchFamily="2" charset="-122"/>
              </a:defRPr>
            </a:lvl1pPr>
            <a:lvl2pPr marL="742950" indent="-285750">
              <a:tabLst>
                <a:tab pos="1200150" algn="l"/>
              </a:tabLst>
              <a:defRPr sz="3200">
                <a:solidFill>
                  <a:schemeClr val="tx1"/>
                </a:solidFill>
                <a:latin typeface="Arial" panose="020B0604020202020204" pitchFamily="34" charset="0"/>
                <a:ea typeface="宋体" panose="02010600030101010101" pitchFamily="2" charset="-122"/>
              </a:defRPr>
            </a:lvl2pPr>
            <a:lvl3pPr marL="1143000" indent="-228600">
              <a:tabLst>
                <a:tab pos="1200150" algn="l"/>
              </a:tabLst>
              <a:defRPr sz="3200">
                <a:solidFill>
                  <a:schemeClr val="tx1"/>
                </a:solidFill>
                <a:latin typeface="Arial" panose="020B0604020202020204" pitchFamily="34" charset="0"/>
                <a:ea typeface="宋体" panose="02010600030101010101" pitchFamily="2" charset="-122"/>
              </a:defRPr>
            </a:lvl3pPr>
            <a:lvl4pPr marL="1600200" indent="-228600">
              <a:tabLst>
                <a:tab pos="1200150" algn="l"/>
              </a:tabLst>
              <a:defRPr sz="3200">
                <a:solidFill>
                  <a:schemeClr val="tx1"/>
                </a:solidFill>
                <a:latin typeface="Arial" panose="020B0604020202020204" pitchFamily="34" charset="0"/>
                <a:ea typeface="宋体" panose="02010600030101010101" pitchFamily="2" charset="-122"/>
              </a:defRPr>
            </a:lvl4pPr>
            <a:lvl5pPr marL="2057400" indent="-228600">
              <a:tabLst>
                <a:tab pos="1200150" algn="l"/>
              </a:tabLst>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1200150" algn="l"/>
              </a:tabLs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1200150" algn="l"/>
              </a:tabLs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1200150" algn="l"/>
              </a:tabLs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1200150" algn="l"/>
              </a:tabLst>
              <a:defRPr sz="3200">
                <a:solidFill>
                  <a:schemeClr val="tx1"/>
                </a:solidFill>
                <a:latin typeface="Arial" panose="020B0604020202020204" pitchFamily="34" charset="0"/>
                <a:ea typeface="宋体" panose="02010600030101010101" pitchFamily="2" charset="-122"/>
              </a:defRPr>
            </a:lvl9pPr>
          </a:lstStyle>
          <a:p>
            <a:r>
              <a:rPr lang="en-US" altLang="zh-CN" sz="2000" b="1" dirty="0">
                <a:solidFill>
                  <a:srgbClr val="000000"/>
                </a:solidFill>
                <a:latin typeface="Courier New" panose="02070309020205020404" pitchFamily="49" charset="0"/>
              </a:rPr>
              <a:t>     SELECT	 </a:t>
            </a:r>
            <a:r>
              <a:rPr lang="en-US" altLang="zh-CN" sz="2000" b="1" dirty="0" err="1">
                <a:solidFill>
                  <a:srgbClr val="000000"/>
                </a:solidFill>
                <a:latin typeface="Courier New" panose="02070309020205020404" pitchFamily="49" charset="0"/>
              </a:rPr>
              <a:t>ename</a:t>
            </a:r>
            <a:r>
              <a:rPr lang="en-US" altLang="zh-CN" sz="2000" b="1" dirty="0">
                <a:solidFill>
                  <a:srgbClr val="000000"/>
                </a:solidFill>
                <a:latin typeface="Courier New" panose="02070309020205020404" pitchFamily="49" charset="0"/>
              </a:rPr>
              <a:t>, </a:t>
            </a:r>
            <a:r>
              <a:rPr lang="en-US" altLang="zh-CN" sz="2000" b="1" dirty="0" err="1">
                <a:solidFill>
                  <a:srgbClr val="000000"/>
                </a:solidFill>
                <a:latin typeface="Courier New" panose="02070309020205020404" pitchFamily="49" charset="0"/>
              </a:rPr>
              <a:t>deptno</a:t>
            </a:r>
            <a:r>
              <a:rPr lang="en-US" altLang="zh-CN" sz="2000" b="1" dirty="0">
                <a:solidFill>
                  <a:srgbClr val="000000"/>
                </a:solidFill>
                <a:latin typeface="Courier New" panose="02070309020205020404" pitchFamily="49" charset="0"/>
              </a:rPr>
              <a:t>, </a:t>
            </a:r>
            <a:r>
              <a:rPr lang="en-US" altLang="zh-CN" sz="2000" b="1" dirty="0" err="1">
                <a:solidFill>
                  <a:srgbClr val="000000"/>
                </a:solidFill>
                <a:latin typeface="Courier New" panose="02070309020205020404" pitchFamily="49" charset="0"/>
              </a:rPr>
              <a:t>sal</a:t>
            </a:r>
            <a:endParaRPr lang="en-US" altLang="zh-CN" sz="2000" b="1" dirty="0">
              <a:solidFill>
                <a:srgbClr val="000000"/>
              </a:solidFill>
              <a:latin typeface="Courier New" panose="02070309020205020404" pitchFamily="49" charset="0"/>
            </a:endParaRPr>
          </a:p>
          <a:p>
            <a:r>
              <a:rPr lang="en-US" altLang="zh-CN" sz="2000" b="1" dirty="0">
                <a:solidFill>
                  <a:srgbClr val="000000"/>
                </a:solidFill>
                <a:latin typeface="Courier New" panose="02070309020205020404" pitchFamily="49" charset="0"/>
              </a:rPr>
              <a:t>     FROM 	 emp</a:t>
            </a:r>
          </a:p>
          <a:p>
            <a:r>
              <a:rPr lang="en-US" altLang="zh-CN" sz="2000" b="1" dirty="0">
                <a:solidFill>
                  <a:srgbClr val="000000"/>
                </a:solidFill>
                <a:latin typeface="Courier New" panose="02070309020205020404" pitchFamily="49" charset="0"/>
              </a:rPr>
              <a:t>     ORDER BY	 </a:t>
            </a:r>
            <a:r>
              <a:rPr lang="en-US" altLang="zh-CN" sz="2000" b="1" dirty="0" err="1">
                <a:solidFill>
                  <a:srgbClr val="000000"/>
                </a:solidFill>
                <a:latin typeface="Courier New" panose="02070309020205020404" pitchFamily="49" charset="0"/>
              </a:rPr>
              <a:t>deptno</a:t>
            </a:r>
            <a:r>
              <a:rPr lang="en-US" altLang="zh-CN" sz="2000" b="1" dirty="0">
                <a:solidFill>
                  <a:srgbClr val="000000"/>
                </a:solidFill>
                <a:latin typeface="Courier New" panose="02070309020205020404" pitchFamily="49" charset="0"/>
              </a:rPr>
              <a:t>, </a:t>
            </a:r>
            <a:r>
              <a:rPr lang="en-US" altLang="zh-CN" sz="2000" b="1" dirty="0" err="1">
                <a:solidFill>
                  <a:srgbClr val="000000"/>
                </a:solidFill>
                <a:latin typeface="Courier New" panose="02070309020205020404" pitchFamily="49" charset="0"/>
              </a:rPr>
              <a:t>sal</a:t>
            </a:r>
            <a:r>
              <a:rPr lang="en-US" altLang="zh-CN" sz="2000" b="1" dirty="0">
                <a:solidFill>
                  <a:srgbClr val="000000"/>
                </a:solidFill>
                <a:latin typeface="Courier New" panose="02070309020205020404" pitchFamily="49" charset="0"/>
              </a:rPr>
              <a:t> DESC</a:t>
            </a:r>
          </a:p>
        </p:txBody>
      </p:sp>
      <p:sp>
        <p:nvSpPr>
          <p:cNvPr id="203785" name="Rectangle 12"/>
          <p:cNvSpPr>
            <a:spLocks noChangeArrowheads="1"/>
          </p:cNvSpPr>
          <p:nvPr/>
        </p:nvSpPr>
        <p:spPr bwMode="blackWhite">
          <a:xfrm>
            <a:off x="841282" y="2223382"/>
            <a:ext cx="7669389" cy="29051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2306" tIns="51153" rIns="102306" bIns="51153" anchor="ctr"/>
          <a:lstStyle>
            <a:lvl1pPr>
              <a:tabLst>
                <a:tab pos="1200150" algn="l"/>
              </a:tabLst>
              <a:defRPr sz="3200">
                <a:solidFill>
                  <a:schemeClr val="tx1"/>
                </a:solidFill>
                <a:latin typeface="Arial" panose="020B0604020202020204" pitchFamily="34" charset="0"/>
                <a:ea typeface="宋体" panose="02010600030101010101" pitchFamily="2" charset="-122"/>
              </a:defRPr>
            </a:lvl1pPr>
            <a:lvl2pPr marL="742950" indent="-285750">
              <a:tabLst>
                <a:tab pos="1200150" algn="l"/>
              </a:tabLst>
              <a:defRPr sz="3200">
                <a:solidFill>
                  <a:schemeClr val="tx1"/>
                </a:solidFill>
                <a:latin typeface="Arial" panose="020B0604020202020204" pitchFamily="34" charset="0"/>
                <a:ea typeface="宋体" panose="02010600030101010101" pitchFamily="2" charset="-122"/>
              </a:defRPr>
            </a:lvl2pPr>
            <a:lvl3pPr marL="1143000" indent="-228600">
              <a:tabLst>
                <a:tab pos="1200150" algn="l"/>
              </a:tabLst>
              <a:defRPr sz="3200">
                <a:solidFill>
                  <a:schemeClr val="tx1"/>
                </a:solidFill>
                <a:latin typeface="Arial" panose="020B0604020202020204" pitchFamily="34" charset="0"/>
                <a:ea typeface="宋体" panose="02010600030101010101" pitchFamily="2" charset="-122"/>
              </a:defRPr>
            </a:lvl3pPr>
            <a:lvl4pPr marL="1600200" indent="-228600">
              <a:tabLst>
                <a:tab pos="1200150" algn="l"/>
              </a:tabLst>
              <a:defRPr sz="3200">
                <a:solidFill>
                  <a:schemeClr val="tx1"/>
                </a:solidFill>
                <a:latin typeface="Arial" panose="020B0604020202020204" pitchFamily="34" charset="0"/>
                <a:ea typeface="宋体" panose="02010600030101010101" pitchFamily="2" charset="-122"/>
              </a:defRPr>
            </a:lvl4pPr>
            <a:lvl5pPr marL="2057400" indent="-228600">
              <a:tabLst>
                <a:tab pos="1200150" algn="l"/>
              </a:tabLst>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1200150" algn="l"/>
              </a:tabLs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1200150" algn="l"/>
              </a:tabLs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1200150" algn="l"/>
              </a:tabLs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1200150" algn="l"/>
              </a:tabLst>
              <a:defRPr sz="3200">
                <a:solidFill>
                  <a:schemeClr val="tx1"/>
                </a:solidFill>
                <a:latin typeface="Arial" panose="020B0604020202020204" pitchFamily="34" charset="0"/>
                <a:ea typeface="宋体" panose="02010600030101010101" pitchFamily="2" charset="-122"/>
              </a:defRPr>
            </a:lvl9pPr>
          </a:lstStyle>
          <a:p>
            <a:r>
              <a:rPr lang="en-US" altLang="zh-CN" sz="2000" b="1">
                <a:solidFill>
                  <a:srgbClr val="000000"/>
                </a:solidFill>
                <a:latin typeface="Courier New" panose="02070309020205020404" pitchFamily="49" charset="0"/>
              </a:rPr>
              <a:t>ENAME         DEPTNO       SAL</a:t>
            </a:r>
          </a:p>
          <a:p>
            <a:r>
              <a:rPr lang="en-US" altLang="zh-CN" sz="2000" b="1">
                <a:solidFill>
                  <a:srgbClr val="000000"/>
                </a:solidFill>
                <a:latin typeface="Courier New" panose="02070309020205020404" pitchFamily="49" charset="0"/>
              </a:rPr>
              <a:t>---------- --------- ---------</a:t>
            </a:r>
          </a:p>
          <a:p>
            <a:r>
              <a:rPr lang="en-US" altLang="zh-CN" sz="2000" b="1">
                <a:solidFill>
                  <a:srgbClr val="000000"/>
                </a:solidFill>
                <a:latin typeface="Courier New" panose="02070309020205020404" pitchFamily="49" charset="0"/>
              </a:rPr>
              <a:t>KING              10      5000</a:t>
            </a:r>
          </a:p>
          <a:p>
            <a:r>
              <a:rPr lang="en-US" altLang="zh-CN" sz="2000" b="1">
                <a:solidFill>
                  <a:srgbClr val="000000"/>
                </a:solidFill>
                <a:latin typeface="Courier New" panose="02070309020205020404" pitchFamily="49" charset="0"/>
              </a:rPr>
              <a:t>CLARK             10      2450</a:t>
            </a:r>
          </a:p>
          <a:p>
            <a:r>
              <a:rPr lang="en-US" altLang="zh-CN" sz="2000" b="1">
                <a:solidFill>
                  <a:srgbClr val="000000"/>
                </a:solidFill>
                <a:latin typeface="Courier New" panose="02070309020205020404" pitchFamily="49" charset="0"/>
              </a:rPr>
              <a:t>MILLER            10      1300</a:t>
            </a:r>
          </a:p>
          <a:p>
            <a:r>
              <a:rPr lang="en-US" altLang="zh-CN" sz="2000" b="1">
                <a:solidFill>
                  <a:srgbClr val="000000"/>
                </a:solidFill>
                <a:latin typeface="Courier New" panose="02070309020205020404" pitchFamily="49" charset="0"/>
              </a:rPr>
              <a:t>FORD              20      3000</a:t>
            </a:r>
          </a:p>
          <a:p>
            <a:r>
              <a:rPr lang="en-US" altLang="zh-CN" sz="2000" b="1">
                <a:solidFill>
                  <a:srgbClr val="000000"/>
                </a:solidFill>
                <a:latin typeface="Courier New" panose="02070309020205020404" pitchFamily="49" charset="0"/>
              </a:rPr>
              <a:t>...</a:t>
            </a:r>
          </a:p>
          <a:p>
            <a:r>
              <a:rPr lang="en-US" altLang="zh-CN" sz="2000" b="1">
                <a:solidFill>
                  <a:srgbClr val="000000"/>
                </a:solidFill>
                <a:latin typeface="Courier New" panose="02070309020205020404" pitchFamily="49" charset="0"/>
              </a:rPr>
              <a:t>14 rows selected.</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928775"/>
                                        </p:tgtEl>
                                        <p:attrNameLst>
                                          <p:attrName>style.visibility</p:attrName>
                                        </p:attrNameLst>
                                      </p:cBhvr>
                                      <p:to>
                                        <p:strVal val="visible"/>
                                      </p:to>
                                    </p:set>
                                    <p:animEffect transition="in" filter="wipe(up)">
                                      <p:cBhvr>
                                        <p:cTn id="7" dur="500"/>
                                        <p:tgtEl>
                                          <p:spTgt spid="9287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标题 2"/>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600" tIns="50800" rIns="101600" bIns="50800" numCol="1" anchor="ctr" anchorCtr="0" compatLnSpc="1">
            <a:prstTxWarp prst="textNoShape">
              <a:avLst/>
            </a:prstTxWarp>
          </a:bodyPr>
          <a:lstStyle/>
          <a:p>
            <a:pPr eaLnBrk="1" hangingPunct="1"/>
            <a:r>
              <a:rPr altLang="zh-CN" dirty="0"/>
              <a:t>创建数据库</a:t>
            </a:r>
            <a:r>
              <a:rPr lang="en-US" altLang="zh-CN" dirty="0"/>
              <a:t>/</a:t>
            </a:r>
            <a:r>
              <a:rPr altLang="zh-CN" dirty="0"/>
              <a:t>数据库表空间</a:t>
            </a:r>
            <a:endParaRPr dirty="0"/>
          </a:p>
        </p:txBody>
      </p:sp>
      <p:pic>
        <p:nvPicPr>
          <p:cNvPr id="8" name="图片 7">
            <a:extLst>
              <a:ext uri="{FF2B5EF4-FFF2-40B4-BE49-F238E27FC236}">
                <a16:creationId xmlns:a16="http://schemas.microsoft.com/office/drawing/2014/main" id="{86B160F3-37AD-41ED-9CFD-D6DA3A003052}"/>
              </a:ext>
            </a:extLst>
          </p:cNvPr>
          <p:cNvPicPr>
            <a:picLocks noChangeAspect="1"/>
          </p:cNvPicPr>
          <p:nvPr/>
        </p:nvPicPr>
        <p:blipFill>
          <a:blip r:embed="rId3"/>
          <a:stretch>
            <a:fillRect/>
          </a:stretch>
        </p:blipFill>
        <p:spPr>
          <a:xfrm>
            <a:off x="5299605" y="828684"/>
            <a:ext cx="4860395" cy="2478032"/>
          </a:xfrm>
          <a:prstGeom prst="rect">
            <a:avLst/>
          </a:prstGeom>
          <a:ln w="3175">
            <a:solidFill>
              <a:schemeClr val="tx1"/>
            </a:solidFill>
          </a:ln>
        </p:spPr>
      </p:pic>
      <p:pic>
        <p:nvPicPr>
          <p:cNvPr id="3" name="图片 2">
            <a:extLst>
              <a:ext uri="{FF2B5EF4-FFF2-40B4-BE49-F238E27FC236}">
                <a16:creationId xmlns:a16="http://schemas.microsoft.com/office/drawing/2014/main" id="{38F8F9B0-7400-4AFF-A571-55A6FD9B1893}"/>
              </a:ext>
            </a:extLst>
          </p:cNvPr>
          <p:cNvPicPr>
            <a:picLocks noChangeAspect="1"/>
          </p:cNvPicPr>
          <p:nvPr/>
        </p:nvPicPr>
        <p:blipFill>
          <a:blip r:embed="rId4"/>
          <a:stretch>
            <a:fillRect/>
          </a:stretch>
        </p:blipFill>
        <p:spPr>
          <a:xfrm>
            <a:off x="815231" y="828685"/>
            <a:ext cx="4420658" cy="2478032"/>
          </a:xfrm>
          <a:prstGeom prst="rect">
            <a:avLst/>
          </a:prstGeom>
          <a:ln w="3175">
            <a:solidFill>
              <a:schemeClr val="tx1"/>
            </a:solidFill>
          </a:ln>
        </p:spPr>
      </p:pic>
      <p:sp>
        <p:nvSpPr>
          <p:cNvPr id="10" name="Rectangle 5" descr="水滴">
            <a:extLst>
              <a:ext uri="{FF2B5EF4-FFF2-40B4-BE49-F238E27FC236}">
                <a16:creationId xmlns:a16="http://schemas.microsoft.com/office/drawing/2014/main" id="{D7AC6EFD-563D-4BFB-9C02-80FA2A9A483C}"/>
              </a:ext>
            </a:extLst>
          </p:cNvPr>
          <p:cNvSpPr>
            <a:spLocks noChangeArrowheads="1"/>
          </p:cNvSpPr>
          <p:nvPr/>
        </p:nvSpPr>
        <p:spPr bwMode="auto">
          <a:xfrm>
            <a:off x="1623194" y="3317770"/>
            <a:ext cx="3485793" cy="1489254"/>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defTabSz="1014227" eaLnBrk="1" hangingPunct="1">
              <a:lnSpc>
                <a:spcPct val="130000"/>
              </a:lnSpc>
              <a:spcBef>
                <a:spcPct val="20000"/>
              </a:spcBef>
              <a:buSzPct val="80000"/>
              <a:buFont typeface="Wingdings" panose="05000000000000000000" pitchFamily="2" charset="2"/>
              <a:buChar char="l"/>
              <a:defRPr/>
            </a:pPr>
            <a:r>
              <a:rPr lang="zh-CN" altLang="en-US" sz="1600" dirty="0">
                <a:solidFill>
                  <a:schemeClr val="tx1">
                    <a:lumMod val="95000"/>
                    <a:lumOff val="5000"/>
                  </a:schemeClr>
                </a:solidFill>
                <a:latin typeface="微软雅黑" pitchFamily="34" charset="-122"/>
                <a:ea typeface="微软雅黑" pitchFamily="34" charset="-122"/>
              </a:rPr>
              <a:t>开发商：浙江正方</a:t>
            </a:r>
            <a:endParaRPr lang="en-US" altLang="zh-CN" sz="1600" dirty="0">
              <a:solidFill>
                <a:schemeClr val="tx1">
                  <a:lumMod val="95000"/>
                  <a:lumOff val="5000"/>
                </a:schemeClr>
              </a:solidFill>
              <a:latin typeface="微软雅黑" pitchFamily="34" charset="-122"/>
              <a:ea typeface="微软雅黑" pitchFamily="34" charset="-122"/>
            </a:endParaRPr>
          </a:p>
          <a:p>
            <a:pPr marL="342900" indent="-342900" defTabSz="1014227" eaLnBrk="1" hangingPunct="1">
              <a:lnSpc>
                <a:spcPct val="130000"/>
              </a:lnSpc>
              <a:spcBef>
                <a:spcPct val="20000"/>
              </a:spcBef>
              <a:buSzPct val="80000"/>
              <a:buFont typeface="Wingdings" panose="05000000000000000000" pitchFamily="2" charset="2"/>
              <a:buChar char="l"/>
              <a:defRPr/>
            </a:pPr>
            <a:r>
              <a:rPr lang="zh-CN" altLang="en-US" sz="1600" dirty="0">
                <a:solidFill>
                  <a:schemeClr val="tx1">
                    <a:lumMod val="95000"/>
                    <a:lumOff val="5000"/>
                  </a:schemeClr>
                </a:solidFill>
                <a:latin typeface="微软雅黑" pitchFamily="34" charset="-122"/>
                <a:ea typeface="微软雅黑" pitchFamily="34" charset="-122"/>
              </a:rPr>
              <a:t>都要存储学生信息</a:t>
            </a:r>
          </a:p>
          <a:p>
            <a:pPr marL="342900" indent="-342900" defTabSz="1014227" eaLnBrk="1" hangingPunct="1">
              <a:lnSpc>
                <a:spcPct val="130000"/>
              </a:lnSpc>
              <a:spcBef>
                <a:spcPct val="20000"/>
              </a:spcBef>
              <a:buSzPct val="80000"/>
              <a:buFont typeface="Wingdings" panose="05000000000000000000" pitchFamily="2" charset="2"/>
              <a:buChar char="l"/>
              <a:defRPr/>
            </a:pPr>
            <a:r>
              <a:rPr lang="zh-CN" altLang="en-US" sz="1600" dirty="0">
                <a:solidFill>
                  <a:schemeClr val="tx1">
                    <a:lumMod val="95000"/>
                    <a:lumOff val="5000"/>
                  </a:schemeClr>
                </a:solidFill>
                <a:latin typeface="微软雅黑" pitchFamily="34" charset="-122"/>
                <a:ea typeface="微软雅黑" pitchFamily="34" charset="-122"/>
              </a:rPr>
              <a:t>需要建立</a:t>
            </a:r>
            <a:r>
              <a:rPr lang="zh-CN" altLang="en-US" sz="1600" dirty="0">
                <a:solidFill>
                  <a:srgbClr val="FF0000"/>
                </a:solidFill>
                <a:latin typeface="微软雅黑" pitchFamily="34" charset="-122"/>
                <a:ea typeface="微软雅黑" pitchFamily="34" charset="-122"/>
              </a:rPr>
              <a:t>学生信息表</a:t>
            </a:r>
            <a:r>
              <a:rPr lang="en-US" altLang="zh-CN" sz="1600" dirty="0">
                <a:solidFill>
                  <a:srgbClr val="FF0000"/>
                </a:solidFill>
                <a:latin typeface="微软雅黑" pitchFamily="34" charset="-122"/>
                <a:ea typeface="微软雅黑" pitchFamily="34" charset="-122"/>
              </a:rPr>
              <a:t>student</a:t>
            </a:r>
          </a:p>
          <a:p>
            <a:pPr marL="342900" indent="-342900" defTabSz="1014227" eaLnBrk="1" hangingPunct="1">
              <a:lnSpc>
                <a:spcPct val="130000"/>
              </a:lnSpc>
              <a:spcBef>
                <a:spcPct val="20000"/>
              </a:spcBef>
              <a:buSzPct val="80000"/>
              <a:buFont typeface="Wingdings" panose="05000000000000000000" pitchFamily="2" charset="2"/>
              <a:buChar char="l"/>
              <a:defRPr/>
            </a:pPr>
            <a:r>
              <a:rPr lang="zh-CN" altLang="en-US" sz="1600" dirty="0">
                <a:solidFill>
                  <a:schemeClr val="tx1">
                    <a:lumMod val="95000"/>
                    <a:lumOff val="5000"/>
                  </a:schemeClr>
                </a:solidFill>
                <a:latin typeface="微软雅黑" pitchFamily="34" charset="-122"/>
                <a:ea typeface="微软雅黑" pitchFamily="34" charset="-122"/>
              </a:rPr>
              <a:t>重点关注学生学籍信息</a:t>
            </a:r>
            <a:endParaRPr lang="en-US" altLang="zh-CN" sz="1600" dirty="0">
              <a:solidFill>
                <a:schemeClr val="tx1">
                  <a:lumMod val="95000"/>
                  <a:lumOff val="5000"/>
                </a:schemeClr>
              </a:solidFill>
              <a:latin typeface="微软雅黑" pitchFamily="34" charset="-122"/>
              <a:ea typeface="微软雅黑" pitchFamily="34" charset="-122"/>
            </a:endParaRPr>
          </a:p>
        </p:txBody>
      </p:sp>
      <p:sp>
        <p:nvSpPr>
          <p:cNvPr id="11" name="Rectangle 5" descr="水滴">
            <a:extLst>
              <a:ext uri="{FF2B5EF4-FFF2-40B4-BE49-F238E27FC236}">
                <a16:creationId xmlns:a16="http://schemas.microsoft.com/office/drawing/2014/main" id="{33DEC3E1-78B5-41DD-A281-ACE77EC82C53}"/>
              </a:ext>
            </a:extLst>
          </p:cNvPr>
          <p:cNvSpPr>
            <a:spLocks noChangeArrowheads="1"/>
          </p:cNvSpPr>
          <p:nvPr/>
        </p:nvSpPr>
        <p:spPr bwMode="auto">
          <a:xfrm>
            <a:off x="6232128" y="3328364"/>
            <a:ext cx="3240360" cy="1489254"/>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defTabSz="1014227" eaLnBrk="1" hangingPunct="1">
              <a:lnSpc>
                <a:spcPct val="130000"/>
              </a:lnSpc>
              <a:spcBef>
                <a:spcPct val="20000"/>
              </a:spcBef>
              <a:buSzPct val="80000"/>
              <a:buFont typeface="Wingdings" panose="05000000000000000000" pitchFamily="2" charset="2"/>
              <a:buChar char="l"/>
              <a:defRPr/>
            </a:pPr>
            <a:r>
              <a:rPr lang="zh-CN" altLang="en-US" sz="1600" dirty="0">
                <a:solidFill>
                  <a:schemeClr val="tx1">
                    <a:lumMod val="95000"/>
                    <a:lumOff val="5000"/>
                  </a:schemeClr>
                </a:solidFill>
                <a:latin typeface="微软雅黑" pitchFamily="34" charset="-122"/>
                <a:ea typeface="微软雅黑" pitchFamily="34" charset="-122"/>
              </a:rPr>
              <a:t>开发商：广州数园</a:t>
            </a:r>
            <a:endParaRPr lang="en-US" altLang="zh-CN" sz="1600" dirty="0">
              <a:solidFill>
                <a:schemeClr val="tx1">
                  <a:lumMod val="95000"/>
                  <a:lumOff val="5000"/>
                </a:schemeClr>
              </a:solidFill>
              <a:latin typeface="微软雅黑" pitchFamily="34" charset="-122"/>
              <a:ea typeface="微软雅黑" pitchFamily="34" charset="-122"/>
            </a:endParaRPr>
          </a:p>
          <a:p>
            <a:pPr marL="342900" indent="-342900" defTabSz="1014227" eaLnBrk="1" hangingPunct="1">
              <a:lnSpc>
                <a:spcPct val="130000"/>
              </a:lnSpc>
              <a:spcBef>
                <a:spcPct val="20000"/>
              </a:spcBef>
              <a:buSzPct val="80000"/>
              <a:buFont typeface="Wingdings" panose="05000000000000000000" pitchFamily="2" charset="2"/>
              <a:buChar char="l"/>
              <a:defRPr/>
            </a:pPr>
            <a:r>
              <a:rPr lang="zh-CN" altLang="en-US" sz="1600" dirty="0">
                <a:solidFill>
                  <a:schemeClr val="tx1">
                    <a:lumMod val="95000"/>
                    <a:lumOff val="5000"/>
                  </a:schemeClr>
                </a:solidFill>
                <a:latin typeface="微软雅黑" pitchFamily="34" charset="-122"/>
                <a:ea typeface="微软雅黑" pitchFamily="34" charset="-122"/>
              </a:rPr>
              <a:t>都要存储学生信息</a:t>
            </a:r>
          </a:p>
          <a:p>
            <a:pPr marL="342900" indent="-342900" defTabSz="1014227" eaLnBrk="1" hangingPunct="1">
              <a:lnSpc>
                <a:spcPct val="130000"/>
              </a:lnSpc>
              <a:spcBef>
                <a:spcPct val="20000"/>
              </a:spcBef>
              <a:buSzPct val="80000"/>
              <a:buFont typeface="Wingdings" panose="05000000000000000000" pitchFamily="2" charset="2"/>
              <a:buChar char="l"/>
              <a:defRPr/>
            </a:pPr>
            <a:r>
              <a:rPr lang="zh-CN" altLang="en-US" sz="1600" dirty="0">
                <a:solidFill>
                  <a:schemeClr val="tx1">
                    <a:lumMod val="95000"/>
                    <a:lumOff val="5000"/>
                  </a:schemeClr>
                </a:solidFill>
                <a:latin typeface="微软雅黑" pitchFamily="34" charset="-122"/>
                <a:ea typeface="微软雅黑" pitchFamily="34" charset="-122"/>
              </a:rPr>
              <a:t>需要建立</a:t>
            </a:r>
            <a:r>
              <a:rPr lang="zh-CN" altLang="en-US" sz="1600" dirty="0">
                <a:solidFill>
                  <a:srgbClr val="FF0000"/>
                </a:solidFill>
                <a:latin typeface="微软雅黑" pitchFamily="34" charset="-122"/>
                <a:ea typeface="微软雅黑" pitchFamily="34" charset="-122"/>
              </a:rPr>
              <a:t>学生信息表</a:t>
            </a:r>
            <a:r>
              <a:rPr lang="en-US" altLang="zh-CN" sz="1600" dirty="0">
                <a:solidFill>
                  <a:srgbClr val="FF0000"/>
                </a:solidFill>
                <a:latin typeface="微软雅黑" pitchFamily="34" charset="-122"/>
                <a:ea typeface="微软雅黑" pitchFamily="34" charset="-122"/>
              </a:rPr>
              <a:t>student</a:t>
            </a:r>
          </a:p>
          <a:p>
            <a:pPr marL="342900" indent="-342900" defTabSz="1014227" eaLnBrk="1" hangingPunct="1">
              <a:lnSpc>
                <a:spcPct val="130000"/>
              </a:lnSpc>
              <a:spcBef>
                <a:spcPct val="20000"/>
              </a:spcBef>
              <a:buSzPct val="80000"/>
              <a:buFont typeface="Wingdings" panose="05000000000000000000" pitchFamily="2" charset="2"/>
              <a:buChar char="l"/>
              <a:defRPr/>
            </a:pPr>
            <a:r>
              <a:rPr lang="zh-CN" altLang="en-US" sz="1600" dirty="0">
                <a:solidFill>
                  <a:schemeClr val="tx1">
                    <a:lumMod val="95000"/>
                    <a:lumOff val="5000"/>
                  </a:schemeClr>
                </a:solidFill>
                <a:latin typeface="微软雅黑" pitchFamily="34" charset="-122"/>
                <a:ea typeface="微软雅黑" pitchFamily="34" charset="-122"/>
              </a:rPr>
              <a:t>重点关注学生成长档案</a:t>
            </a:r>
            <a:endParaRPr lang="en-US" altLang="zh-CN" sz="1600" dirty="0">
              <a:solidFill>
                <a:schemeClr val="tx1">
                  <a:lumMod val="95000"/>
                  <a:lumOff val="5000"/>
                </a:schemeClr>
              </a:solidFill>
              <a:latin typeface="微软雅黑" pitchFamily="34" charset="-122"/>
              <a:ea typeface="微软雅黑" pitchFamily="34" charset="-122"/>
            </a:endParaRPr>
          </a:p>
        </p:txBody>
      </p:sp>
      <p:sp>
        <p:nvSpPr>
          <p:cNvPr id="12" name="Rectangle 5" descr="水滴">
            <a:extLst>
              <a:ext uri="{FF2B5EF4-FFF2-40B4-BE49-F238E27FC236}">
                <a16:creationId xmlns:a16="http://schemas.microsoft.com/office/drawing/2014/main" id="{4CFCC47F-3E46-486D-B0F1-DE3C6FE14FC1}"/>
              </a:ext>
            </a:extLst>
          </p:cNvPr>
          <p:cNvSpPr>
            <a:spLocks noChangeArrowheads="1"/>
          </p:cNvSpPr>
          <p:nvPr/>
        </p:nvSpPr>
        <p:spPr bwMode="auto">
          <a:xfrm>
            <a:off x="1983656" y="2372775"/>
            <a:ext cx="755471" cy="453457"/>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1014227" eaLnBrk="1" hangingPunct="1">
              <a:lnSpc>
                <a:spcPct val="130000"/>
              </a:lnSpc>
              <a:spcBef>
                <a:spcPct val="20000"/>
              </a:spcBef>
              <a:buSzPct val="80000"/>
              <a:defRPr/>
            </a:pPr>
            <a:r>
              <a:rPr lang="zh-CN" altLang="en-US" sz="2000" b="1" dirty="0">
                <a:solidFill>
                  <a:srgbClr val="FF0000"/>
                </a:solidFill>
                <a:latin typeface="微软雅黑" pitchFamily="34" charset="-122"/>
                <a:ea typeface="微软雅黑" pitchFamily="34" charset="-122"/>
              </a:rPr>
              <a:t>教务</a:t>
            </a:r>
          </a:p>
        </p:txBody>
      </p:sp>
      <p:sp>
        <p:nvSpPr>
          <p:cNvPr id="13" name="Rectangle 5" descr="水滴">
            <a:extLst>
              <a:ext uri="{FF2B5EF4-FFF2-40B4-BE49-F238E27FC236}">
                <a16:creationId xmlns:a16="http://schemas.microsoft.com/office/drawing/2014/main" id="{2E34DBA8-35D3-4281-A9BC-00BB419AC38F}"/>
              </a:ext>
            </a:extLst>
          </p:cNvPr>
          <p:cNvSpPr>
            <a:spLocks noChangeArrowheads="1"/>
          </p:cNvSpPr>
          <p:nvPr/>
        </p:nvSpPr>
        <p:spPr bwMode="auto">
          <a:xfrm>
            <a:off x="7456264" y="2394540"/>
            <a:ext cx="755471" cy="453457"/>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1014227" eaLnBrk="1" hangingPunct="1">
              <a:lnSpc>
                <a:spcPct val="130000"/>
              </a:lnSpc>
              <a:spcBef>
                <a:spcPct val="20000"/>
              </a:spcBef>
              <a:buSzPct val="80000"/>
              <a:defRPr/>
            </a:pPr>
            <a:r>
              <a:rPr lang="zh-CN" altLang="en-US" sz="2000" b="1" dirty="0">
                <a:solidFill>
                  <a:srgbClr val="FF0000"/>
                </a:solidFill>
                <a:latin typeface="微软雅黑" pitchFamily="34" charset="-122"/>
                <a:ea typeface="微软雅黑" pitchFamily="34" charset="-122"/>
              </a:rPr>
              <a:t>学工</a:t>
            </a:r>
          </a:p>
        </p:txBody>
      </p:sp>
      <p:sp>
        <p:nvSpPr>
          <p:cNvPr id="14" name="Rectangle 5" descr="水滴">
            <a:extLst>
              <a:ext uri="{FF2B5EF4-FFF2-40B4-BE49-F238E27FC236}">
                <a16:creationId xmlns:a16="http://schemas.microsoft.com/office/drawing/2014/main" id="{5DF82DED-9E9A-4D9B-A4BA-1A70CD87BB7F}"/>
              </a:ext>
            </a:extLst>
          </p:cNvPr>
          <p:cNvSpPr>
            <a:spLocks noChangeArrowheads="1"/>
          </p:cNvSpPr>
          <p:nvPr/>
        </p:nvSpPr>
        <p:spPr bwMode="auto">
          <a:xfrm>
            <a:off x="719766" y="4937543"/>
            <a:ext cx="8698596" cy="701346"/>
          </a:xfrm>
          <a:prstGeom prst="rect">
            <a:avLst/>
          </a:prstGeom>
          <a:solidFill>
            <a:srgbClr val="0070C0"/>
          </a:solidFill>
        </p:spPr>
        <p:txBody>
          <a:bodyPr wrap="square">
            <a:spAutoFit/>
          </a:bodyPr>
          <a:lstStyle/>
          <a:p>
            <a:pPr defTabSz="1014227" eaLnBrk="1" hangingPunct="1">
              <a:lnSpc>
                <a:spcPct val="130000"/>
              </a:lnSpc>
              <a:spcBef>
                <a:spcPct val="20000"/>
              </a:spcBef>
              <a:buSzPct val="80000"/>
              <a:defRPr/>
            </a:pPr>
            <a:r>
              <a:rPr lang="zh-CN" altLang="en-US" sz="1600" dirty="0">
                <a:solidFill>
                  <a:schemeClr val="bg1"/>
                </a:solidFill>
                <a:latin typeface="微软雅黑" pitchFamily="34" charset="-122"/>
                <a:ea typeface="微软雅黑" pitchFamily="34" charset="-122"/>
              </a:rPr>
              <a:t>如果都默认放在</a:t>
            </a:r>
            <a:r>
              <a:rPr lang="en-US" altLang="zh-CN" sz="1600" dirty="0">
                <a:solidFill>
                  <a:schemeClr val="bg1"/>
                </a:solidFill>
                <a:latin typeface="微软雅黑" pitchFamily="34" charset="-122"/>
                <a:ea typeface="微软雅黑" pitchFamily="34" charset="-122"/>
              </a:rPr>
              <a:t>master</a:t>
            </a:r>
            <a:r>
              <a:rPr lang="zh-CN" altLang="en-US" sz="1600" dirty="0">
                <a:solidFill>
                  <a:schemeClr val="bg1"/>
                </a:solidFill>
                <a:latin typeface="微软雅黑" pitchFamily="34" charset="-122"/>
                <a:ea typeface="微软雅黑" pitchFamily="34" charset="-122"/>
              </a:rPr>
              <a:t>数据库中，请问怎么解决重名的问题（厂家就是要这个</a:t>
            </a:r>
            <a:r>
              <a:rPr lang="en-US" altLang="zh-CN" sz="1600" dirty="0">
                <a:solidFill>
                  <a:schemeClr val="bg1"/>
                </a:solidFill>
                <a:latin typeface="微软雅黑" pitchFamily="34" charset="-122"/>
                <a:ea typeface="微软雅黑" pitchFamily="34" charset="-122"/>
              </a:rPr>
              <a:t>student</a:t>
            </a:r>
            <a:r>
              <a:rPr lang="zh-CN" altLang="en-US" sz="1600" dirty="0">
                <a:solidFill>
                  <a:schemeClr val="bg1"/>
                </a:solidFill>
                <a:latin typeface="微软雅黑" pitchFamily="34" charset="-122"/>
                <a:ea typeface="微软雅黑" pitchFamily="34" charset="-122"/>
              </a:rPr>
              <a:t>这个表名称，即使表内容完全不同）？相同名字的学生信息表哪个属于教务哪个属于学工呢？</a:t>
            </a:r>
          </a:p>
        </p:txBody>
      </p:sp>
    </p:spTree>
    <p:extLst>
      <p:ext uri="{BB962C8B-B14F-4D97-AF65-F5344CB8AC3E}">
        <p14:creationId xmlns:p14="http://schemas.microsoft.com/office/powerpoint/2010/main" val="88230631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1000" fill="hold"/>
                                        <p:tgtEl>
                                          <p:spTgt spid="10"/>
                                        </p:tgtEl>
                                        <p:attrNameLst>
                                          <p:attrName>ppt_w</p:attrName>
                                        </p:attrNameLst>
                                      </p:cBhvr>
                                      <p:tavLst>
                                        <p:tav tm="0">
                                          <p:val>
                                            <p:fltVal val="0"/>
                                          </p:val>
                                        </p:tav>
                                        <p:tav tm="100000">
                                          <p:val>
                                            <p:strVal val="#ppt_w"/>
                                          </p:val>
                                        </p:tav>
                                      </p:tavLst>
                                    </p:anim>
                                    <p:anim calcmode="lin" valueType="num">
                                      <p:cBhvr>
                                        <p:cTn id="8" dur="1000" fill="hold"/>
                                        <p:tgtEl>
                                          <p:spTgt spid="10"/>
                                        </p:tgtEl>
                                        <p:attrNameLst>
                                          <p:attrName>ppt_h</p:attrName>
                                        </p:attrNameLst>
                                      </p:cBhvr>
                                      <p:tavLst>
                                        <p:tav tm="0">
                                          <p:val>
                                            <p:fltVal val="0"/>
                                          </p:val>
                                        </p:tav>
                                        <p:tav tm="100000">
                                          <p:val>
                                            <p:strVal val="#ppt_h"/>
                                          </p:val>
                                        </p:tav>
                                      </p:tavLst>
                                    </p:anim>
                                    <p:anim calcmode="lin" valueType="num">
                                      <p:cBhvr>
                                        <p:cTn id="9" dur="1000" fill="hold"/>
                                        <p:tgtEl>
                                          <p:spTgt spid="10"/>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10"/>
                                        </p:tgtEl>
                                        <p:attrNameLst>
                                          <p:attrName>ppt_y</p:attrName>
                                        </p:attrNameLst>
                                      </p:cBhvr>
                                      <p:tavLst>
                                        <p:tav tm="0" fmla="#ppt_y+(sin(-2*pi*(1-$))*-#ppt_x+cos(-2*pi*(1-$))*(1-#ppt_y))*(1-$)">
                                          <p:val>
                                            <p:fltVal val="0"/>
                                          </p:val>
                                        </p:tav>
                                        <p:tav tm="100000">
                                          <p:val>
                                            <p:fltVal val="1"/>
                                          </p:val>
                                        </p:tav>
                                      </p:tavLst>
                                    </p:anim>
                                  </p:childTnLst>
                                </p:cTn>
                              </p:par>
                            </p:childTnLst>
                          </p:cTn>
                        </p:par>
                        <p:par>
                          <p:cTn id="11" fill="hold">
                            <p:stCondLst>
                              <p:cond delay="1000"/>
                            </p:stCondLst>
                            <p:childTnLst>
                              <p:par>
                                <p:cTn id="12" presetID="15" presetClass="entr" presetSubtype="0" fill="hold" grpId="0" nodeType="afterEffect">
                                  <p:stCondLst>
                                    <p:cond delay="0"/>
                                  </p:stCondLst>
                                  <p:childTnLst>
                                    <p:set>
                                      <p:cBhvr>
                                        <p:cTn id="13" dur="1" fill="hold">
                                          <p:stCondLst>
                                            <p:cond delay="0"/>
                                          </p:stCondLst>
                                        </p:cTn>
                                        <p:tgtEl>
                                          <p:spTgt spid="11"/>
                                        </p:tgtEl>
                                        <p:attrNameLst>
                                          <p:attrName>style.visibility</p:attrName>
                                        </p:attrNameLst>
                                      </p:cBhvr>
                                      <p:to>
                                        <p:strVal val="visible"/>
                                      </p:to>
                                    </p:set>
                                    <p:anim calcmode="lin" valueType="num">
                                      <p:cBhvr>
                                        <p:cTn id="14" dur="1000" fill="hold"/>
                                        <p:tgtEl>
                                          <p:spTgt spid="11"/>
                                        </p:tgtEl>
                                        <p:attrNameLst>
                                          <p:attrName>ppt_w</p:attrName>
                                        </p:attrNameLst>
                                      </p:cBhvr>
                                      <p:tavLst>
                                        <p:tav tm="0">
                                          <p:val>
                                            <p:fltVal val="0"/>
                                          </p:val>
                                        </p:tav>
                                        <p:tav tm="100000">
                                          <p:val>
                                            <p:strVal val="#ppt_w"/>
                                          </p:val>
                                        </p:tav>
                                      </p:tavLst>
                                    </p:anim>
                                    <p:anim calcmode="lin" valueType="num">
                                      <p:cBhvr>
                                        <p:cTn id="15" dur="1000" fill="hold"/>
                                        <p:tgtEl>
                                          <p:spTgt spid="11"/>
                                        </p:tgtEl>
                                        <p:attrNameLst>
                                          <p:attrName>ppt_h</p:attrName>
                                        </p:attrNameLst>
                                      </p:cBhvr>
                                      <p:tavLst>
                                        <p:tav tm="0">
                                          <p:val>
                                            <p:fltVal val="0"/>
                                          </p:val>
                                        </p:tav>
                                        <p:tav tm="100000">
                                          <p:val>
                                            <p:strVal val="#ppt_h"/>
                                          </p:val>
                                        </p:tav>
                                      </p:tavLst>
                                    </p:anim>
                                    <p:anim calcmode="lin" valueType="num">
                                      <p:cBhvr>
                                        <p:cTn id="16" dur="1000" fill="hold"/>
                                        <p:tgtEl>
                                          <p:spTgt spid="11"/>
                                        </p:tgtEl>
                                        <p:attrNameLst>
                                          <p:attrName>ppt_x</p:attrName>
                                        </p:attrNameLst>
                                      </p:cBhvr>
                                      <p:tavLst>
                                        <p:tav tm="0" fmla="#ppt_x+(cos(-2*pi*(1-$))*-#ppt_x-sin(-2*pi*(1-$))*(1-#ppt_y))*(1-$)">
                                          <p:val>
                                            <p:fltVal val="0"/>
                                          </p:val>
                                        </p:tav>
                                        <p:tav tm="100000">
                                          <p:val>
                                            <p:fltVal val="1"/>
                                          </p:val>
                                        </p:tav>
                                      </p:tavLst>
                                    </p:anim>
                                    <p:anim calcmode="lin" valueType="num">
                                      <p:cBhvr>
                                        <p:cTn id="17" dur="1000" fill="hold"/>
                                        <p:tgtEl>
                                          <p:spTgt spid="11"/>
                                        </p:tgtEl>
                                        <p:attrNameLst>
                                          <p:attrName>ppt_y</p:attrName>
                                        </p:attrNameLst>
                                      </p:cBhvr>
                                      <p:tavLst>
                                        <p:tav tm="0" fmla="#ppt_y+(sin(-2*pi*(1-$))*-#ppt_x+cos(-2*pi*(1-$))*(1-#ppt_y))*(1-$)">
                                          <p:val>
                                            <p:fltVal val="0"/>
                                          </p:val>
                                        </p:tav>
                                        <p:tav tm="100000">
                                          <p:val>
                                            <p:fltVal val="1"/>
                                          </p:val>
                                        </p:tav>
                                      </p:tavLst>
                                    </p:anim>
                                  </p:childTnLst>
                                </p:cTn>
                              </p:par>
                            </p:childTnLst>
                          </p:cTn>
                        </p:par>
                        <p:par>
                          <p:cTn id="18" fill="hold">
                            <p:stCondLst>
                              <p:cond delay="2000"/>
                            </p:stCondLst>
                            <p:childTnLst>
                              <p:par>
                                <p:cTn id="19" presetID="15" presetClass="entr" presetSubtype="0" fill="hold" grpId="0" nodeType="afterEffect">
                                  <p:stCondLst>
                                    <p:cond delay="0"/>
                                  </p:stCondLst>
                                  <p:childTnLst>
                                    <p:set>
                                      <p:cBhvr>
                                        <p:cTn id="20" dur="1" fill="hold">
                                          <p:stCondLst>
                                            <p:cond delay="0"/>
                                          </p:stCondLst>
                                        </p:cTn>
                                        <p:tgtEl>
                                          <p:spTgt spid="12"/>
                                        </p:tgtEl>
                                        <p:attrNameLst>
                                          <p:attrName>style.visibility</p:attrName>
                                        </p:attrNameLst>
                                      </p:cBhvr>
                                      <p:to>
                                        <p:strVal val="visible"/>
                                      </p:to>
                                    </p:set>
                                    <p:anim calcmode="lin" valueType="num">
                                      <p:cBhvr>
                                        <p:cTn id="21" dur="1000" fill="hold"/>
                                        <p:tgtEl>
                                          <p:spTgt spid="12"/>
                                        </p:tgtEl>
                                        <p:attrNameLst>
                                          <p:attrName>ppt_w</p:attrName>
                                        </p:attrNameLst>
                                      </p:cBhvr>
                                      <p:tavLst>
                                        <p:tav tm="0">
                                          <p:val>
                                            <p:fltVal val="0"/>
                                          </p:val>
                                        </p:tav>
                                        <p:tav tm="100000">
                                          <p:val>
                                            <p:strVal val="#ppt_w"/>
                                          </p:val>
                                        </p:tav>
                                      </p:tavLst>
                                    </p:anim>
                                    <p:anim calcmode="lin" valueType="num">
                                      <p:cBhvr>
                                        <p:cTn id="22" dur="1000" fill="hold"/>
                                        <p:tgtEl>
                                          <p:spTgt spid="12"/>
                                        </p:tgtEl>
                                        <p:attrNameLst>
                                          <p:attrName>ppt_h</p:attrName>
                                        </p:attrNameLst>
                                      </p:cBhvr>
                                      <p:tavLst>
                                        <p:tav tm="0">
                                          <p:val>
                                            <p:fltVal val="0"/>
                                          </p:val>
                                        </p:tav>
                                        <p:tav tm="100000">
                                          <p:val>
                                            <p:strVal val="#ppt_h"/>
                                          </p:val>
                                        </p:tav>
                                      </p:tavLst>
                                    </p:anim>
                                    <p:anim calcmode="lin" valueType="num">
                                      <p:cBhvr>
                                        <p:cTn id="23" dur="1000" fill="hold"/>
                                        <p:tgtEl>
                                          <p:spTgt spid="12"/>
                                        </p:tgtEl>
                                        <p:attrNameLst>
                                          <p:attrName>ppt_x</p:attrName>
                                        </p:attrNameLst>
                                      </p:cBhvr>
                                      <p:tavLst>
                                        <p:tav tm="0" fmla="#ppt_x+(cos(-2*pi*(1-$))*-#ppt_x-sin(-2*pi*(1-$))*(1-#ppt_y))*(1-$)">
                                          <p:val>
                                            <p:fltVal val="0"/>
                                          </p:val>
                                        </p:tav>
                                        <p:tav tm="100000">
                                          <p:val>
                                            <p:fltVal val="1"/>
                                          </p:val>
                                        </p:tav>
                                      </p:tavLst>
                                    </p:anim>
                                    <p:anim calcmode="lin" valueType="num">
                                      <p:cBhvr>
                                        <p:cTn id="24" dur="1000" fill="hold"/>
                                        <p:tgtEl>
                                          <p:spTgt spid="12"/>
                                        </p:tgtEl>
                                        <p:attrNameLst>
                                          <p:attrName>ppt_y</p:attrName>
                                        </p:attrNameLst>
                                      </p:cBhvr>
                                      <p:tavLst>
                                        <p:tav tm="0" fmla="#ppt_y+(sin(-2*pi*(1-$))*-#ppt_x+cos(-2*pi*(1-$))*(1-#ppt_y))*(1-$)">
                                          <p:val>
                                            <p:fltVal val="0"/>
                                          </p:val>
                                        </p:tav>
                                        <p:tav tm="100000">
                                          <p:val>
                                            <p:fltVal val="1"/>
                                          </p:val>
                                        </p:tav>
                                      </p:tavLst>
                                    </p:anim>
                                  </p:childTnLst>
                                </p:cTn>
                              </p:par>
                            </p:childTnLst>
                          </p:cTn>
                        </p:par>
                        <p:par>
                          <p:cTn id="25" fill="hold">
                            <p:stCondLst>
                              <p:cond delay="3000"/>
                            </p:stCondLst>
                            <p:childTnLst>
                              <p:par>
                                <p:cTn id="26" presetID="15" presetClass="entr" presetSubtype="0" fill="hold" grpId="0" nodeType="afterEffect">
                                  <p:stCondLst>
                                    <p:cond delay="0"/>
                                  </p:stCondLst>
                                  <p:childTnLst>
                                    <p:set>
                                      <p:cBhvr>
                                        <p:cTn id="27" dur="1" fill="hold">
                                          <p:stCondLst>
                                            <p:cond delay="0"/>
                                          </p:stCondLst>
                                        </p:cTn>
                                        <p:tgtEl>
                                          <p:spTgt spid="13"/>
                                        </p:tgtEl>
                                        <p:attrNameLst>
                                          <p:attrName>style.visibility</p:attrName>
                                        </p:attrNameLst>
                                      </p:cBhvr>
                                      <p:to>
                                        <p:strVal val="visible"/>
                                      </p:to>
                                    </p:set>
                                    <p:anim calcmode="lin" valueType="num">
                                      <p:cBhvr>
                                        <p:cTn id="28" dur="1000" fill="hold"/>
                                        <p:tgtEl>
                                          <p:spTgt spid="13"/>
                                        </p:tgtEl>
                                        <p:attrNameLst>
                                          <p:attrName>ppt_w</p:attrName>
                                        </p:attrNameLst>
                                      </p:cBhvr>
                                      <p:tavLst>
                                        <p:tav tm="0">
                                          <p:val>
                                            <p:fltVal val="0"/>
                                          </p:val>
                                        </p:tav>
                                        <p:tav tm="100000">
                                          <p:val>
                                            <p:strVal val="#ppt_w"/>
                                          </p:val>
                                        </p:tav>
                                      </p:tavLst>
                                    </p:anim>
                                    <p:anim calcmode="lin" valueType="num">
                                      <p:cBhvr>
                                        <p:cTn id="29" dur="1000" fill="hold"/>
                                        <p:tgtEl>
                                          <p:spTgt spid="13"/>
                                        </p:tgtEl>
                                        <p:attrNameLst>
                                          <p:attrName>ppt_h</p:attrName>
                                        </p:attrNameLst>
                                      </p:cBhvr>
                                      <p:tavLst>
                                        <p:tav tm="0">
                                          <p:val>
                                            <p:fltVal val="0"/>
                                          </p:val>
                                        </p:tav>
                                        <p:tav tm="100000">
                                          <p:val>
                                            <p:strVal val="#ppt_h"/>
                                          </p:val>
                                        </p:tav>
                                      </p:tavLst>
                                    </p:anim>
                                    <p:anim calcmode="lin" valueType="num">
                                      <p:cBhvr>
                                        <p:cTn id="30" dur="1000" fill="hold"/>
                                        <p:tgtEl>
                                          <p:spTgt spid="13"/>
                                        </p:tgtEl>
                                        <p:attrNameLst>
                                          <p:attrName>ppt_x</p:attrName>
                                        </p:attrNameLst>
                                      </p:cBhvr>
                                      <p:tavLst>
                                        <p:tav tm="0" fmla="#ppt_x+(cos(-2*pi*(1-$))*-#ppt_x-sin(-2*pi*(1-$))*(1-#ppt_y))*(1-$)">
                                          <p:val>
                                            <p:fltVal val="0"/>
                                          </p:val>
                                        </p:tav>
                                        <p:tav tm="100000">
                                          <p:val>
                                            <p:fltVal val="1"/>
                                          </p:val>
                                        </p:tav>
                                      </p:tavLst>
                                    </p:anim>
                                    <p:anim calcmode="lin" valueType="num">
                                      <p:cBhvr>
                                        <p:cTn id="31" dur="1000" fill="hold"/>
                                        <p:tgtEl>
                                          <p:spTgt spid="13"/>
                                        </p:tgtEl>
                                        <p:attrNameLst>
                                          <p:attrName>ppt_y</p:attrName>
                                        </p:attrNameLst>
                                      </p:cBhvr>
                                      <p:tavLst>
                                        <p:tav tm="0" fmla="#ppt_y+(sin(-2*pi*(1-$))*-#ppt_x+cos(-2*pi*(1-$))*(1-#ppt_y))*(1-$)">
                                          <p:val>
                                            <p:fltVal val="0"/>
                                          </p:val>
                                        </p:tav>
                                        <p:tav tm="100000">
                                          <p:val>
                                            <p:fltVal val="1"/>
                                          </p:val>
                                        </p:tav>
                                      </p:tavLst>
                                    </p:anim>
                                  </p:childTnLst>
                                </p:cTn>
                              </p:par>
                            </p:childTnLst>
                          </p:cTn>
                        </p:par>
                        <p:par>
                          <p:cTn id="32" fill="hold">
                            <p:stCondLst>
                              <p:cond delay="4000"/>
                            </p:stCondLst>
                            <p:childTnLst>
                              <p:par>
                                <p:cTn id="33" presetID="15" presetClass="entr" presetSubtype="0" fill="hold" grpId="0" nodeType="afterEffect">
                                  <p:stCondLst>
                                    <p:cond delay="0"/>
                                  </p:stCondLst>
                                  <p:childTnLst>
                                    <p:set>
                                      <p:cBhvr>
                                        <p:cTn id="34" dur="1" fill="hold">
                                          <p:stCondLst>
                                            <p:cond delay="0"/>
                                          </p:stCondLst>
                                        </p:cTn>
                                        <p:tgtEl>
                                          <p:spTgt spid="14"/>
                                        </p:tgtEl>
                                        <p:attrNameLst>
                                          <p:attrName>style.visibility</p:attrName>
                                        </p:attrNameLst>
                                      </p:cBhvr>
                                      <p:to>
                                        <p:strVal val="visible"/>
                                      </p:to>
                                    </p:set>
                                    <p:anim calcmode="lin" valueType="num">
                                      <p:cBhvr>
                                        <p:cTn id="35" dur="1000" fill="hold"/>
                                        <p:tgtEl>
                                          <p:spTgt spid="14"/>
                                        </p:tgtEl>
                                        <p:attrNameLst>
                                          <p:attrName>ppt_w</p:attrName>
                                        </p:attrNameLst>
                                      </p:cBhvr>
                                      <p:tavLst>
                                        <p:tav tm="0">
                                          <p:val>
                                            <p:fltVal val="0"/>
                                          </p:val>
                                        </p:tav>
                                        <p:tav tm="100000">
                                          <p:val>
                                            <p:strVal val="#ppt_w"/>
                                          </p:val>
                                        </p:tav>
                                      </p:tavLst>
                                    </p:anim>
                                    <p:anim calcmode="lin" valueType="num">
                                      <p:cBhvr>
                                        <p:cTn id="36" dur="1000" fill="hold"/>
                                        <p:tgtEl>
                                          <p:spTgt spid="14"/>
                                        </p:tgtEl>
                                        <p:attrNameLst>
                                          <p:attrName>ppt_h</p:attrName>
                                        </p:attrNameLst>
                                      </p:cBhvr>
                                      <p:tavLst>
                                        <p:tav tm="0">
                                          <p:val>
                                            <p:fltVal val="0"/>
                                          </p:val>
                                        </p:tav>
                                        <p:tav tm="100000">
                                          <p:val>
                                            <p:strVal val="#ppt_h"/>
                                          </p:val>
                                        </p:tav>
                                      </p:tavLst>
                                    </p:anim>
                                    <p:anim calcmode="lin" valueType="num">
                                      <p:cBhvr>
                                        <p:cTn id="37" dur="1000" fill="hold"/>
                                        <p:tgtEl>
                                          <p:spTgt spid="14"/>
                                        </p:tgtEl>
                                        <p:attrNameLst>
                                          <p:attrName>ppt_x</p:attrName>
                                        </p:attrNameLst>
                                      </p:cBhvr>
                                      <p:tavLst>
                                        <p:tav tm="0" fmla="#ppt_x+(cos(-2*pi*(1-$))*-#ppt_x-sin(-2*pi*(1-$))*(1-#ppt_y))*(1-$)">
                                          <p:val>
                                            <p:fltVal val="0"/>
                                          </p:val>
                                        </p:tav>
                                        <p:tav tm="100000">
                                          <p:val>
                                            <p:fltVal val="1"/>
                                          </p:val>
                                        </p:tav>
                                      </p:tavLst>
                                    </p:anim>
                                    <p:anim calcmode="lin" valueType="num">
                                      <p:cBhvr>
                                        <p:cTn id="38" dur="1000" fill="hold"/>
                                        <p:tgtEl>
                                          <p:spTgt spid="14"/>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P spid="14" grpId="0" animBg="1"/>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Rectangle 2"/>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600" tIns="50800" rIns="101600" bIns="50800" numCol="1" anchor="ctr" anchorCtr="0" compatLnSpc="1">
            <a:prstTxWarp prst="textNoShape">
              <a:avLst/>
            </a:prstTxWarp>
          </a:bodyPr>
          <a:lstStyle/>
          <a:p>
            <a:pPr eaLnBrk="1" hangingPunct="1"/>
            <a:r>
              <a:rPr lang="en-US" altLang="zh-CN"/>
              <a:t>SQL </a:t>
            </a:r>
            <a:r>
              <a:t>函数</a:t>
            </a:r>
          </a:p>
        </p:txBody>
      </p:sp>
      <p:sp>
        <p:nvSpPr>
          <p:cNvPr id="930819" name="Rectangle 3"/>
          <p:cNvSpPr>
            <a:spLocks noChangeArrowheads="1"/>
          </p:cNvSpPr>
          <p:nvPr/>
        </p:nvSpPr>
        <p:spPr bwMode="blackWhite">
          <a:xfrm>
            <a:off x="3734134" y="1352077"/>
            <a:ext cx="2568222" cy="862541"/>
          </a:xfrm>
          <a:prstGeom prst="rect">
            <a:avLst/>
          </a:prstGeom>
          <a:solidFill>
            <a:srgbClr val="FF0000"/>
          </a:solidFill>
          <a:ln w="12700">
            <a:solidFill>
              <a:srgbClr val="000000"/>
            </a:solidFill>
            <a:miter lim="800000"/>
            <a:headEnd/>
            <a:tailEnd/>
          </a:ln>
          <a:effectLst/>
        </p:spPr>
        <p:txBody>
          <a:bodyPr wrap="none" lIns="102306" tIns="51153" rIns="102306" bIns="51153" anchor="ctr"/>
          <a:lstStyle/>
          <a:p>
            <a:pPr algn="ctr">
              <a:defRPr/>
            </a:pPr>
            <a:r>
              <a:rPr lang="zh-CN" altLang="en-US" sz="2400" b="1" dirty="0">
                <a:solidFill>
                  <a:srgbClr val="FFFFCC"/>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函数</a:t>
            </a:r>
            <a:endParaRPr lang="en-US" altLang="zh-CN" sz="2400" b="1" dirty="0">
              <a:solidFill>
                <a:srgbClr val="FFFFCC"/>
              </a:solidFill>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grpSp>
        <p:nvGrpSpPr>
          <p:cNvPr id="930820" name="Group 4"/>
          <p:cNvGrpSpPr>
            <a:grpSpLocks/>
          </p:cNvGrpSpPr>
          <p:nvPr/>
        </p:nvGrpSpPr>
        <p:grpSpPr bwMode="auto">
          <a:xfrm>
            <a:off x="753163" y="1417340"/>
            <a:ext cx="2883959" cy="2929820"/>
            <a:chOff x="480" y="1314"/>
            <a:chExt cx="1635" cy="1993"/>
          </a:xfrm>
        </p:grpSpPr>
        <p:sp>
          <p:nvSpPr>
            <p:cNvPr id="930821" name="Rectangle 5"/>
            <p:cNvSpPr>
              <a:spLocks noChangeArrowheads="1"/>
            </p:cNvSpPr>
            <p:nvPr/>
          </p:nvSpPr>
          <p:spPr bwMode="auto">
            <a:xfrm>
              <a:off x="480" y="1314"/>
              <a:ext cx="466" cy="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2306" tIns="51153" rIns="102306" bIns="51153">
              <a:spAutoFit/>
            </a:bodyPr>
            <a:lstStyle/>
            <a:p>
              <a:pPr>
                <a:defRPr/>
              </a:pPr>
              <a:r>
                <a:rPr lang="zh-CN" altLang="en-US" sz="2400" b="1" dirty="0">
                  <a:solidFill>
                    <a:schemeClr val="folHlink"/>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输入</a:t>
              </a:r>
              <a:endParaRPr lang="en-US" altLang="zh-CN" sz="2400" b="1" dirty="0">
                <a:solidFill>
                  <a:schemeClr val="folHlink"/>
                </a:solidFill>
                <a:effectLst>
                  <a:outerShdw blurRad="38100" dist="38100" dir="2700000" algn="tl">
                    <a:srgbClr val="C0C0C0"/>
                  </a:outerShdw>
                </a:effectLst>
                <a:latin typeface="微软雅黑" panose="020B0503020204020204" pitchFamily="34" charset="-122"/>
                <a:ea typeface="微软雅黑" panose="020B0503020204020204" pitchFamily="34" charset="-122"/>
              </a:endParaRPr>
            </a:p>
          </p:txBody>
        </p:sp>
        <p:sp>
          <p:nvSpPr>
            <p:cNvPr id="205835" name="Freeform 6"/>
            <p:cNvSpPr>
              <a:spLocks/>
            </p:cNvSpPr>
            <p:nvPr/>
          </p:nvSpPr>
          <p:spPr bwMode="auto">
            <a:xfrm>
              <a:off x="1176" y="1374"/>
              <a:ext cx="939" cy="559"/>
            </a:xfrm>
            <a:custGeom>
              <a:avLst/>
              <a:gdLst>
                <a:gd name="T0" fmla="*/ 0 w 939"/>
                <a:gd name="T1" fmla="*/ 558 h 559"/>
                <a:gd name="T2" fmla="*/ 0 w 939"/>
                <a:gd name="T3" fmla="*/ 0 h 559"/>
                <a:gd name="T4" fmla="*/ 938 w 939"/>
                <a:gd name="T5" fmla="*/ 0 h 559"/>
                <a:gd name="T6" fmla="*/ 0 60000 65536"/>
                <a:gd name="T7" fmla="*/ 0 60000 65536"/>
                <a:gd name="T8" fmla="*/ 0 60000 65536"/>
              </a:gdLst>
              <a:ahLst/>
              <a:cxnLst>
                <a:cxn ang="T6">
                  <a:pos x="T0" y="T1"/>
                </a:cxn>
                <a:cxn ang="T7">
                  <a:pos x="T2" y="T3"/>
                </a:cxn>
                <a:cxn ang="T8">
                  <a:pos x="T4" y="T5"/>
                </a:cxn>
              </a:cxnLst>
              <a:rect l="0" t="0" r="r" b="b"/>
              <a:pathLst>
                <a:path w="939" h="559">
                  <a:moveTo>
                    <a:pt x="0" y="558"/>
                  </a:moveTo>
                  <a:lnTo>
                    <a:pt x="0" y="0"/>
                  </a:lnTo>
                  <a:lnTo>
                    <a:pt x="938" y="0"/>
                  </a:lnTo>
                </a:path>
              </a:pathLst>
            </a:custGeom>
            <a:noFill/>
            <a:ln w="50800" cap="rnd" cmpd="sng">
              <a:solidFill>
                <a:srgbClr val="FFCC00"/>
              </a:solidFill>
              <a:prstDash val="solid"/>
              <a:round/>
              <a:headEnd type="none" w="sm" len="sm"/>
              <a:tailEnd type="stealth"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53882" dir="2700000" algn="ctr" rotWithShape="0">
                      <a:srgbClr val="000000">
                        <a:alpha val="50000"/>
                      </a:srgbClr>
                    </a:outerShdw>
                  </a:effectLst>
                </a14:hiddenEffects>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05836" name="Freeform 7"/>
            <p:cNvSpPr>
              <a:spLocks/>
            </p:cNvSpPr>
            <p:nvPr/>
          </p:nvSpPr>
          <p:spPr bwMode="auto">
            <a:xfrm>
              <a:off x="1704" y="1704"/>
              <a:ext cx="411" cy="1309"/>
            </a:xfrm>
            <a:custGeom>
              <a:avLst/>
              <a:gdLst>
                <a:gd name="T0" fmla="*/ 0 w 411"/>
                <a:gd name="T1" fmla="*/ 1308 h 1309"/>
                <a:gd name="T2" fmla="*/ 0 w 411"/>
                <a:gd name="T3" fmla="*/ 0 h 1309"/>
                <a:gd name="T4" fmla="*/ 410 w 411"/>
                <a:gd name="T5" fmla="*/ 0 h 1309"/>
                <a:gd name="T6" fmla="*/ 0 60000 65536"/>
                <a:gd name="T7" fmla="*/ 0 60000 65536"/>
                <a:gd name="T8" fmla="*/ 0 60000 65536"/>
              </a:gdLst>
              <a:ahLst/>
              <a:cxnLst>
                <a:cxn ang="T6">
                  <a:pos x="T0" y="T1"/>
                </a:cxn>
                <a:cxn ang="T7">
                  <a:pos x="T2" y="T3"/>
                </a:cxn>
                <a:cxn ang="T8">
                  <a:pos x="T4" y="T5"/>
                </a:cxn>
              </a:cxnLst>
              <a:rect l="0" t="0" r="r" b="b"/>
              <a:pathLst>
                <a:path w="411" h="1309">
                  <a:moveTo>
                    <a:pt x="0" y="1308"/>
                  </a:moveTo>
                  <a:lnTo>
                    <a:pt x="0" y="0"/>
                  </a:lnTo>
                  <a:lnTo>
                    <a:pt x="410" y="0"/>
                  </a:lnTo>
                </a:path>
              </a:pathLst>
            </a:custGeom>
            <a:noFill/>
            <a:ln w="50800" cap="rnd" cmpd="sng">
              <a:solidFill>
                <a:srgbClr val="FFCC00"/>
              </a:solidFill>
              <a:prstDash val="solid"/>
              <a:round/>
              <a:headEnd type="none" w="sm" len="sm"/>
              <a:tailEnd type="stealth"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53882" dir="2700000" algn="ctr" rotWithShape="0">
                      <a:srgbClr val="000000">
                        <a:alpha val="50000"/>
                      </a:srgbClr>
                    </a:outerShdw>
                  </a:effectLst>
                </a14:hiddenEffects>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05837" name="Freeform 8"/>
            <p:cNvSpPr>
              <a:spLocks/>
            </p:cNvSpPr>
            <p:nvPr/>
          </p:nvSpPr>
          <p:spPr bwMode="auto">
            <a:xfrm>
              <a:off x="1440" y="1536"/>
              <a:ext cx="675" cy="745"/>
            </a:xfrm>
            <a:custGeom>
              <a:avLst/>
              <a:gdLst>
                <a:gd name="T0" fmla="*/ 0 w 675"/>
                <a:gd name="T1" fmla="*/ 744 h 745"/>
                <a:gd name="T2" fmla="*/ 0 w 675"/>
                <a:gd name="T3" fmla="*/ 0 h 745"/>
                <a:gd name="T4" fmla="*/ 674 w 675"/>
                <a:gd name="T5" fmla="*/ 0 h 745"/>
                <a:gd name="T6" fmla="*/ 0 60000 65536"/>
                <a:gd name="T7" fmla="*/ 0 60000 65536"/>
                <a:gd name="T8" fmla="*/ 0 60000 65536"/>
              </a:gdLst>
              <a:ahLst/>
              <a:cxnLst>
                <a:cxn ang="T6">
                  <a:pos x="T0" y="T1"/>
                </a:cxn>
                <a:cxn ang="T7">
                  <a:pos x="T2" y="T3"/>
                </a:cxn>
                <a:cxn ang="T8">
                  <a:pos x="T4" y="T5"/>
                </a:cxn>
              </a:cxnLst>
              <a:rect l="0" t="0" r="r" b="b"/>
              <a:pathLst>
                <a:path w="675" h="745">
                  <a:moveTo>
                    <a:pt x="0" y="744"/>
                  </a:moveTo>
                  <a:lnTo>
                    <a:pt x="0" y="0"/>
                  </a:lnTo>
                  <a:lnTo>
                    <a:pt x="674" y="0"/>
                  </a:lnTo>
                </a:path>
              </a:pathLst>
            </a:custGeom>
            <a:noFill/>
            <a:ln w="50800" cap="rnd" cmpd="sng">
              <a:solidFill>
                <a:srgbClr val="FFCC00"/>
              </a:solidFill>
              <a:prstDash val="solid"/>
              <a:round/>
              <a:headEnd type="none" w="sm" len="sm"/>
              <a:tailEnd type="stealth"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53882" dir="2700000" algn="ctr" rotWithShape="0">
                      <a:srgbClr val="000000">
                        <a:alpha val="50000"/>
                      </a:srgbClr>
                    </a:outerShdw>
                  </a:effectLst>
                </a14:hiddenEffects>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930825" name="Rectangle 9"/>
            <p:cNvSpPr>
              <a:spLocks noChangeArrowheads="1"/>
            </p:cNvSpPr>
            <p:nvPr/>
          </p:nvSpPr>
          <p:spPr bwMode="blackWhite">
            <a:xfrm>
              <a:off x="774" y="1834"/>
              <a:ext cx="561" cy="331"/>
            </a:xfrm>
            <a:prstGeom prst="rect">
              <a:avLst/>
            </a:prstGeom>
            <a:gradFill rotWithShape="0">
              <a:gsLst>
                <a:gs pos="0">
                  <a:srgbClr val="336600"/>
                </a:gs>
                <a:gs pos="100000">
                  <a:srgbClr val="336600">
                    <a:gamma/>
                    <a:shade val="89804"/>
                    <a:invGamma/>
                  </a:srgbClr>
                </a:gs>
              </a:gsLst>
              <a:lin ang="2700000" scaled="1"/>
            </a:gra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35820" tIns="68792" rIns="135820" bIns="68792" anchor="ctr"/>
            <a:lstStyle/>
            <a:p>
              <a:pPr algn="ctr" defTabSz="1800913">
                <a:defRPr/>
              </a:pPr>
              <a:r>
                <a:rPr lang="zh-CN" altLang="en-US" sz="2000" b="1" dirty="0">
                  <a:solidFill>
                    <a:srgbClr val="FFFFCC"/>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参数</a:t>
              </a:r>
              <a:r>
                <a:rPr lang="en-US" altLang="zh-CN" sz="2000" b="1" dirty="0">
                  <a:solidFill>
                    <a:srgbClr val="FFFFCC"/>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 1</a:t>
              </a:r>
            </a:p>
          </p:txBody>
        </p:sp>
        <p:sp>
          <p:nvSpPr>
            <p:cNvPr id="930826" name="Rectangle 10"/>
            <p:cNvSpPr>
              <a:spLocks noChangeArrowheads="1"/>
            </p:cNvSpPr>
            <p:nvPr/>
          </p:nvSpPr>
          <p:spPr bwMode="blackWhite">
            <a:xfrm>
              <a:off x="1067" y="2236"/>
              <a:ext cx="560" cy="331"/>
            </a:xfrm>
            <a:prstGeom prst="rect">
              <a:avLst/>
            </a:prstGeom>
            <a:gradFill rotWithShape="0">
              <a:gsLst>
                <a:gs pos="0">
                  <a:srgbClr val="336600"/>
                </a:gs>
                <a:gs pos="100000">
                  <a:srgbClr val="336600">
                    <a:gamma/>
                    <a:shade val="89804"/>
                    <a:invGamma/>
                  </a:srgbClr>
                </a:gs>
              </a:gsLst>
              <a:lin ang="2700000" scaled="1"/>
            </a:gra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35820" tIns="68792" rIns="135820" bIns="68792" anchor="ctr"/>
            <a:lstStyle/>
            <a:p>
              <a:pPr algn="ctr" defTabSz="1800913">
                <a:defRPr/>
              </a:pPr>
              <a:r>
                <a:rPr lang="zh-CN" altLang="en-US" sz="2000" b="1" dirty="0">
                  <a:solidFill>
                    <a:srgbClr val="FFFFCC"/>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参数</a:t>
              </a:r>
              <a:r>
                <a:rPr lang="en-US" altLang="zh-CN" sz="2000" b="1" dirty="0">
                  <a:solidFill>
                    <a:srgbClr val="FFFFCC"/>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 2</a:t>
              </a:r>
            </a:p>
          </p:txBody>
        </p:sp>
        <p:sp>
          <p:nvSpPr>
            <p:cNvPr id="930827" name="Rectangle 11"/>
            <p:cNvSpPr>
              <a:spLocks noChangeArrowheads="1"/>
            </p:cNvSpPr>
            <p:nvPr/>
          </p:nvSpPr>
          <p:spPr bwMode="blackWhite">
            <a:xfrm>
              <a:off x="1395" y="2976"/>
              <a:ext cx="561" cy="331"/>
            </a:xfrm>
            <a:prstGeom prst="rect">
              <a:avLst/>
            </a:prstGeom>
            <a:gradFill rotWithShape="0">
              <a:gsLst>
                <a:gs pos="0">
                  <a:srgbClr val="336600"/>
                </a:gs>
                <a:gs pos="100000">
                  <a:srgbClr val="336600">
                    <a:gamma/>
                    <a:shade val="89804"/>
                    <a:invGamma/>
                  </a:srgbClr>
                </a:gs>
              </a:gsLst>
              <a:lin ang="2700000" scaled="1"/>
            </a:gra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35820" tIns="68792" rIns="135820" bIns="68792" anchor="ctr"/>
            <a:lstStyle/>
            <a:p>
              <a:pPr algn="ctr" defTabSz="1800913">
                <a:defRPr/>
              </a:pPr>
              <a:r>
                <a:rPr lang="zh-CN" altLang="en-US" sz="2000" b="1" dirty="0">
                  <a:solidFill>
                    <a:srgbClr val="FFFFCC"/>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参数</a:t>
              </a:r>
              <a:r>
                <a:rPr lang="en-US" altLang="zh-CN" sz="2000" b="1" dirty="0">
                  <a:solidFill>
                    <a:srgbClr val="FFFFCC"/>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 n</a:t>
              </a:r>
            </a:p>
          </p:txBody>
        </p:sp>
        <p:grpSp>
          <p:nvGrpSpPr>
            <p:cNvPr id="205841" name="Group 12"/>
            <p:cNvGrpSpPr>
              <a:grpSpLocks/>
            </p:cNvGrpSpPr>
            <p:nvPr/>
          </p:nvGrpSpPr>
          <p:grpSpPr bwMode="auto">
            <a:xfrm>
              <a:off x="1323" y="2642"/>
              <a:ext cx="254" cy="267"/>
              <a:chOff x="1323" y="2642"/>
              <a:chExt cx="254" cy="267"/>
            </a:xfrm>
          </p:grpSpPr>
          <p:sp>
            <p:nvSpPr>
              <p:cNvPr id="205842" name="Rectangle 13"/>
              <p:cNvSpPr>
                <a:spLocks noChangeArrowheads="1"/>
              </p:cNvSpPr>
              <p:nvPr/>
            </p:nvSpPr>
            <p:spPr bwMode="blackWhite">
              <a:xfrm>
                <a:off x="1323" y="2642"/>
                <a:ext cx="62" cy="74"/>
              </a:xfrm>
              <a:prstGeom prst="rect">
                <a:avLst/>
              </a:prstGeom>
              <a:gradFill rotWithShape="0">
                <a:gsLst>
                  <a:gs pos="0">
                    <a:srgbClr val="336600"/>
                  </a:gs>
                  <a:gs pos="100000">
                    <a:srgbClr val="2E5C00"/>
                  </a:gs>
                </a:gsLst>
                <a:lin ang="2700000" scaled="1"/>
              </a:gra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endParaRPr lang="zh-CN" altLang="en-US">
                  <a:latin typeface="微软雅黑" panose="020B0503020204020204" pitchFamily="34" charset="-122"/>
                  <a:ea typeface="微软雅黑" panose="020B0503020204020204" pitchFamily="34" charset="-122"/>
                </a:endParaRPr>
              </a:p>
            </p:txBody>
          </p:sp>
          <p:sp>
            <p:nvSpPr>
              <p:cNvPr id="205843" name="Rectangle 14"/>
              <p:cNvSpPr>
                <a:spLocks noChangeArrowheads="1"/>
              </p:cNvSpPr>
              <p:nvPr/>
            </p:nvSpPr>
            <p:spPr bwMode="blackWhite">
              <a:xfrm>
                <a:off x="1417" y="2737"/>
                <a:ext cx="63" cy="75"/>
              </a:xfrm>
              <a:prstGeom prst="rect">
                <a:avLst/>
              </a:prstGeom>
              <a:gradFill rotWithShape="0">
                <a:gsLst>
                  <a:gs pos="0">
                    <a:srgbClr val="336600"/>
                  </a:gs>
                  <a:gs pos="100000">
                    <a:srgbClr val="2E5C00"/>
                  </a:gs>
                </a:gsLst>
                <a:lin ang="2700000" scaled="1"/>
              </a:gra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endParaRPr lang="zh-CN" altLang="en-US">
                  <a:latin typeface="微软雅黑" panose="020B0503020204020204" pitchFamily="34" charset="-122"/>
                  <a:ea typeface="微软雅黑" panose="020B0503020204020204" pitchFamily="34" charset="-122"/>
                </a:endParaRPr>
              </a:p>
            </p:txBody>
          </p:sp>
          <p:sp>
            <p:nvSpPr>
              <p:cNvPr id="205844" name="Rectangle 15"/>
              <p:cNvSpPr>
                <a:spLocks noChangeArrowheads="1"/>
              </p:cNvSpPr>
              <p:nvPr/>
            </p:nvSpPr>
            <p:spPr bwMode="blackWhite">
              <a:xfrm>
                <a:off x="1514" y="2834"/>
                <a:ext cx="63" cy="75"/>
              </a:xfrm>
              <a:prstGeom prst="rect">
                <a:avLst/>
              </a:prstGeom>
              <a:gradFill rotWithShape="0">
                <a:gsLst>
                  <a:gs pos="0">
                    <a:srgbClr val="336600"/>
                  </a:gs>
                  <a:gs pos="100000">
                    <a:srgbClr val="2E5C00"/>
                  </a:gs>
                </a:gsLst>
                <a:lin ang="2700000" scaled="1"/>
              </a:gra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endParaRPr lang="zh-CN" altLang="en-US">
                  <a:latin typeface="微软雅黑" panose="020B0503020204020204" pitchFamily="34" charset="-122"/>
                  <a:ea typeface="微软雅黑" panose="020B0503020204020204" pitchFamily="34" charset="-122"/>
                </a:endParaRPr>
              </a:p>
            </p:txBody>
          </p:sp>
        </p:grpSp>
      </p:grpSp>
      <p:grpSp>
        <p:nvGrpSpPr>
          <p:cNvPr id="930833" name="Group 17"/>
          <p:cNvGrpSpPr>
            <a:grpSpLocks/>
          </p:cNvGrpSpPr>
          <p:nvPr/>
        </p:nvGrpSpPr>
        <p:grpSpPr bwMode="auto">
          <a:xfrm>
            <a:off x="6362330" y="1417340"/>
            <a:ext cx="2363612" cy="2367139"/>
            <a:chOff x="3660" y="1314"/>
            <a:chExt cx="1340" cy="1610"/>
          </a:xfrm>
        </p:grpSpPr>
        <p:sp>
          <p:nvSpPr>
            <p:cNvPr id="205831" name="Freeform 18"/>
            <p:cNvSpPr>
              <a:spLocks/>
            </p:cNvSpPr>
            <p:nvPr/>
          </p:nvSpPr>
          <p:spPr bwMode="auto">
            <a:xfrm>
              <a:off x="3660" y="1524"/>
              <a:ext cx="781" cy="795"/>
            </a:xfrm>
            <a:custGeom>
              <a:avLst/>
              <a:gdLst>
                <a:gd name="T0" fmla="*/ 0 w 781"/>
                <a:gd name="T1" fmla="*/ 0 h 795"/>
                <a:gd name="T2" fmla="*/ 780 w 781"/>
                <a:gd name="T3" fmla="*/ 0 h 795"/>
                <a:gd name="T4" fmla="*/ 780 w 781"/>
                <a:gd name="T5" fmla="*/ 794 h 795"/>
                <a:gd name="T6" fmla="*/ 0 60000 65536"/>
                <a:gd name="T7" fmla="*/ 0 60000 65536"/>
                <a:gd name="T8" fmla="*/ 0 60000 65536"/>
              </a:gdLst>
              <a:ahLst/>
              <a:cxnLst>
                <a:cxn ang="T6">
                  <a:pos x="T0" y="T1"/>
                </a:cxn>
                <a:cxn ang="T7">
                  <a:pos x="T2" y="T3"/>
                </a:cxn>
                <a:cxn ang="T8">
                  <a:pos x="T4" y="T5"/>
                </a:cxn>
              </a:cxnLst>
              <a:rect l="0" t="0" r="r" b="b"/>
              <a:pathLst>
                <a:path w="781" h="795">
                  <a:moveTo>
                    <a:pt x="0" y="0"/>
                  </a:moveTo>
                  <a:lnTo>
                    <a:pt x="780" y="0"/>
                  </a:lnTo>
                  <a:lnTo>
                    <a:pt x="780" y="794"/>
                  </a:lnTo>
                </a:path>
              </a:pathLst>
            </a:custGeom>
            <a:noFill/>
            <a:ln w="50800" cap="rnd" cmpd="sng">
              <a:solidFill>
                <a:srgbClr val="FFCC00"/>
              </a:solidFill>
              <a:prstDash val="solid"/>
              <a:round/>
              <a:headEnd type="none" w="sm" len="sm"/>
              <a:tailEnd type="stealth"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53882" dir="2700000" algn="ctr" rotWithShape="0">
                      <a:srgbClr val="000000">
                        <a:alpha val="50000"/>
                      </a:srgbClr>
                    </a:outerShdw>
                  </a:effectLst>
                </a14:hiddenEffects>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930835" name="Rectangle 19"/>
            <p:cNvSpPr>
              <a:spLocks noChangeArrowheads="1"/>
            </p:cNvSpPr>
            <p:nvPr/>
          </p:nvSpPr>
          <p:spPr bwMode="auto">
            <a:xfrm>
              <a:off x="4521" y="1314"/>
              <a:ext cx="466" cy="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2306" tIns="51153" rIns="102306" bIns="51153">
              <a:spAutoFit/>
            </a:bodyPr>
            <a:lstStyle/>
            <a:p>
              <a:pPr>
                <a:defRPr/>
              </a:pPr>
              <a:r>
                <a:rPr lang="zh-CN" altLang="en-US" sz="2400" b="1" dirty="0">
                  <a:solidFill>
                    <a:schemeClr val="folHlink"/>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输出</a:t>
              </a:r>
              <a:endParaRPr lang="en-US" altLang="zh-CN" sz="2400" b="1" dirty="0">
                <a:solidFill>
                  <a:schemeClr val="folHlink"/>
                </a:solidFill>
                <a:effectLst>
                  <a:outerShdw blurRad="38100" dist="38100" dir="2700000" algn="tl">
                    <a:srgbClr val="C0C0C0"/>
                  </a:outerShdw>
                </a:effectLst>
                <a:latin typeface="微软雅黑" panose="020B0503020204020204" pitchFamily="34" charset="-122"/>
                <a:ea typeface="微软雅黑" panose="020B0503020204020204" pitchFamily="34" charset="-122"/>
              </a:endParaRPr>
            </a:p>
          </p:txBody>
        </p:sp>
        <p:sp>
          <p:nvSpPr>
            <p:cNvPr id="930836" name="Rectangle 20"/>
            <p:cNvSpPr>
              <a:spLocks noChangeArrowheads="1"/>
            </p:cNvSpPr>
            <p:nvPr/>
          </p:nvSpPr>
          <p:spPr bwMode="blackWhite">
            <a:xfrm>
              <a:off x="3904" y="2351"/>
              <a:ext cx="1096" cy="573"/>
            </a:xfrm>
            <a:prstGeom prst="rect">
              <a:avLst/>
            </a:prstGeom>
            <a:gradFill rotWithShape="0">
              <a:gsLst>
                <a:gs pos="0">
                  <a:srgbClr val="FF9900"/>
                </a:gs>
                <a:gs pos="100000">
                  <a:srgbClr val="FF9900">
                    <a:gamma/>
                    <a:shade val="89804"/>
                    <a:invGamma/>
                  </a:srgbClr>
                </a:gs>
              </a:gsLst>
              <a:lin ang="2700000" scaled="1"/>
            </a:gra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2306" tIns="51153" rIns="102306" bIns="51153" anchor="ctr"/>
            <a:lstStyle/>
            <a:p>
              <a:pPr algn="ctr">
                <a:defRPr/>
              </a:pPr>
              <a:r>
                <a:rPr lang="zh-CN" altLang="en-US" sz="2400" b="1" dirty="0">
                  <a:solidFill>
                    <a:srgbClr val="FFFFCC"/>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结果</a:t>
              </a:r>
              <a:endParaRPr lang="en-US" altLang="zh-CN" sz="2400" b="1" dirty="0">
                <a:solidFill>
                  <a:srgbClr val="FFFFCC"/>
                </a:solidFill>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gr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930820"/>
                                        </p:tgtEl>
                                        <p:attrNameLst>
                                          <p:attrName>style.visibility</p:attrName>
                                        </p:attrNameLst>
                                      </p:cBhvr>
                                      <p:to>
                                        <p:strVal val="visible"/>
                                      </p:to>
                                    </p:set>
                                    <p:animEffect transition="in" filter="wipe(down)">
                                      <p:cBhvr>
                                        <p:cTn id="7" dur="500"/>
                                        <p:tgtEl>
                                          <p:spTgt spid="93082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nodeType="clickEffect">
                                  <p:stCondLst>
                                    <p:cond delay="0"/>
                                  </p:stCondLst>
                                  <p:childTnLst>
                                    <p:set>
                                      <p:cBhvr>
                                        <p:cTn id="11" dur="1" fill="hold">
                                          <p:stCondLst>
                                            <p:cond delay="0"/>
                                          </p:stCondLst>
                                        </p:cTn>
                                        <p:tgtEl>
                                          <p:spTgt spid="930833"/>
                                        </p:tgtEl>
                                        <p:attrNameLst>
                                          <p:attrName>style.visibility</p:attrName>
                                        </p:attrNameLst>
                                      </p:cBhvr>
                                      <p:to>
                                        <p:strVal val="visible"/>
                                      </p:to>
                                    </p:set>
                                    <p:animEffect transition="in" filter="wipe(up)">
                                      <p:cBhvr>
                                        <p:cTn id="12" dur="500"/>
                                        <p:tgtEl>
                                          <p:spTgt spid="9308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Rectangle 2"/>
          <p:cNvSpPr>
            <a:spLocks noChangeArrowheads="1"/>
          </p:cNvSpPr>
          <p:nvPr/>
        </p:nvSpPr>
        <p:spPr bwMode="blackWhite">
          <a:xfrm>
            <a:off x="754494" y="2413194"/>
            <a:ext cx="8968747" cy="1887373"/>
          </a:xfrm>
          <a:prstGeom prst="rect">
            <a:avLst/>
          </a:prstGeom>
          <a:solidFill>
            <a:schemeClr val="bg1"/>
          </a:solidFill>
          <a:ln w="9525">
            <a:noFill/>
            <a:miter lim="800000"/>
            <a:headEnd/>
            <a:tailEnd/>
          </a:ln>
          <a:effectLst>
            <a:outerShdw blurRad="508000" dist="127000" dir="42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tabLst>
                <a:tab pos="1200150" algn="l"/>
              </a:tabLst>
              <a:defRPr sz="3200">
                <a:solidFill>
                  <a:schemeClr val="tx1"/>
                </a:solidFill>
                <a:latin typeface="Arial" panose="020B0604020202020204" pitchFamily="34" charset="0"/>
                <a:ea typeface="宋体" panose="02010600030101010101" pitchFamily="2" charset="-122"/>
              </a:defRPr>
            </a:lvl1pPr>
            <a:lvl2pPr marL="742950" indent="-285750">
              <a:tabLst>
                <a:tab pos="1200150" algn="l"/>
              </a:tabLst>
              <a:defRPr sz="3200">
                <a:solidFill>
                  <a:schemeClr val="tx1"/>
                </a:solidFill>
                <a:latin typeface="Arial" panose="020B0604020202020204" pitchFamily="34" charset="0"/>
                <a:ea typeface="宋体" panose="02010600030101010101" pitchFamily="2" charset="-122"/>
              </a:defRPr>
            </a:lvl2pPr>
            <a:lvl3pPr marL="1143000" indent="-228600">
              <a:tabLst>
                <a:tab pos="1200150" algn="l"/>
              </a:tabLst>
              <a:defRPr sz="3200">
                <a:solidFill>
                  <a:schemeClr val="tx1"/>
                </a:solidFill>
                <a:latin typeface="Arial" panose="020B0604020202020204" pitchFamily="34" charset="0"/>
                <a:ea typeface="宋体" panose="02010600030101010101" pitchFamily="2" charset="-122"/>
              </a:defRPr>
            </a:lvl3pPr>
            <a:lvl4pPr marL="1600200" indent="-228600">
              <a:tabLst>
                <a:tab pos="1200150" algn="l"/>
              </a:tabLst>
              <a:defRPr sz="3200">
                <a:solidFill>
                  <a:schemeClr val="tx1"/>
                </a:solidFill>
                <a:latin typeface="Arial" panose="020B0604020202020204" pitchFamily="34" charset="0"/>
                <a:ea typeface="宋体" panose="02010600030101010101" pitchFamily="2" charset="-122"/>
              </a:defRPr>
            </a:lvl4pPr>
            <a:lvl5pPr marL="2057400" indent="-228600">
              <a:tabLst>
                <a:tab pos="1200150" algn="l"/>
              </a:tabLst>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1200150" algn="l"/>
              </a:tabLs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1200150" algn="l"/>
              </a:tabLs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1200150" algn="l"/>
              </a:tabLs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1200150" algn="l"/>
              </a:tabLst>
              <a:defRPr sz="3200">
                <a:solidFill>
                  <a:schemeClr val="tx1"/>
                </a:solidFill>
                <a:latin typeface="Arial" panose="020B0604020202020204" pitchFamily="34" charset="0"/>
                <a:ea typeface="宋体" panose="02010600030101010101" pitchFamily="2" charset="-122"/>
              </a:defRPr>
            </a:lvl9pPr>
          </a:lstStyle>
          <a:p>
            <a:pPr indent="628650" defTabSz="1014227" eaLnBrk="1" hangingPunct="1">
              <a:lnSpc>
                <a:spcPts val="2600"/>
              </a:lnSpc>
              <a:tabLst>
                <a:tab pos="1200150" algn="l"/>
                <a:tab pos="2457450" algn="l"/>
              </a:tabLst>
            </a:pPr>
            <a:endParaRPr lang="en-US" altLang="zh-CN" sz="2000" b="1" dirty="0">
              <a:solidFill>
                <a:srgbClr val="000000"/>
              </a:solidFill>
              <a:latin typeface="Courier New" pitchFamily="49" charset="0"/>
            </a:endParaRPr>
          </a:p>
          <a:p>
            <a:pPr indent="628650" defTabSz="1014227" eaLnBrk="1" hangingPunct="1">
              <a:lnSpc>
                <a:spcPts val="2600"/>
              </a:lnSpc>
              <a:tabLst>
                <a:tab pos="1200150" algn="l"/>
                <a:tab pos="2457450" algn="l"/>
              </a:tabLst>
            </a:pPr>
            <a:endParaRPr lang="en-US" altLang="zh-CN" sz="2000" b="1" dirty="0">
              <a:solidFill>
                <a:srgbClr val="000000"/>
              </a:solidFill>
              <a:latin typeface="Courier New" pitchFamily="49" charset="0"/>
            </a:endParaRPr>
          </a:p>
          <a:p>
            <a:pPr indent="628650" defTabSz="1014227" eaLnBrk="1" hangingPunct="1">
              <a:lnSpc>
                <a:spcPts val="2600"/>
              </a:lnSpc>
              <a:tabLst>
                <a:tab pos="1200150" algn="l"/>
                <a:tab pos="2457450" algn="l"/>
              </a:tabLst>
            </a:pPr>
            <a:endParaRPr lang="en-US" altLang="zh-CN" sz="2000" b="1" dirty="0">
              <a:solidFill>
                <a:srgbClr val="000000"/>
              </a:solidFill>
              <a:latin typeface="Courier New" pitchFamily="49" charset="0"/>
            </a:endParaRPr>
          </a:p>
          <a:p>
            <a:pPr indent="628650" defTabSz="1014227" eaLnBrk="1" hangingPunct="1">
              <a:lnSpc>
                <a:spcPts val="2600"/>
              </a:lnSpc>
              <a:tabLst>
                <a:tab pos="1200150" algn="l"/>
                <a:tab pos="2457450" algn="l"/>
              </a:tabLst>
            </a:pPr>
            <a:endParaRPr lang="en-US" altLang="zh-CN" sz="2000" b="1" dirty="0">
              <a:solidFill>
                <a:srgbClr val="000000"/>
              </a:solidFill>
              <a:latin typeface="Courier New" pitchFamily="49" charset="0"/>
            </a:endParaRPr>
          </a:p>
          <a:p>
            <a:pPr indent="628650" defTabSz="1014227" eaLnBrk="1" hangingPunct="1">
              <a:lnSpc>
                <a:spcPts val="2600"/>
              </a:lnSpc>
              <a:tabLst>
                <a:tab pos="1200150" algn="l"/>
                <a:tab pos="2457450" algn="l"/>
              </a:tabLst>
            </a:pPr>
            <a:endParaRPr lang="en-US" altLang="zh-CN" sz="2000" b="1" dirty="0">
              <a:solidFill>
                <a:srgbClr val="000000"/>
              </a:solidFill>
              <a:latin typeface="Courier New" pitchFamily="49" charset="0"/>
            </a:endParaRPr>
          </a:p>
        </p:txBody>
      </p:sp>
      <p:sp>
        <p:nvSpPr>
          <p:cNvPr id="207883" name="Rectangle 17"/>
          <p:cNvSpPr>
            <a:spLocks noChangeArrowheads="1"/>
          </p:cNvSpPr>
          <p:nvPr/>
        </p:nvSpPr>
        <p:spPr bwMode="blackWhite">
          <a:xfrm>
            <a:off x="800357" y="2497460"/>
            <a:ext cx="9001126" cy="17449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2306" tIns="51153" rIns="102306" bIns="51153">
            <a:spAutoFit/>
          </a:bodyPr>
          <a:lstStyle>
            <a:lvl1pPr>
              <a:tabLst>
                <a:tab pos="1200150" algn="l"/>
              </a:tabLst>
              <a:defRPr sz="3200">
                <a:solidFill>
                  <a:schemeClr val="tx1"/>
                </a:solidFill>
                <a:latin typeface="Arial" panose="020B0604020202020204" pitchFamily="34" charset="0"/>
                <a:ea typeface="宋体" panose="02010600030101010101" pitchFamily="2" charset="-122"/>
              </a:defRPr>
            </a:lvl1pPr>
            <a:lvl2pPr marL="742950" indent="-285750">
              <a:tabLst>
                <a:tab pos="1200150" algn="l"/>
              </a:tabLst>
              <a:defRPr sz="3200">
                <a:solidFill>
                  <a:schemeClr val="tx1"/>
                </a:solidFill>
                <a:latin typeface="Arial" panose="020B0604020202020204" pitchFamily="34" charset="0"/>
                <a:ea typeface="宋体" panose="02010600030101010101" pitchFamily="2" charset="-122"/>
              </a:defRPr>
            </a:lvl2pPr>
            <a:lvl3pPr marL="1143000" indent="-228600">
              <a:tabLst>
                <a:tab pos="1200150" algn="l"/>
              </a:tabLst>
              <a:defRPr sz="3200">
                <a:solidFill>
                  <a:schemeClr val="tx1"/>
                </a:solidFill>
                <a:latin typeface="Arial" panose="020B0604020202020204" pitchFamily="34" charset="0"/>
                <a:ea typeface="宋体" panose="02010600030101010101" pitchFamily="2" charset="-122"/>
              </a:defRPr>
            </a:lvl3pPr>
            <a:lvl4pPr marL="1600200" indent="-228600">
              <a:tabLst>
                <a:tab pos="1200150" algn="l"/>
              </a:tabLst>
              <a:defRPr sz="3200">
                <a:solidFill>
                  <a:schemeClr val="tx1"/>
                </a:solidFill>
                <a:latin typeface="Arial" panose="020B0604020202020204" pitchFamily="34" charset="0"/>
                <a:ea typeface="宋体" panose="02010600030101010101" pitchFamily="2" charset="-122"/>
              </a:defRPr>
            </a:lvl4pPr>
            <a:lvl5pPr marL="2057400" indent="-228600">
              <a:tabLst>
                <a:tab pos="1200150" algn="l"/>
              </a:tabLst>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1200150" algn="l"/>
              </a:tabLs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1200150" algn="l"/>
              </a:tabLs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1200150" algn="l"/>
              </a:tabLs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1200150" algn="l"/>
              </a:tabLst>
              <a:defRPr sz="3200">
                <a:solidFill>
                  <a:schemeClr val="tx1"/>
                </a:solidFill>
                <a:latin typeface="Arial" panose="020B0604020202020204" pitchFamily="34" charset="0"/>
                <a:ea typeface="宋体" panose="02010600030101010101" pitchFamily="2" charset="-122"/>
              </a:defRPr>
            </a:lvl9pPr>
          </a:lstStyle>
          <a:p>
            <a:r>
              <a:rPr lang="en-US" altLang="zh-CN" sz="1778" b="1" dirty="0">
                <a:solidFill>
                  <a:srgbClr val="000000"/>
                </a:solidFill>
                <a:latin typeface="Courier New" panose="02070309020205020404" pitchFamily="49" charset="0"/>
              </a:rPr>
              <a:t>ENAME         ENAME+JOB          LEN(ENAME) CHARINDEX(ENAME,'A')</a:t>
            </a:r>
          </a:p>
          <a:p>
            <a:r>
              <a:rPr lang="en-US" altLang="zh-CN" sz="1778" b="1" dirty="0">
                <a:solidFill>
                  <a:srgbClr val="000000"/>
                </a:solidFill>
                <a:latin typeface="Courier New" panose="02070309020205020404" pitchFamily="49" charset="0"/>
              </a:rPr>
              <a:t>---------- ------------------- ------------- ----------------</a:t>
            </a:r>
          </a:p>
          <a:p>
            <a:r>
              <a:rPr lang="en-US" altLang="zh-CN" sz="1778" b="1" dirty="0">
                <a:solidFill>
                  <a:srgbClr val="000000"/>
                </a:solidFill>
                <a:latin typeface="Courier New" panose="02070309020205020404" pitchFamily="49" charset="0"/>
              </a:rPr>
              <a:t>MARTIN     MARTINSALESMAN            6                2</a:t>
            </a:r>
          </a:p>
          <a:p>
            <a:r>
              <a:rPr lang="en-US" altLang="zh-CN" sz="1778" b="1" dirty="0">
                <a:solidFill>
                  <a:srgbClr val="000000"/>
                </a:solidFill>
                <a:latin typeface="Courier New" panose="02070309020205020404" pitchFamily="49" charset="0"/>
              </a:rPr>
              <a:t>ALLEN      ALLENSALESMAN             5                1</a:t>
            </a:r>
          </a:p>
          <a:p>
            <a:r>
              <a:rPr lang="en-US" altLang="zh-CN" sz="1778" b="1" dirty="0">
                <a:solidFill>
                  <a:srgbClr val="000000"/>
                </a:solidFill>
                <a:latin typeface="Courier New" panose="02070309020205020404" pitchFamily="49" charset="0"/>
              </a:rPr>
              <a:t>TURNER     TURNERSALESMAN            6                0</a:t>
            </a:r>
          </a:p>
          <a:p>
            <a:r>
              <a:rPr lang="en-US" altLang="zh-CN" sz="1778" b="1" dirty="0">
                <a:solidFill>
                  <a:srgbClr val="000000"/>
                </a:solidFill>
                <a:latin typeface="Courier New" panose="02070309020205020404" pitchFamily="49" charset="0"/>
              </a:rPr>
              <a:t>WARD       WARDSALESMAN              4                2</a:t>
            </a:r>
          </a:p>
        </p:txBody>
      </p:sp>
      <p:sp>
        <p:nvSpPr>
          <p:cNvPr id="207875" name="Rectangle 3"/>
          <p:cNvSpPr>
            <a:spLocks noChangeArrowheads="1"/>
          </p:cNvSpPr>
          <p:nvPr/>
        </p:nvSpPr>
        <p:spPr bwMode="blackWhite">
          <a:xfrm>
            <a:off x="754494" y="1047543"/>
            <a:ext cx="8968747" cy="1262944"/>
          </a:xfrm>
          <a:prstGeom prst="rect">
            <a:avLst/>
          </a:prstGeom>
          <a:solidFill>
            <a:schemeClr val="bg1"/>
          </a:solidFill>
          <a:ln w="9525">
            <a:noFill/>
            <a:miter lim="800000"/>
            <a:headEnd/>
            <a:tailEnd/>
          </a:ln>
          <a:effectLst>
            <a:outerShdw blurRad="508000" dist="127000" dir="42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indent="628650" defTabSz="1014227" eaLnBrk="1" hangingPunct="1">
              <a:lnSpc>
                <a:spcPts val="2600"/>
              </a:lnSpc>
              <a:tabLst>
                <a:tab pos="1200150" algn="l"/>
                <a:tab pos="2457450" algn="l"/>
              </a:tabLst>
            </a:pPr>
            <a:endParaRPr lang="zh-CN" altLang="en-US" sz="2000" b="1">
              <a:solidFill>
                <a:srgbClr val="000000"/>
              </a:solidFill>
              <a:latin typeface="Courier New" pitchFamily="49" charset="0"/>
            </a:endParaRPr>
          </a:p>
        </p:txBody>
      </p:sp>
      <p:sp>
        <p:nvSpPr>
          <p:cNvPr id="207880" name="Rectangle 14"/>
          <p:cNvSpPr>
            <a:spLocks noChangeArrowheads="1"/>
          </p:cNvSpPr>
          <p:nvPr/>
        </p:nvSpPr>
        <p:spPr bwMode="blackWhite">
          <a:xfrm>
            <a:off x="740384" y="1066947"/>
            <a:ext cx="8128000" cy="12541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2306" tIns="51153" rIns="102306" bIns="51153" anchor="ctr"/>
          <a:lstStyle>
            <a:lvl1pPr>
              <a:tabLst>
                <a:tab pos="1663700" algn="l"/>
              </a:tabLst>
              <a:defRPr sz="3200">
                <a:solidFill>
                  <a:schemeClr val="tx1"/>
                </a:solidFill>
                <a:latin typeface="Arial" panose="020B0604020202020204" pitchFamily="34" charset="0"/>
                <a:ea typeface="宋体" panose="02010600030101010101" pitchFamily="2" charset="-122"/>
              </a:defRPr>
            </a:lvl1pPr>
            <a:lvl2pPr marL="742950" indent="-285750">
              <a:tabLst>
                <a:tab pos="1663700" algn="l"/>
              </a:tabLst>
              <a:defRPr sz="3200">
                <a:solidFill>
                  <a:schemeClr val="tx1"/>
                </a:solidFill>
                <a:latin typeface="Arial" panose="020B0604020202020204" pitchFamily="34" charset="0"/>
                <a:ea typeface="宋体" panose="02010600030101010101" pitchFamily="2" charset="-122"/>
              </a:defRPr>
            </a:lvl2pPr>
            <a:lvl3pPr marL="1143000" indent="-228600">
              <a:tabLst>
                <a:tab pos="1663700" algn="l"/>
              </a:tabLst>
              <a:defRPr sz="3200">
                <a:solidFill>
                  <a:schemeClr val="tx1"/>
                </a:solidFill>
                <a:latin typeface="Arial" panose="020B0604020202020204" pitchFamily="34" charset="0"/>
                <a:ea typeface="宋体" panose="02010600030101010101" pitchFamily="2" charset="-122"/>
              </a:defRPr>
            </a:lvl3pPr>
            <a:lvl4pPr marL="1600200" indent="-228600">
              <a:tabLst>
                <a:tab pos="1663700" algn="l"/>
              </a:tabLst>
              <a:defRPr sz="3200">
                <a:solidFill>
                  <a:schemeClr val="tx1"/>
                </a:solidFill>
                <a:latin typeface="Arial" panose="020B0604020202020204" pitchFamily="34" charset="0"/>
                <a:ea typeface="宋体" panose="02010600030101010101" pitchFamily="2" charset="-122"/>
              </a:defRPr>
            </a:lvl4pPr>
            <a:lvl5pPr marL="2057400" indent="-228600">
              <a:tabLst>
                <a:tab pos="1663700" algn="l"/>
              </a:tabLst>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1663700" algn="l"/>
              </a:tabLs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1663700" algn="l"/>
              </a:tabLs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1663700" algn="l"/>
              </a:tabLs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1663700" algn="l"/>
              </a:tabLst>
              <a:defRPr sz="3200">
                <a:solidFill>
                  <a:schemeClr val="tx1"/>
                </a:solidFill>
                <a:latin typeface="Arial" panose="020B0604020202020204" pitchFamily="34" charset="0"/>
                <a:ea typeface="宋体" panose="02010600030101010101" pitchFamily="2" charset="-122"/>
              </a:defRPr>
            </a:lvl9pPr>
          </a:lstStyle>
          <a:p>
            <a:pPr>
              <a:lnSpc>
                <a:spcPct val="110000"/>
              </a:lnSpc>
            </a:pPr>
            <a:r>
              <a:rPr lang="en-US" altLang="zh-CN" sz="2000" b="1" dirty="0">
                <a:solidFill>
                  <a:srgbClr val="000000"/>
                </a:solidFill>
                <a:latin typeface="Courier New" panose="02070309020205020404" pitchFamily="49" charset="0"/>
              </a:rPr>
              <a:t>     SELECT </a:t>
            </a:r>
            <a:r>
              <a:rPr lang="en-US" altLang="zh-CN" sz="2000" b="1" dirty="0" err="1">
                <a:solidFill>
                  <a:srgbClr val="000000"/>
                </a:solidFill>
                <a:latin typeface="Courier New" panose="02070309020205020404" pitchFamily="49" charset="0"/>
              </a:rPr>
              <a:t>ename</a:t>
            </a:r>
            <a:r>
              <a:rPr lang="en-US" altLang="zh-CN" sz="2000" b="1" dirty="0">
                <a:solidFill>
                  <a:srgbClr val="000000"/>
                </a:solidFill>
                <a:latin typeface="Courier New" panose="02070309020205020404" pitchFamily="49" charset="0"/>
              </a:rPr>
              <a:t>, </a:t>
            </a:r>
            <a:r>
              <a:rPr lang="en-US" altLang="zh-CN" sz="2000" b="1" dirty="0" err="1">
                <a:solidFill>
                  <a:srgbClr val="000000"/>
                </a:solidFill>
                <a:latin typeface="Courier New" panose="02070309020205020404" pitchFamily="49" charset="0"/>
              </a:rPr>
              <a:t>ename</a:t>
            </a:r>
            <a:r>
              <a:rPr lang="en-US" altLang="zh-CN" sz="2000" b="1" dirty="0">
                <a:solidFill>
                  <a:srgbClr val="000000"/>
                </a:solidFill>
                <a:latin typeface="Courier New" panose="02070309020205020404" pitchFamily="49" charset="0"/>
              </a:rPr>
              <a:t> + job, LEN(</a:t>
            </a:r>
            <a:r>
              <a:rPr lang="en-US" altLang="zh-CN" sz="2000" b="1" dirty="0" err="1">
                <a:solidFill>
                  <a:srgbClr val="000000"/>
                </a:solidFill>
                <a:latin typeface="Courier New" panose="02070309020205020404" pitchFamily="49" charset="0"/>
              </a:rPr>
              <a:t>ename</a:t>
            </a:r>
            <a:r>
              <a:rPr lang="en-US" altLang="zh-CN" sz="2000" b="1" dirty="0">
                <a:solidFill>
                  <a:srgbClr val="000000"/>
                </a:solidFill>
                <a:latin typeface="Courier New" panose="02070309020205020404" pitchFamily="49" charset="0"/>
              </a:rPr>
              <a:t>),</a:t>
            </a:r>
          </a:p>
          <a:p>
            <a:pPr>
              <a:lnSpc>
                <a:spcPct val="110000"/>
              </a:lnSpc>
            </a:pPr>
            <a:r>
              <a:rPr lang="en-US" altLang="zh-CN" sz="2000" b="1" dirty="0">
                <a:solidFill>
                  <a:srgbClr val="000000"/>
                </a:solidFill>
                <a:latin typeface="Courier New" panose="02070309020205020404" pitchFamily="49" charset="0"/>
              </a:rPr>
              <a:t> 	CHARINDEX('A',</a:t>
            </a:r>
            <a:r>
              <a:rPr lang="en-US" altLang="zh-CN" sz="2000" b="1" dirty="0" err="1">
                <a:solidFill>
                  <a:srgbClr val="000000"/>
                </a:solidFill>
                <a:latin typeface="Courier New" panose="02070309020205020404" pitchFamily="49" charset="0"/>
              </a:rPr>
              <a:t>ename</a:t>
            </a:r>
            <a:r>
              <a:rPr lang="en-US" altLang="zh-CN" sz="2000" b="1" dirty="0">
                <a:solidFill>
                  <a:srgbClr val="000000"/>
                </a:solidFill>
                <a:latin typeface="Courier New" panose="02070309020205020404" pitchFamily="49" charset="0"/>
              </a:rPr>
              <a:t>)</a:t>
            </a:r>
          </a:p>
          <a:p>
            <a:pPr>
              <a:lnSpc>
                <a:spcPct val="110000"/>
              </a:lnSpc>
            </a:pPr>
            <a:r>
              <a:rPr lang="en-US" altLang="zh-CN" sz="2000" b="1" dirty="0">
                <a:solidFill>
                  <a:srgbClr val="000000"/>
                </a:solidFill>
                <a:latin typeface="Courier New" panose="02070309020205020404" pitchFamily="49" charset="0"/>
              </a:rPr>
              <a:t>     FROM   emp</a:t>
            </a:r>
          </a:p>
          <a:p>
            <a:pPr>
              <a:lnSpc>
                <a:spcPct val="110000"/>
              </a:lnSpc>
            </a:pPr>
            <a:r>
              <a:rPr lang="en-US" altLang="zh-CN" sz="2000" b="1" dirty="0">
                <a:solidFill>
                  <a:srgbClr val="000000"/>
                </a:solidFill>
                <a:latin typeface="Courier New" panose="02070309020205020404" pitchFamily="49" charset="0"/>
              </a:rPr>
              <a:t>     WHERE</a:t>
            </a:r>
          </a:p>
        </p:txBody>
      </p:sp>
      <p:sp>
        <p:nvSpPr>
          <p:cNvPr id="207876" name="Rectangle 4"/>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600" tIns="50800" rIns="101600" bIns="50800" numCol="1" anchor="ctr" anchorCtr="0" compatLnSpc="1">
            <a:prstTxWarp prst="textNoShape">
              <a:avLst/>
            </a:prstTxWarp>
          </a:bodyPr>
          <a:lstStyle/>
          <a:p>
            <a:pPr eaLnBrk="1" hangingPunct="1"/>
            <a:r>
              <a:rPr dirty="0"/>
              <a:t>用字符串函数</a:t>
            </a:r>
            <a:r>
              <a:rPr lang="en-US" dirty="0"/>
              <a:t>(</a:t>
            </a:r>
            <a:r>
              <a:rPr lang="zh-CN" altLang="en-US" dirty="0"/>
              <a:t>下标从</a:t>
            </a:r>
            <a:r>
              <a:rPr lang="en-US" altLang="zh-CN" dirty="0"/>
              <a:t>1</a:t>
            </a:r>
            <a:r>
              <a:rPr lang="en-US" dirty="0"/>
              <a:t>)</a:t>
            </a:r>
            <a:endParaRPr dirty="0"/>
          </a:p>
        </p:txBody>
      </p:sp>
      <p:grpSp>
        <p:nvGrpSpPr>
          <p:cNvPr id="932869" name="Group 5"/>
          <p:cNvGrpSpPr>
            <a:grpSpLocks/>
          </p:cNvGrpSpPr>
          <p:nvPr/>
        </p:nvGrpSpPr>
        <p:grpSpPr bwMode="auto">
          <a:xfrm>
            <a:off x="2322593" y="1049308"/>
            <a:ext cx="3116792" cy="3086806"/>
            <a:chOff x="1496" y="1381"/>
            <a:chExt cx="1767" cy="2101"/>
          </a:xfrm>
        </p:grpSpPr>
        <p:sp>
          <p:nvSpPr>
            <p:cNvPr id="207888" name="Rectangle 6"/>
            <p:cNvSpPr>
              <a:spLocks noChangeArrowheads="1"/>
            </p:cNvSpPr>
            <p:nvPr/>
          </p:nvSpPr>
          <p:spPr bwMode="ltGray">
            <a:xfrm>
              <a:off x="2256" y="1381"/>
              <a:ext cx="1007" cy="224"/>
            </a:xfrm>
            <a:prstGeom prst="rect">
              <a:avLst/>
            </a:prstGeom>
            <a:solidFill>
              <a:srgbClr val="FF5050">
                <a:alpha val="50195"/>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endParaRPr lang="zh-CN" altLang="en-US" sz="3556"/>
            </a:p>
          </p:txBody>
        </p:sp>
        <p:sp>
          <p:nvSpPr>
            <p:cNvPr id="207889" name="Rectangle 7"/>
            <p:cNvSpPr>
              <a:spLocks noChangeArrowheads="1"/>
            </p:cNvSpPr>
            <p:nvPr/>
          </p:nvSpPr>
          <p:spPr bwMode="ltGray">
            <a:xfrm>
              <a:off x="1496" y="2377"/>
              <a:ext cx="1519" cy="1105"/>
            </a:xfrm>
            <a:prstGeom prst="rect">
              <a:avLst/>
            </a:prstGeom>
            <a:solidFill>
              <a:srgbClr val="FF5050">
                <a:alpha val="50195"/>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endParaRPr lang="zh-CN" altLang="en-US" sz="3556"/>
            </a:p>
          </p:txBody>
        </p:sp>
      </p:grpSp>
      <p:grpSp>
        <p:nvGrpSpPr>
          <p:cNvPr id="932872" name="Group 8"/>
          <p:cNvGrpSpPr>
            <a:grpSpLocks/>
          </p:cNvGrpSpPr>
          <p:nvPr/>
        </p:nvGrpSpPr>
        <p:grpSpPr bwMode="auto">
          <a:xfrm>
            <a:off x="5060149" y="1054891"/>
            <a:ext cx="2679347" cy="3081223"/>
            <a:chOff x="3048" y="1385"/>
            <a:chExt cx="1519" cy="2097"/>
          </a:xfrm>
        </p:grpSpPr>
        <p:sp>
          <p:nvSpPr>
            <p:cNvPr id="207886" name="Rectangle 9"/>
            <p:cNvSpPr>
              <a:spLocks noChangeArrowheads="1"/>
            </p:cNvSpPr>
            <p:nvPr/>
          </p:nvSpPr>
          <p:spPr bwMode="ltGray">
            <a:xfrm>
              <a:off x="3375" y="1385"/>
              <a:ext cx="1192" cy="226"/>
            </a:xfrm>
            <a:prstGeom prst="rect">
              <a:avLst/>
            </a:prstGeom>
            <a:solidFill>
              <a:srgbClr val="009900">
                <a:alpha val="50195"/>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endParaRPr lang="zh-CN" altLang="en-US" sz="3556"/>
            </a:p>
          </p:txBody>
        </p:sp>
        <p:sp>
          <p:nvSpPr>
            <p:cNvPr id="207887" name="Rectangle 10"/>
            <p:cNvSpPr>
              <a:spLocks noChangeArrowheads="1"/>
            </p:cNvSpPr>
            <p:nvPr/>
          </p:nvSpPr>
          <p:spPr bwMode="ltGray">
            <a:xfrm>
              <a:off x="3048" y="2376"/>
              <a:ext cx="991" cy="1106"/>
            </a:xfrm>
            <a:prstGeom prst="rect">
              <a:avLst/>
            </a:prstGeom>
            <a:solidFill>
              <a:srgbClr val="009900">
                <a:alpha val="50195"/>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endParaRPr lang="zh-CN" altLang="en-US" sz="3556"/>
            </a:p>
          </p:txBody>
        </p:sp>
      </p:grpSp>
      <p:grpSp>
        <p:nvGrpSpPr>
          <p:cNvPr id="932875" name="Group 11"/>
          <p:cNvGrpSpPr>
            <a:grpSpLocks/>
          </p:cNvGrpSpPr>
          <p:nvPr/>
        </p:nvGrpSpPr>
        <p:grpSpPr bwMode="auto">
          <a:xfrm>
            <a:off x="2491926" y="1414433"/>
            <a:ext cx="7053791" cy="2721681"/>
            <a:chOff x="1592" y="1630"/>
            <a:chExt cx="3999" cy="1852"/>
          </a:xfrm>
        </p:grpSpPr>
        <p:sp>
          <p:nvSpPr>
            <p:cNvPr id="207884" name="Rectangle 12"/>
            <p:cNvSpPr>
              <a:spLocks noChangeArrowheads="1"/>
            </p:cNvSpPr>
            <p:nvPr/>
          </p:nvSpPr>
          <p:spPr bwMode="ltGray">
            <a:xfrm>
              <a:off x="1592" y="1630"/>
              <a:ext cx="1753" cy="180"/>
            </a:xfrm>
            <a:prstGeom prst="rect">
              <a:avLst/>
            </a:prstGeom>
            <a:solidFill>
              <a:srgbClr val="0066CC">
                <a:alpha val="50195"/>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endParaRPr lang="zh-CN" altLang="en-US" sz="3556"/>
            </a:p>
          </p:txBody>
        </p:sp>
        <p:sp>
          <p:nvSpPr>
            <p:cNvPr id="207885" name="Rectangle 13"/>
            <p:cNvSpPr>
              <a:spLocks noChangeArrowheads="1"/>
            </p:cNvSpPr>
            <p:nvPr/>
          </p:nvSpPr>
          <p:spPr bwMode="ltGray">
            <a:xfrm>
              <a:off x="4072" y="2376"/>
              <a:ext cx="1519" cy="1106"/>
            </a:xfrm>
            <a:prstGeom prst="rect">
              <a:avLst/>
            </a:prstGeom>
            <a:solidFill>
              <a:srgbClr val="0066CC">
                <a:alpha val="50195"/>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endParaRPr lang="zh-CN" altLang="en-US" sz="3556"/>
            </a:p>
          </p:txBody>
        </p:sp>
      </p:grpSp>
      <p:sp>
        <p:nvSpPr>
          <p:cNvPr id="932879" name="Rectangle 15"/>
          <p:cNvSpPr>
            <a:spLocks noChangeArrowheads="1"/>
          </p:cNvSpPr>
          <p:nvPr/>
        </p:nvSpPr>
        <p:spPr bwMode="auto">
          <a:xfrm>
            <a:off x="2643621" y="2022974"/>
            <a:ext cx="4222750" cy="266347"/>
          </a:xfrm>
          <a:prstGeom prst="rect">
            <a:avLst/>
          </a:prstGeom>
          <a:solidFill>
            <a:srgbClr val="CC9900">
              <a:alpha val="50195"/>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endParaRPr lang="zh-CN" altLang="en-US" sz="3556"/>
          </a:p>
        </p:txBody>
      </p:sp>
      <p:sp>
        <p:nvSpPr>
          <p:cNvPr id="207882" name="Rectangle 16"/>
          <p:cNvSpPr>
            <a:spLocks noChangeArrowheads="1"/>
          </p:cNvSpPr>
          <p:nvPr/>
        </p:nvSpPr>
        <p:spPr bwMode="auto">
          <a:xfrm>
            <a:off x="2569538" y="1955946"/>
            <a:ext cx="4515482" cy="4572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2306" tIns="51153" rIns="102306" bIns="51153">
            <a:spAutoFit/>
          </a:bodyP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nSpc>
                <a:spcPct val="120000"/>
              </a:lnSpc>
              <a:spcBef>
                <a:spcPct val="60000"/>
              </a:spcBef>
            </a:pPr>
            <a:r>
              <a:rPr lang="en-US" altLang="zh-CN" sz="2000" b="1" dirty="0">
                <a:solidFill>
                  <a:srgbClr val="000000"/>
                </a:solidFill>
                <a:latin typeface="Courier New" panose="02070309020205020404" pitchFamily="49" charset="0"/>
              </a:rPr>
              <a:t>SUBSTRING(job,1,5) = 'SALES'</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932869"/>
                                        </p:tgtEl>
                                        <p:attrNameLst>
                                          <p:attrName>style.visibility</p:attrName>
                                        </p:attrNameLst>
                                      </p:cBhvr>
                                      <p:to>
                                        <p:strVal val="visible"/>
                                      </p:to>
                                    </p:set>
                                    <p:animEffect transition="in" filter="wipe(up)">
                                      <p:cBhvr>
                                        <p:cTn id="7" dur="500"/>
                                        <p:tgtEl>
                                          <p:spTgt spid="932869"/>
                                        </p:tgtEl>
                                      </p:cBhvr>
                                    </p:animEffect>
                                  </p:childTnLst>
                                </p:cTn>
                              </p:par>
                            </p:childTnLst>
                          </p:cTn>
                        </p:par>
                        <p:par>
                          <p:cTn id="8" fill="hold" nodeType="afterGroup">
                            <p:stCondLst>
                              <p:cond delay="500"/>
                            </p:stCondLst>
                            <p:childTnLst>
                              <p:par>
                                <p:cTn id="9" presetID="22" presetClass="entr" presetSubtype="1" fill="hold" nodeType="afterEffect">
                                  <p:stCondLst>
                                    <p:cond delay="0"/>
                                  </p:stCondLst>
                                  <p:childTnLst>
                                    <p:set>
                                      <p:cBhvr>
                                        <p:cTn id="10" dur="1" fill="hold">
                                          <p:stCondLst>
                                            <p:cond delay="0"/>
                                          </p:stCondLst>
                                        </p:cTn>
                                        <p:tgtEl>
                                          <p:spTgt spid="932872"/>
                                        </p:tgtEl>
                                        <p:attrNameLst>
                                          <p:attrName>style.visibility</p:attrName>
                                        </p:attrNameLst>
                                      </p:cBhvr>
                                      <p:to>
                                        <p:strVal val="visible"/>
                                      </p:to>
                                    </p:set>
                                    <p:animEffect transition="in" filter="wipe(up)">
                                      <p:cBhvr>
                                        <p:cTn id="11" dur="500"/>
                                        <p:tgtEl>
                                          <p:spTgt spid="932872"/>
                                        </p:tgtEl>
                                      </p:cBhvr>
                                    </p:animEffect>
                                  </p:childTnLst>
                                </p:cTn>
                              </p:par>
                            </p:childTnLst>
                          </p:cTn>
                        </p:par>
                        <p:par>
                          <p:cTn id="12" fill="hold" nodeType="afterGroup">
                            <p:stCondLst>
                              <p:cond delay="1000"/>
                            </p:stCondLst>
                            <p:childTnLst>
                              <p:par>
                                <p:cTn id="13" presetID="22" presetClass="entr" presetSubtype="1" fill="hold" nodeType="afterEffect">
                                  <p:stCondLst>
                                    <p:cond delay="0"/>
                                  </p:stCondLst>
                                  <p:childTnLst>
                                    <p:set>
                                      <p:cBhvr>
                                        <p:cTn id="14" dur="1" fill="hold">
                                          <p:stCondLst>
                                            <p:cond delay="0"/>
                                          </p:stCondLst>
                                        </p:cTn>
                                        <p:tgtEl>
                                          <p:spTgt spid="932875"/>
                                        </p:tgtEl>
                                        <p:attrNameLst>
                                          <p:attrName>style.visibility</p:attrName>
                                        </p:attrNameLst>
                                      </p:cBhvr>
                                      <p:to>
                                        <p:strVal val="visible"/>
                                      </p:to>
                                    </p:set>
                                    <p:animEffect transition="in" filter="wipe(up)">
                                      <p:cBhvr>
                                        <p:cTn id="15" dur="500"/>
                                        <p:tgtEl>
                                          <p:spTgt spid="932875"/>
                                        </p:tgtEl>
                                      </p:cBhvr>
                                    </p:animEffect>
                                  </p:childTnLst>
                                </p:cTn>
                              </p:par>
                            </p:childTnLst>
                          </p:cTn>
                        </p:par>
                        <p:par>
                          <p:cTn id="16" fill="hold" nodeType="afterGroup">
                            <p:stCondLst>
                              <p:cond delay="1500"/>
                            </p:stCondLst>
                            <p:childTnLst>
                              <p:par>
                                <p:cTn id="17" presetID="22" presetClass="entr" presetSubtype="1" fill="hold" grpId="0" nodeType="afterEffect">
                                  <p:stCondLst>
                                    <p:cond delay="0"/>
                                  </p:stCondLst>
                                  <p:childTnLst>
                                    <p:set>
                                      <p:cBhvr>
                                        <p:cTn id="18" dur="1" fill="hold">
                                          <p:stCondLst>
                                            <p:cond delay="0"/>
                                          </p:stCondLst>
                                        </p:cTn>
                                        <p:tgtEl>
                                          <p:spTgt spid="932879"/>
                                        </p:tgtEl>
                                        <p:attrNameLst>
                                          <p:attrName>style.visibility</p:attrName>
                                        </p:attrNameLst>
                                      </p:cBhvr>
                                      <p:to>
                                        <p:strVal val="visible"/>
                                      </p:to>
                                    </p:set>
                                    <p:animEffect transition="in" filter="wipe(up)">
                                      <p:cBhvr>
                                        <p:cTn id="19" dur="500"/>
                                        <p:tgtEl>
                                          <p:spTgt spid="9328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2879" grpId="0" animBg="1"/>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Rectangle 2"/>
          <p:cNvSpPr>
            <a:spLocks noChangeArrowheads="1"/>
          </p:cNvSpPr>
          <p:nvPr/>
        </p:nvSpPr>
        <p:spPr bwMode="blackWhite">
          <a:xfrm>
            <a:off x="1185333" y="1078042"/>
            <a:ext cx="3894667" cy="1717410"/>
          </a:xfrm>
          <a:prstGeom prst="rect">
            <a:avLst/>
          </a:prstGeom>
          <a:solidFill>
            <a:schemeClr val="bg1"/>
          </a:solidFill>
          <a:ln w="9525">
            <a:noFill/>
            <a:miter lim="800000"/>
            <a:headEnd/>
            <a:tailEnd/>
          </a:ln>
          <a:effectLst>
            <a:outerShdw blurRad="508000" dist="127000" dir="42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tabLst>
                <a:tab pos="914400" algn="l"/>
                <a:tab pos="1885950" algn="l"/>
                <a:tab pos="2457450" algn="l"/>
              </a:tabLst>
              <a:defRPr sz="3200">
                <a:solidFill>
                  <a:schemeClr val="tx1"/>
                </a:solidFill>
                <a:latin typeface="Arial" panose="020B0604020202020204" pitchFamily="34" charset="0"/>
                <a:ea typeface="宋体" panose="02010600030101010101" pitchFamily="2" charset="-122"/>
              </a:defRPr>
            </a:lvl1pPr>
            <a:lvl2pPr marL="742950" indent="-285750">
              <a:tabLst>
                <a:tab pos="914400" algn="l"/>
                <a:tab pos="1885950" algn="l"/>
                <a:tab pos="2457450" algn="l"/>
              </a:tabLst>
              <a:defRPr sz="3200">
                <a:solidFill>
                  <a:schemeClr val="tx1"/>
                </a:solidFill>
                <a:latin typeface="Arial" panose="020B0604020202020204" pitchFamily="34" charset="0"/>
                <a:ea typeface="宋体" panose="02010600030101010101" pitchFamily="2" charset="-122"/>
              </a:defRPr>
            </a:lvl2pPr>
            <a:lvl3pPr marL="1143000" indent="-228600">
              <a:tabLst>
                <a:tab pos="914400" algn="l"/>
                <a:tab pos="1885950" algn="l"/>
                <a:tab pos="2457450" algn="l"/>
              </a:tabLst>
              <a:defRPr sz="3200">
                <a:solidFill>
                  <a:schemeClr val="tx1"/>
                </a:solidFill>
                <a:latin typeface="Arial" panose="020B0604020202020204" pitchFamily="34" charset="0"/>
                <a:ea typeface="宋体" panose="02010600030101010101" pitchFamily="2" charset="-122"/>
              </a:defRPr>
            </a:lvl3pPr>
            <a:lvl4pPr marL="1600200" indent="-228600">
              <a:tabLst>
                <a:tab pos="914400" algn="l"/>
                <a:tab pos="1885950" algn="l"/>
                <a:tab pos="2457450" algn="l"/>
              </a:tabLst>
              <a:defRPr sz="3200">
                <a:solidFill>
                  <a:schemeClr val="tx1"/>
                </a:solidFill>
                <a:latin typeface="Arial" panose="020B0604020202020204" pitchFamily="34" charset="0"/>
                <a:ea typeface="宋体" panose="02010600030101010101" pitchFamily="2" charset="-122"/>
              </a:defRPr>
            </a:lvl4pPr>
            <a:lvl5pPr marL="2057400" indent="-228600">
              <a:tabLst>
                <a:tab pos="914400" algn="l"/>
                <a:tab pos="1885950" algn="l"/>
                <a:tab pos="2457450" algn="l"/>
              </a:tabLst>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914400" algn="l"/>
                <a:tab pos="1885950" algn="l"/>
                <a:tab pos="2457450" algn="l"/>
              </a:tabLs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914400" algn="l"/>
                <a:tab pos="1885950" algn="l"/>
                <a:tab pos="2457450" algn="l"/>
              </a:tabLs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914400" algn="l"/>
                <a:tab pos="1885950" algn="l"/>
                <a:tab pos="2457450" algn="l"/>
              </a:tabLs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914400" algn="l"/>
                <a:tab pos="1885950" algn="l"/>
                <a:tab pos="2457450" algn="l"/>
              </a:tabLst>
              <a:defRPr sz="3200">
                <a:solidFill>
                  <a:schemeClr val="tx1"/>
                </a:solidFill>
                <a:latin typeface="Arial" panose="020B0604020202020204" pitchFamily="34" charset="0"/>
                <a:ea typeface="宋体" panose="02010600030101010101" pitchFamily="2" charset="-122"/>
              </a:defRPr>
            </a:lvl9pPr>
          </a:lstStyle>
          <a:p>
            <a:pPr indent="628650" defTabSz="1014227" eaLnBrk="1" hangingPunct="1">
              <a:lnSpc>
                <a:spcPts val="2600"/>
              </a:lnSpc>
              <a:tabLst>
                <a:tab pos="1200150" algn="l"/>
                <a:tab pos="2457450" algn="l"/>
              </a:tabLst>
            </a:pPr>
            <a:r>
              <a:rPr lang="en-US" altLang="zh-CN" sz="2000" b="1">
                <a:solidFill>
                  <a:srgbClr val="000000"/>
                </a:solidFill>
                <a:latin typeface="Courier New" pitchFamily="49" charset="0"/>
              </a:rPr>
              <a:t> </a:t>
            </a:r>
          </a:p>
          <a:p>
            <a:pPr indent="628650" defTabSz="1014227" eaLnBrk="1" hangingPunct="1">
              <a:lnSpc>
                <a:spcPts val="2600"/>
              </a:lnSpc>
              <a:tabLst>
                <a:tab pos="1200150" algn="l"/>
                <a:tab pos="2457450" algn="l"/>
              </a:tabLst>
            </a:pPr>
            <a:endParaRPr lang="en-US" altLang="zh-CN" sz="2000" b="1">
              <a:solidFill>
                <a:srgbClr val="000000"/>
              </a:solidFill>
              <a:latin typeface="Courier New" pitchFamily="49" charset="0"/>
            </a:endParaRPr>
          </a:p>
          <a:p>
            <a:pPr indent="628650" defTabSz="1014227" eaLnBrk="1" hangingPunct="1">
              <a:lnSpc>
                <a:spcPts val="2600"/>
              </a:lnSpc>
              <a:tabLst>
                <a:tab pos="1200150" algn="l"/>
                <a:tab pos="2457450" algn="l"/>
              </a:tabLst>
            </a:pPr>
            <a:endParaRPr lang="en-US" altLang="zh-CN" sz="2000" b="1">
              <a:solidFill>
                <a:srgbClr val="000000"/>
              </a:solidFill>
              <a:latin typeface="Courier New" pitchFamily="49" charset="0"/>
            </a:endParaRPr>
          </a:p>
          <a:p>
            <a:pPr indent="628650" defTabSz="1014227" eaLnBrk="1" hangingPunct="1">
              <a:lnSpc>
                <a:spcPts val="2600"/>
              </a:lnSpc>
              <a:tabLst>
                <a:tab pos="1200150" algn="l"/>
                <a:tab pos="2457450" algn="l"/>
              </a:tabLst>
            </a:pPr>
            <a:endParaRPr lang="en-US" altLang="zh-CN" sz="2000" b="1">
              <a:solidFill>
                <a:srgbClr val="000000"/>
              </a:solidFill>
              <a:latin typeface="Courier New" pitchFamily="49" charset="0"/>
            </a:endParaRPr>
          </a:p>
          <a:p>
            <a:pPr indent="628650" defTabSz="1014227" eaLnBrk="1" hangingPunct="1">
              <a:lnSpc>
                <a:spcPts val="2600"/>
              </a:lnSpc>
              <a:tabLst>
                <a:tab pos="1200150" algn="l"/>
                <a:tab pos="2457450" algn="l"/>
              </a:tabLst>
            </a:pPr>
            <a:endParaRPr lang="en-US" altLang="zh-CN" sz="2000" b="1">
              <a:solidFill>
                <a:srgbClr val="000000"/>
              </a:solidFill>
              <a:latin typeface="Courier New" pitchFamily="49" charset="0"/>
            </a:endParaRPr>
          </a:p>
          <a:p>
            <a:pPr indent="628650" defTabSz="1014227" eaLnBrk="1" hangingPunct="1">
              <a:lnSpc>
                <a:spcPts val="2600"/>
              </a:lnSpc>
              <a:tabLst>
                <a:tab pos="1200150" algn="l"/>
                <a:tab pos="2457450" algn="l"/>
              </a:tabLst>
            </a:pPr>
            <a:endParaRPr lang="en-US" altLang="zh-CN" sz="2000" b="1">
              <a:solidFill>
                <a:srgbClr val="000000"/>
              </a:solidFill>
              <a:latin typeface="Courier New" pitchFamily="49" charset="0"/>
            </a:endParaRPr>
          </a:p>
        </p:txBody>
      </p:sp>
      <p:sp>
        <p:nvSpPr>
          <p:cNvPr id="209930" name="Rectangle 15"/>
          <p:cNvSpPr>
            <a:spLocks noChangeArrowheads="1"/>
          </p:cNvSpPr>
          <p:nvPr/>
        </p:nvSpPr>
        <p:spPr bwMode="blackWhite">
          <a:xfrm>
            <a:off x="1199445" y="1109790"/>
            <a:ext cx="3866444" cy="16856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2306" tIns="51153" rIns="102306" bIns="51153">
            <a:spAutoFit/>
          </a:bodyPr>
          <a:lstStyle>
            <a:lvl1pPr>
              <a:tabLst>
                <a:tab pos="914400" algn="l"/>
                <a:tab pos="1885950" algn="l"/>
                <a:tab pos="2457450" algn="l"/>
              </a:tabLst>
              <a:defRPr sz="3200">
                <a:solidFill>
                  <a:schemeClr val="tx1"/>
                </a:solidFill>
                <a:latin typeface="Arial" panose="020B0604020202020204" pitchFamily="34" charset="0"/>
                <a:ea typeface="宋体" panose="02010600030101010101" pitchFamily="2" charset="-122"/>
              </a:defRPr>
            </a:lvl1pPr>
            <a:lvl2pPr marL="742950" indent="-285750">
              <a:tabLst>
                <a:tab pos="914400" algn="l"/>
                <a:tab pos="1885950" algn="l"/>
                <a:tab pos="2457450" algn="l"/>
              </a:tabLst>
              <a:defRPr sz="3200">
                <a:solidFill>
                  <a:schemeClr val="tx1"/>
                </a:solidFill>
                <a:latin typeface="Arial" panose="020B0604020202020204" pitchFamily="34" charset="0"/>
                <a:ea typeface="宋体" panose="02010600030101010101" pitchFamily="2" charset="-122"/>
              </a:defRPr>
            </a:lvl2pPr>
            <a:lvl3pPr marL="1143000" indent="-228600">
              <a:tabLst>
                <a:tab pos="914400" algn="l"/>
                <a:tab pos="1885950" algn="l"/>
                <a:tab pos="2457450" algn="l"/>
              </a:tabLst>
              <a:defRPr sz="3200">
                <a:solidFill>
                  <a:schemeClr val="tx1"/>
                </a:solidFill>
                <a:latin typeface="Arial" panose="020B0604020202020204" pitchFamily="34" charset="0"/>
                <a:ea typeface="宋体" panose="02010600030101010101" pitchFamily="2" charset="-122"/>
              </a:defRPr>
            </a:lvl3pPr>
            <a:lvl4pPr marL="1600200" indent="-228600">
              <a:tabLst>
                <a:tab pos="914400" algn="l"/>
                <a:tab pos="1885950" algn="l"/>
                <a:tab pos="2457450" algn="l"/>
              </a:tabLst>
              <a:defRPr sz="3200">
                <a:solidFill>
                  <a:schemeClr val="tx1"/>
                </a:solidFill>
                <a:latin typeface="Arial" panose="020B0604020202020204" pitchFamily="34" charset="0"/>
                <a:ea typeface="宋体" panose="02010600030101010101" pitchFamily="2" charset="-122"/>
              </a:defRPr>
            </a:lvl4pPr>
            <a:lvl5pPr marL="2057400" indent="-228600">
              <a:tabLst>
                <a:tab pos="914400" algn="l"/>
                <a:tab pos="1885950" algn="l"/>
                <a:tab pos="2457450" algn="l"/>
              </a:tabLst>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914400" algn="l"/>
                <a:tab pos="1885950" algn="l"/>
                <a:tab pos="2457450" algn="l"/>
              </a:tabLs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914400" algn="l"/>
                <a:tab pos="1885950" algn="l"/>
                <a:tab pos="2457450" algn="l"/>
              </a:tabLs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914400" algn="l"/>
                <a:tab pos="1885950" algn="l"/>
                <a:tab pos="2457450" algn="l"/>
              </a:tabLs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914400" algn="l"/>
                <a:tab pos="1885950" algn="l"/>
                <a:tab pos="2457450" algn="l"/>
              </a:tabLst>
              <a:defRPr sz="3200">
                <a:solidFill>
                  <a:schemeClr val="tx1"/>
                </a:solidFill>
                <a:latin typeface="Arial" panose="020B0604020202020204" pitchFamily="34" charset="0"/>
                <a:ea typeface="宋体" panose="02010600030101010101" pitchFamily="2" charset="-122"/>
              </a:defRPr>
            </a:lvl9pPr>
          </a:lstStyle>
          <a:p>
            <a:pPr>
              <a:lnSpc>
                <a:spcPct val="95000"/>
              </a:lnSpc>
            </a:pPr>
            <a:r>
              <a:rPr lang="en-US" altLang="zh-CN" sz="1800" b="1" dirty="0">
                <a:solidFill>
                  <a:srgbClr val="000000"/>
                </a:solidFill>
                <a:latin typeface="Courier New" panose="02070309020205020404" pitchFamily="49" charset="0"/>
              </a:rPr>
              <a:t> EMPNO	ENAME	...	DEPTNO</a:t>
            </a:r>
            <a:br>
              <a:rPr lang="en-US" altLang="zh-CN" sz="1800" b="1" dirty="0">
                <a:solidFill>
                  <a:srgbClr val="000000"/>
                </a:solidFill>
                <a:latin typeface="Courier New" panose="02070309020205020404" pitchFamily="49" charset="0"/>
              </a:rPr>
            </a:br>
            <a:r>
              <a:rPr lang="en-US" altLang="zh-CN" sz="1800" b="1" dirty="0">
                <a:solidFill>
                  <a:srgbClr val="000000"/>
                </a:solidFill>
                <a:latin typeface="Courier New" panose="02070309020205020404" pitchFamily="49" charset="0"/>
              </a:rPr>
              <a:t>------	-----	...	------</a:t>
            </a:r>
            <a:br>
              <a:rPr lang="en-US" altLang="zh-CN" sz="1800" b="1" dirty="0">
                <a:solidFill>
                  <a:srgbClr val="000000"/>
                </a:solidFill>
                <a:latin typeface="Courier New" panose="02070309020205020404" pitchFamily="49" charset="0"/>
              </a:rPr>
            </a:br>
            <a:r>
              <a:rPr lang="en-US" altLang="zh-CN" sz="1800" b="1" dirty="0">
                <a:solidFill>
                  <a:srgbClr val="000000"/>
                </a:solidFill>
                <a:latin typeface="Courier New" panose="02070309020205020404" pitchFamily="49" charset="0"/>
              </a:rPr>
              <a:t>  7839	KING	...	    10</a:t>
            </a:r>
          </a:p>
          <a:p>
            <a:pPr>
              <a:lnSpc>
                <a:spcPct val="95000"/>
              </a:lnSpc>
            </a:pPr>
            <a:r>
              <a:rPr lang="en-US" altLang="zh-CN" sz="1800" b="1" dirty="0">
                <a:solidFill>
                  <a:srgbClr val="000000"/>
                </a:solidFill>
                <a:latin typeface="Courier New" panose="02070309020205020404" pitchFamily="49" charset="0"/>
              </a:rPr>
              <a:t>  7698	BLAKE	...	    30</a:t>
            </a:r>
          </a:p>
          <a:p>
            <a:pPr>
              <a:lnSpc>
                <a:spcPct val="95000"/>
              </a:lnSpc>
            </a:pPr>
            <a:r>
              <a:rPr lang="en-US" altLang="zh-CN" sz="1800" b="1" dirty="0">
                <a:solidFill>
                  <a:srgbClr val="000000"/>
                </a:solidFill>
                <a:latin typeface="Courier New" panose="02070309020205020404" pitchFamily="49" charset="0"/>
              </a:rPr>
              <a:t>   ...	</a:t>
            </a:r>
          </a:p>
          <a:p>
            <a:pPr>
              <a:lnSpc>
                <a:spcPct val="95000"/>
              </a:lnSpc>
            </a:pPr>
            <a:r>
              <a:rPr lang="en-US" altLang="zh-CN" sz="1800" b="1" dirty="0">
                <a:solidFill>
                  <a:srgbClr val="000000"/>
                </a:solidFill>
                <a:latin typeface="Courier New" panose="02070309020205020404" pitchFamily="49" charset="0"/>
              </a:rPr>
              <a:t>  7934	MILLER	...	    10</a:t>
            </a:r>
          </a:p>
        </p:txBody>
      </p:sp>
      <p:sp>
        <p:nvSpPr>
          <p:cNvPr id="209923" name="Rectangle 3"/>
          <p:cNvSpPr>
            <a:spLocks noChangeArrowheads="1"/>
          </p:cNvSpPr>
          <p:nvPr/>
        </p:nvSpPr>
        <p:spPr bwMode="blackWhite">
          <a:xfrm>
            <a:off x="5268737" y="1085096"/>
            <a:ext cx="4291541" cy="1710355"/>
          </a:xfrm>
          <a:prstGeom prst="rect">
            <a:avLst/>
          </a:prstGeom>
          <a:solidFill>
            <a:schemeClr val="bg1"/>
          </a:solidFill>
          <a:ln w="9525">
            <a:noFill/>
            <a:miter lim="800000"/>
            <a:headEnd/>
            <a:tailEnd/>
          </a:ln>
          <a:effectLst>
            <a:outerShdw blurRad="508000" dist="127000" dir="42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tabLst>
                <a:tab pos="966788" algn="l"/>
                <a:tab pos="1885950" algn="l"/>
                <a:tab pos="2457450" algn="l"/>
              </a:tabLst>
              <a:defRPr sz="3200">
                <a:solidFill>
                  <a:schemeClr val="tx1"/>
                </a:solidFill>
                <a:latin typeface="Arial" panose="020B0604020202020204" pitchFamily="34" charset="0"/>
                <a:ea typeface="宋体" panose="02010600030101010101" pitchFamily="2" charset="-122"/>
              </a:defRPr>
            </a:lvl1pPr>
            <a:lvl2pPr marL="742950" indent="-285750">
              <a:tabLst>
                <a:tab pos="966788" algn="l"/>
                <a:tab pos="1885950" algn="l"/>
                <a:tab pos="2457450" algn="l"/>
              </a:tabLst>
              <a:defRPr sz="3200">
                <a:solidFill>
                  <a:schemeClr val="tx1"/>
                </a:solidFill>
                <a:latin typeface="Arial" panose="020B0604020202020204" pitchFamily="34" charset="0"/>
                <a:ea typeface="宋体" panose="02010600030101010101" pitchFamily="2" charset="-122"/>
              </a:defRPr>
            </a:lvl2pPr>
            <a:lvl3pPr marL="1143000" indent="-228600">
              <a:tabLst>
                <a:tab pos="966788" algn="l"/>
                <a:tab pos="1885950" algn="l"/>
                <a:tab pos="2457450" algn="l"/>
              </a:tabLst>
              <a:defRPr sz="3200">
                <a:solidFill>
                  <a:schemeClr val="tx1"/>
                </a:solidFill>
                <a:latin typeface="Arial" panose="020B0604020202020204" pitchFamily="34" charset="0"/>
                <a:ea typeface="宋体" panose="02010600030101010101" pitchFamily="2" charset="-122"/>
              </a:defRPr>
            </a:lvl3pPr>
            <a:lvl4pPr marL="1600200" indent="-228600">
              <a:tabLst>
                <a:tab pos="966788" algn="l"/>
                <a:tab pos="1885950" algn="l"/>
                <a:tab pos="2457450" algn="l"/>
              </a:tabLst>
              <a:defRPr sz="3200">
                <a:solidFill>
                  <a:schemeClr val="tx1"/>
                </a:solidFill>
                <a:latin typeface="Arial" panose="020B0604020202020204" pitchFamily="34" charset="0"/>
                <a:ea typeface="宋体" panose="02010600030101010101" pitchFamily="2" charset="-122"/>
              </a:defRPr>
            </a:lvl4pPr>
            <a:lvl5pPr marL="2057400" indent="-228600">
              <a:tabLst>
                <a:tab pos="966788" algn="l"/>
                <a:tab pos="1885950" algn="l"/>
                <a:tab pos="2457450" algn="l"/>
              </a:tabLst>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966788" algn="l"/>
                <a:tab pos="1885950" algn="l"/>
                <a:tab pos="2457450" algn="l"/>
              </a:tabLs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966788" algn="l"/>
                <a:tab pos="1885950" algn="l"/>
                <a:tab pos="2457450" algn="l"/>
              </a:tabLs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966788" algn="l"/>
                <a:tab pos="1885950" algn="l"/>
                <a:tab pos="2457450" algn="l"/>
              </a:tabLs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966788" algn="l"/>
                <a:tab pos="1885950" algn="l"/>
                <a:tab pos="2457450" algn="l"/>
              </a:tabLst>
              <a:defRPr sz="3200">
                <a:solidFill>
                  <a:schemeClr val="tx1"/>
                </a:solidFill>
                <a:latin typeface="Arial" panose="020B0604020202020204" pitchFamily="34" charset="0"/>
                <a:ea typeface="宋体" panose="02010600030101010101" pitchFamily="2" charset="-122"/>
              </a:defRPr>
            </a:lvl9pPr>
          </a:lstStyle>
          <a:p>
            <a:pPr indent="628650" defTabSz="1014227" eaLnBrk="1" hangingPunct="1">
              <a:lnSpc>
                <a:spcPts val="2600"/>
              </a:lnSpc>
              <a:tabLst>
                <a:tab pos="1200150" algn="l"/>
                <a:tab pos="2457450" algn="l"/>
              </a:tabLst>
            </a:pPr>
            <a:r>
              <a:rPr lang="en-US" altLang="zh-CN" sz="2000" b="1">
                <a:solidFill>
                  <a:srgbClr val="000000"/>
                </a:solidFill>
                <a:latin typeface="Courier New" pitchFamily="49" charset="0"/>
              </a:rPr>
              <a:t> </a:t>
            </a:r>
          </a:p>
          <a:p>
            <a:pPr indent="628650" defTabSz="1014227" eaLnBrk="1" hangingPunct="1">
              <a:lnSpc>
                <a:spcPts val="2600"/>
              </a:lnSpc>
              <a:tabLst>
                <a:tab pos="1200150" algn="l"/>
                <a:tab pos="2457450" algn="l"/>
              </a:tabLst>
            </a:pPr>
            <a:endParaRPr lang="en-US" altLang="zh-CN" sz="2000" b="1">
              <a:solidFill>
                <a:srgbClr val="000000"/>
              </a:solidFill>
              <a:latin typeface="Courier New" pitchFamily="49" charset="0"/>
            </a:endParaRPr>
          </a:p>
          <a:p>
            <a:pPr indent="628650" defTabSz="1014227" eaLnBrk="1" hangingPunct="1">
              <a:lnSpc>
                <a:spcPts val="2600"/>
              </a:lnSpc>
              <a:tabLst>
                <a:tab pos="1200150" algn="l"/>
                <a:tab pos="2457450" algn="l"/>
              </a:tabLst>
            </a:pPr>
            <a:endParaRPr lang="en-US" altLang="zh-CN" sz="2000" b="1">
              <a:solidFill>
                <a:srgbClr val="000000"/>
              </a:solidFill>
              <a:latin typeface="Courier New" pitchFamily="49" charset="0"/>
            </a:endParaRPr>
          </a:p>
          <a:p>
            <a:pPr indent="628650" defTabSz="1014227" eaLnBrk="1" hangingPunct="1">
              <a:lnSpc>
                <a:spcPts val="2600"/>
              </a:lnSpc>
              <a:tabLst>
                <a:tab pos="1200150" algn="l"/>
                <a:tab pos="2457450" algn="l"/>
              </a:tabLst>
            </a:pPr>
            <a:endParaRPr lang="en-US" altLang="zh-CN" sz="2000" b="1">
              <a:solidFill>
                <a:srgbClr val="000000"/>
              </a:solidFill>
              <a:latin typeface="Courier New" pitchFamily="49" charset="0"/>
            </a:endParaRPr>
          </a:p>
          <a:p>
            <a:pPr indent="628650" defTabSz="1014227" eaLnBrk="1" hangingPunct="1">
              <a:lnSpc>
                <a:spcPts val="2600"/>
              </a:lnSpc>
              <a:tabLst>
                <a:tab pos="1200150" algn="l"/>
                <a:tab pos="2457450" algn="l"/>
              </a:tabLst>
            </a:pPr>
            <a:endParaRPr lang="en-US" altLang="zh-CN" sz="2000" b="1">
              <a:solidFill>
                <a:srgbClr val="000000"/>
              </a:solidFill>
              <a:latin typeface="Courier New" pitchFamily="49" charset="0"/>
            </a:endParaRPr>
          </a:p>
          <a:p>
            <a:pPr indent="628650" defTabSz="1014227" eaLnBrk="1" hangingPunct="1">
              <a:lnSpc>
                <a:spcPts val="2600"/>
              </a:lnSpc>
              <a:tabLst>
                <a:tab pos="1200150" algn="l"/>
                <a:tab pos="2457450" algn="l"/>
              </a:tabLst>
            </a:pPr>
            <a:endParaRPr lang="en-US" altLang="zh-CN" sz="2000" b="1">
              <a:solidFill>
                <a:srgbClr val="000000"/>
              </a:solidFill>
              <a:latin typeface="Courier New" pitchFamily="49" charset="0"/>
            </a:endParaRPr>
          </a:p>
        </p:txBody>
      </p:sp>
      <p:sp>
        <p:nvSpPr>
          <p:cNvPr id="209924" name="Rectangle 4"/>
          <p:cNvSpPr>
            <a:spLocks noChangeArrowheads="1"/>
          </p:cNvSpPr>
          <p:nvPr/>
        </p:nvSpPr>
        <p:spPr bwMode="blackWhite">
          <a:xfrm>
            <a:off x="4208639" y="3023995"/>
            <a:ext cx="4172413" cy="2621922"/>
          </a:xfrm>
          <a:prstGeom prst="rect">
            <a:avLst/>
          </a:prstGeom>
          <a:solidFill>
            <a:schemeClr val="bg1"/>
          </a:solidFill>
          <a:ln w="9525">
            <a:noFill/>
            <a:miter lim="800000"/>
            <a:headEnd/>
            <a:tailEnd/>
          </a:ln>
          <a:effectLst>
            <a:outerShdw blurRad="508000" dist="127000" dir="42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tabLst>
                <a:tab pos="914400" algn="l"/>
                <a:tab pos="1544638" algn="l"/>
                <a:tab pos="1885950" algn="l"/>
                <a:tab pos="2457450" algn="l"/>
              </a:tabLst>
              <a:defRPr sz="3200">
                <a:solidFill>
                  <a:schemeClr val="tx1"/>
                </a:solidFill>
                <a:latin typeface="Arial" panose="020B0604020202020204" pitchFamily="34" charset="0"/>
                <a:ea typeface="宋体" panose="02010600030101010101" pitchFamily="2" charset="-122"/>
              </a:defRPr>
            </a:lvl1pPr>
            <a:lvl2pPr marL="742950" indent="-285750">
              <a:tabLst>
                <a:tab pos="914400" algn="l"/>
                <a:tab pos="1544638" algn="l"/>
                <a:tab pos="1885950" algn="l"/>
                <a:tab pos="2457450" algn="l"/>
              </a:tabLst>
              <a:defRPr sz="3200">
                <a:solidFill>
                  <a:schemeClr val="tx1"/>
                </a:solidFill>
                <a:latin typeface="Arial" panose="020B0604020202020204" pitchFamily="34" charset="0"/>
                <a:ea typeface="宋体" panose="02010600030101010101" pitchFamily="2" charset="-122"/>
              </a:defRPr>
            </a:lvl2pPr>
            <a:lvl3pPr marL="1143000" indent="-228600">
              <a:tabLst>
                <a:tab pos="914400" algn="l"/>
                <a:tab pos="1544638" algn="l"/>
                <a:tab pos="1885950" algn="l"/>
                <a:tab pos="2457450" algn="l"/>
              </a:tabLst>
              <a:defRPr sz="3200">
                <a:solidFill>
                  <a:schemeClr val="tx1"/>
                </a:solidFill>
                <a:latin typeface="Arial" panose="020B0604020202020204" pitchFamily="34" charset="0"/>
                <a:ea typeface="宋体" panose="02010600030101010101" pitchFamily="2" charset="-122"/>
              </a:defRPr>
            </a:lvl3pPr>
            <a:lvl4pPr marL="1600200" indent="-228600">
              <a:tabLst>
                <a:tab pos="914400" algn="l"/>
                <a:tab pos="1544638" algn="l"/>
                <a:tab pos="1885950" algn="l"/>
                <a:tab pos="2457450" algn="l"/>
              </a:tabLst>
              <a:defRPr sz="3200">
                <a:solidFill>
                  <a:schemeClr val="tx1"/>
                </a:solidFill>
                <a:latin typeface="Arial" panose="020B0604020202020204" pitchFamily="34" charset="0"/>
                <a:ea typeface="宋体" panose="02010600030101010101" pitchFamily="2" charset="-122"/>
              </a:defRPr>
            </a:lvl4pPr>
            <a:lvl5pPr marL="2057400" indent="-228600">
              <a:tabLst>
                <a:tab pos="914400" algn="l"/>
                <a:tab pos="1544638" algn="l"/>
                <a:tab pos="1885950" algn="l"/>
                <a:tab pos="2457450" algn="l"/>
              </a:tabLst>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914400" algn="l"/>
                <a:tab pos="1544638" algn="l"/>
                <a:tab pos="1885950" algn="l"/>
                <a:tab pos="2457450" algn="l"/>
              </a:tabLs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914400" algn="l"/>
                <a:tab pos="1544638" algn="l"/>
                <a:tab pos="1885950" algn="l"/>
                <a:tab pos="2457450" algn="l"/>
              </a:tabLs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914400" algn="l"/>
                <a:tab pos="1544638" algn="l"/>
                <a:tab pos="1885950" algn="l"/>
                <a:tab pos="2457450" algn="l"/>
              </a:tabLs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914400" algn="l"/>
                <a:tab pos="1544638" algn="l"/>
                <a:tab pos="1885950" algn="l"/>
                <a:tab pos="2457450" algn="l"/>
              </a:tabLst>
              <a:defRPr sz="3200">
                <a:solidFill>
                  <a:schemeClr val="tx1"/>
                </a:solidFill>
                <a:latin typeface="Arial" panose="020B0604020202020204" pitchFamily="34" charset="0"/>
                <a:ea typeface="宋体" panose="02010600030101010101" pitchFamily="2" charset="-122"/>
              </a:defRPr>
            </a:lvl9pPr>
          </a:lstStyle>
          <a:p>
            <a:pPr indent="87313" defTabSz="1014227" eaLnBrk="1" hangingPunct="1">
              <a:lnSpc>
                <a:spcPts val="2600"/>
              </a:lnSpc>
              <a:tabLst>
                <a:tab pos="1200150" algn="l"/>
                <a:tab pos="2457450" algn="l"/>
              </a:tabLst>
            </a:pPr>
            <a:r>
              <a:rPr lang="en-US" altLang="zh-CN" sz="1800" b="1" dirty="0">
                <a:solidFill>
                  <a:srgbClr val="000000"/>
                </a:solidFill>
                <a:latin typeface="Courier New" panose="02070309020205020404" pitchFamily="49" charset="0"/>
              </a:rPr>
              <a:t>EMPNO 	DEPTNO 	LOC</a:t>
            </a:r>
          </a:p>
          <a:p>
            <a:pPr indent="87313" defTabSz="1014227" eaLnBrk="1" hangingPunct="1">
              <a:lnSpc>
                <a:spcPts val="2600"/>
              </a:lnSpc>
              <a:tabLst>
                <a:tab pos="1200150" algn="l"/>
                <a:tab pos="2457450" algn="l"/>
              </a:tabLst>
            </a:pPr>
            <a:r>
              <a:rPr lang="en-US" altLang="zh-CN" sz="1800" b="1" dirty="0">
                <a:solidFill>
                  <a:srgbClr val="000000"/>
                </a:solidFill>
                <a:latin typeface="Courier New" panose="02070309020205020404" pitchFamily="49" charset="0"/>
              </a:rPr>
              <a:t>----- -------    -------- </a:t>
            </a:r>
          </a:p>
          <a:p>
            <a:pPr indent="87313" defTabSz="1014227" eaLnBrk="1" hangingPunct="1">
              <a:lnSpc>
                <a:spcPts val="2600"/>
              </a:lnSpc>
              <a:tabLst>
                <a:tab pos="1200150" algn="l"/>
                <a:tab pos="2457450" algn="l"/>
              </a:tabLst>
            </a:pPr>
            <a:r>
              <a:rPr lang="en-US" altLang="zh-CN" sz="1800" b="1" dirty="0">
                <a:solidFill>
                  <a:srgbClr val="000000"/>
                </a:solidFill>
                <a:latin typeface="Courier New" panose="02070309020205020404" pitchFamily="49" charset="0"/>
              </a:rPr>
              <a:t> 7839  	10       NEW YORK</a:t>
            </a:r>
          </a:p>
          <a:p>
            <a:pPr indent="87313" defTabSz="1014227" eaLnBrk="1" hangingPunct="1">
              <a:lnSpc>
                <a:spcPts val="2600"/>
              </a:lnSpc>
              <a:tabLst>
                <a:tab pos="1200150" algn="l"/>
                <a:tab pos="2457450" algn="l"/>
              </a:tabLst>
            </a:pPr>
            <a:r>
              <a:rPr lang="en-US" altLang="zh-CN" sz="1800" b="1" dirty="0">
                <a:solidFill>
                  <a:srgbClr val="000000"/>
                </a:solidFill>
                <a:latin typeface="Courier New" panose="02070309020205020404" pitchFamily="49" charset="0"/>
              </a:rPr>
              <a:t> 7698 	30       CHICAGO</a:t>
            </a:r>
          </a:p>
          <a:p>
            <a:pPr indent="87313" defTabSz="1014227" eaLnBrk="1" hangingPunct="1">
              <a:lnSpc>
                <a:spcPts val="2600"/>
              </a:lnSpc>
              <a:tabLst>
                <a:tab pos="1200150" algn="l"/>
                <a:tab pos="2457450" algn="l"/>
              </a:tabLst>
            </a:pPr>
            <a:r>
              <a:rPr lang="en-US" altLang="zh-CN" sz="1800" b="1" dirty="0">
                <a:solidFill>
                  <a:srgbClr val="000000"/>
                </a:solidFill>
                <a:latin typeface="Courier New" panose="02070309020205020404" pitchFamily="49" charset="0"/>
              </a:rPr>
              <a:t> 7782  	10       NEW YORK</a:t>
            </a:r>
          </a:p>
          <a:p>
            <a:pPr indent="87313" defTabSz="1014227" eaLnBrk="1" hangingPunct="1">
              <a:lnSpc>
                <a:spcPts val="2600"/>
              </a:lnSpc>
              <a:tabLst>
                <a:tab pos="1200150" algn="l"/>
                <a:tab pos="2457450" algn="l"/>
              </a:tabLst>
            </a:pPr>
            <a:r>
              <a:rPr lang="en-US" altLang="zh-CN" sz="1800" b="1" dirty="0">
                <a:solidFill>
                  <a:srgbClr val="000000"/>
                </a:solidFill>
                <a:latin typeface="Courier New" panose="02070309020205020404" pitchFamily="49" charset="0"/>
              </a:rPr>
              <a:t> 7566  	20       DALLAS</a:t>
            </a:r>
          </a:p>
          <a:p>
            <a:pPr indent="87313" defTabSz="1014227" eaLnBrk="1" hangingPunct="1">
              <a:lnSpc>
                <a:spcPts val="2600"/>
              </a:lnSpc>
              <a:tabLst>
                <a:tab pos="1200150" algn="l"/>
                <a:tab pos="2457450" algn="l"/>
              </a:tabLst>
            </a:pPr>
            <a:r>
              <a:rPr lang="en-US" altLang="zh-CN" sz="1800" b="1" dirty="0">
                <a:solidFill>
                  <a:srgbClr val="000000"/>
                </a:solidFill>
                <a:latin typeface="Courier New" panose="02070309020205020404" pitchFamily="49" charset="0"/>
              </a:rPr>
              <a:t> 7654 	30       CHICAGO</a:t>
            </a:r>
          </a:p>
          <a:p>
            <a:pPr indent="87313" defTabSz="1014227" eaLnBrk="1" hangingPunct="1">
              <a:lnSpc>
                <a:spcPts val="2600"/>
              </a:lnSpc>
              <a:tabLst>
                <a:tab pos="1200150" algn="l"/>
                <a:tab pos="2457450" algn="l"/>
              </a:tabLst>
            </a:pPr>
            <a:r>
              <a:rPr lang="en-US" altLang="zh-CN" sz="1800" b="1" dirty="0">
                <a:solidFill>
                  <a:srgbClr val="000000"/>
                </a:solidFill>
                <a:latin typeface="Courier New" panose="02070309020205020404" pitchFamily="49" charset="0"/>
              </a:rPr>
              <a:t>……</a:t>
            </a:r>
          </a:p>
        </p:txBody>
      </p:sp>
      <p:sp>
        <p:nvSpPr>
          <p:cNvPr id="209925" name="Rectangle 5"/>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600" tIns="50800" rIns="101600" bIns="50800" numCol="1" anchor="ctr" anchorCtr="0" compatLnSpc="1">
            <a:prstTxWarp prst="textNoShape">
              <a:avLst/>
            </a:prstTxWarp>
          </a:bodyPr>
          <a:lstStyle/>
          <a:p>
            <a:pPr eaLnBrk="1" hangingPunct="1"/>
            <a:r>
              <a:t>多表连接运算</a:t>
            </a:r>
          </a:p>
        </p:txBody>
      </p:sp>
      <p:sp>
        <p:nvSpPr>
          <p:cNvPr id="934918" name="Rectangle 6"/>
          <p:cNvSpPr>
            <a:spLocks noChangeArrowheads="1"/>
          </p:cNvSpPr>
          <p:nvPr/>
        </p:nvSpPr>
        <p:spPr bwMode="auto">
          <a:xfrm>
            <a:off x="1047552" y="625779"/>
            <a:ext cx="898787" cy="4452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2306" tIns="51153" rIns="102306" bIns="51153">
            <a:spAutoFit/>
          </a:bodyPr>
          <a:lstStyle/>
          <a:p>
            <a:pPr>
              <a:defRPr/>
            </a:pPr>
            <a:r>
              <a:rPr lang="en-US" altLang="zh-CN" sz="2222" b="1" dirty="0">
                <a:effectLst>
                  <a:outerShdw blurRad="38100" dist="38100" dir="2700000" algn="tl">
                    <a:srgbClr val="C0C0C0"/>
                  </a:outerShdw>
                </a:effectLst>
              </a:rPr>
              <a:t>EMP </a:t>
            </a:r>
          </a:p>
        </p:txBody>
      </p:sp>
      <p:sp>
        <p:nvSpPr>
          <p:cNvPr id="934919" name="Rectangle 7"/>
          <p:cNvSpPr>
            <a:spLocks noChangeArrowheads="1"/>
          </p:cNvSpPr>
          <p:nvPr/>
        </p:nvSpPr>
        <p:spPr bwMode="auto">
          <a:xfrm>
            <a:off x="5152008" y="621963"/>
            <a:ext cx="1046584" cy="4452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2306" tIns="51153" rIns="102306" bIns="51153">
            <a:spAutoFit/>
          </a:bodyPr>
          <a:lstStyle/>
          <a:p>
            <a:pPr>
              <a:defRPr/>
            </a:pPr>
            <a:r>
              <a:rPr lang="en-US" altLang="zh-CN" sz="2222" b="1" dirty="0">
                <a:effectLst>
                  <a:outerShdw blurRad="38100" dist="38100" dir="2700000" algn="tl">
                    <a:srgbClr val="C0C0C0"/>
                  </a:outerShdw>
                </a:effectLst>
              </a:rPr>
              <a:t>DEPT </a:t>
            </a:r>
          </a:p>
        </p:txBody>
      </p:sp>
      <p:grpSp>
        <p:nvGrpSpPr>
          <p:cNvPr id="934920" name="Group 8"/>
          <p:cNvGrpSpPr>
            <a:grpSpLocks/>
          </p:cNvGrpSpPr>
          <p:nvPr/>
        </p:nvGrpSpPr>
        <p:grpSpPr bwMode="auto">
          <a:xfrm>
            <a:off x="1250597" y="1130075"/>
            <a:ext cx="7861654" cy="1551065"/>
            <a:chOff x="561" y="945"/>
            <a:chExt cx="4457" cy="1055"/>
          </a:xfrm>
        </p:grpSpPr>
        <p:sp>
          <p:nvSpPr>
            <p:cNvPr id="209934" name="Rectangle 9"/>
            <p:cNvSpPr>
              <a:spLocks noChangeArrowheads="1"/>
            </p:cNvSpPr>
            <p:nvPr/>
          </p:nvSpPr>
          <p:spPr bwMode="ltGray">
            <a:xfrm>
              <a:off x="561" y="948"/>
              <a:ext cx="538" cy="1052"/>
            </a:xfrm>
            <a:prstGeom prst="rect">
              <a:avLst/>
            </a:prstGeom>
            <a:solidFill>
              <a:srgbClr val="FF5050">
                <a:alpha val="50195"/>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endParaRPr lang="zh-CN" altLang="en-US" sz="3556"/>
            </a:p>
          </p:txBody>
        </p:sp>
        <p:sp>
          <p:nvSpPr>
            <p:cNvPr id="209935" name="Rectangle 10"/>
            <p:cNvSpPr>
              <a:spLocks noChangeArrowheads="1"/>
            </p:cNvSpPr>
            <p:nvPr/>
          </p:nvSpPr>
          <p:spPr bwMode="ltGray">
            <a:xfrm>
              <a:off x="1969" y="945"/>
              <a:ext cx="538" cy="1052"/>
            </a:xfrm>
            <a:prstGeom prst="rect">
              <a:avLst/>
            </a:prstGeom>
            <a:solidFill>
              <a:srgbClr val="FF5050">
                <a:alpha val="50195"/>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endParaRPr lang="zh-CN" altLang="en-US" sz="3556"/>
            </a:p>
          </p:txBody>
        </p:sp>
        <p:sp>
          <p:nvSpPr>
            <p:cNvPr id="209936" name="Rectangle 11"/>
            <p:cNvSpPr>
              <a:spLocks noChangeArrowheads="1"/>
            </p:cNvSpPr>
            <p:nvPr/>
          </p:nvSpPr>
          <p:spPr bwMode="ltGray">
            <a:xfrm>
              <a:off x="4283" y="949"/>
              <a:ext cx="735" cy="1048"/>
            </a:xfrm>
            <a:prstGeom prst="rect">
              <a:avLst/>
            </a:prstGeom>
            <a:solidFill>
              <a:srgbClr val="FF5050">
                <a:alpha val="50195"/>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endParaRPr lang="zh-CN" altLang="en-US" sz="3556"/>
            </a:p>
          </p:txBody>
        </p:sp>
      </p:grpSp>
      <p:grpSp>
        <p:nvGrpSpPr>
          <p:cNvPr id="934924" name="Group 12"/>
          <p:cNvGrpSpPr>
            <a:grpSpLocks/>
          </p:cNvGrpSpPr>
          <p:nvPr/>
        </p:nvGrpSpPr>
        <p:grpSpPr bwMode="auto">
          <a:xfrm>
            <a:off x="4863910" y="2576398"/>
            <a:ext cx="647347" cy="447720"/>
            <a:chOff x="2563" y="2019"/>
            <a:chExt cx="367" cy="305"/>
          </a:xfrm>
        </p:grpSpPr>
        <p:sp>
          <p:nvSpPr>
            <p:cNvPr id="209932" name="Line 13"/>
            <p:cNvSpPr>
              <a:spLocks noChangeShapeType="1"/>
            </p:cNvSpPr>
            <p:nvPr/>
          </p:nvSpPr>
          <p:spPr bwMode="auto">
            <a:xfrm flipV="1">
              <a:off x="2563" y="2026"/>
              <a:ext cx="0" cy="298"/>
            </a:xfrm>
            <a:prstGeom prst="line">
              <a:avLst/>
            </a:prstGeom>
            <a:noFill/>
            <a:ln w="50800">
              <a:solidFill>
                <a:srgbClr val="FFCC00"/>
              </a:solidFill>
              <a:round/>
              <a:headEnd type="stealth" w="med" len="lg"/>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53882" dir="2700000" algn="ctr" rotWithShape="0">
                      <a:srgbClr val="000000">
                        <a:alpha val="50000"/>
                      </a:srgbClr>
                    </a:outerShdw>
                  </a:effectLst>
                </a14:hiddenEffects>
              </a:ext>
            </a:extLst>
          </p:spPr>
          <p:txBody>
            <a:bodyPr/>
            <a:lstStyle/>
            <a:p>
              <a:endParaRPr lang="zh-CN" altLang="en-US" sz="3556"/>
            </a:p>
          </p:txBody>
        </p:sp>
        <p:sp>
          <p:nvSpPr>
            <p:cNvPr id="209933" name="Line 14"/>
            <p:cNvSpPr>
              <a:spLocks noChangeShapeType="1"/>
            </p:cNvSpPr>
            <p:nvPr/>
          </p:nvSpPr>
          <p:spPr bwMode="auto">
            <a:xfrm flipV="1">
              <a:off x="2930" y="2019"/>
              <a:ext cx="0" cy="298"/>
            </a:xfrm>
            <a:prstGeom prst="line">
              <a:avLst/>
            </a:prstGeom>
            <a:noFill/>
            <a:ln w="50800">
              <a:solidFill>
                <a:srgbClr val="FFCC00"/>
              </a:solidFill>
              <a:round/>
              <a:headEnd type="stealth" w="med" len="lg"/>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53882" dir="2700000" algn="ctr" rotWithShape="0">
                      <a:srgbClr val="000000">
                        <a:alpha val="50000"/>
                      </a:srgbClr>
                    </a:outerShdw>
                  </a:effectLst>
                </a14:hiddenEffects>
              </a:ext>
            </a:extLst>
          </p:spPr>
          <p:txBody>
            <a:bodyPr/>
            <a:lstStyle/>
            <a:p>
              <a:endParaRPr lang="zh-CN" altLang="en-US" sz="3556"/>
            </a:p>
          </p:txBody>
        </p:sp>
      </p:grpSp>
      <p:sp>
        <p:nvSpPr>
          <p:cNvPr id="209931" name="Rectangle 16"/>
          <p:cNvSpPr>
            <a:spLocks noChangeArrowheads="1"/>
          </p:cNvSpPr>
          <p:nvPr/>
        </p:nvSpPr>
        <p:spPr bwMode="blackWhite">
          <a:xfrm>
            <a:off x="5282848" y="1113318"/>
            <a:ext cx="4263319" cy="16856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2306" tIns="51153" rIns="102306" bIns="51153">
            <a:spAutoFit/>
          </a:bodyPr>
          <a:lstStyle>
            <a:lvl1pPr>
              <a:tabLst>
                <a:tab pos="966788" algn="l"/>
                <a:tab pos="1885950" algn="l"/>
                <a:tab pos="2457450" algn="l"/>
              </a:tabLst>
              <a:defRPr sz="3200">
                <a:solidFill>
                  <a:schemeClr val="tx1"/>
                </a:solidFill>
                <a:latin typeface="Arial" panose="020B0604020202020204" pitchFamily="34" charset="0"/>
                <a:ea typeface="宋体" panose="02010600030101010101" pitchFamily="2" charset="-122"/>
              </a:defRPr>
            </a:lvl1pPr>
            <a:lvl2pPr marL="742950" indent="-285750">
              <a:tabLst>
                <a:tab pos="966788" algn="l"/>
                <a:tab pos="1885950" algn="l"/>
                <a:tab pos="2457450" algn="l"/>
              </a:tabLst>
              <a:defRPr sz="3200">
                <a:solidFill>
                  <a:schemeClr val="tx1"/>
                </a:solidFill>
                <a:latin typeface="Arial" panose="020B0604020202020204" pitchFamily="34" charset="0"/>
                <a:ea typeface="宋体" panose="02010600030101010101" pitchFamily="2" charset="-122"/>
              </a:defRPr>
            </a:lvl2pPr>
            <a:lvl3pPr marL="1143000" indent="-228600">
              <a:tabLst>
                <a:tab pos="966788" algn="l"/>
                <a:tab pos="1885950" algn="l"/>
                <a:tab pos="2457450" algn="l"/>
              </a:tabLst>
              <a:defRPr sz="3200">
                <a:solidFill>
                  <a:schemeClr val="tx1"/>
                </a:solidFill>
                <a:latin typeface="Arial" panose="020B0604020202020204" pitchFamily="34" charset="0"/>
                <a:ea typeface="宋体" panose="02010600030101010101" pitchFamily="2" charset="-122"/>
              </a:defRPr>
            </a:lvl3pPr>
            <a:lvl4pPr marL="1600200" indent="-228600">
              <a:tabLst>
                <a:tab pos="966788" algn="l"/>
                <a:tab pos="1885950" algn="l"/>
                <a:tab pos="2457450" algn="l"/>
              </a:tabLst>
              <a:defRPr sz="3200">
                <a:solidFill>
                  <a:schemeClr val="tx1"/>
                </a:solidFill>
                <a:latin typeface="Arial" panose="020B0604020202020204" pitchFamily="34" charset="0"/>
                <a:ea typeface="宋体" panose="02010600030101010101" pitchFamily="2" charset="-122"/>
              </a:defRPr>
            </a:lvl4pPr>
            <a:lvl5pPr marL="2057400" indent="-228600">
              <a:tabLst>
                <a:tab pos="966788" algn="l"/>
                <a:tab pos="1885950" algn="l"/>
                <a:tab pos="2457450" algn="l"/>
              </a:tabLst>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966788" algn="l"/>
                <a:tab pos="1885950" algn="l"/>
                <a:tab pos="2457450" algn="l"/>
              </a:tabLs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966788" algn="l"/>
                <a:tab pos="1885950" algn="l"/>
                <a:tab pos="2457450" algn="l"/>
              </a:tabLs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966788" algn="l"/>
                <a:tab pos="1885950" algn="l"/>
                <a:tab pos="2457450" algn="l"/>
              </a:tabLs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966788" algn="l"/>
                <a:tab pos="1885950" algn="l"/>
                <a:tab pos="2457450" algn="l"/>
              </a:tabLst>
              <a:defRPr sz="3200">
                <a:solidFill>
                  <a:schemeClr val="tx1"/>
                </a:solidFill>
                <a:latin typeface="Arial" panose="020B0604020202020204" pitchFamily="34" charset="0"/>
                <a:ea typeface="宋体" panose="02010600030101010101" pitchFamily="2" charset="-122"/>
              </a:defRPr>
            </a:lvl9pPr>
          </a:lstStyle>
          <a:p>
            <a:pPr>
              <a:lnSpc>
                <a:spcPct val="95000"/>
              </a:lnSpc>
            </a:pPr>
            <a:r>
              <a:rPr lang="en-US" altLang="zh-CN" sz="1800" b="1" dirty="0">
                <a:solidFill>
                  <a:srgbClr val="000000"/>
                </a:solidFill>
                <a:latin typeface="Courier New" panose="02070309020205020404" pitchFamily="49" charset="0"/>
              </a:rPr>
              <a:t>DEPTNO DNAME     	LOC     </a:t>
            </a:r>
          </a:p>
          <a:p>
            <a:pPr>
              <a:lnSpc>
                <a:spcPct val="95000"/>
              </a:lnSpc>
            </a:pPr>
            <a:r>
              <a:rPr lang="en-US" altLang="zh-CN" sz="1800" b="1" dirty="0">
                <a:solidFill>
                  <a:srgbClr val="000000"/>
                </a:solidFill>
                <a:latin typeface="Courier New" panose="02070309020205020404" pitchFamily="49" charset="0"/>
              </a:rPr>
              <a:t>------ ----------	--------</a:t>
            </a:r>
          </a:p>
          <a:p>
            <a:pPr>
              <a:lnSpc>
                <a:spcPct val="95000"/>
              </a:lnSpc>
            </a:pPr>
            <a:r>
              <a:rPr lang="en-US" altLang="zh-CN" sz="1800" b="1" dirty="0">
                <a:solidFill>
                  <a:srgbClr val="000000"/>
                </a:solidFill>
                <a:latin typeface="Courier New" panose="02070309020205020404" pitchFamily="49" charset="0"/>
              </a:rPr>
              <a:t>    10	ACCOUNTING	NEW YORK</a:t>
            </a:r>
          </a:p>
          <a:p>
            <a:pPr>
              <a:lnSpc>
                <a:spcPct val="95000"/>
              </a:lnSpc>
            </a:pPr>
            <a:r>
              <a:rPr lang="en-US" altLang="zh-CN" sz="1800" b="1" dirty="0">
                <a:solidFill>
                  <a:srgbClr val="000000"/>
                </a:solidFill>
                <a:latin typeface="Courier New" panose="02070309020205020404" pitchFamily="49" charset="0"/>
              </a:rPr>
              <a:t>    20	RESEARCH	DALLAS</a:t>
            </a:r>
          </a:p>
          <a:p>
            <a:pPr>
              <a:lnSpc>
                <a:spcPct val="95000"/>
              </a:lnSpc>
            </a:pPr>
            <a:r>
              <a:rPr lang="en-US" altLang="zh-CN" sz="1800" b="1" dirty="0">
                <a:solidFill>
                  <a:srgbClr val="000000"/>
                </a:solidFill>
                <a:latin typeface="Courier New" panose="02070309020205020404" pitchFamily="49" charset="0"/>
              </a:rPr>
              <a:t>    30	SALES		CHICAGO</a:t>
            </a:r>
          </a:p>
          <a:p>
            <a:pPr>
              <a:lnSpc>
                <a:spcPct val="95000"/>
              </a:lnSpc>
            </a:pPr>
            <a:r>
              <a:rPr lang="en-US" altLang="zh-CN" sz="1800" b="1" dirty="0">
                <a:solidFill>
                  <a:srgbClr val="000000"/>
                </a:solidFill>
                <a:latin typeface="Courier New" panose="02070309020205020404" pitchFamily="49" charset="0"/>
              </a:rPr>
              <a:t>    40	OPERATIONS	BOSTON</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934920"/>
                                        </p:tgtEl>
                                        <p:attrNameLst>
                                          <p:attrName>style.visibility</p:attrName>
                                        </p:attrNameLst>
                                      </p:cBhvr>
                                      <p:to>
                                        <p:strVal val="visible"/>
                                      </p:to>
                                    </p:set>
                                    <p:animEffect transition="in" filter="wipe(up)">
                                      <p:cBhvr>
                                        <p:cTn id="7" dur="500"/>
                                        <p:tgtEl>
                                          <p:spTgt spid="934920"/>
                                        </p:tgtEl>
                                      </p:cBhvr>
                                    </p:animEffect>
                                  </p:childTnLst>
                                </p:cTn>
                              </p:par>
                            </p:childTnLst>
                          </p:cTn>
                        </p:par>
                        <p:par>
                          <p:cTn id="8" fill="hold" nodeType="afterGroup">
                            <p:stCondLst>
                              <p:cond delay="500"/>
                            </p:stCondLst>
                            <p:childTnLst>
                              <p:par>
                                <p:cTn id="9" presetID="22" presetClass="entr" presetSubtype="1" fill="hold" nodeType="afterEffect">
                                  <p:stCondLst>
                                    <p:cond delay="0"/>
                                  </p:stCondLst>
                                  <p:childTnLst>
                                    <p:set>
                                      <p:cBhvr>
                                        <p:cTn id="10" dur="1" fill="hold">
                                          <p:stCondLst>
                                            <p:cond delay="0"/>
                                          </p:stCondLst>
                                        </p:cTn>
                                        <p:tgtEl>
                                          <p:spTgt spid="934924"/>
                                        </p:tgtEl>
                                        <p:attrNameLst>
                                          <p:attrName>style.visibility</p:attrName>
                                        </p:attrNameLst>
                                      </p:cBhvr>
                                      <p:to>
                                        <p:strVal val="visible"/>
                                      </p:to>
                                    </p:set>
                                    <p:animEffect transition="in" filter="wipe(up)">
                                      <p:cBhvr>
                                        <p:cTn id="11" dur="500"/>
                                        <p:tgtEl>
                                          <p:spTgt spid="9349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0" name="Rectangle 2"/>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600" tIns="50800" rIns="101600" bIns="50800" numCol="1" anchor="ctr" anchorCtr="0" compatLnSpc="1">
            <a:prstTxWarp prst="textNoShape">
              <a:avLst/>
            </a:prstTxWarp>
          </a:bodyPr>
          <a:lstStyle/>
          <a:p>
            <a:pPr eaLnBrk="1" hangingPunct="1"/>
            <a:r>
              <a:rPr lang="en-US" altLang="zh-CN" dirty="0"/>
              <a:t>JOIN</a:t>
            </a:r>
            <a:r>
              <a:rPr dirty="0"/>
              <a:t>连接</a:t>
            </a:r>
            <a:endParaRPr lang="en-US" altLang="zh-CN" dirty="0"/>
          </a:p>
        </p:txBody>
      </p:sp>
      <p:sp>
        <p:nvSpPr>
          <p:cNvPr id="114691" name="Rectangle 3"/>
          <p:cNvSpPr>
            <a:spLocks noGrp="1" noChangeArrowheads="1"/>
          </p:cNvSpPr>
          <p:nvPr>
            <p:ph sz="quarter" idx="10"/>
          </p:nvPr>
        </p:nvSpPr>
        <p:spPr>
          <a:xfrm>
            <a:off x="687513" y="769939"/>
            <a:ext cx="9001000" cy="647402"/>
          </a:xfrm>
        </p:spPr>
        <p:txBody>
          <a:bodyPr/>
          <a:lstStyle/>
          <a:p>
            <a:pPr marL="301623" indent="-301623" eaLnBrk="1" hangingPunct="1">
              <a:lnSpc>
                <a:spcPct val="130000"/>
              </a:lnSpc>
              <a:defRPr/>
            </a:pPr>
            <a:r>
              <a:rPr dirty="0" err="1"/>
              <a:t>用连接从多个表中查询数据</a:t>
            </a:r>
            <a:endParaRPr dirty="0"/>
          </a:p>
          <a:p>
            <a:pPr marL="301623" indent="-301623" eaLnBrk="1" hangingPunct="1">
              <a:lnSpc>
                <a:spcPct val="130000"/>
              </a:lnSpc>
              <a:defRPr/>
            </a:pPr>
            <a:endParaRPr dirty="0"/>
          </a:p>
          <a:p>
            <a:pPr marL="301623" indent="-301623" eaLnBrk="1" hangingPunct="1">
              <a:lnSpc>
                <a:spcPct val="130000"/>
              </a:lnSpc>
              <a:defRPr/>
            </a:pPr>
            <a:endParaRPr dirty="0"/>
          </a:p>
          <a:p>
            <a:pPr marL="301623" indent="-301623" eaLnBrk="1" hangingPunct="1">
              <a:lnSpc>
                <a:spcPct val="130000"/>
              </a:lnSpc>
              <a:defRPr/>
            </a:pPr>
            <a:endParaRPr dirty="0"/>
          </a:p>
          <a:p>
            <a:pPr lvl="1" eaLnBrk="1" hangingPunct="1">
              <a:lnSpc>
                <a:spcPct val="130000"/>
              </a:lnSpc>
              <a:defRPr/>
            </a:pPr>
            <a:endParaRPr dirty="0"/>
          </a:p>
          <a:p>
            <a:pPr marL="301623" indent="-301623" eaLnBrk="1" hangingPunct="1">
              <a:lnSpc>
                <a:spcPct val="130000"/>
              </a:lnSpc>
              <a:defRPr/>
            </a:pPr>
            <a:r>
              <a:rPr dirty="0" err="1"/>
              <a:t>写</a:t>
            </a:r>
            <a:r>
              <a:rPr lang="en-US" altLang="zh-CN" dirty="0" err="1"/>
              <a:t>JOIN</a:t>
            </a:r>
            <a:r>
              <a:rPr dirty="0" err="1"/>
              <a:t>连接条件在</a:t>
            </a:r>
            <a:r>
              <a:rPr lang="en-US" altLang="zh-CN" dirty="0" err="1"/>
              <a:t>WHERE</a:t>
            </a:r>
            <a:r>
              <a:rPr dirty="0" err="1"/>
              <a:t>语句中</a:t>
            </a:r>
            <a:endParaRPr dirty="0"/>
          </a:p>
          <a:p>
            <a:pPr marL="301623" indent="-301623" eaLnBrk="1" hangingPunct="1">
              <a:lnSpc>
                <a:spcPct val="130000"/>
              </a:lnSpc>
              <a:defRPr/>
            </a:pPr>
            <a:r>
              <a:rPr dirty="0" err="1">
                <a:highlight>
                  <a:srgbClr val="FFFF00"/>
                </a:highlight>
              </a:rPr>
              <a:t>相同的列名在多个表中出现时，需要采用加表名进行区分</a:t>
            </a:r>
            <a:r>
              <a:rPr dirty="0">
                <a:highlight>
                  <a:srgbClr val="FFFF00"/>
                </a:highlight>
              </a:rPr>
              <a:t>。</a:t>
            </a:r>
          </a:p>
        </p:txBody>
      </p:sp>
      <p:sp>
        <p:nvSpPr>
          <p:cNvPr id="211972" name="Rectangle 4"/>
          <p:cNvSpPr>
            <a:spLocks noChangeArrowheads="1"/>
          </p:cNvSpPr>
          <p:nvPr/>
        </p:nvSpPr>
        <p:spPr bwMode="blackWhite">
          <a:xfrm>
            <a:off x="831528" y="1633364"/>
            <a:ext cx="7879292" cy="1100667"/>
          </a:xfrm>
          <a:prstGeom prst="rect">
            <a:avLst/>
          </a:prstGeom>
          <a:solidFill>
            <a:schemeClr val="bg1"/>
          </a:solidFill>
          <a:ln w="9525">
            <a:noFill/>
            <a:miter lim="800000"/>
            <a:headEnd/>
            <a:tailEnd/>
          </a:ln>
          <a:effectLst>
            <a:outerShdw blurRad="508000" dist="127000" dir="42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tabLst>
                <a:tab pos="1200150" algn="l"/>
              </a:tabLst>
              <a:defRPr sz="3200">
                <a:solidFill>
                  <a:schemeClr val="tx1"/>
                </a:solidFill>
                <a:latin typeface="Arial" panose="020B0604020202020204" pitchFamily="34" charset="0"/>
                <a:ea typeface="宋体" panose="02010600030101010101" pitchFamily="2" charset="-122"/>
              </a:defRPr>
            </a:lvl1pPr>
            <a:lvl2pPr marL="742950" indent="-285750">
              <a:tabLst>
                <a:tab pos="1200150" algn="l"/>
              </a:tabLst>
              <a:defRPr sz="3200">
                <a:solidFill>
                  <a:schemeClr val="tx1"/>
                </a:solidFill>
                <a:latin typeface="Arial" panose="020B0604020202020204" pitchFamily="34" charset="0"/>
                <a:ea typeface="宋体" panose="02010600030101010101" pitchFamily="2" charset="-122"/>
              </a:defRPr>
            </a:lvl2pPr>
            <a:lvl3pPr marL="1143000" indent="-228600">
              <a:tabLst>
                <a:tab pos="1200150" algn="l"/>
              </a:tabLst>
              <a:defRPr sz="3200">
                <a:solidFill>
                  <a:schemeClr val="tx1"/>
                </a:solidFill>
                <a:latin typeface="Arial" panose="020B0604020202020204" pitchFamily="34" charset="0"/>
                <a:ea typeface="宋体" panose="02010600030101010101" pitchFamily="2" charset="-122"/>
              </a:defRPr>
            </a:lvl3pPr>
            <a:lvl4pPr marL="1600200" indent="-228600">
              <a:tabLst>
                <a:tab pos="1200150" algn="l"/>
              </a:tabLst>
              <a:defRPr sz="3200">
                <a:solidFill>
                  <a:schemeClr val="tx1"/>
                </a:solidFill>
                <a:latin typeface="Arial" panose="020B0604020202020204" pitchFamily="34" charset="0"/>
                <a:ea typeface="宋体" panose="02010600030101010101" pitchFamily="2" charset="-122"/>
              </a:defRPr>
            </a:lvl4pPr>
            <a:lvl5pPr marL="2057400" indent="-228600">
              <a:tabLst>
                <a:tab pos="1200150" algn="l"/>
              </a:tabLst>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1200150" algn="l"/>
              </a:tabLs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1200150" algn="l"/>
              </a:tabLs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1200150" algn="l"/>
              </a:tabLs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1200150" algn="l"/>
              </a:tabLst>
              <a:defRPr sz="3200">
                <a:solidFill>
                  <a:schemeClr val="tx1"/>
                </a:solidFill>
                <a:latin typeface="Arial" panose="020B0604020202020204" pitchFamily="34" charset="0"/>
                <a:ea typeface="宋体" panose="02010600030101010101" pitchFamily="2" charset="-122"/>
              </a:defRPr>
            </a:lvl9pPr>
          </a:lstStyle>
          <a:p>
            <a:pPr indent="628650" defTabSz="1014227" eaLnBrk="1" hangingPunct="1">
              <a:lnSpc>
                <a:spcPts val="2600"/>
              </a:lnSpc>
              <a:tabLst>
                <a:tab pos="1200150" algn="l"/>
                <a:tab pos="2457450" algn="l"/>
              </a:tabLst>
            </a:pPr>
            <a:r>
              <a:rPr lang="en-US" altLang="zh-CN" sz="2000" b="1" dirty="0">
                <a:solidFill>
                  <a:srgbClr val="000000"/>
                </a:solidFill>
                <a:latin typeface="Courier New" pitchFamily="49" charset="0"/>
              </a:rPr>
              <a:t>SELECT</a:t>
            </a:r>
            <a:r>
              <a:rPr lang="en-US" altLang="zh-CN" sz="2000" b="1">
                <a:solidFill>
                  <a:srgbClr val="000000"/>
                </a:solidFill>
                <a:latin typeface="Courier New" pitchFamily="49" charset="0"/>
              </a:rPr>
              <a:t>	</a:t>
            </a:r>
            <a:r>
              <a:rPr lang="en-US" altLang="zh-CN" sz="2000" b="1" dirty="0">
                <a:solidFill>
                  <a:srgbClr val="000000"/>
                </a:solidFill>
                <a:latin typeface="Courier New" pitchFamily="49" charset="0"/>
              </a:rPr>
              <a:t>table1.column, table2</a:t>
            </a:r>
            <a:r>
              <a:rPr lang="en-US" altLang="zh-CN" sz="2000" b="1">
                <a:solidFill>
                  <a:srgbClr val="000000"/>
                </a:solidFill>
                <a:latin typeface="Courier New" pitchFamily="49" charset="0"/>
              </a:rPr>
              <a:t>.column</a:t>
            </a:r>
            <a:endParaRPr lang="en-US" altLang="zh-CN" sz="2000" b="1" dirty="0">
              <a:solidFill>
                <a:srgbClr val="000000"/>
              </a:solidFill>
              <a:latin typeface="Courier New" pitchFamily="49" charset="0"/>
            </a:endParaRPr>
          </a:p>
          <a:p>
            <a:pPr indent="628650" defTabSz="1014227" eaLnBrk="1" hangingPunct="1">
              <a:lnSpc>
                <a:spcPts val="2600"/>
              </a:lnSpc>
              <a:tabLst>
                <a:tab pos="1200150" algn="l"/>
                <a:tab pos="2457450" algn="l"/>
              </a:tabLst>
            </a:pPr>
            <a:r>
              <a:rPr lang="en-US" altLang="zh-CN" sz="2000" b="1" dirty="0">
                <a:solidFill>
                  <a:srgbClr val="000000"/>
                </a:solidFill>
                <a:latin typeface="Courier New" pitchFamily="49" charset="0"/>
              </a:rPr>
              <a:t>FROM</a:t>
            </a:r>
            <a:r>
              <a:rPr lang="en-US" altLang="zh-CN" sz="2000" b="1">
                <a:solidFill>
                  <a:srgbClr val="000000"/>
                </a:solidFill>
                <a:latin typeface="Courier New" pitchFamily="49" charset="0"/>
              </a:rPr>
              <a:t>	</a:t>
            </a:r>
            <a:r>
              <a:rPr lang="en-US" altLang="zh-CN" sz="2000" b="1" dirty="0">
                <a:solidFill>
                  <a:srgbClr val="000000"/>
                </a:solidFill>
                <a:latin typeface="Courier New" pitchFamily="49" charset="0"/>
              </a:rPr>
              <a:t>table1</a:t>
            </a:r>
            <a:r>
              <a:rPr lang="en-US" altLang="zh-CN" sz="2000" b="1">
                <a:solidFill>
                  <a:srgbClr val="000000"/>
                </a:solidFill>
                <a:latin typeface="Courier New" pitchFamily="49" charset="0"/>
              </a:rPr>
              <a:t>, table2</a:t>
            </a:r>
            <a:endParaRPr lang="en-US" altLang="zh-CN" sz="2000" b="1" dirty="0">
              <a:solidFill>
                <a:srgbClr val="000000"/>
              </a:solidFill>
              <a:latin typeface="Courier New" pitchFamily="49" charset="0"/>
            </a:endParaRPr>
          </a:p>
          <a:p>
            <a:pPr indent="628650" defTabSz="1014227" eaLnBrk="1" hangingPunct="1">
              <a:lnSpc>
                <a:spcPts val="2600"/>
              </a:lnSpc>
              <a:tabLst>
                <a:tab pos="1200150" algn="l"/>
                <a:tab pos="2457450" algn="l"/>
              </a:tabLst>
            </a:pPr>
            <a:r>
              <a:rPr lang="en-US" altLang="zh-CN" sz="2000" b="1" dirty="0">
                <a:solidFill>
                  <a:srgbClr val="000000"/>
                </a:solidFill>
                <a:latin typeface="Courier New" pitchFamily="49" charset="0"/>
              </a:rPr>
              <a:t>WHERE</a:t>
            </a:r>
            <a:r>
              <a:rPr lang="en-US" altLang="zh-CN" sz="2000" b="1">
                <a:solidFill>
                  <a:srgbClr val="000000"/>
                </a:solidFill>
                <a:latin typeface="Courier New" pitchFamily="49" charset="0"/>
              </a:rPr>
              <a:t>	</a:t>
            </a:r>
            <a:r>
              <a:rPr lang="en-US" altLang="zh-CN" sz="2000" b="1" dirty="0">
                <a:solidFill>
                  <a:srgbClr val="000000"/>
                </a:solidFill>
                <a:latin typeface="Courier New" pitchFamily="49" charset="0"/>
              </a:rPr>
              <a:t>table1.</a:t>
            </a:r>
            <a:r>
              <a:rPr lang="en-US" altLang="zh-CN" sz="2000" b="1">
                <a:solidFill>
                  <a:srgbClr val="000000"/>
                </a:solidFill>
                <a:latin typeface="Courier New" pitchFamily="49" charset="0"/>
              </a:rPr>
              <a:t>column1 =</a:t>
            </a:r>
            <a:r>
              <a:rPr lang="en-US" altLang="zh-CN" sz="2000" b="1" dirty="0">
                <a:solidFill>
                  <a:srgbClr val="000000"/>
                </a:solidFill>
                <a:latin typeface="Courier New" pitchFamily="49" charset="0"/>
              </a:rPr>
              <a:t> table2</a:t>
            </a:r>
            <a:r>
              <a:rPr lang="en-US" altLang="zh-CN" sz="2000" b="1">
                <a:solidFill>
                  <a:srgbClr val="000000"/>
                </a:solidFill>
                <a:latin typeface="Courier New" pitchFamily="49" charset="0"/>
              </a:rPr>
              <a:t>.column2</a:t>
            </a:r>
            <a:endParaRPr lang="en-US" altLang="zh-CN" sz="2000" b="1" dirty="0">
              <a:solidFill>
                <a:srgbClr val="000000"/>
              </a:solidFill>
              <a:latin typeface="Courier New" pitchFamily="49" charset="0"/>
            </a:endParaRPr>
          </a:p>
        </p:txBody>
      </p:sp>
    </p:spTree>
  </p:cSld>
  <p:clrMapOvr>
    <a:masterClrMapping/>
  </p:clrMapOvr>
  <p:transition>
    <p:random/>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Rectangle 2"/>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600" tIns="50800" rIns="101600" bIns="50800" numCol="1" anchor="ctr" anchorCtr="0" compatLnSpc="1">
            <a:prstTxWarp prst="textNoShape">
              <a:avLst/>
            </a:prstTxWarp>
          </a:bodyPr>
          <a:lstStyle/>
          <a:p>
            <a:pPr eaLnBrk="1" hangingPunct="1"/>
            <a:r>
              <a:t>笛卡尔乘积</a:t>
            </a:r>
          </a:p>
        </p:txBody>
      </p:sp>
      <p:sp>
        <p:nvSpPr>
          <p:cNvPr id="115715" name="Rectangle 3"/>
          <p:cNvSpPr>
            <a:spLocks noGrp="1" noChangeArrowheads="1"/>
          </p:cNvSpPr>
          <p:nvPr>
            <p:ph sz="quarter" idx="10"/>
          </p:nvPr>
        </p:nvSpPr>
        <p:spPr/>
        <p:txBody>
          <a:bodyPr/>
          <a:lstStyle/>
          <a:p>
            <a:pPr marL="301623" indent="-301623" eaLnBrk="1" hangingPunct="1">
              <a:lnSpc>
                <a:spcPct val="130000"/>
              </a:lnSpc>
              <a:defRPr/>
            </a:pPr>
            <a:r>
              <a:t>笛卡尔积是在：</a:t>
            </a:r>
            <a:endParaRPr lang="en-US" altLang="zh-CN"/>
          </a:p>
          <a:p>
            <a:pPr marL="613828" lvl="1" indent="-301623" eaLnBrk="1" hangingPunct="1">
              <a:lnSpc>
                <a:spcPct val="130000"/>
              </a:lnSpc>
              <a:defRPr/>
            </a:pPr>
            <a:r>
              <a:t>省略了连接条件</a:t>
            </a:r>
            <a:endParaRPr lang="en-US" altLang="zh-CN"/>
          </a:p>
          <a:p>
            <a:pPr marL="613828" lvl="1" indent="-301623" eaLnBrk="1" hangingPunct="1">
              <a:lnSpc>
                <a:spcPct val="130000"/>
              </a:lnSpc>
              <a:defRPr/>
            </a:pPr>
            <a:r>
              <a:t>连接条件无效</a:t>
            </a:r>
            <a:endParaRPr lang="en-US" altLang="zh-CN"/>
          </a:p>
          <a:p>
            <a:pPr marL="613828" lvl="1" indent="-301623" eaLnBrk="1" hangingPunct="1">
              <a:lnSpc>
                <a:spcPct val="130000"/>
              </a:lnSpc>
              <a:defRPr/>
            </a:pPr>
            <a:r>
              <a:t>第一个表中的所有行都连接到第二个表中的所有行</a:t>
            </a:r>
            <a:endParaRPr lang="en-US" altLang="zh-CN"/>
          </a:p>
          <a:p>
            <a:pPr marL="301623" indent="-301623" eaLnBrk="1" hangingPunct="1">
              <a:lnSpc>
                <a:spcPct val="130000"/>
              </a:lnSpc>
              <a:defRPr/>
            </a:pPr>
            <a:r>
              <a:t>为了避免笛卡尔积，总是在</a:t>
            </a:r>
            <a:r>
              <a:rPr lang="en-US" altLang="zh-CN"/>
              <a:t>WHERE</a:t>
            </a:r>
            <a:r>
              <a:t>子句中包含有效的连接条件</a:t>
            </a:r>
            <a:endParaRPr lang="en-US" altLang="zh-CN"/>
          </a:p>
        </p:txBody>
      </p:sp>
    </p:spTree>
  </p:cSld>
  <p:clrMapOvr>
    <a:masterClrMapping/>
  </p:clrMapOvr>
  <p:transition>
    <p:random/>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Rectangle 2"/>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600" tIns="50800" rIns="101600" bIns="50800" numCol="1" anchor="ctr" anchorCtr="0" compatLnSpc="1">
            <a:prstTxWarp prst="textNoShape">
              <a:avLst/>
            </a:prstTxWarp>
          </a:bodyPr>
          <a:lstStyle/>
          <a:p>
            <a:pPr eaLnBrk="1" hangingPunct="1"/>
            <a:r>
              <a:t>创建一个笛卡尔积</a:t>
            </a:r>
            <a:endParaRPr lang="en-US" altLang="zh-CN"/>
          </a:p>
        </p:txBody>
      </p:sp>
      <p:sp>
        <p:nvSpPr>
          <p:cNvPr id="216067" name="Rectangle 3"/>
          <p:cNvSpPr>
            <a:spLocks noChangeArrowheads="1"/>
          </p:cNvSpPr>
          <p:nvPr/>
        </p:nvSpPr>
        <p:spPr bwMode="blackWhite">
          <a:xfrm>
            <a:off x="3559529" y="2943072"/>
            <a:ext cx="4328781" cy="2738642"/>
          </a:xfrm>
          <a:prstGeom prst="rect">
            <a:avLst/>
          </a:prstGeom>
          <a:solidFill>
            <a:srgbClr val="FFCC99"/>
          </a:solidFill>
          <a:ln w="25400">
            <a:noFill/>
            <a:miter lim="800000"/>
            <a:headEnd/>
            <a:tailEnd/>
          </a:ln>
          <a:effectLst/>
        </p:spPr>
        <p:txBody>
          <a:bodyPr wrap="square" lIns="102306" tIns="51153" rIns="102306" bIns="51153">
            <a:spAutoFit/>
          </a:bodyPr>
          <a:lstStyle>
            <a:lvl1pPr>
              <a:tabLst>
                <a:tab pos="914400" algn="l"/>
                <a:tab pos="1257300" algn="l"/>
                <a:tab pos="2457450" algn="l"/>
              </a:tabLst>
              <a:defRPr sz="3200">
                <a:solidFill>
                  <a:schemeClr val="tx1"/>
                </a:solidFill>
                <a:latin typeface="Arial" panose="020B0604020202020204" pitchFamily="34" charset="0"/>
                <a:ea typeface="宋体" panose="02010600030101010101" pitchFamily="2" charset="-122"/>
              </a:defRPr>
            </a:lvl1pPr>
            <a:lvl2pPr marL="742950" indent="-285750">
              <a:tabLst>
                <a:tab pos="914400" algn="l"/>
                <a:tab pos="1257300" algn="l"/>
                <a:tab pos="2457450" algn="l"/>
              </a:tabLst>
              <a:defRPr sz="3200">
                <a:solidFill>
                  <a:schemeClr val="tx1"/>
                </a:solidFill>
                <a:latin typeface="Arial" panose="020B0604020202020204" pitchFamily="34" charset="0"/>
                <a:ea typeface="宋体" panose="02010600030101010101" pitchFamily="2" charset="-122"/>
              </a:defRPr>
            </a:lvl2pPr>
            <a:lvl3pPr marL="1143000" indent="-228600">
              <a:tabLst>
                <a:tab pos="914400" algn="l"/>
                <a:tab pos="1257300" algn="l"/>
                <a:tab pos="2457450" algn="l"/>
              </a:tabLst>
              <a:defRPr sz="3200">
                <a:solidFill>
                  <a:schemeClr val="tx1"/>
                </a:solidFill>
                <a:latin typeface="Arial" panose="020B0604020202020204" pitchFamily="34" charset="0"/>
                <a:ea typeface="宋体" panose="02010600030101010101" pitchFamily="2" charset="-122"/>
              </a:defRPr>
            </a:lvl3pPr>
            <a:lvl4pPr marL="1600200" indent="-228600">
              <a:tabLst>
                <a:tab pos="914400" algn="l"/>
                <a:tab pos="1257300" algn="l"/>
                <a:tab pos="2457450" algn="l"/>
              </a:tabLst>
              <a:defRPr sz="3200">
                <a:solidFill>
                  <a:schemeClr val="tx1"/>
                </a:solidFill>
                <a:latin typeface="Arial" panose="020B0604020202020204" pitchFamily="34" charset="0"/>
                <a:ea typeface="宋体" panose="02010600030101010101" pitchFamily="2" charset="-122"/>
              </a:defRPr>
            </a:lvl4pPr>
            <a:lvl5pPr marL="2057400" indent="-228600">
              <a:tabLst>
                <a:tab pos="914400" algn="l"/>
                <a:tab pos="1257300" algn="l"/>
                <a:tab pos="2457450" algn="l"/>
              </a:tabLst>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914400" algn="l"/>
                <a:tab pos="1257300" algn="l"/>
                <a:tab pos="2457450" algn="l"/>
              </a:tabLs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914400" algn="l"/>
                <a:tab pos="1257300" algn="l"/>
                <a:tab pos="2457450" algn="l"/>
              </a:tabLs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914400" algn="l"/>
                <a:tab pos="1257300" algn="l"/>
                <a:tab pos="2457450" algn="l"/>
              </a:tabLs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914400" algn="l"/>
                <a:tab pos="1257300" algn="l"/>
                <a:tab pos="2457450" algn="l"/>
              </a:tabLst>
              <a:defRPr sz="3200">
                <a:solidFill>
                  <a:schemeClr val="tx1"/>
                </a:solidFill>
                <a:latin typeface="Arial" panose="020B0604020202020204" pitchFamily="34" charset="0"/>
                <a:ea typeface="宋体" panose="02010600030101010101" pitchFamily="2" charset="-122"/>
              </a:defRPr>
            </a:lvl9pPr>
          </a:lstStyle>
          <a:p>
            <a:pPr indent="182563">
              <a:lnSpc>
                <a:spcPct val="95000"/>
              </a:lnSpc>
            </a:pPr>
            <a:r>
              <a:rPr lang="en-US" altLang="zh-CN" sz="2000" b="1" dirty="0">
                <a:solidFill>
                  <a:srgbClr val="000000"/>
                </a:solidFill>
                <a:latin typeface="Courier New" panose="02070309020205020404" pitchFamily="49" charset="0"/>
              </a:rPr>
              <a:t>ENAME    DNAME</a:t>
            </a:r>
          </a:p>
          <a:p>
            <a:pPr indent="182563">
              <a:lnSpc>
                <a:spcPct val="95000"/>
              </a:lnSpc>
            </a:pPr>
            <a:r>
              <a:rPr lang="en-US" altLang="zh-CN" sz="2000" b="1" dirty="0">
                <a:solidFill>
                  <a:srgbClr val="000000"/>
                </a:solidFill>
                <a:latin typeface="Courier New" panose="02070309020205020404" pitchFamily="49" charset="0"/>
              </a:rPr>
              <a:t>------ 	----------</a:t>
            </a:r>
          </a:p>
          <a:p>
            <a:pPr indent="182563">
              <a:lnSpc>
                <a:spcPct val="95000"/>
              </a:lnSpc>
            </a:pPr>
            <a:r>
              <a:rPr lang="en-US" altLang="zh-CN" sz="2000" b="1" dirty="0">
                <a:solidFill>
                  <a:srgbClr val="000000"/>
                </a:solidFill>
                <a:latin typeface="Courier New" panose="02070309020205020404" pitchFamily="49" charset="0"/>
              </a:rPr>
              <a:t>KING		ACCOUNTING</a:t>
            </a:r>
          </a:p>
          <a:p>
            <a:pPr indent="182563">
              <a:lnSpc>
                <a:spcPct val="95000"/>
              </a:lnSpc>
            </a:pPr>
            <a:r>
              <a:rPr lang="en-US" altLang="zh-CN" sz="2000" b="1" dirty="0">
                <a:solidFill>
                  <a:srgbClr val="000000"/>
                </a:solidFill>
                <a:latin typeface="Courier New" panose="02070309020205020404" pitchFamily="49" charset="0"/>
              </a:rPr>
              <a:t>BLAKE	ACCOUNTING </a:t>
            </a:r>
          </a:p>
          <a:p>
            <a:pPr indent="182563">
              <a:lnSpc>
                <a:spcPct val="95000"/>
              </a:lnSpc>
            </a:pPr>
            <a:r>
              <a:rPr lang="en-US" altLang="zh-CN" sz="2000" b="1" dirty="0">
                <a:solidFill>
                  <a:srgbClr val="000000"/>
                </a:solidFill>
                <a:latin typeface="Courier New" panose="02070309020205020404" pitchFamily="49" charset="0"/>
              </a:rPr>
              <a:t>...</a:t>
            </a:r>
          </a:p>
          <a:p>
            <a:pPr indent="182563">
              <a:lnSpc>
                <a:spcPct val="95000"/>
              </a:lnSpc>
            </a:pPr>
            <a:r>
              <a:rPr lang="en-US" altLang="zh-CN" sz="2000" b="1" dirty="0">
                <a:solidFill>
                  <a:srgbClr val="000000"/>
                </a:solidFill>
                <a:latin typeface="Courier New" panose="02070309020205020404" pitchFamily="49" charset="0"/>
              </a:rPr>
              <a:t>KING		RESEARCH</a:t>
            </a:r>
          </a:p>
          <a:p>
            <a:pPr indent="182563">
              <a:lnSpc>
                <a:spcPct val="95000"/>
              </a:lnSpc>
            </a:pPr>
            <a:r>
              <a:rPr lang="en-US" altLang="zh-CN" sz="2000" b="1" dirty="0">
                <a:solidFill>
                  <a:srgbClr val="000000"/>
                </a:solidFill>
                <a:latin typeface="Courier New" panose="02070309020205020404" pitchFamily="49" charset="0"/>
              </a:rPr>
              <a:t>BLAKE	RESEARCH</a:t>
            </a:r>
          </a:p>
          <a:p>
            <a:pPr indent="182563">
              <a:lnSpc>
                <a:spcPct val="95000"/>
              </a:lnSpc>
            </a:pPr>
            <a:r>
              <a:rPr lang="en-US" altLang="zh-CN" sz="2000" b="1" dirty="0">
                <a:solidFill>
                  <a:srgbClr val="000000"/>
                </a:solidFill>
                <a:latin typeface="Courier New" panose="02070309020205020404" pitchFamily="49" charset="0"/>
              </a:rPr>
              <a:t>...</a:t>
            </a:r>
          </a:p>
          <a:p>
            <a:pPr indent="182563">
              <a:lnSpc>
                <a:spcPct val="95000"/>
              </a:lnSpc>
            </a:pPr>
            <a:r>
              <a:rPr lang="en-US" altLang="zh-CN" sz="2000" b="1" dirty="0">
                <a:solidFill>
                  <a:srgbClr val="000000"/>
                </a:solidFill>
                <a:latin typeface="Courier New" panose="02070309020205020404" pitchFamily="49" charset="0"/>
              </a:rPr>
              <a:t>56 rows selected.</a:t>
            </a:r>
          </a:p>
        </p:txBody>
      </p:sp>
      <p:sp>
        <p:nvSpPr>
          <p:cNvPr id="941060" name="Rectangle 4"/>
          <p:cNvSpPr>
            <a:spLocks noChangeArrowheads="1"/>
          </p:cNvSpPr>
          <p:nvPr/>
        </p:nvSpPr>
        <p:spPr bwMode="auto">
          <a:xfrm>
            <a:off x="904395" y="596140"/>
            <a:ext cx="2227676" cy="4452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2306" tIns="51153" rIns="102306" bIns="51153">
            <a:spAutoFit/>
          </a:bodyPr>
          <a:lstStyle/>
          <a:p>
            <a:pPr>
              <a:defRPr/>
            </a:pPr>
            <a:r>
              <a:rPr lang="en-US" altLang="zh-CN" sz="2222" b="1" dirty="0">
                <a:solidFill>
                  <a:schemeClr val="folHlink"/>
                </a:solidFill>
                <a:effectLst>
                  <a:outerShdw blurRad="38100" dist="38100" dir="2700000" algn="tl">
                    <a:srgbClr val="C0C0C0"/>
                  </a:outerShdw>
                </a:effectLst>
              </a:rPr>
              <a:t>EMP (14 rows) </a:t>
            </a:r>
          </a:p>
        </p:txBody>
      </p:sp>
      <p:sp>
        <p:nvSpPr>
          <p:cNvPr id="941061" name="Rectangle 5"/>
          <p:cNvSpPr>
            <a:spLocks noChangeArrowheads="1"/>
          </p:cNvSpPr>
          <p:nvPr/>
        </p:nvSpPr>
        <p:spPr bwMode="auto">
          <a:xfrm>
            <a:off x="5137687" y="563887"/>
            <a:ext cx="2216776" cy="4452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2306" tIns="51153" rIns="102306" bIns="51153">
            <a:spAutoFit/>
          </a:bodyPr>
          <a:lstStyle/>
          <a:p>
            <a:pPr>
              <a:defRPr/>
            </a:pPr>
            <a:r>
              <a:rPr lang="en-US" altLang="zh-CN" sz="2222" b="1" dirty="0">
                <a:solidFill>
                  <a:schemeClr val="folHlink"/>
                </a:solidFill>
                <a:effectLst>
                  <a:outerShdw blurRad="38100" dist="38100" dir="2700000" algn="tl">
                    <a:srgbClr val="C0C0C0"/>
                  </a:outerShdw>
                </a:effectLst>
              </a:rPr>
              <a:t>DEPT (4 rows) </a:t>
            </a:r>
          </a:p>
        </p:txBody>
      </p:sp>
      <p:sp>
        <p:nvSpPr>
          <p:cNvPr id="216070" name="Rectangle 6"/>
          <p:cNvSpPr>
            <a:spLocks noChangeArrowheads="1"/>
          </p:cNvSpPr>
          <p:nvPr/>
        </p:nvSpPr>
        <p:spPr bwMode="blackWhite">
          <a:xfrm>
            <a:off x="1003115" y="1027809"/>
            <a:ext cx="4032436" cy="1685661"/>
          </a:xfrm>
          <a:prstGeom prst="rect">
            <a:avLst/>
          </a:prstGeom>
          <a:solidFill>
            <a:srgbClr val="FFCC99"/>
          </a:solidFill>
          <a:ln w="25400">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2306" tIns="51153" rIns="102306" bIns="51153">
            <a:spAutoFit/>
          </a:bodyPr>
          <a:lstStyle>
            <a:lvl1pPr>
              <a:tabLst>
                <a:tab pos="914400" algn="l"/>
                <a:tab pos="1885950" algn="l"/>
                <a:tab pos="2457450" algn="l"/>
              </a:tabLst>
              <a:defRPr sz="3200">
                <a:solidFill>
                  <a:schemeClr val="tx1"/>
                </a:solidFill>
                <a:latin typeface="Arial" panose="020B0604020202020204" pitchFamily="34" charset="0"/>
                <a:ea typeface="宋体" panose="02010600030101010101" pitchFamily="2" charset="-122"/>
              </a:defRPr>
            </a:lvl1pPr>
            <a:lvl2pPr marL="742950" indent="-285750">
              <a:tabLst>
                <a:tab pos="914400" algn="l"/>
                <a:tab pos="1885950" algn="l"/>
                <a:tab pos="2457450" algn="l"/>
              </a:tabLst>
              <a:defRPr sz="3200">
                <a:solidFill>
                  <a:schemeClr val="tx1"/>
                </a:solidFill>
                <a:latin typeface="Arial" panose="020B0604020202020204" pitchFamily="34" charset="0"/>
                <a:ea typeface="宋体" panose="02010600030101010101" pitchFamily="2" charset="-122"/>
              </a:defRPr>
            </a:lvl2pPr>
            <a:lvl3pPr marL="1143000" indent="-228600">
              <a:tabLst>
                <a:tab pos="914400" algn="l"/>
                <a:tab pos="1885950" algn="l"/>
                <a:tab pos="2457450" algn="l"/>
              </a:tabLst>
              <a:defRPr sz="3200">
                <a:solidFill>
                  <a:schemeClr val="tx1"/>
                </a:solidFill>
                <a:latin typeface="Arial" panose="020B0604020202020204" pitchFamily="34" charset="0"/>
                <a:ea typeface="宋体" panose="02010600030101010101" pitchFamily="2" charset="-122"/>
              </a:defRPr>
            </a:lvl3pPr>
            <a:lvl4pPr marL="1600200" indent="-228600">
              <a:tabLst>
                <a:tab pos="914400" algn="l"/>
                <a:tab pos="1885950" algn="l"/>
                <a:tab pos="2457450" algn="l"/>
              </a:tabLst>
              <a:defRPr sz="3200">
                <a:solidFill>
                  <a:schemeClr val="tx1"/>
                </a:solidFill>
                <a:latin typeface="Arial" panose="020B0604020202020204" pitchFamily="34" charset="0"/>
                <a:ea typeface="宋体" panose="02010600030101010101" pitchFamily="2" charset="-122"/>
              </a:defRPr>
            </a:lvl4pPr>
            <a:lvl5pPr marL="2057400" indent="-228600">
              <a:tabLst>
                <a:tab pos="914400" algn="l"/>
                <a:tab pos="1885950" algn="l"/>
                <a:tab pos="2457450" algn="l"/>
              </a:tabLst>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914400" algn="l"/>
                <a:tab pos="1885950" algn="l"/>
                <a:tab pos="2457450" algn="l"/>
              </a:tabLs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914400" algn="l"/>
                <a:tab pos="1885950" algn="l"/>
                <a:tab pos="2457450" algn="l"/>
              </a:tabLs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914400" algn="l"/>
                <a:tab pos="1885950" algn="l"/>
                <a:tab pos="2457450" algn="l"/>
              </a:tabLs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914400" algn="l"/>
                <a:tab pos="1885950" algn="l"/>
                <a:tab pos="2457450" algn="l"/>
              </a:tabLst>
              <a:defRPr sz="3200">
                <a:solidFill>
                  <a:schemeClr val="tx1"/>
                </a:solidFill>
                <a:latin typeface="Arial" panose="020B0604020202020204" pitchFamily="34" charset="0"/>
                <a:ea typeface="宋体" panose="02010600030101010101" pitchFamily="2" charset="-122"/>
              </a:defRPr>
            </a:lvl9pPr>
          </a:lstStyle>
          <a:p>
            <a:pPr>
              <a:lnSpc>
                <a:spcPct val="95000"/>
              </a:lnSpc>
            </a:pPr>
            <a:r>
              <a:rPr lang="en-US" altLang="zh-CN" sz="1800" b="1">
                <a:solidFill>
                  <a:srgbClr val="000000"/>
                </a:solidFill>
                <a:latin typeface="Courier New" panose="02070309020205020404" pitchFamily="49" charset="0"/>
              </a:rPr>
              <a:t> EMPNO	ENAME	...	DEPTNO</a:t>
            </a:r>
            <a:br>
              <a:rPr lang="en-US" altLang="zh-CN" sz="1800" b="1">
                <a:solidFill>
                  <a:srgbClr val="000000"/>
                </a:solidFill>
                <a:latin typeface="Courier New" panose="02070309020205020404" pitchFamily="49" charset="0"/>
              </a:rPr>
            </a:br>
            <a:r>
              <a:rPr lang="en-US" altLang="zh-CN" sz="1800" b="1">
                <a:solidFill>
                  <a:srgbClr val="000000"/>
                </a:solidFill>
                <a:latin typeface="Courier New" panose="02070309020205020404" pitchFamily="49" charset="0"/>
              </a:rPr>
              <a:t>------	-----	...	------</a:t>
            </a:r>
            <a:br>
              <a:rPr lang="en-US" altLang="zh-CN" sz="1800" b="1">
                <a:solidFill>
                  <a:srgbClr val="000000"/>
                </a:solidFill>
                <a:latin typeface="Courier New" panose="02070309020205020404" pitchFamily="49" charset="0"/>
              </a:rPr>
            </a:br>
            <a:r>
              <a:rPr lang="en-US" altLang="zh-CN" sz="1800" b="1">
                <a:solidFill>
                  <a:srgbClr val="000000"/>
                </a:solidFill>
                <a:latin typeface="Courier New" panose="02070309020205020404" pitchFamily="49" charset="0"/>
              </a:rPr>
              <a:t>  7839	KING	...	    10</a:t>
            </a:r>
          </a:p>
          <a:p>
            <a:pPr>
              <a:lnSpc>
                <a:spcPct val="95000"/>
              </a:lnSpc>
            </a:pPr>
            <a:r>
              <a:rPr lang="en-US" altLang="zh-CN" sz="1800" b="1">
                <a:solidFill>
                  <a:srgbClr val="000000"/>
                </a:solidFill>
                <a:latin typeface="Courier New" panose="02070309020205020404" pitchFamily="49" charset="0"/>
              </a:rPr>
              <a:t>  7698	BLAKE	...	    30</a:t>
            </a:r>
          </a:p>
          <a:p>
            <a:pPr>
              <a:lnSpc>
                <a:spcPct val="95000"/>
              </a:lnSpc>
            </a:pPr>
            <a:r>
              <a:rPr lang="en-US" altLang="zh-CN" sz="1800" b="1">
                <a:solidFill>
                  <a:srgbClr val="000000"/>
                </a:solidFill>
                <a:latin typeface="Courier New" panose="02070309020205020404" pitchFamily="49" charset="0"/>
              </a:rPr>
              <a:t>   ...	</a:t>
            </a:r>
          </a:p>
          <a:p>
            <a:pPr>
              <a:lnSpc>
                <a:spcPct val="95000"/>
              </a:lnSpc>
            </a:pPr>
            <a:r>
              <a:rPr lang="en-US" altLang="zh-CN" sz="1800" b="1">
                <a:solidFill>
                  <a:srgbClr val="000000"/>
                </a:solidFill>
                <a:latin typeface="Courier New" panose="02070309020205020404" pitchFamily="49" charset="0"/>
              </a:rPr>
              <a:t>  7934	MILLER	...	    10</a:t>
            </a:r>
            <a:endParaRPr lang="en-US" altLang="zh-CN" sz="1800" b="1" dirty="0">
              <a:solidFill>
                <a:srgbClr val="000000"/>
              </a:solidFill>
              <a:latin typeface="Courier New" panose="02070309020205020404" pitchFamily="49" charset="0"/>
            </a:endParaRPr>
          </a:p>
        </p:txBody>
      </p:sp>
      <p:sp>
        <p:nvSpPr>
          <p:cNvPr id="216071" name="Rectangle 7"/>
          <p:cNvSpPr>
            <a:spLocks noChangeArrowheads="1"/>
          </p:cNvSpPr>
          <p:nvPr/>
        </p:nvSpPr>
        <p:spPr bwMode="blackWhite">
          <a:xfrm>
            <a:off x="5204140" y="1025047"/>
            <a:ext cx="4291541" cy="1685661"/>
          </a:xfrm>
          <a:prstGeom prst="rect">
            <a:avLst/>
          </a:prstGeom>
          <a:solidFill>
            <a:srgbClr val="FFCC99"/>
          </a:solidFill>
          <a:ln w="25400">
            <a:noFill/>
            <a:miter lim="800000"/>
            <a:headEnd/>
            <a:tailEnd/>
          </a:ln>
          <a:effectLst/>
        </p:spPr>
        <p:txBody>
          <a:bodyPr lIns="102306" tIns="51153" rIns="102306" bIns="51153">
            <a:spAutoFit/>
          </a:bodyPr>
          <a:lstStyle>
            <a:lvl1pPr>
              <a:tabLst>
                <a:tab pos="966788" algn="l"/>
                <a:tab pos="1885950" algn="l"/>
                <a:tab pos="2457450" algn="l"/>
              </a:tabLst>
              <a:defRPr sz="3200">
                <a:solidFill>
                  <a:schemeClr val="tx1"/>
                </a:solidFill>
                <a:latin typeface="Arial" panose="020B0604020202020204" pitchFamily="34" charset="0"/>
                <a:ea typeface="宋体" panose="02010600030101010101" pitchFamily="2" charset="-122"/>
              </a:defRPr>
            </a:lvl1pPr>
            <a:lvl2pPr marL="742950" indent="-285750">
              <a:tabLst>
                <a:tab pos="966788" algn="l"/>
                <a:tab pos="1885950" algn="l"/>
                <a:tab pos="2457450" algn="l"/>
              </a:tabLst>
              <a:defRPr sz="3200">
                <a:solidFill>
                  <a:schemeClr val="tx1"/>
                </a:solidFill>
                <a:latin typeface="Arial" panose="020B0604020202020204" pitchFamily="34" charset="0"/>
                <a:ea typeface="宋体" panose="02010600030101010101" pitchFamily="2" charset="-122"/>
              </a:defRPr>
            </a:lvl2pPr>
            <a:lvl3pPr marL="1143000" indent="-228600">
              <a:tabLst>
                <a:tab pos="966788" algn="l"/>
                <a:tab pos="1885950" algn="l"/>
                <a:tab pos="2457450" algn="l"/>
              </a:tabLst>
              <a:defRPr sz="3200">
                <a:solidFill>
                  <a:schemeClr val="tx1"/>
                </a:solidFill>
                <a:latin typeface="Arial" panose="020B0604020202020204" pitchFamily="34" charset="0"/>
                <a:ea typeface="宋体" panose="02010600030101010101" pitchFamily="2" charset="-122"/>
              </a:defRPr>
            </a:lvl3pPr>
            <a:lvl4pPr marL="1600200" indent="-228600">
              <a:tabLst>
                <a:tab pos="966788" algn="l"/>
                <a:tab pos="1885950" algn="l"/>
                <a:tab pos="2457450" algn="l"/>
              </a:tabLst>
              <a:defRPr sz="3200">
                <a:solidFill>
                  <a:schemeClr val="tx1"/>
                </a:solidFill>
                <a:latin typeface="Arial" panose="020B0604020202020204" pitchFamily="34" charset="0"/>
                <a:ea typeface="宋体" panose="02010600030101010101" pitchFamily="2" charset="-122"/>
              </a:defRPr>
            </a:lvl4pPr>
            <a:lvl5pPr marL="2057400" indent="-228600">
              <a:tabLst>
                <a:tab pos="966788" algn="l"/>
                <a:tab pos="1885950" algn="l"/>
                <a:tab pos="2457450" algn="l"/>
              </a:tabLst>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966788" algn="l"/>
                <a:tab pos="1885950" algn="l"/>
                <a:tab pos="2457450" algn="l"/>
              </a:tabLs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966788" algn="l"/>
                <a:tab pos="1885950" algn="l"/>
                <a:tab pos="2457450" algn="l"/>
              </a:tabLs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966788" algn="l"/>
                <a:tab pos="1885950" algn="l"/>
                <a:tab pos="2457450" algn="l"/>
              </a:tabLs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966788" algn="l"/>
                <a:tab pos="1885950" algn="l"/>
                <a:tab pos="2457450" algn="l"/>
              </a:tabLst>
              <a:defRPr sz="3200">
                <a:solidFill>
                  <a:schemeClr val="tx1"/>
                </a:solidFill>
                <a:latin typeface="Arial" panose="020B0604020202020204" pitchFamily="34" charset="0"/>
                <a:ea typeface="宋体" panose="02010600030101010101" pitchFamily="2" charset="-122"/>
              </a:defRPr>
            </a:lvl9pPr>
          </a:lstStyle>
          <a:p>
            <a:pPr>
              <a:lnSpc>
                <a:spcPct val="95000"/>
              </a:lnSpc>
            </a:pPr>
            <a:r>
              <a:rPr lang="en-US" altLang="zh-CN" sz="1800" b="1" dirty="0">
                <a:solidFill>
                  <a:srgbClr val="000000"/>
                </a:solidFill>
                <a:latin typeface="Courier New" panose="02070309020205020404" pitchFamily="49" charset="0"/>
              </a:rPr>
              <a:t>DEPTNO DNAME     	LOC     </a:t>
            </a:r>
          </a:p>
          <a:p>
            <a:pPr>
              <a:lnSpc>
                <a:spcPct val="95000"/>
              </a:lnSpc>
            </a:pPr>
            <a:r>
              <a:rPr lang="en-US" altLang="zh-CN" sz="1800" b="1" dirty="0">
                <a:solidFill>
                  <a:srgbClr val="000000"/>
                </a:solidFill>
                <a:latin typeface="Courier New" panose="02070309020205020404" pitchFamily="49" charset="0"/>
              </a:rPr>
              <a:t>------ ----------	--------</a:t>
            </a:r>
          </a:p>
          <a:p>
            <a:pPr>
              <a:lnSpc>
                <a:spcPct val="95000"/>
              </a:lnSpc>
            </a:pPr>
            <a:r>
              <a:rPr lang="en-US" altLang="zh-CN" sz="1800" b="1" dirty="0">
                <a:solidFill>
                  <a:srgbClr val="000000"/>
                </a:solidFill>
                <a:latin typeface="Courier New" panose="02070309020205020404" pitchFamily="49" charset="0"/>
              </a:rPr>
              <a:t>    10	ACCOUNTING	NEW YORK</a:t>
            </a:r>
          </a:p>
          <a:p>
            <a:pPr>
              <a:lnSpc>
                <a:spcPct val="95000"/>
              </a:lnSpc>
            </a:pPr>
            <a:r>
              <a:rPr lang="en-US" altLang="zh-CN" sz="1800" b="1" dirty="0">
                <a:solidFill>
                  <a:srgbClr val="000000"/>
                </a:solidFill>
                <a:latin typeface="Courier New" panose="02070309020205020404" pitchFamily="49" charset="0"/>
              </a:rPr>
              <a:t>    20	RESEARCH	DALLAS</a:t>
            </a:r>
          </a:p>
          <a:p>
            <a:pPr>
              <a:lnSpc>
                <a:spcPct val="95000"/>
              </a:lnSpc>
            </a:pPr>
            <a:r>
              <a:rPr lang="en-US" altLang="zh-CN" sz="1800" b="1" dirty="0">
                <a:solidFill>
                  <a:srgbClr val="000000"/>
                </a:solidFill>
                <a:latin typeface="Courier New" panose="02070309020205020404" pitchFamily="49" charset="0"/>
              </a:rPr>
              <a:t>    30	SALES		CHICAGO</a:t>
            </a:r>
          </a:p>
          <a:p>
            <a:pPr>
              <a:lnSpc>
                <a:spcPct val="95000"/>
              </a:lnSpc>
            </a:pPr>
            <a:r>
              <a:rPr lang="en-US" altLang="zh-CN" sz="1800" b="1" dirty="0">
                <a:solidFill>
                  <a:srgbClr val="000000"/>
                </a:solidFill>
                <a:latin typeface="Courier New" panose="02070309020205020404" pitchFamily="49" charset="0"/>
              </a:rPr>
              <a:t>    40	OPERATIONS	BOSTON</a:t>
            </a:r>
          </a:p>
        </p:txBody>
      </p:sp>
      <p:grpSp>
        <p:nvGrpSpPr>
          <p:cNvPr id="941064" name="Group 8"/>
          <p:cNvGrpSpPr>
            <a:grpSpLocks/>
          </p:cNvGrpSpPr>
          <p:nvPr/>
        </p:nvGrpSpPr>
        <p:grpSpPr bwMode="auto">
          <a:xfrm>
            <a:off x="4635500" y="2505627"/>
            <a:ext cx="1074209" cy="437444"/>
            <a:chOff x="2480" y="2024"/>
            <a:chExt cx="609" cy="298"/>
          </a:xfrm>
        </p:grpSpPr>
        <p:sp>
          <p:nvSpPr>
            <p:cNvPr id="216076" name="Line 9"/>
            <p:cNvSpPr>
              <a:spLocks noChangeShapeType="1"/>
            </p:cNvSpPr>
            <p:nvPr/>
          </p:nvSpPr>
          <p:spPr bwMode="auto">
            <a:xfrm flipV="1">
              <a:off x="2480" y="2024"/>
              <a:ext cx="0" cy="298"/>
            </a:xfrm>
            <a:prstGeom prst="line">
              <a:avLst/>
            </a:prstGeom>
            <a:noFill/>
            <a:ln w="50800">
              <a:solidFill>
                <a:srgbClr val="FFCC00"/>
              </a:solidFill>
              <a:round/>
              <a:headEnd type="stealth" w="med" len="lg"/>
              <a:tailEnd type="none" w="sm" len="sm"/>
            </a:ln>
            <a:effectLst>
              <a:outerShdw dist="53882" dir="2700000" algn="ctr" rotWithShape="0">
                <a:srgbClr val="000000">
                  <a:alpha val="50000"/>
                </a:srgbClr>
              </a:outerShdw>
            </a:effectLst>
            <a:extLst>
              <a:ext uri="{909E8E84-426E-40DD-AFC4-6F175D3DCCD1}">
                <a14:hiddenFill xmlns:a14="http://schemas.microsoft.com/office/drawing/2010/main">
                  <a:noFill/>
                </a14:hiddenFill>
              </a:ext>
            </a:extLst>
          </p:spPr>
          <p:txBody>
            <a:bodyPr/>
            <a:lstStyle/>
            <a:p>
              <a:endParaRPr lang="zh-CN" altLang="en-US" sz="3556"/>
            </a:p>
          </p:txBody>
        </p:sp>
        <p:sp>
          <p:nvSpPr>
            <p:cNvPr id="216077" name="Line 10"/>
            <p:cNvSpPr>
              <a:spLocks noChangeShapeType="1"/>
            </p:cNvSpPr>
            <p:nvPr/>
          </p:nvSpPr>
          <p:spPr bwMode="auto">
            <a:xfrm flipV="1">
              <a:off x="3089" y="2024"/>
              <a:ext cx="0" cy="298"/>
            </a:xfrm>
            <a:prstGeom prst="line">
              <a:avLst/>
            </a:prstGeom>
            <a:noFill/>
            <a:ln w="50800">
              <a:solidFill>
                <a:srgbClr val="FFCC00"/>
              </a:solidFill>
              <a:round/>
              <a:headEnd type="stealth" w="med" len="lg"/>
              <a:tailEnd type="none" w="sm" len="sm"/>
            </a:ln>
            <a:effectLst>
              <a:outerShdw dist="53882" dir="2700000" algn="ctr" rotWithShape="0">
                <a:srgbClr val="000000">
                  <a:alpha val="50000"/>
                </a:srgbClr>
              </a:outerShdw>
            </a:effectLst>
            <a:extLst>
              <a:ext uri="{909E8E84-426E-40DD-AFC4-6F175D3DCCD1}">
                <a14:hiddenFill xmlns:a14="http://schemas.microsoft.com/office/drawing/2010/main">
                  <a:noFill/>
                </a14:hiddenFill>
              </a:ext>
            </a:extLst>
          </p:spPr>
          <p:txBody>
            <a:bodyPr/>
            <a:lstStyle/>
            <a:p>
              <a:endParaRPr lang="zh-CN" altLang="en-US" sz="3556"/>
            </a:p>
          </p:txBody>
        </p:sp>
      </p:grpSp>
      <p:grpSp>
        <p:nvGrpSpPr>
          <p:cNvPr id="941067" name="Group 11"/>
          <p:cNvGrpSpPr>
            <a:grpSpLocks/>
          </p:cNvGrpSpPr>
          <p:nvPr/>
        </p:nvGrpSpPr>
        <p:grpSpPr bwMode="auto">
          <a:xfrm>
            <a:off x="657932" y="3398119"/>
            <a:ext cx="2901597" cy="827162"/>
            <a:chOff x="262" y="2824"/>
            <a:chExt cx="1645" cy="563"/>
          </a:xfrm>
        </p:grpSpPr>
        <p:sp>
          <p:nvSpPr>
            <p:cNvPr id="941068" name="Rectangle 12"/>
            <p:cNvSpPr>
              <a:spLocks noChangeArrowheads="1"/>
            </p:cNvSpPr>
            <p:nvPr/>
          </p:nvSpPr>
          <p:spPr bwMode="auto">
            <a:xfrm>
              <a:off x="262" y="2824"/>
              <a:ext cx="1350" cy="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2306" tIns="51153" rIns="102306" bIns="51153">
              <a:spAutoFit/>
            </a:bodyPr>
            <a:lstStyle/>
            <a:p>
              <a:pPr algn="r">
                <a:lnSpc>
                  <a:spcPct val="110000"/>
                </a:lnSpc>
                <a:defRPr/>
              </a:pPr>
              <a:r>
                <a:rPr lang="zh-CN" altLang="en-US" sz="2222" b="1" dirty="0">
                  <a:solidFill>
                    <a:schemeClr val="folHlink"/>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笛卡尔积</a:t>
              </a:r>
              <a:br>
                <a:rPr lang="en-US" altLang="zh-CN" sz="2222" b="1" dirty="0">
                  <a:solidFill>
                    <a:schemeClr val="folHlink"/>
                  </a:solidFill>
                  <a:effectLst>
                    <a:outerShdw blurRad="38100" dist="38100" dir="2700000" algn="tl">
                      <a:srgbClr val="C0C0C0"/>
                    </a:outerShdw>
                  </a:effectLst>
                  <a:latin typeface="微软雅黑" panose="020B0503020204020204" pitchFamily="34" charset="-122"/>
                  <a:ea typeface="微软雅黑" panose="020B0503020204020204" pitchFamily="34" charset="-122"/>
                </a:rPr>
              </a:br>
              <a:r>
                <a:rPr lang="en-US" altLang="zh-CN" sz="2222" b="1" dirty="0">
                  <a:solidFill>
                    <a:schemeClr val="folHlink"/>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14*4=56 </a:t>
              </a:r>
              <a:r>
                <a:rPr lang="zh-CN" altLang="en-US" sz="2222" b="1" dirty="0">
                  <a:solidFill>
                    <a:schemeClr val="folHlink"/>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行</a:t>
              </a:r>
              <a:endParaRPr lang="en-US" altLang="zh-CN" sz="2222" b="1" dirty="0">
                <a:solidFill>
                  <a:schemeClr val="folHlink"/>
                </a:solidFill>
                <a:effectLst>
                  <a:outerShdw blurRad="38100" dist="38100" dir="2700000" algn="tl">
                    <a:srgbClr val="C0C0C0"/>
                  </a:outerShdw>
                </a:effectLst>
                <a:latin typeface="微软雅黑" panose="020B0503020204020204" pitchFamily="34" charset="-122"/>
                <a:ea typeface="微软雅黑" panose="020B0503020204020204" pitchFamily="34" charset="-122"/>
              </a:endParaRPr>
            </a:p>
          </p:txBody>
        </p:sp>
        <p:sp>
          <p:nvSpPr>
            <p:cNvPr id="216075" name="Line 13"/>
            <p:cNvSpPr>
              <a:spLocks noChangeShapeType="1"/>
            </p:cNvSpPr>
            <p:nvPr/>
          </p:nvSpPr>
          <p:spPr bwMode="auto">
            <a:xfrm flipH="1">
              <a:off x="1609" y="3133"/>
              <a:ext cx="298" cy="0"/>
            </a:xfrm>
            <a:prstGeom prst="line">
              <a:avLst/>
            </a:prstGeom>
            <a:noFill/>
            <a:ln w="50800">
              <a:solidFill>
                <a:srgbClr val="FFCC00"/>
              </a:solidFill>
              <a:round/>
              <a:headEnd type="stealth" w="med" len="lg"/>
              <a:tailEnd type="none" w="sm" len="sm"/>
            </a:ln>
            <a:effectLst>
              <a:outerShdw dist="53882" dir="2700000" algn="ctr" rotWithShape="0">
                <a:srgbClr val="000000">
                  <a:alpha val="50000"/>
                </a:srgbClr>
              </a:outerShdw>
            </a:effectLst>
            <a:extLst>
              <a:ext uri="{909E8E84-426E-40DD-AFC4-6F175D3DCCD1}">
                <a14:hiddenFill xmlns:a14="http://schemas.microsoft.com/office/drawing/2010/main">
                  <a:noFill/>
                </a14:hiddenFill>
              </a:ext>
            </a:extLst>
          </p:spPr>
          <p:txBody>
            <a:bodyPr/>
            <a:lstStyle/>
            <a:p>
              <a:endParaRPr lang="zh-CN" altLang="en-US" sz="3556"/>
            </a:p>
          </p:txBody>
        </p:sp>
      </p:gr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941064"/>
                                        </p:tgtEl>
                                        <p:attrNameLst>
                                          <p:attrName>style.visibility</p:attrName>
                                        </p:attrNameLst>
                                      </p:cBhvr>
                                      <p:to>
                                        <p:strVal val="visible"/>
                                      </p:to>
                                    </p:set>
                                    <p:animEffect transition="in" filter="wipe(up)">
                                      <p:cBhvr>
                                        <p:cTn id="7" dur="500"/>
                                        <p:tgtEl>
                                          <p:spTgt spid="941064"/>
                                        </p:tgtEl>
                                      </p:cBhvr>
                                    </p:animEffect>
                                  </p:childTnLst>
                                </p:cTn>
                              </p:par>
                            </p:childTnLst>
                          </p:cTn>
                        </p:par>
                        <p:par>
                          <p:cTn id="8" fill="hold" nodeType="afterGroup">
                            <p:stCondLst>
                              <p:cond delay="500"/>
                            </p:stCondLst>
                            <p:childTnLst>
                              <p:par>
                                <p:cTn id="9" presetID="2" presetClass="entr" presetSubtype="8" fill="hold" nodeType="afterEffect">
                                  <p:stCondLst>
                                    <p:cond delay="0"/>
                                  </p:stCondLst>
                                  <p:childTnLst>
                                    <p:set>
                                      <p:cBhvr>
                                        <p:cTn id="10" dur="1" fill="hold">
                                          <p:stCondLst>
                                            <p:cond delay="0"/>
                                          </p:stCondLst>
                                        </p:cTn>
                                        <p:tgtEl>
                                          <p:spTgt spid="941067"/>
                                        </p:tgtEl>
                                        <p:attrNameLst>
                                          <p:attrName>style.visibility</p:attrName>
                                        </p:attrNameLst>
                                      </p:cBhvr>
                                      <p:to>
                                        <p:strVal val="visible"/>
                                      </p:to>
                                    </p:set>
                                    <p:anim calcmode="lin" valueType="num">
                                      <p:cBhvr additive="base">
                                        <p:cTn id="11" dur="500" fill="hold"/>
                                        <p:tgtEl>
                                          <p:spTgt spid="941067"/>
                                        </p:tgtEl>
                                        <p:attrNameLst>
                                          <p:attrName>ppt_x</p:attrName>
                                        </p:attrNameLst>
                                      </p:cBhvr>
                                      <p:tavLst>
                                        <p:tav tm="0">
                                          <p:val>
                                            <p:strVal val="0-#ppt_w/2"/>
                                          </p:val>
                                        </p:tav>
                                        <p:tav tm="100000">
                                          <p:val>
                                            <p:strVal val="#ppt_x"/>
                                          </p:val>
                                        </p:tav>
                                      </p:tavLst>
                                    </p:anim>
                                    <p:anim calcmode="lin" valueType="num">
                                      <p:cBhvr additive="base">
                                        <p:cTn id="12" dur="500" fill="hold"/>
                                        <p:tgtEl>
                                          <p:spTgt spid="94106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57A6FD-F058-4EC4-AE87-EC206C2D0027}"/>
              </a:ext>
            </a:extLst>
          </p:cNvPr>
          <p:cNvSpPr>
            <a:spLocks noGrp="1"/>
          </p:cNvSpPr>
          <p:nvPr>
            <p:ph type="title"/>
          </p:nvPr>
        </p:nvSpPr>
        <p:spPr/>
        <p:txBody>
          <a:bodyPr/>
          <a:lstStyle/>
          <a:p>
            <a:r>
              <a:rPr lang="zh-CN" altLang="en-US" dirty="0"/>
              <a:t>连接类型</a:t>
            </a:r>
          </a:p>
        </p:txBody>
      </p:sp>
      <p:pic>
        <p:nvPicPr>
          <p:cNvPr id="4" name="图片 3">
            <a:extLst>
              <a:ext uri="{FF2B5EF4-FFF2-40B4-BE49-F238E27FC236}">
                <a16:creationId xmlns:a16="http://schemas.microsoft.com/office/drawing/2014/main" id="{121A165D-656E-4955-A103-A47B744FA8AA}"/>
              </a:ext>
            </a:extLst>
          </p:cNvPr>
          <p:cNvPicPr>
            <a:picLocks noChangeAspect="1"/>
          </p:cNvPicPr>
          <p:nvPr/>
        </p:nvPicPr>
        <p:blipFill>
          <a:blip r:embed="rId2"/>
          <a:stretch>
            <a:fillRect/>
          </a:stretch>
        </p:blipFill>
        <p:spPr>
          <a:xfrm>
            <a:off x="255464" y="1199220"/>
            <a:ext cx="4336155" cy="3965073"/>
          </a:xfrm>
          <a:prstGeom prst="rect">
            <a:avLst/>
          </a:prstGeom>
        </p:spPr>
      </p:pic>
      <p:pic>
        <p:nvPicPr>
          <p:cNvPr id="3" name="图片 2">
            <a:extLst>
              <a:ext uri="{FF2B5EF4-FFF2-40B4-BE49-F238E27FC236}">
                <a16:creationId xmlns:a16="http://schemas.microsoft.com/office/drawing/2014/main" id="{EF2B2639-3FCB-4DD6-A2A8-6F7A1D935A7A}"/>
              </a:ext>
            </a:extLst>
          </p:cNvPr>
          <p:cNvPicPr>
            <a:picLocks noChangeAspect="1"/>
          </p:cNvPicPr>
          <p:nvPr/>
        </p:nvPicPr>
        <p:blipFill>
          <a:blip r:embed="rId3"/>
          <a:stretch>
            <a:fillRect/>
          </a:stretch>
        </p:blipFill>
        <p:spPr>
          <a:xfrm>
            <a:off x="4863976" y="1199220"/>
            <a:ext cx="5199176" cy="3902776"/>
          </a:xfrm>
          <a:prstGeom prst="rect">
            <a:avLst/>
          </a:prstGeom>
        </p:spPr>
      </p:pic>
    </p:spTree>
    <p:extLst>
      <p:ext uri="{BB962C8B-B14F-4D97-AF65-F5344CB8AC3E}">
        <p14:creationId xmlns:p14="http://schemas.microsoft.com/office/powerpoint/2010/main" val="3614134522"/>
      </p:ext>
    </p:extLst>
  </p:cSld>
  <p:clrMapOvr>
    <a:masterClrMapping/>
  </p:clrMapOvr>
  <p:transition advTm="109595">
    <p:random/>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Rectangle 2"/>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600" tIns="50800" rIns="101600" bIns="50800" numCol="1" anchor="ctr" anchorCtr="0" compatLnSpc="1">
            <a:prstTxWarp prst="textNoShape">
              <a:avLst/>
            </a:prstTxWarp>
          </a:bodyPr>
          <a:lstStyle/>
          <a:p>
            <a:pPr eaLnBrk="1" hangingPunct="1"/>
            <a:r>
              <a:rPr lang="zh-CN" altLang="en-US" dirty="0"/>
              <a:t>内</a:t>
            </a:r>
            <a:r>
              <a:rPr dirty="0"/>
              <a:t>连接类型</a:t>
            </a:r>
          </a:p>
        </p:txBody>
      </p:sp>
      <p:sp>
        <p:nvSpPr>
          <p:cNvPr id="218115" name="Rectangle 3"/>
          <p:cNvSpPr>
            <a:spLocks noChangeArrowheads="1"/>
          </p:cNvSpPr>
          <p:nvPr/>
        </p:nvSpPr>
        <p:spPr bwMode="auto">
          <a:xfrm>
            <a:off x="2454089" y="2234848"/>
            <a:ext cx="2913944" cy="5126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53882" dir="2700000" algn="ctr" rotWithShape="0">
                    <a:srgbClr val="000000">
                      <a:alpha val="50000"/>
                    </a:srgbClr>
                  </a:outerShdw>
                </a:effectLst>
              </a14:hiddenEffects>
            </a:ext>
          </a:extLst>
        </p:spPr>
        <p:txBody>
          <a:bodyPr lIns="102306" tIns="51153" rIns="102306" bIns="51153">
            <a:spAutoFit/>
          </a:bodyPr>
          <a:lstStyle>
            <a:lvl1pPr marL="342900" indent="-342900" defTabSz="346075">
              <a:tabLst>
                <a:tab pos="571500" algn="l"/>
              </a:tabLst>
              <a:defRPr sz="3200">
                <a:solidFill>
                  <a:schemeClr val="tx1"/>
                </a:solidFill>
                <a:latin typeface="Arial" panose="020B0604020202020204" pitchFamily="34" charset="0"/>
                <a:ea typeface="宋体" panose="02010600030101010101" pitchFamily="2" charset="-122"/>
              </a:defRPr>
            </a:lvl1pPr>
            <a:lvl2pPr marL="341313" indent="-227013" defTabSz="346075">
              <a:tabLst>
                <a:tab pos="571500" algn="l"/>
              </a:tabLst>
              <a:defRPr sz="3200">
                <a:solidFill>
                  <a:schemeClr val="tx1"/>
                </a:solidFill>
                <a:latin typeface="Arial" panose="020B0604020202020204" pitchFamily="34" charset="0"/>
                <a:ea typeface="宋体" panose="02010600030101010101" pitchFamily="2" charset="-122"/>
              </a:defRPr>
            </a:lvl2pPr>
            <a:lvl3pPr marL="1143000" indent="-228600" defTabSz="346075">
              <a:tabLst>
                <a:tab pos="571500" algn="l"/>
              </a:tabLst>
              <a:defRPr sz="3200">
                <a:solidFill>
                  <a:schemeClr val="tx1"/>
                </a:solidFill>
                <a:latin typeface="Arial" panose="020B0604020202020204" pitchFamily="34" charset="0"/>
                <a:ea typeface="宋体" panose="02010600030101010101" pitchFamily="2" charset="-122"/>
              </a:defRPr>
            </a:lvl3pPr>
            <a:lvl4pPr marL="1600200" indent="-228600" defTabSz="346075">
              <a:tabLst>
                <a:tab pos="571500" algn="l"/>
              </a:tabLst>
              <a:defRPr sz="3200">
                <a:solidFill>
                  <a:schemeClr val="tx1"/>
                </a:solidFill>
                <a:latin typeface="Arial" panose="020B0604020202020204" pitchFamily="34" charset="0"/>
                <a:ea typeface="宋体" panose="02010600030101010101" pitchFamily="2" charset="-122"/>
              </a:defRPr>
            </a:lvl4pPr>
            <a:lvl5pPr marL="2057400" indent="-228600" defTabSz="346075">
              <a:tabLst>
                <a:tab pos="571500" algn="l"/>
              </a:tabLst>
              <a:defRPr sz="3200">
                <a:solidFill>
                  <a:schemeClr val="tx1"/>
                </a:solidFill>
                <a:latin typeface="Arial" panose="020B0604020202020204" pitchFamily="34" charset="0"/>
                <a:ea typeface="宋体" panose="02010600030101010101" pitchFamily="2" charset="-122"/>
              </a:defRPr>
            </a:lvl5pPr>
            <a:lvl6pPr marL="2514600" indent="-228600" defTabSz="346075" eaLnBrk="0" fontAlgn="base" hangingPunct="0">
              <a:spcBef>
                <a:spcPct val="0"/>
              </a:spcBef>
              <a:spcAft>
                <a:spcPct val="0"/>
              </a:spcAft>
              <a:tabLst>
                <a:tab pos="571500" algn="l"/>
              </a:tabLst>
              <a:defRPr sz="3200">
                <a:solidFill>
                  <a:schemeClr val="tx1"/>
                </a:solidFill>
                <a:latin typeface="Arial" panose="020B0604020202020204" pitchFamily="34" charset="0"/>
                <a:ea typeface="宋体" panose="02010600030101010101" pitchFamily="2" charset="-122"/>
              </a:defRPr>
            </a:lvl6pPr>
            <a:lvl7pPr marL="2971800" indent="-228600" defTabSz="346075" eaLnBrk="0" fontAlgn="base" hangingPunct="0">
              <a:spcBef>
                <a:spcPct val="0"/>
              </a:spcBef>
              <a:spcAft>
                <a:spcPct val="0"/>
              </a:spcAft>
              <a:tabLst>
                <a:tab pos="571500" algn="l"/>
              </a:tabLst>
              <a:defRPr sz="3200">
                <a:solidFill>
                  <a:schemeClr val="tx1"/>
                </a:solidFill>
                <a:latin typeface="Arial" panose="020B0604020202020204" pitchFamily="34" charset="0"/>
                <a:ea typeface="宋体" panose="02010600030101010101" pitchFamily="2" charset="-122"/>
              </a:defRPr>
            </a:lvl7pPr>
            <a:lvl8pPr marL="3429000" indent="-228600" defTabSz="346075" eaLnBrk="0" fontAlgn="base" hangingPunct="0">
              <a:spcBef>
                <a:spcPct val="0"/>
              </a:spcBef>
              <a:spcAft>
                <a:spcPct val="0"/>
              </a:spcAft>
              <a:tabLst>
                <a:tab pos="571500" algn="l"/>
              </a:tabLst>
              <a:defRPr sz="3200">
                <a:solidFill>
                  <a:schemeClr val="tx1"/>
                </a:solidFill>
                <a:latin typeface="Arial" panose="020B0604020202020204" pitchFamily="34" charset="0"/>
                <a:ea typeface="宋体" panose="02010600030101010101" pitchFamily="2" charset="-122"/>
              </a:defRPr>
            </a:lvl8pPr>
            <a:lvl9pPr marL="3886200" indent="-228600" defTabSz="346075" eaLnBrk="0" fontAlgn="base" hangingPunct="0">
              <a:spcBef>
                <a:spcPct val="0"/>
              </a:spcBef>
              <a:spcAft>
                <a:spcPct val="0"/>
              </a:spcAft>
              <a:tabLst>
                <a:tab pos="571500" algn="l"/>
              </a:tabLst>
              <a:defRPr sz="3200">
                <a:solidFill>
                  <a:schemeClr val="tx1"/>
                </a:solidFill>
                <a:latin typeface="Arial" panose="020B0604020202020204" pitchFamily="34" charset="0"/>
                <a:ea typeface="宋体" panose="02010600030101010101" pitchFamily="2" charset="-122"/>
              </a:defRPr>
            </a:lvl9pPr>
          </a:lstStyle>
          <a:p>
            <a:pPr lvl="1">
              <a:lnSpc>
                <a:spcPct val="95000"/>
              </a:lnSpc>
              <a:spcBef>
                <a:spcPct val="35000"/>
              </a:spcBef>
            </a:pPr>
            <a:r>
              <a:rPr lang="zh-CN" altLang="en-US" sz="2800" b="1" dirty="0">
                <a:solidFill>
                  <a:schemeClr val="bg1">
                    <a:lumMod val="50000"/>
                  </a:schemeClr>
                </a:solidFill>
                <a:latin typeface="微软雅黑" panose="020B0503020204020204" pitchFamily="34" charset="-122"/>
                <a:ea typeface="微软雅黑" panose="020B0503020204020204" pitchFamily="34" charset="-122"/>
              </a:rPr>
              <a:t>相等连接</a:t>
            </a:r>
            <a:endParaRPr lang="en-US" altLang="zh-CN" sz="2800" b="1" dirty="0">
              <a:solidFill>
                <a:schemeClr val="bg1">
                  <a:lumMod val="50000"/>
                </a:schemeClr>
              </a:solidFill>
              <a:latin typeface="微软雅黑" panose="020B0503020204020204" pitchFamily="34" charset="-122"/>
              <a:ea typeface="微软雅黑" panose="020B0503020204020204" pitchFamily="34" charset="-122"/>
            </a:endParaRPr>
          </a:p>
        </p:txBody>
      </p:sp>
      <p:grpSp>
        <p:nvGrpSpPr>
          <p:cNvPr id="218116" name="Group 4"/>
          <p:cNvGrpSpPr>
            <a:grpSpLocks/>
          </p:cNvGrpSpPr>
          <p:nvPr/>
        </p:nvGrpSpPr>
        <p:grpSpPr bwMode="auto">
          <a:xfrm>
            <a:off x="5368032" y="2857500"/>
            <a:ext cx="2517069" cy="592667"/>
            <a:chOff x="1701" y="1632"/>
            <a:chExt cx="1427" cy="403"/>
          </a:xfrm>
        </p:grpSpPr>
        <p:sp>
          <p:nvSpPr>
            <p:cNvPr id="218137" name="Rectangle 5"/>
            <p:cNvSpPr>
              <a:spLocks noChangeArrowheads="1"/>
            </p:cNvSpPr>
            <p:nvPr/>
          </p:nvSpPr>
          <p:spPr bwMode="blackWhite">
            <a:xfrm>
              <a:off x="1701" y="1632"/>
              <a:ext cx="649" cy="403"/>
            </a:xfrm>
            <a:prstGeom prst="rect">
              <a:avLst/>
            </a:prstGeom>
            <a:gradFill rotWithShape="0">
              <a:gsLst>
                <a:gs pos="0">
                  <a:srgbClr val="5C89E5"/>
                </a:gs>
                <a:gs pos="50000">
                  <a:srgbClr val="6699FF"/>
                </a:gs>
                <a:gs pos="100000">
                  <a:srgbClr val="5C89E5"/>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Lst>
          </p:spPr>
          <p:txBody>
            <a:bodyPr wrap="none" anchor="ct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endParaRPr lang="zh-CN" altLang="en-US" sz="3556"/>
            </a:p>
          </p:txBody>
        </p:sp>
        <p:sp>
          <p:nvSpPr>
            <p:cNvPr id="218138" name="Rectangle 6"/>
            <p:cNvSpPr>
              <a:spLocks noChangeArrowheads="1"/>
            </p:cNvSpPr>
            <p:nvPr/>
          </p:nvSpPr>
          <p:spPr bwMode="blackWhite">
            <a:xfrm>
              <a:off x="2422" y="1632"/>
              <a:ext cx="706" cy="403"/>
            </a:xfrm>
            <a:prstGeom prst="rect">
              <a:avLst/>
            </a:prstGeom>
            <a:gradFill rotWithShape="0">
              <a:gsLst>
                <a:gs pos="0">
                  <a:srgbClr val="5C89E5"/>
                </a:gs>
                <a:gs pos="50000">
                  <a:srgbClr val="6699FF"/>
                </a:gs>
                <a:gs pos="100000">
                  <a:srgbClr val="5C89E5"/>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Lst>
          </p:spPr>
          <p:txBody>
            <a:bodyPr wrap="none" anchor="ct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endParaRPr lang="zh-CN" altLang="en-US" sz="3556"/>
            </a:p>
          </p:txBody>
        </p:sp>
        <p:sp>
          <p:nvSpPr>
            <p:cNvPr id="218139" name="Oval 7"/>
            <p:cNvSpPr>
              <a:spLocks noChangeArrowheads="1"/>
            </p:cNvSpPr>
            <p:nvPr/>
          </p:nvSpPr>
          <p:spPr bwMode="blackWhite">
            <a:xfrm>
              <a:off x="2020" y="1794"/>
              <a:ext cx="87" cy="87"/>
            </a:xfrm>
            <a:prstGeom prst="ellipse">
              <a:avLst/>
            </a:prstGeom>
            <a:solidFill>
              <a:srgbClr val="FF3300"/>
            </a:solidFill>
            <a:ln>
              <a:noFill/>
            </a:ln>
            <a:effectLst>
              <a:outerShdw dist="53882" dir="2700000" algn="ctr" rotWithShape="0">
                <a:srgbClr val="000000">
                  <a:alpha val="50000"/>
                </a:srgbClr>
              </a:outer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endParaRPr lang="zh-CN" altLang="en-US" sz="3556"/>
            </a:p>
          </p:txBody>
        </p:sp>
        <p:sp>
          <p:nvSpPr>
            <p:cNvPr id="218140" name="Line 8"/>
            <p:cNvSpPr>
              <a:spLocks noChangeShapeType="1"/>
            </p:cNvSpPr>
            <p:nvPr/>
          </p:nvSpPr>
          <p:spPr bwMode="blackWhite">
            <a:xfrm>
              <a:off x="2146" y="1838"/>
              <a:ext cx="410" cy="0"/>
            </a:xfrm>
            <a:prstGeom prst="line">
              <a:avLst/>
            </a:prstGeom>
            <a:noFill/>
            <a:ln w="25400">
              <a:solidFill>
                <a:srgbClr val="FFCC00"/>
              </a:solidFill>
              <a:round/>
              <a:headEnd type="stealth" w="med" len="lg"/>
              <a:tailEnd type="stealth" w="med" len="lg"/>
            </a:ln>
            <a:effectLst>
              <a:outerShdw dist="53882" dir="2700000" algn="ctr" rotWithShape="0">
                <a:srgbClr val="000000">
                  <a:alpha val="50000"/>
                </a:srgbClr>
              </a:outerShdw>
            </a:effectLst>
            <a:extLst>
              <a:ext uri="{909E8E84-426E-40DD-AFC4-6F175D3DCCD1}">
                <a14:hiddenFill xmlns:a14="http://schemas.microsoft.com/office/drawing/2010/main">
                  <a:noFill/>
                </a14:hiddenFill>
              </a:ext>
            </a:extLst>
          </p:spPr>
          <p:txBody>
            <a:bodyPr/>
            <a:lstStyle/>
            <a:p>
              <a:endParaRPr lang="zh-CN" altLang="en-US" sz="3556"/>
            </a:p>
          </p:txBody>
        </p:sp>
        <p:sp>
          <p:nvSpPr>
            <p:cNvPr id="218141" name="Rectangle 9"/>
            <p:cNvSpPr>
              <a:spLocks noChangeArrowheads="1"/>
            </p:cNvSpPr>
            <p:nvPr/>
          </p:nvSpPr>
          <p:spPr bwMode="blackWhite">
            <a:xfrm>
              <a:off x="2592" y="1794"/>
              <a:ext cx="87" cy="87"/>
            </a:xfrm>
            <a:prstGeom prst="rect">
              <a:avLst/>
            </a:prstGeom>
            <a:solidFill>
              <a:srgbClr val="009900"/>
            </a:solidFill>
            <a:ln>
              <a:noFill/>
            </a:ln>
            <a:effectLst>
              <a:outerShdw dist="53882" dir="2700000" algn="ctr" rotWithShape="0">
                <a:srgbClr val="000000">
                  <a:alpha val="50000"/>
                </a:srgbClr>
              </a:outerShdw>
            </a:effectLst>
            <a:extLst>
              <a:ext uri="{91240B29-F687-4F45-9708-019B960494DF}">
                <a14:hiddenLine xmlns:a14="http://schemas.microsoft.com/office/drawing/2010/main" w="9525">
                  <a:solidFill>
                    <a:schemeClr val="tx1"/>
                  </a:solidFill>
                  <a:miter lim="800000"/>
                  <a:headEnd/>
                  <a:tailEnd/>
                </a14:hiddenLine>
              </a:ext>
            </a:extLst>
          </p:spPr>
          <p:txBody>
            <a:bodyPr wrap="none" anchor="ct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endParaRPr lang="zh-CN" altLang="en-US" sz="3556"/>
            </a:p>
          </p:txBody>
        </p:sp>
      </p:grpSp>
      <p:grpSp>
        <p:nvGrpSpPr>
          <p:cNvPr id="218117" name="Group 10"/>
          <p:cNvGrpSpPr>
            <a:grpSpLocks/>
          </p:cNvGrpSpPr>
          <p:nvPr/>
        </p:nvGrpSpPr>
        <p:grpSpPr bwMode="auto">
          <a:xfrm>
            <a:off x="2268880" y="2857501"/>
            <a:ext cx="2495903" cy="590903"/>
            <a:chOff x="261" y="1632"/>
            <a:chExt cx="1415" cy="402"/>
          </a:xfrm>
          <a:effectLst/>
        </p:grpSpPr>
        <p:sp>
          <p:nvSpPr>
            <p:cNvPr id="218132" name="Rectangle 11"/>
            <p:cNvSpPr>
              <a:spLocks noChangeArrowheads="1"/>
            </p:cNvSpPr>
            <p:nvPr/>
          </p:nvSpPr>
          <p:spPr bwMode="blackWhite">
            <a:xfrm>
              <a:off x="261" y="1632"/>
              <a:ext cx="649" cy="402"/>
            </a:xfrm>
            <a:prstGeom prst="rect">
              <a:avLst/>
            </a:prstGeom>
            <a:gradFill rotWithShape="0">
              <a:gsLst>
                <a:gs pos="0">
                  <a:srgbClr val="5C89E5"/>
                </a:gs>
                <a:gs pos="50000">
                  <a:srgbClr val="6699FF"/>
                </a:gs>
                <a:gs pos="100000">
                  <a:srgbClr val="5C89E5"/>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Lst>
          </p:spPr>
          <p:txBody>
            <a:bodyPr wrap="none" anchor="ct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endParaRPr lang="zh-CN" altLang="en-US" sz="3556"/>
            </a:p>
          </p:txBody>
        </p:sp>
        <p:sp>
          <p:nvSpPr>
            <p:cNvPr id="218133" name="Rectangle 12"/>
            <p:cNvSpPr>
              <a:spLocks noChangeArrowheads="1"/>
            </p:cNvSpPr>
            <p:nvPr/>
          </p:nvSpPr>
          <p:spPr bwMode="blackWhite">
            <a:xfrm>
              <a:off x="1002" y="1632"/>
              <a:ext cx="674" cy="402"/>
            </a:xfrm>
            <a:prstGeom prst="rect">
              <a:avLst/>
            </a:prstGeom>
            <a:gradFill rotWithShape="0">
              <a:gsLst>
                <a:gs pos="0">
                  <a:srgbClr val="5C89E5"/>
                </a:gs>
                <a:gs pos="50000">
                  <a:srgbClr val="6699FF"/>
                </a:gs>
                <a:gs pos="100000">
                  <a:srgbClr val="5C89E5"/>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Lst>
          </p:spPr>
          <p:txBody>
            <a:bodyPr wrap="none" anchor="ct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endParaRPr lang="zh-CN" altLang="en-US" sz="3556"/>
            </a:p>
          </p:txBody>
        </p:sp>
        <p:sp>
          <p:nvSpPr>
            <p:cNvPr id="218134" name="Oval 13"/>
            <p:cNvSpPr>
              <a:spLocks noChangeArrowheads="1"/>
            </p:cNvSpPr>
            <p:nvPr/>
          </p:nvSpPr>
          <p:spPr bwMode="blackWhite">
            <a:xfrm>
              <a:off x="586" y="1800"/>
              <a:ext cx="87" cy="88"/>
            </a:xfrm>
            <a:prstGeom prst="ellipse">
              <a:avLst/>
            </a:prstGeom>
            <a:solidFill>
              <a:srgbClr val="FF3300"/>
            </a:solidFill>
            <a:ln>
              <a:noFill/>
            </a:ln>
            <a:effectLst>
              <a:outerShdw dist="53882" dir="2700000" algn="ctr" rotWithShape="0">
                <a:srgbClr val="000000">
                  <a:alpha val="50000"/>
                </a:srgbClr>
              </a:outer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endParaRPr lang="zh-CN" altLang="en-US" sz="3556"/>
            </a:p>
          </p:txBody>
        </p:sp>
        <p:sp>
          <p:nvSpPr>
            <p:cNvPr id="218135" name="Oval 14"/>
            <p:cNvSpPr>
              <a:spLocks noChangeArrowheads="1"/>
            </p:cNvSpPr>
            <p:nvPr/>
          </p:nvSpPr>
          <p:spPr bwMode="blackWhite">
            <a:xfrm>
              <a:off x="1159" y="1800"/>
              <a:ext cx="87" cy="88"/>
            </a:xfrm>
            <a:prstGeom prst="ellipse">
              <a:avLst/>
            </a:prstGeom>
            <a:solidFill>
              <a:srgbClr val="FF3300"/>
            </a:solidFill>
            <a:ln>
              <a:noFill/>
            </a:ln>
            <a:effectLst>
              <a:outerShdw dist="53882" dir="2700000" algn="ctr" rotWithShape="0">
                <a:srgbClr val="000000">
                  <a:alpha val="50000"/>
                </a:srgbClr>
              </a:outer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endParaRPr lang="zh-CN" altLang="en-US" sz="3556"/>
            </a:p>
          </p:txBody>
        </p:sp>
        <p:sp>
          <p:nvSpPr>
            <p:cNvPr id="218136" name="Line 15"/>
            <p:cNvSpPr>
              <a:spLocks noChangeShapeType="1"/>
            </p:cNvSpPr>
            <p:nvPr/>
          </p:nvSpPr>
          <p:spPr bwMode="blackWhite">
            <a:xfrm>
              <a:off x="717" y="1842"/>
              <a:ext cx="410" cy="0"/>
            </a:xfrm>
            <a:prstGeom prst="line">
              <a:avLst/>
            </a:prstGeom>
            <a:noFill/>
            <a:ln w="25400">
              <a:solidFill>
                <a:srgbClr val="FFCC00"/>
              </a:solidFill>
              <a:round/>
              <a:headEnd type="stealth" w="med" len="lg"/>
              <a:tailEnd type="stealth" w="med" len="lg"/>
            </a:ln>
            <a:effectLst>
              <a:outerShdw dist="53882" dir="2700000" algn="ctr" rotWithShape="0">
                <a:srgbClr val="000000">
                  <a:alpha val="50000"/>
                </a:srgbClr>
              </a:outerShdw>
            </a:effectLst>
            <a:extLst>
              <a:ext uri="{909E8E84-426E-40DD-AFC4-6F175D3DCCD1}">
                <a14:hiddenFill xmlns:a14="http://schemas.microsoft.com/office/drawing/2010/main">
                  <a:noFill/>
                </a14:hiddenFill>
              </a:ext>
            </a:extLst>
          </p:spPr>
          <p:txBody>
            <a:bodyPr/>
            <a:lstStyle/>
            <a:p>
              <a:endParaRPr lang="zh-CN" altLang="en-US" sz="3556"/>
            </a:p>
          </p:txBody>
        </p:sp>
      </p:grpSp>
      <p:sp>
        <p:nvSpPr>
          <p:cNvPr id="218120" name="Rectangle 27"/>
          <p:cNvSpPr>
            <a:spLocks noChangeArrowheads="1"/>
          </p:cNvSpPr>
          <p:nvPr/>
        </p:nvSpPr>
        <p:spPr bwMode="auto">
          <a:xfrm>
            <a:off x="5436824" y="2234848"/>
            <a:ext cx="2913944" cy="558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53882" dir="2700000" algn="ctr" rotWithShape="0">
                    <a:srgbClr val="000000">
                      <a:alpha val="50000"/>
                    </a:srgbClr>
                  </a:outerShdw>
                </a:effectLst>
              </a14:hiddenEffects>
            </a:ext>
          </a:extLst>
        </p:spPr>
        <p:txBody>
          <a:bodyPr lIns="102306" tIns="51153" rIns="102306" bIns="51153">
            <a:spAutoFit/>
          </a:bodyPr>
          <a:lstStyle>
            <a:lvl1pPr marL="342900" indent="-342900" defTabSz="346075">
              <a:tabLst>
                <a:tab pos="571500" algn="l"/>
              </a:tabLst>
              <a:defRPr sz="3200">
                <a:solidFill>
                  <a:schemeClr val="tx1"/>
                </a:solidFill>
                <a:latin typeface="Arial" panose="020B0604020202020204" pitchFamily="34" charset="0"/>
                <a:ea typeface="宋体" panose="02010600030101010101" pitchFamily="2" charset="-122"/>
              </a:defRPr>
            </a:lvl1pPr>
            <a:lvl2pPr marL="341313" indent="-227013" defTabSz="346075">
              <a:tabLst>
                <a:tab pos="571500" algn="l"/>
              </a:tabLst>
              <a:defRPr sz="3200">
                <a:solidFill>
                  <a:schemeClr val="tx1"/>
                </a:solidFill>
                <a:latin typeface="Arial" panose="020B0604020202020204" pitchFamily="34" charset="0"/>
                <a:ea typeface="宋体" panose="02010600030101010101" pitchFamily="2" charset="-122"/>
              </a:defRPr>
            </a:lvl2pPr>
            <a:lvl3pPr marL="1143000" indent="-228600" defTabSz="346075">
              <a:tabLst>
                <a:tab pos="571500" algn="l"/>
              </a:tabLst>
              <a:defRPr sz="3200">
                <a:solidFill>
                  <a:schemeClr val="tx1"/>
                </a:solidFill>
                <a:latin typeface="Arial" panose="020B0604020202020204" pitchFamily="34" charset="0"/>
                <a:ea typeface="宋体" panose="02010600030101010101" pitchFamily="2" charset="-122"/>
              </a:defRPr>
            </a:lvl3pPr>
            <a:lvl4pPr marL="1600200" indent="-228600" defTabSz="346075">
              <a:tabLst>
                <a:tab pos="571500" algn="l"/>
              </a:tabLst>
              <a:defRPr sz="3200">
                <a:solidFill>
                  <a:schemeClr val="tx1"/>
                </a:solidFill>
                <a:latin typeface="Arial" panose="020B0604020202020204" pitchFamily="34" charset="0"/>
                <a:ea typeface="宋体" panose="02010600030101010101" pitchFamily="2" charset="-122"/>
              </a:defRPr>
            </a:lvl4pPr>
            <a:lvl5pPr marL="2057400" indent="-228600" defTabSz="346075">
              <a:tabLst>
                <a:tab pos="571500" algn="l"/>
              </a:tabLst>
              <a:defRPr sz="3200">
                <a:solidFill>
                  <a:schemeClr val="tx1"/>
                </a:solidFill>
                <a:latin typeface="Arial" panose="020B0604020202020204" pitchFamily="34" charset="0"/>
                <a:ea typeface="宋体" panose="02010600030101010101" pitchFamily="2" charset="-122"/>
              </a:defRPr>
            </a:lvl5pPr>
            <a:lvl6pPr marL="2514600" indent="-228600" defTabSz="346075" eaLnBrk="0" fontAlgn="base" hangingPunct="0">
              <a:spcBef>
                <a:spcPct val="0"/>
              </a:spcBef>
              <a:spcAft>
                <a:spcPct val="0"/>
              </a:spcAft>
              <a:tabLst>
                <a:tab pos="571500" algn="l"/>
              </a:tabLst>
              <a:defRPr sz="3200">
                <a:solidFill>
                  <a:schemeClr val="tx1"/>
                </a:solidFill>
                <a:latin typeface="Arial" panose="020B0604020202020204" pitchFamily="34" charset="0"/>
                <a:ea typeface="宋体" panose="02010600030101010101" pitchFamily="2" charset="-122"/>
              </a:defRPr>
            </a:lvl6pPr>
            <a:lvl7pPr marL="2971800" indent="-228600" defTabSz="346075" eaLnBrk="0" fontAlgn="base" hangingPunct="0">
              <a:spcBef>
                <a:spcPct val="0"/>
              </a:spcBef>
              <a:spcAft>
                <a:spcPct val="0"/>
              </a:spcAft>
              <a:tabLst>
                <a:tab pos="571500" algn="l"/>
              </a:tabLst>
              <a:defRPr sz="3200">
                <a:solidFill>
                  <a:schemeClr val="tx1"/>
                </a:solidFill>
                <a:latin typeface="Arial" panose="020B0604020202020204" pitchFamily="34" charset="0"/>
                <a:ea typeface="宋体" panose="02010600030101010101" pitchFamily="2" charset="-122"/>
              </a:defRPr>
            </a:lvl7pPr>
            <a:lvl8pPr marL="3429000" indent="-228600" defTabSz="346075" eaLnBrk="0" fontAlgn="base" hangingPunct="0">
              <a:spcBef>
                <a:spcPct val="0"/>
              </a:spcBef>
              <a:spcAft>
                <a:spcPct val="0"/>
              </a:spcAft>
              <a:tabLst>
                <a:tab pos="571500" algn="l"/>
              </a:tabLst>
              <a:defRPr sz="3200">
                <a:solidFill>
                  <a:schemeClr val="tx1"/>
                </a:solidFill>
                <a:latin typeface="Arial" panose="020B0604020202020204" pitchFamily="34" charset="0"/>
                <a:ea typeface="宋体" panose="02010600030101010101" pitchFamily="2" charset="-122"/>
              </a:defRPr>
            </a:lvl8pPr>
            <a:lvl9pPr marL="3886200" indent="-228600" defTabSz="346075" eaLnBrk="0" fontAlgn="base" hangingPunct="0">
              <a:spcBef>
                <a:spcPct val="0"/>
              </a:spcBef>
              <a:spcAft>
                <a:spcPct val="0"/>
              </a:spcAft>
              <a:tabLst>
                <a:tab pos="571500" algn="l"/>
              </a:tabLst>
              <a:defRPr sz="3200">
                <a:solidFill>
                  <a:schemeClr val="tx1"/>
                </a:solidFill>
                <a:latin typeface="Arial" panose="020B0604020202020204" pitchFamily="34" charset="0"/>
                <a:ea typeface="宋体" panose="02010600030101010101" pitchFamily="2" charset="-122"/>
              </a:defRPr>
            </a:lvl9pPr>
          </a:lstStyle>
          <a:p>
            <a:pPr lvl="1">
              <a:lnSpc>
                <a:spcPct val="95000"/>
              </a:lnSpc>
              <a:spcBef>
                <a:spcPct val="35000"/>
              </a:spcBef>
            </a:pPr>
            <a:r>
              <a:rPr lang="zh-CN" altLang="en-US" sz="2800" b="1" dirty="0">
                <a:solidFill>
                  <a:schemeClr val="bg1">
                    <a:lumMod val="50000"/>
                  </a:schemeClr>
                </a:solidFill>
                <a:latin typeface="微软雅黑" panose="020B0503020204020204" pitchFamily="34" charset="-122"/>
                <a:ea typeface="微软雅黑" panose="020B0503020204020204" pitchFamily="34" charset="-122"/>
              </a:rPr>
              <a:t>非对等连接</a:t>
            </a:r>
            <a:endParaRPr lang="en-US" altLang="zh-CN" sz="2800" b="1" dirty="0">
              <a:solidFill>
                <a:schemeClr val="bg1">
                  <a:lumMod val="50000"/>
                </a:schemeClr>
              </a:solidFill>
              <a:latin typeface="微软雅黑" panose="020B0503020204020204" pitchFamily="34" charset="-122"/>
              <a:ea typeface="微软雅黑" panose="020B0503020204020204" pitchFamily="34" charset="-122"/>
            </a:endParaRPr>
          </a:p>
        </p:txBody>
      </p:sp>
    </p:spTree>
  </p:cSld>
  <p:clrMapOvr>
    <a:masterClrMapping/>
  </p:clrMapOvr>
  <p:transition>
    <p:random/>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2" name="Rectangle 2"/>
          <p:cNvSpPr>
            <a:spLocks noChangeArrowheads="1"/>
          </p:cNvSpPr>
          <p:nvPr/>
        </p:nvSpPr>
        <p:spPr bwMode="blackWhite">
          <a:xfrm>
            <a:off x="1028449" y="980001"/>
            <a:ext cx="3760611" cy="3857625"/>
          </a:xfrm>
          <a:prstGeom prst="rect">
            <a:avLst/>
          </a:prstGeom>
          <a:solidFill>
            <a:srgbClr val="FFCC99"/>
          </a:solidFill>
          <a:ln w="9525">
            <a:noFill/>
            <a:miter lim="800000"/>
            <a:headEnd/>
            <a:tailEnd/>
          </a:ln>
          <a:effectLst/>
        </p:spPr>
        <p:txBody>
          <a:bodyPr lIns="102306" tIns="51153" rIns="102306" bIns="51153"/>
          <a:lstStyle>
            <a:lvl1pPr>
              <a:tabLst>
                <a:tab pos="914400" algn="l"/>
                <a:tab pos="1885950" algn="l"/>
                <a:tab pos="2457450" algn="l"/>
              </a:tabLst>
              <a:defRPr sz="3200">
                <a:solidFill>
                  <a:schemeClr val="tx1"/>
                </a:solidFill>
                <a:latin typeface="Arial" panose="020B0604020202020204" pitchFamily="34" charset="0"/>
                <a:ea typeface="宋体" panose="02010600030101010101" pitchFamily="2" charset="-122"/>
              </a:defRPr>
            </a:lvl1pPr>
            <a:lvl2pPr marL="742950" indent="-285750">
              <a:tabLst>
                <a:tab pos="914400" algn="l"/>
                <a:tab pos="1885950" algn="l"/>
                <a:tab pos="2457450" algn="l"/>
              </a:tabLst>
              <a:defRPr sz="3200">
                <a:solidFill>
                  <a:schemeClr val="tx1"/>
                </a:solidFill>
                <a:latin typeface="Arial" panose="020B0604020202020204" pitchFamily="34" charset="0"/>
                <a:ea typeface="宋体" panose="02010600030101010101" pitchFamily="2" charset="-122"/>
              </a:defRPr>
            </a:lvl2pPr>
            <a:lvl3pPr marL="1143000" indent="-228600">
              <a:tabLst>
                <a:tab pos="914400" algn="l"/>
                <a:tab pos="1885950" algn="l"/>
                <a:tab pos="2457450" algn="l"/>
              </a:tabLst>
              <a:defRPr sz="3200">
                <a:solidFill>
                  <a:schemeClr val="tx1"/>
                </a:solidFill>
                <a:latin typeface="Arial" panose="020B0604020202020204" pitchFamily="34" charset="0"/>
                <a:ea typeface="宋体" panose="02010600030101010101" pitchFamily="2" charset="-122"/>
              </a:defRPr>
            </a:lvl3pPr>
            <a:lvl4pPr marL="1600200" indent="-228600">
              <a:tabLst>
                <a:tab pos="914400" algn="l"/>
                <a:tab pos="1885950" algn="l"/>
                <a:tab pos="2457450" algn="l"/>
              </a:tabLst>
              <a:defRPr sz="3200">
                <a:solidFill>
                  <a:schemeClr val="tx1"/>
                </a:solidFill>
                <a:latin typeface="Arial" panose="020B0604020202020204" pitchFamily="34" charset="0"/>
                <a:ea typeface="宋体" panose="02010600030101010101" pitchFamily="2" charset="-122"/>
              </a:defRPr>
            </a:lvl4pPr>
            <a:lvl5pPr marL="2057400" indent="-228600">
              <a:tabLst>
                <a:tab pos="914400" algn="l"/>
                <a:tab pos="1885950" algn="l"/>
                <a:tab pos="2457450" algn="l"/>
              </a:tabLst>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914400" algn="l"/>
                <a:tab pos="1885950" algn="l"/>
                <a:tab pos="2457450" algn="l"/>
              </a:tabLs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914400" algn="l"/>
                <a:tab pos="1885950" algn="l"/>
                <a:tab pos="2457450" algn="l"/>
              </a:tabLs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914400" algn="l"/>
                <a:tab pos="1885950" algn="l"/>
                <a:tab pos="2457450" algn="l"/>
              </a:tabLs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914400" algn="l"/>
                <a:tab pos="1885950" algn="l"/>
                <a:tab pos="2457450" algn="l"/>
              </a:tabLst>
              <a:defRPr sz="3200">
                <a:solidFill>
                  <a:schemeClr val="tx1"/>
                </a:solidFill>
                <a:latin typeface="Arial" panose="020B0604020202020204" pitchFamily="34" charset="0"/>
                <a:ea typeface="宋体" panose="02010600030101010101" pitchFamily="2" charset="-122"/>
              </a:defRPr>
            </a:lvl9pPr>
          </a:lstStyle>
          <a:p>
            <a:pPr>
              <a:lnSpc>
                <a:spcPct val="95000"/>
              </a:lnSpc>
            </a:pPr>
            <a:r>
              <a:rPr lang="en-US" altLang="zh-CN" sz="2000" b="1">
                <a:solidFill>
                  <a:srgbClr val="000000"/>
                </a:solidFill>
                <a:latin typeface="Courier New" panose="02070309020205020404" pitchFamily="49" charset="0"/>
              </a:rPr>
              <a:t> </a:t>
            </a:r>
          </a:p>
          <a:p>
            <a:pPr>
              <a:lnSpc>
                <a:spcPct val="95000"/>
              </a:lnSpc>
            </a:pPr>
            <a:endParaRPr lang="en-US" altLang="zh-CN" sz="2000" b="1">
              <a:solidFill>
                <a:srgbClr val="000000"/>
              </a:solidFill>
              <a:latin typeface="Courier New" panose="02070309020205020404" pitchFamily="49" charset="0"/>
            </a:endParaRPr>
          </a:p>
          <a:p>
            <a:pPr>
              <a:lnSpc>
                <a:spcPct val="95000"/>
              </a:lnSpc>
            </a:pPr>
            <a:endParaRPr lang="en-US" altLang="zh-CN" sz="2000" b="1">
              <a:solidFill>
                <a:srgbClr val="000000"/>
              </a:solidFill>
              <a:latin typeface="Courier New" panose="02070309020205020404" pitchFamily="49" charset="0"/>
            </a:endParaRPr>
          </a:p>
          <a:p>
            <a:pPr>
              <a:lnSpc>
                <a:spcPct val="95000"/>
              </a:lnSpc>
            </a:pPr>
            <a:endParaRPr lang="en-US" altLang="zh-CN" sz="2000" b="1">
              <a:solidFill>
                <a:srgbClr val="000000"/>
              </a:solidFill>
              <a:latin typeface="Courier New" panose="02070309020205020404" pitchFamily="49" charset="0"/>
            </a:endParaRPr>
          </a:p>
          <a:p>
            <a:pPr>
              <a:lnSpc>
                <a:spcPct val="95000"/>
              </a:lnSpc>
            </a:pPr>
            <a:endParaRPr lang="en-US" altLang="zh-CN" sz="2000" b="1">
              <a:solidFill>
                <a:srgbClr val="000000"/>
              </a:solidFill>
              <a:latin typeface="Courier New" panose="02070309020205020404" pitchFamily="49" charset="0"/>
            </a:endParaRPr>
          </a:p>
          <a:p>
            <a:pPr>
              <a:lnSpc>
                <a:spcPct val="95000"/>
              </a:lnSpc>
            </a:pPr>
            <a:endParaRPr lang="en-US" altLang="zh-CN" sz="2000" b="1">
              <a:solidFill>
                <a:srgbClr val="000000"/>
              </a:solidFill>
              <a:latin typeface="Courier New" panose="02070309020205020404" pitchFamily="49" charset="0"/>
            </a:endParaRPr>
          </a:p>
          <a:p>
            <a:pPr>
              <a:lnSpc>
                <a:spcPct val="95000"/>
              </a:lnSpc>
            </a:pPr>
            <a:endParaRPr lang="en-US" altLang="zh-CN" sz="2000" b="1">
              <a:solidFill>
                <a:srgbClr val="000000"/>
              </a:solidFill>
              <a:latin typeface="Courier New" panose="02070309020205020404" pitchFamily="49" charset="0"/>
            </a:endParaRPr>
          </a:p>
          <a:p>
            <a:pPr>
              <a:lnSpc>
                <a:spcPct val="95000"/>
              </a:lnSpc>
            </a:pPr>
            <a:endParaRPr lang="en-US" altLang="zh-CN" sz="2000" b="1">
              <a:solidFill>
                <a:srgbClr val="000000"/>
              </a:solidFill>
              <a:latin typeface="Courier New" panose="02070309020205020404" pitchFamily="49" charset="0"/>
            </a:endParaRPr>
          </a:p>
          <a:p>
            <a:pPr>
              <a:lnSpc>
                <a:spcPct val="95000"/>
              </a:lnSpc>
            </a:pPr>
            <a:endParaRPr lang="en-US" altLang="zh-CN" sz="2000" b="1">
              <a:solidFill>
                <a:srgbClr val="000000"/>
              </a:solidFill>
              <a:latin typeface="Courier New" panose="02070309020205020404" pitchFamily="49" charset="0"/>
            </a:endParaRPr>
          </a:p>
          <a:p>
            <a:pPr>
              <a:lnSpc>
                <a:spcPct val="95000"/>
              </a:lnSpc>
            </a:pPr>
            <a:endParaRPr lang="en-US" altLang="zh-CN" sz="2000" b="1">
              <a:solidFill>
                <a:srgbClr val="000000"/>
              </a:solidFill>
              <a:latin typeface="Courier New" panose="02070309020205020404" pitchFamily="49" charset="0"/>
            </a:endParaRPr>
          </a:p>
          <a:p>
            <a:pPr>
              <a:lnSpc>
                <a:spcPct val="95000"/>
              </a:lnSpc>
            </a:pPr>
            <a:endParaRPr lang="en-US" altLang="zh-CN" sz="2000" b="1">
              <a:solidFill>
                <a:srgbClr val="000000"/>
              </a:solidFill>
              <a:latin typeface="Courier New" panose="02070309020205020404" pitchFamily="49" charset="0"/>
            </a:endParaRPr>
          </a:p>
          <a:p>
            <a:pPr>
              <a:lnSpc>
                <a:spcPct val="95000"/>
              </a:lnSpc>
            </a:pPr>
            <a:endParaRPr lang="en-US" altLang="zh-CN" sz="2000" b="1">
              <a:solidFill>
                <a:srgbClr val="000000"/>
              </a:solidFill>
              <a:latin typeface="Courier New" panose="02070309020205020404" pitchFamily="49" charset="0"/>
            </a:endParaRPr>
          </a:p>
          <a:p>
            <a:pPr>
              <a:lnSpc>
                <a:spcPct val="95000"/>
              </a:lnSpc>
            </a:pPr>
            <a:endParaRPr lang="en-US" altLang="zh-CN" sz="2000" b="1">
              <a:solidFill>
                <a:srgbClr val="000000"/>
              </a:solidFill>
              <a:latin typeface="Courier New" panose="02070309020205020404" pitchFamily="49" charset="0"/>
            </a:endParaRPr>
          </a:p>
          <a:p>
            <a:pPr>
              <a:lnSpc>
                <a:spcPct val="95000"/>
              </a:lnSpc>
            </a:pPr>
            <a:endParaRPr lang="en-US" altLang="zh-CN" sz="2000" b="1">
              <a:solidFill>
                <a:srgbClr val="000000"/>
              </a:solidFill>
              <a:latin typeface="Courier New" panose="02070309020205020404" pitchFamily="49" charset="0"/>
            </a:endParaRPr>
          </a:p>
          <a:p>
            <a:pPr>
              <a:lnSpc>
                <a:spcPct val="95000"/>
              </a:lnSpc>
            </a:pPr>
            <a:endParaRPr lang="en-US" altLang="zh-CN" sz="2000" b="1">
              <a:solidFill>
                <a:srgbClr val="000000"/>
              </a:solidFill>
              <a:latin typeface="Courier New" panose="02070309020205020404" pitchFamily="49" charset="0"/>
            </a:endParaRPr>
          </a:p>
        </p:txBody>
      </p:sp>
      <p:sp>
        <p:nvSpPr>
          <p:cNvPr id="220163" name="Rectangle 3"/>
          <p:cNvSpPr>
            <a:spLocks noChangeArrowheads="1"/>
          </p:cNvSpPr>
          <p:nvPr/>
        </p:nvSpPr>
        <p:spPr bwMode="blackWhite">
          <a:xfrm>
            <a:off x="5011311" y="990585"/>
            <a:ext cx="4420306" cy="3847042"/>
          </a:xfrm>
          <a:prstGeom prst="rect">
            <a:avLst/>
          </a:prstGeom>
          <a:solidFill>
            <a:srgbClr val="FFCC99"/>
          </a:solidFill>
          <a:ln w="25400">
            <a:noFill/>
            <a:miter lim="800000"/>
            <a:headEnd/>
            <a:tailEnd/>
          </a:ln>
          <a:effectLst/>
        </p:spPr>
        <p:txBody>
          <a:bodyPr lIns="102306" tIns="51153" rIns="102306" bIns="51153"/>
          <a:lstStyle>
            <a:lvl1pPr>
              <a:tabLst>
                <a:tab pos="914400" algn="l"/>
                <a:tab pos="1885950" algn="l"/>
                <a:tab pos="2627313" algn="l"/>
              </a:tabLst>
              <a:defRPr sz="3200">
                <a:solidFill>
                  <a:schemeClr val="tx1"/>
                </a:solidFill>
                <a:latin typeface="Arial" panose="020B0604020202020204" pitchFamily="34" charset="0"/>
                <a:ea typeface="宋体" panose="02010600030101010101" pitchFamily="2" charset="-122"/>
              </a:defRPr>
            </a:lvl1pPr>
            <a:lvl2pPr marL="742950" indent="-285750">
              <a:tabLst>
                <a:tab pos="914400" algn="l"/>
                <a:tab pos="1885950" algn="l"/>
                <a:tab pos="2627313" algn="l"/>
              </a:tabLst>
              <a:defRPr sz="3200">
                <a:solidFill>
                  <a:schemeClr val="tx1"/>
                </a:solidFill>
                <a:latin typeface="Arial" panose="020B0604020202020204" pitchFamily="34" charset="0"/>
                <a:ea typeface="宋体" panose="02010600030101010101" pitchFamily="2" charset="-122"/>
              </a:defRPr>
            </a:lvl2pPr>
            <a:lvl3pPr marL="1143000" indent="-228600">
              <a:tabLst>
                <a:tab pos="914400" algn="l"/>
                <a:tab pos="1885950" algn="l"/>
                <a:tab pos="2627313" algn="l"/>
              </a:tabLst>
              <a:defRPr sz="3200">
                <a:solidFill>
                  <a:schemeClr val="tx1"/>
                </a:solidFill>
                <a:latin typeface="Arial" panose="020B0604020202020204" pitchFamily="34" charset="0"/>
                <a:ea typeface="宋体" panose="02010600030101010101" pitchFamily="2" charset="-122"/>
              </a:defRPr>
            </a:lvl3pPr>
            <a:lvl4pPr marL="1600200" indent="-228600">
              <a:tabLst>
                <a:tab pos="914400" algn="l"/>
                <a:tab pos="1885950" algn="l"/>
                <a:tab pos="2627313" algn="l"/>
              </a:tabLst>
              <a:defRPr sz="3200">
                <a:solidFill>
                  <a:schemeClr val="tx1"/>
                </a:solidFill>
                <a:latin typeface="Arial" panose="020B0604020202020204" pitchFamily="34" charset="0"/>
                <a:ea typeface="宋体" panose="02010600030101010101" pitchFamily="2" charset="-122"/>
              </a:defRPr>
            </a:lvl4pPr>
            <a:lvl5pPr marL="2057400" indent="-228600">
              <a:tabLst>
                <a:tab pos="914400" algn="l"/>
                <a:tab pos="1885950" algn="l"/>
                <a:tab pos="2627313" algn="l"/>
              </a:tabLst>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914400" algn="l"/>
                <a:tab pos="1885950" algn="l"/>
                <a:tab pos="2627313" algn="l"/>
              </a:tabLs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914400" algn="l"/>
                <a:tab pos="1885950" algn="l"/>
                <a:tab pos="2627313" algn="l"/>
              </a:tabLs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914400" algn="l"/>
                <a:tab pos="1885950" algn="l"/>
                <a:tab pos="2627313" algn="l"/>
              </a:tabLs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914400" algn="l"/>
                <a:tab pos="1885950" algn="l"/>
                <a:tab pos="2627313" algn="l"/>
              </a:tabLst>
              <a:defRPr sz="3200">
                <a:solidFill>
                  <a:schemeClr val="tx1"/>
                </a:solidFill>
                <a:latin typeface="Arial" panose="020B0604020202020204" pitchFamily="34" charset="0"/>
                <a:ea typeface="宋体" panose="02010600030101010101" pitchFamily="2" charset="-122"/>
              </a:defRPr>
            </a:lvl9pPr>
          </a:lstStyle>
          <a:p>
            <a:pPr>
              <a:lnSpc>
                <a:spcPct val="95000"/>
              </a:lnSpc>
            </a:pPr>
            <a:endParaRPr lang="en-US" altLang="zh-CN" sz="2000" b="1">
              <a:solidFill>
                <a:srgbClr val="000000"/>
              </a:solidFill>
              <a:latin typeface="Courier New" panose="02070309020205020404" pitchFamily="49" charset="0"/>
            </a:endParaRPr>
          </a:p>
          <a:p>
            <a:pPr>
              <a:lnSpc>
                <a:spcPct val="95000"/>
              </a:lnSpc>
            </a:pPr>
            <a:endParaRPr lang="en-US" altLang="zh-CN" sz="2000" b="1">
              <a:solidFill>
                <a:srgbClr val="000000"/>
              </a:solidFill>
              <a:latin typeface="Courier New" panose="02070309020205020404" pitchFamily="49" charset="0"/>
            </a:endParaRPr>
          </a:p>
          <a:p>
            <a:pPr>
              <a:lnSpc>
                <a:spcPct val="95000"/>
              </a:lnSpc>
            </a:pPr>
            <a:endParaRPr lang="en-US" altLang="zh-CN" sz="2000" b="1">
              <a:solidFill>
                <a:srgbClr val="000000"/>
              </a:solidFill>
              <a:latin typeface="Courier New" panose="02070309020205020404" pitchFamily="49" charset="0"/>
            </a:endParaRPr>
          </a:p>
          <a:p>
            <a:pPr>
              <a:lnSpc>
                <a:spcPct val="95000"/>
              </a:lnSpc>
            </a:pPr>
            <a:endParaRPr lang="en-US" altLang="zh-CN" sz="2000" b="1">
              <a:solidFill>
                <a:srgbClr val="000000"/>
              </a:solidFill>
              <a:latin typeface="Courier New" panose="02070309020205020404" pitchFamily="49" charset="0"/>
            </a:endParaRPr>
          </a:p>
          <a:p>
            <a:pPr>
              <a:lnSpc>
                <a:spcPct val="95000"/>
              </a:lnSpc>
            </a:pPr>
            <a:endParaRPr lang="en-US" altLang="zh-CN" sz="2000" b="1">
              <a:solidFill>
                <a:srgbClr val="000000"/>
              </a:solidFill>
              <a:latin typeface="Courier New" panose="02070309020205020404" pitchFamily="49" charset="0"/>
            </a:endParaRPr>
          </a:p>
          <a:p>
            <a:pPr>
              <a:lnSpc>
                <a:spcPct val="95000"/>
              </a:lnSpc>
            </a:pPr>
            <a:endParaRPr lang="en-US" altLang="zh-CN" sz="2000" b="1">
              <a:solidFill>
                <a:srgbClr val="000000"/>
              </a:solidFill>
              <a:latin typeface="Courier New" panose="02070309020205020404" pitchFamily="49" charset="0"/>
            </a:endParaRPr>
          </a:p>
          <a:p>
            <a:pPr>
              <a:lnSpc>
                <a:spcPct val="95000"/>
              </a:lnSpc>
            </a:pPr>
            <a:endParaRPr lang="en-US" altLang="zh-CN" sz="2000" b="1">
              <a:solidFill>
                <a:srgbClr val="000000"/>
              </a:solidFill>
              <a:latin typeface="Courier New" panose="02070309020205020404" pitchFamily="49" charset="0"/>
            </a:endParaRPr>
          </a:p>
          <a:p>
            <a:pPr>
              <a:lnSpc>
                <a:spcPct val="95000"/>
              </a:lnSpc>
            </a:pPr>
            <a:endParaRPr lang="en-US" altLang="zh-CN" sz="2000" b="1">
              <a:solidFill>
                <a:srgbClr val="000000"/>
              </a:solidFill>
              <a:latin typeface="Courier New" panose="02070309020205020404" pitchFamily="49" charset="0"/>
            </a:endParaRPr>
          </a:p>
          <a:p>
            <a:pPr>
              <a:lnSpc>
                <a:spcPct val="95000"/>
              </a:lnSpc>
            </a:pPr>
            <a:endParaRPr lang="en-US" altLang="zh-CN" sz="2000" b="1">
              <a:solidFill>
                <a:srgbClr val="000000"/>
              </a:solidFill>
              <a:latin typeface="Courier New" panose="02070309020205020404" pitchFamily="49" charset="0"/>
            </a:endParaRPr>
          </a:p>
          <a:p>
            <a:pPr>
              <a:lnSpc>
                <a:spcPct val="95000"/>
              </a:lnSpc>
            </a:pPr>
            <a:endParaRPr lang="en-US" altLang="zh-CN" sz="2000" b="1">
              <a:solidFill>
                <a:srgbClr val="000000"/>
              </a:solidFill>
              <a:latin typeface="Courier New" panose="02070309020205020404" pitchFamily="49" charset="0"/>
            </a:endParaRPr>
          </a:p>
          <a:p>
            <a:pPr>
              <a:lnSpc>
                <a:spcPct val="95000"/>
              </a:lnSpc>
            </a:pPr>
            <a:endParaRPr lang="en-US" altLang="zh-CN" sz="2000" b="1">
              <a:solidFill>
                <a:srgbClr val="000000"/>
              </a:solidFill>
              <a:latin typeface="Courier New" panose="02070309020205020404" pitchFamily="49" charset="0"/>
            </a:endParaRPr>
          </a:p>
          <a:p>
            <a:pPr>
              <a:lnSpc>
                <a:spcPct val="95000"/>
              </a:lnSpc>
            </a:pPr>
            <a:endParaRPr lang="en-US" altLang="zh-CN" sz="2000" b="1">
              <a:solidFill>
                <a:srgbClr val="000000"/>
              </a:solidFill>
              <a:latin typeface="Courier New" panose="02070309020205020404" pitchFamily="49" charset="0"/>
            </a:endParaRPr>
          </a:p>
          <a:p>
            <a:pPr>
              <a:lnSpc>
                <a:spcPct val="95000"/>
              </a:lnSpc>
            </a:pPr>
            <a:endParaRPr lang="en-US" altLang="zh-CN" sz="2000" b="1">
              <a:solidFill>
                <a:srgbClr val="000000"/>
              </a:solidFill>
              <a:latin typeface="Courier New" panose="02070309020205020404" pitchFamily="49" charset="0"/>
            </a:endParaRPr>
          </a:p>
          <a:p>
            <a:pPr>
              <a:lnSpc>
                <a:spcPct val="95000"/>
              </a:lnSpc>
            </a:pPr>
            <a:endParaRPr lang="en-US" altLang="zh-CN" sz="2000" b="1">
              <a:solidFill>
                <a:srgbClr val="000000"/>
              </a:solidFill>
              <a:latin typeface="Courier New" panose="02070309020205020404" pitchFamily="49" charset="0"/>
            </a:endParaRPr>
          </a:p>
          <a:p>
            <a:pPr>
              <a:lnSpc>
                <a:spcPct val="95000"/>
              </a:lnSpc>
            </a:pPr>
            <a:endParaRPr lang="en-US" altLang="zh-CN" sz="2000" b="1">
              <a:solidFill>
                <a:srgbClr val="000000"/>
              </a:solidFill>
              <a:latin typeface="Courier New" panose="02070309020205020404" pitchFamily="49" charset="0"/>
            </a:endParaRPr>
          </a:p>
        </p:txBody>
      </p:sp>
      <p:sp>
        <p:nvSpPr>
          <p:cNvPr id="220164" name="Rectangle 4"/>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600" tIns="50800" rIns="101600" bIns="50800" numCol="1" anchor="ctr" anchorCtr="0" compatLnSpc="1">
            <a:prstTxWarp prst="textNoShape">
              <a:avLst/>
            </a:prstTxWarp>
          </a:bodyPr>
          <a:lstStyle/>
          <a:p>
            <a:pPr eaLnBrk="1" hangingPunct="1"/>
            <a:r>
              <a:t>对等连接</a:t>
            </a:r>
            <a:r>
              <a:rPr lang="en-US" altLang="zh-CN"/>
              <a:t>?</a:t>
            </a:r>
          </a:p>
        </p:txBody>
      </p:sp>
      <p:sp>
        <p:nvSpPr>
          <p:cNvPr id="945157" name="Rectangle 5"/>
          <p:cNvSpPr>
            <a:spLocks noChangeArrowheads="1"/>
          </p:cNvSpPr>
          <p:nvPr/>
        </p:nvSpPr>
        <p:spPr bwMode="auto">
          <a:xfrm>
            <a:off x="903536" y="519937"/>
            <a:ext cx="898787" cy="4452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2306" tIns="51153" rIns="102306" bIns="51153">
            <a:spAutoFit/>
          </a:bodyPr>
          <a:lstStyle/>
          <a:p>
            <a:pPr>
              <a:defRPr/>
            </a:pPr>
            <a:r>
              <a:rPr lang="en-US" altLang="zh-CN" sz="2222" b="1" dirty="0">
                <a:solidFill>
                  <a:schemeClr val="folHlink"/>
                </a:solidFill>
                <a:effectLst>
                  <a:outerShdw blurRad="38100" dist="38100" dir="2700000" algn="tl">
                    <a:srgbClr val="C0C0C0"/>
                  </a:outerShdw>
                </a:effectLst>
              </a:rPr>
              <a:t>EMP </a:t>
            </a:r>
          </a:p>
        </p:txBody>
      </p:sp>
      <p:sp>
        <p:nvSpPr>
          <p:cNvPr id="945158" name="Rectangle 6"/>
          <p:cNvSpPr>
            <a:spLocks noChangeArrowheads="1"/>
          </p:cNvSpPr>
          <p:nvPr/>
        </p:nvSpPr>
        <p:spPr bwMode="auto">
          <a:xfrm>
            <a:off x="4940755" y="553244"/>
            <a:ext cx="1046584" cy="4452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2306" tIns="51153" rIns="102306" bIns="51153">
            <a:spAutoFit/>
          </a:bodyPr>
          <a:lstStyle/>
          <a:p>
            <a:pPr>
              <a:defRPr/>
            </a:pPr>
            <a:r>
              <a:rPr lang="en-US" altLang="zh-CN" sz="2222" b="1" dirty="0">
                <a:solidFill>
                  <a:schemeClr val="folHlink"/>
                </a:solidFill>
                <a:effectLst>
                  <a:outerShdw blurRad="38100" dist="38100" dir="2700000" algn="tl">
                    <a:srgbClr val="C0C0C0"/>
                  </a:outerShdw>
                </a:effectLst>
              </a:rPr>
              <a:t>DEPT </a:t>
            </a:r>
          </a:p>
        </p:txBody>
      </p:sp>
      <p:grpSp>
        <p:nvGrpSpPr>
          <p:cNvPr id="945159" name="Group 7"/>
          <p:cNvGrpSpPr>
            <a:grpSpLocks/>
          </p:cNvGrpSpPr>
          <p:nvPr/>
        </p:nvGrpSpPr>
        <p:grpSpPr bwMode="auto">
          <a:xfrm>
            <a:off x="3356783" y="1032918"/>
            <a:ext cx="2891014" cy="3804708"/>
            <a:chOff x="1865" y="1060"/>
            <a:chExt cx="1639" cy="2145"/>
          </a:xfrm>
        </p:grpSpPr>
        <p:sp>
          <p:nvSpPr>
            <p:cNvPr id="220175" name="Rectangle 8"/>
            <p:cNvSpPr>
              <a:spLocks noChangeArrowheads="1"/>
            </p:cNvSpPr>
            <p:nvPr/>
          </p:nvSpPr>
          <p:spPr bwMode="ltGray">
            <a:xfrm>
              <a:off x="1865" y="1060"/>
              <a:ext cx="684" cy="2145"/>
            </a:xfrm>
            <a:prstGeom prst="rect">
              <a:avLst/>
            </a:prstGeom>
            <a:solidFill>
              <a:srgbClr val="FF5050">
                <a:alpha val="50195"/>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endParaRPr lang="zh-CN" altLang="en-US" sz="3556"/>
            </a:p>
          </p:txBody>
        </p:sp>
        <p:sp>
          <p:nvSpPr>
            <p:cNvPr id="220176" name="Rectangle 9"/>
            <p:cNvSpPr>
              <a:spLocks noChangeArrowheads="1"/>
            </p:cNvSpPr>
            <p:nvPr/>
          </p:nvSpPr>
          <p:spPr bwMode="ltGray">
            <a:xfrm>
              <a:off x="2820" y="1060"/>
              <a:ext cx="684" cy="2145"/>
            </a:xfrm>
            <a:prstGeom prst="rect">
              <a:avLst/>
            </a:prstGeom>
            <a:solidFill>
              <a:srgbClr val="FF5050">
                <a:alpha val="50195"/>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endParaRPr lang="zh-CN" altLang="en-US" sz="3556"/>
            </a:p>
          </p:txBody>
        </p:sp>
      </p:grpSp>
      <p:sp>
        <p:nvSpPr>
          <p:cNvPr id="220168" name="Rectangle 10"/>
          <p:cNvSpPr>
            <a:spLocks noChangeArrowheads="1"/>
          </p:cNvSpPr>
          <p:nvPr/>
        </p:nvSpPr>
        <p:spPr bwMode="blackWhite">
          <a:xfrm>
            <a:off x="1042560" y="974709"/>
            <a:ext cx="3732389" cy="44929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2306" tIns="51153" rIns="102306" bIns="51153">
            <a:spAutoFit/>
          </a:bodyPr>
          <a:lstStyle>
            <a:lvl1pPr>
              <a:tabLst>
                <a:tab pos="914400" algn="l"/>
                <a:tab pos="1885950" algn="l"/>
                <a:tab pos="2457450" algn="l"/>
              </a:tabLst>
              <a:defRPr sz="3200">
                <a:solidFill>
                  <a:schemeClr val="tx1"/>
                </a:solidFill>
                <a:latin typeface="Arial" panose="020B0604020202020204" pitchFamily="34" charset="0"/>
                <a:ea typeface="宋体" panose="02010600030101010101" pitchFamily="2" charset="-122"/>
              </a:defRPr>
            </a:lvl1pPr>
            <a:lvl2pPr marL="742950" indent="-285750">
              <a:tabLst>
                <a:tab pos="914400" algn="l"/>
                <a:tab pos="1885950" algn="l"/>
                <a:tab pos="2457450" algn="l"/>
              </a:tabLst>
              <a:defRPr sz="3200">
                <a:solidFill>
                  <a:schemeClr val="tx1"/>
                </a:solidFill>
                <a:latin typeface="Arial" panose="020B0604020202020204" pitchFamily="34" charset="0"/>
                <a:ea typeface="宋体" panose="02010600030101010101" pitchFamily="2" charset="-122"/>
              </a:defRPr>
            </a:lvl2pPr>
            <a:lvl3pPr marL="1143000" indent="-228600">
              <a:tabLst>
                <a:tab pos="914400" algn="l"/>
                <a:tab pos="1885950" algn="l"/>
                <a:tab pos="2457450" algn="l"/>
              </a:tabLst>
              <a:defRPr sz="3200">
                <a:solidFill>
                  <a:schemeClr val="tx1"/>
                </a:solidFill>
                <a:latin typeface="Arial" panose="020B0604020202020204" pitchFamily="34" charset="0"/>
                <a:ea typeface="宋体" panose="02010600030101010101" pitchFamily="2" charset="-122"/>
              </a:defRPr>
            </a:lvl3pPr>
            <a:lvl4pPr marL="1600200" indent="-228600">
              <a:tabLst>
                <a:tab pos="914400" algn="l"/>
                <a:tab pos="1885950" algn="l"/>
                <a:tab pos="2457450" algn="l"/>
              </a:tabLst>
              <a:defRPr sz="3200">
                <a:solidFill>
                  <a:schemeClr val="tx1"/>
                </a:solidFill>
                <a:latin typeface="Arial" panose="020B0604020202020204" pitchFamily="34" charset="0"/>
                <a:ea typeface="宋体" panose="02010600030101010101" pitchFamily="2" charset="-122"/>
              </a:defRPr>
            </a:lvl4pPr>
            <a:lvl5pPr marL="2057400" indent="-228600">
              <a:tabLst>
                <a:tab pos="914400" algn="l"/>
                <a:tab pos="1885950" algn="l"/>
                <a:tab pos="2457450" algn="l"/>
              </a:tabLst>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914400" algn="l"/>
                <a:tab pos="1885950" algn="l"/>
                <a:tab pos="2457450" algn="l"/>
              </a:tabLs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914400" algn="l"/>
                <a:tab pos="1885950" algn="l"/>
                <a:tab pos="2457450" algn="l"/>
              </a:tabLs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914400" algn="l"/>
                <a:tab pos="1885950" algn="l"/>
                <a:tab pos="2457450" algn="l"/>
              </a:tabLs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914400" algn="l"/>
                <a:tab pos="1885950" algn="l"/>
                <a:tab pos="2457450" algn="l"/>
              </a:tabLst>
              <a:defRPr sz="3200">
                <a:solidFill>
                  <a:schemeClr val="tx1"/>
                </a:solidFill>
                <a:latin typeface="Arial" panose="020B0604020202020204" pitchFamily="34" charset="0"/>
                <a:ea typeface="宋体" panose="02010600030101010101" pitchFamily="2" charset="-122"/>
              </a:defRPr>
            </a:lvl9pPr>
          </a:lstStyle>
          <a:p>
            <a:pPr>
              <a:lnSpc>
                <a:spcPct val="95000"/>
              </a:lnSpc>
            </a:pPr>
            <a:r>
              <a:rPr lang="en-US" altLang="zh-CN" sz="2000" b="1" dirty="0">
                <a:solidFill>
                  <a:srgbClr val="000000"/>
                </a:solidFill>
                <a:latin typeface="Courier New" panose="02070309020205020404" pitchFamily="49" charset="0"/>
              </a:rPr>
              <a:t> EMPNO ENAME    DEPTNO</a:t>
            </a:r>
          </a:p>
          <a:p>
            <a:pPr>
              <a:lnSpc>
                <a:spcPct val="95000"/>
              </a:lnSpc>
            </a:pPr>
            <a:r>
              <a:rPr lang="en-US" altLang="zh-CN" sz="2000" b="1" dirty="0">
                <a:solidFill>
                  <a:srgbClr val="000000"/>
                </a:solidFill>
                <a:latin typeface="Courier New" panose="02070309020205020404" pitchFamily="49" charset="0"/>
              </a:rPr>
              <a:t>------ ------- -------</a:t>
            </a:r>
          </a:p>
          <a:p>
            <a:pPr>
              <a:lnSpc>
                <a:spcPct val="95000"/>
              </a:lnSpc>
            </a:pPr>
            <a:r>
              <a:rPr lang="en-US" altLang="zh-CN" sz="2000" b="1" dirty="0">
                <a:solidFill>
                  <a:srgbClr val="000000"/>
                </a:solidFill>
                <a:latin typeface="Courier New" panose="02070309020205020404" pitchFamily="49" charset="0"/>
              </a:rPr>
              <a:t>  7839 KING         10</a:t>
            </a:r>
          </a:p>
          <a:p>
            <a:pPr>
              <a:lnSpc>
                <a:spcPct val="95000"/>
              </a:lnSpc>
            </a:pPr>
            <a:r>
              <a:rPr lang="en-US" altLang="zh-CN" sz="2000" b="1" dirty="0">
                <a:solidFill>
                  <a:srgbClr val="000000"/>
                </a:solidFill>
                <a:latin typeface="Courier New" panose="02070309020205020404" pitchFamily="49" charset="0"/>
              </a:rPr>
              <a:t>  7698 BLAKE        30</a:t>
            </a:r>
          </a:p>
          <a:p>
            <a:pPr>
              <a:lnSpc>
                <a:spcPct val="95000"/>
              </a:lnSpc>
            </a:pPr>
            <a:r>
              <a:rPr lang="en-US" altLang="zh-CN" sz="2000" b="1" dirty="0">
                <a:solidFill>
                  <a:srgbClr val="000000"/>
                </a:solidFill>
                <a:latin typeface="Courier New" panose="02070309020205020404" pitchFamily="49" charset="0"/>
              </a:rPr>
              <a:t>  7782 CLARK        10</a:t>
            </a:r>
          </a:p>
          <a:p>
            <a:pPr>
              <a:lnSpc>
                <a:spcPct val="95000"/>
              </a:lnSpc>
            </a:pPr>
            <a:r>
              <a:rPr lang="en-US" altLang="zh-CN" sz="2000" b="1" dirty="0">
                <a:solidFill>
                  <a:srgbClr val="000000"/>
                </a:solidFill>
                <a:latin typeface="Courier New" panose="02070309020205020404" pitchFamily="49" charset="0"/>
              </a:rPr>
              <a:t>  7566 JONES        20</a:t>
            </a:r>
          </a:p>
          <a:p>
            <a:pPr>
              <a:lnSpc>
                <a:spcPct val="95000"/>
              </a:lnSpc>
            </a:pPr>
            <a:r>
              <a:rPr lang="en-US" altLang="zh-CN" sz="2000" b="1" dirty="0">
                <a:solidFill>
                  <a:srgbClr val="000000"/>
                </a:solidFill>
                <a:latin typeface="Courier New" panose="02070309020205020404" pitchFamily="49" charset="0"/>
              </a:rPr>
              <a:t>  7654 MARTIN       30</a:t>
            </a:r>
          </a:p>
          <a:p>
            <a:pPr>
              <a:lnSpc>
                <a:spcPct val="95000"/>
              </a:lnSpc>
            </a:pPr>
            <a:r>
              <a:rPr lang="en-US" altLang="zh-CN" sz="2000" b="1" dirty="0">
                <a:solidFill>
                  <a:srgbClr val="000000"/>
                </a:solidFill>
                <a:latin typeface="Courier New" panose="02070309020205020404" pitchFamily="49" charset="0"/>
              </a:rPr>
              <a:t>  7499 ALLEN        30</a:t>
            </a:r>
          </a:p>
          <a:p>
            <a:pPr>
              <a:lnSpc>
                <a:spcPct val="95000"/>
              </a:lnSpc>
            </a:pPr>
            <a:r>
              <a:rPr lang="en-US" altLang="zh-CN" sz="2000" b="1" dirty="0">
                <a:solidFill>
                  <a:srgbClr val="000000"/>
                </a:solidFill>
                <a:latin typeface="Courier New" panose="02070309020205020404" pitchFamily="49" charset="0"/>
              </a:rPr>
              <a:t>  7844 TURNER       30</a:t>
            </a:r>
          </a:p>
          <a:p>
            <a:pPr>
              <a:lnSpc>
                <a:spcPct val="95000"/>
              </a:lnSpc>
            </a:pPr>
            <a:r>
              <a:rPr lang="en-US" altLang="zh-CN" sz="2000" b="1" dirty="0">
                <a:solidFill>
                  <a:srgbClr val="000000"/>
                </a:solidFill>
                <a:latin typeface="Courier New" panose="02070309020205020404" pitchFamily="49" charset="0"/>
              </a:rPr>
              <a:t>  7900 JAMES        30</a:t>
            </a:r>
          </a:p>
          <a:p>
            <a:pPr>
              <a:lnSpc>
                <a:spcPct val="95000"/>
              </a:lnSpc>
            </a:pPr>
            <a:r>
              <a:rPr lang="en-US" altLang="zh-CN" sz="2000" b="1" dirty="0">
                <a:solidFill>
                  <a:srgbClr val="000000"/>
                </a:solidFill>
                <a:latin typeface="Courier New" panose="02070309020205020404" pitchFamily="49" charset="0"/>
              </a:rPr>
              <a:t>  7521 WARD         30</a:t>
            </a:r>
          </a:p>
          <a:p>
            <a:pPr>
              <a:lnSpc>
                <a:spcPct val="95000"/>
              </a:lnSpc>
            </a:pPr>
            <a:r>
              <a:rPr lang="en-US" altLang="zh-CN" sz="2000" b="1" dirty="0">
                <a:solidFill>
                  <a:srgbClr val="000000"/>
                </a:solidFill>
                <a:latin typeface="Courier New" panose="02070309020205020404" pitchFamily="49" charset="0"/>
              </a:rPr>
              <a:t>  7902 FORD         20</a:t>
            </a:r>
          </a:p>
          <a:p>
            <a:pPr>
              <a:lnSpc>
                <a:spcPct val="95000"/>
              </a:lnSpc>
            </a:pPr>
            <a:r>
              <a:rPr lang="en-US" altLang="zh-CN" sz="2000" b="1" dirty="0">
                <a:solidFill>
                  <a:srgbClr val="000000"/>
                </a:solidFill>
                <a:latin typeface="Courier New" panose="02070309020205020404" pitchFamily="49" charset="0"/>
              </a:rPr>
              <a:t>  7369 SMITH        20</a:t>
            </a:r>
          </a:p>
          <a:p>
            <a:pPr>
              <a:lnSpc>
                <a:spcPct val="95000"/>
              </a:lnSpc>
            </a:pPr>
            <a:endParaRPr lang="en-US" altLang="zh-CN" sz="1600" b="1" dirty="0">
              <a:solidFill>
                <a:srgbClr val="000000"/>
              </a:solidFill>
              <a:latin typeface="Courier New" panose="02070309020205020404" pitchFamily="49" charset="0"/>
            </a:endParaRPr>
          </a:p>
          <a:p>
            <a:pPr>
              <a:lnSpc>
                <a:spcPct val="95000"/>
              </a:lnSpc>
            </a:pPr>
            <a:r>
              <a:rPr lang="en-US" altLang="zh-CN" sz="2000" b="1" dirty="0">
                <a:solidFill>
                  <a:srgbClr val="000000"/>
                </a:solidFill>
                <a:latin typeface="Courier New" panose="02070309020205020404" pitchFamily="49" charset="0"/>
              </a:rPr>
              <a:t>14 rows selected.</a:t>
            </a:r>
          </a:p>
        </p:txBody>
      </p:sp>
      <p:sp>
        <p:nvSpPr>
          <p:cNvPr id="220169" name="Rectangle 11"/>
          <p:cNvSpPr>
            <a:spLocks noChangeArrowheads="1"/>
          </p:cNvSpPr>
          <p:nvPr/>
        </p:nvSpPr>
        <p:spPr bwMode="blackWhite">
          <a:xfrm>
            <a:off x="5025422" y="985292"/>
            <a:ext cx="5254508" cy="44929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2306" tIns="51153" rIns="102306" bIns="51153">
            <a:spAutoFit/>
          </a:bodyPr>
          <a:lstStyle>
            <a:lvl1pPr>
              <a:tabLst>
                <a:tab pos="914400" algn="l"/>
                <a:tab pos="1885950" algn="l"/>
                <a:tab pos="2627313" algn="l"/>
              </a:tabLst>
              <a:defRPr sz="3200">
                <a:solidFill>
                  <a:schemeClr val="tx1"/>
                </a:solidFill>
                <a:latin typeface="Arial" panose="020B0604020202020204" pitchFamily="34" charset="0"/>
                <a:ea typeface="宋体" panose="02010600030101010101" pitchFamily="2" charset="-122"/>
              </a:defRPr>
            </a:lvl1pPr>
            <a:lvl2pPr marL="742950" indent="-285750">
              <a:tabLst>
                <a:tab pos="914400" algn="l"/>
                <a:tab pos="1885950" algn="l"/>
                <a:tab pos="2627313" algn="l"/>
              </a:tabLst>
              <a:defRPr sz="3200">
                <a:solidFill>
                  <a:schemeClr val="tx1"/>
                </a:solidFill>
                <a:latin typeface="Arial" panose="020B0604020202020204" pitchFamily="34" charset="0"/>
                <a:ea typeface="宋体" panose="02010600030101010101" pitchFamily="2" charset="-122"/>
              </a:defRPr>
            </a:lvl2pPr>
            <a:lvl3pPr marL="1143000" indent="-228600">
              <a:tabLst>
                <a:tab pos="914400" algn="l"/>
                <a:tab pos="1885950" algn="l"/>
                <a:tab pos="2627313" algn="l"/>
              </a:tabLst>
              <a:defRPr sz="3200">
                <a:solidFill>
                  <a:schemeClr val="tx1"/>
                </a:solidFill>
                <a:latin typeface="Arial" panose="020B0604020202020204" pitchFamily="34" charset="0"/>
                <a:ea typeface="宋体" panose="02010600030101010101" pitchFamily="2" charset="-122"/>
              </a:defRPr>
            </a:lvl3pPr>
            <a:lvl4pPr marL="1600200" indent="-228600">
              <a:tabLst>
                <a:tab pos="914400" algn="l"/>
                <a:tab pos="1885950" algn="l"/>
                <a:tab pos="2627313" algn="l"/>
              </a:tabLst>
              <a:defRPr sz="3200">
                <a:solidFill>
                  <a:schemeClr val="tx1"/>
                </a:solidFill>
                <a:latin typeface="Arial" panose="020B0604020202020204" pitchFamily="34" charset="0"/>
                <a:ea typeface="宋体" panose="02010600030101010101" pitchFamily="2" charset="-122"/>
              </a:defRPr>
            </a:lvl4pPr>
            <a:lvl5pPr marL="2057400" indent="-228600">
              <a:tabLst>
                <a:tab pos="914400" algn="l"/>
                <a:tab pos="1885950" algn="l"/>
                <a:tab pos="2627313" algn="l"/>
              </a:tabLst>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914400" algn="l"/>
                <a:tab pos="1885950" algn="l"/>
                <a:tab pos="2627313" algn="l"/>
              </a:tabLs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914400" algn="l"/>
                <a:tab pos="1885950" algn="l"/>
                <a:tab pos="2627313" algn="l"/>
              </a:tabLs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914400" algn="l"/>
                <a:tab pos="1885950" algn="l"/>
                <a:tab pos="2627313" algn="l"/>
              </a:tabLs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914400" algn="l"/>
                <a:tab pos="1885950" algn="l"/>
                <a:tab pos="2627313" algn="l"/>
              </a:tabLst>
              <a:defRPr sz="3200">
                <a:solidFill>
                  <a:schemeClr val="tx1"/>
                </a:solidFill>
                <a:latin typeface="Arial" panose="020B0604020202020204" pitchFamily="34" charset="0"/>
                <a:ea typeface="宋体" panose="02010600030101010101" pitchFamily="2" charset="-122"/>
              </a:defRPr>
            </a:lvl9pPr>
          </a:lstStyle>
          <a:p>
            <a:pPr>
              <a:lnSpc>
                <a:spcPct val="95000"/>
              </a:lnSpc>
            </a:pPr>
            <a:r>
              <a:rPr lang="en-US" altLang="zh-CN" sz="2000" b="1" dirty="0">
                <a:solidFill>
                  <a:srgbClr val="000000"/>
                </a:solidFill>
                <a:latin typeface="Courier New" panose="02070309020205020404" pitchFamily="49" charset="0"/>
              </a:rPr>
              <a:t> DEPTNO DNAME      LOC     </a:t>
            </a:r>
          </a:p>
          <a:p>
            <a:pPr>
              <a:lnSpc>
                <a:spcPct val="95000"/>
              </a:lnSpc>
            </a:pPr>
            <a:r>
              <a:rPr lang="en-US" altLang="zh-CN" sz="2000" b="1" dirty="0">
                <a:solidFill>
                  <a:srgbClr val="000000"/>
                </a:solidFill>
                <a:latin typeface="Courier New" panose="02070309020205020404" pitchFamily="49" charset="0"/>
              </a:rPr>
              <a:t>------- ---------- --------</a:t>
            </a:r>
          </a:p>
          <a:p>
            <a:pPr>
              <a:lnSpc>
                <a:spcPct val="95000"/>
              </a:lnSpc>
            </a:pPr>
            <a:r>
              <a:rPr lang="en-US" altLang="zh-CN" sz="2000" b="1" dirty="0">
                <a:solidFill>
                  <a:srgbClr val="000000"/>
                </a:solidFill>
                <a:latin typeface="Courier New" panose="02070309020205020404" pitchFamily="49" charset="0"/>
              </a:rPr>
              <a:t>     10 ACCOUNTING NEW YORK</a:t>
            </a:r>
          </a:p>
          <a:p>
            <a:pPr>
              <a:lnSpc>
                <a:spcPct val="95000"/>
              </a:lnSpc>
            </a:pPr>
            <a:r>
              <a:rPr lang="en-US" altLang="zh-CN" sz="2000" b="1" dirty="0">
                <a:solidFill>
                  <a:srgbClr val="000000"/>
                </a:solidFill>
                <a:latin typeface="Courier New" panose="02070309020205020404" pitchFamily="49" charset="0"/>
              </a:rPr>
              <a:t>     30 SALES      CHICAGO</a:t>
            </a:r>
          </a:p>
          <a:p>
            <a:pPr>
              <a:lnSpc>
                <a:spcPct val="95000"/>
              </a:lnSpc>
            </a:pPr>
            <a:r>
              <a:rPr lang="en-US" altLang="zh-CN" sz="2000" b="1" dirty="0">
                <a:solidFill>
                  <a:srgbClr val="000000"/>
                </a:solidFill>
                <a:latin typeface="Courier New" panose="02070309020205020404" pitchFamily="49" charset="0"/>
              </a:rPr>
              <a:t>     10 ACCOUNTING NEW YORK </a:t>
            </a:r>
          </a:p>
          <a:p>
            <a:pPr>
              <a:lnSpc>
                <a:spcPct val="95000"/>
              </a:lnSpc>
            </a:pPr>
            <a:r>
              <a:rPr lang="en-US" altLang="zh-CN" sz="2000" b="1" dirty="0">
                <a:solidFill>
                  <a:srgbClr val="000000"/>
                </a:solidFill>
                <a:latin typeface="Courier New" panose="02070309020205020404" pitchFamily="49" charset="0"/>
              </a:rPr>
              <a:t>     20 RESEARCH   DALLAS</a:t>
            </a:r>
          </a:p>
          <a:p>
            <a:pPr>
              <a:lnSpc>
                <a:spcPct val="95000"/>
              </a:lnSpc>
            </a:pPr>
            <a:r>
              <a:rPr lang="en-US" altLang="zh-CN" sz="2000" b="1" dirty="0">
                <a:solidFill>
                  <a:srgbClr val="000000"/>
                </a:solidFill>
                <a:latin typeface="Courier New" panose="02070309020205020404" pitchFamily="49" charset="0"/>
              </a:rPr>
              <a:t>     30 SALES      CHICAGO</a:t>
            </a:r>
          </a:p>
          <a:p>
            <a:pPr>
              <a:lnSpc>
                <a:spcPct val="95000"/>
              </a:lnSpc>
            </a:pPr>
            <a:r>
              <a:rPr lang="en-US" altLang="zh-CN" sz="2000" b="1" dirty="0">
                <a:solidFill>
                  <a:srgbClr val="000000"/>
                </a:solidFill>
                <a:latin typeface="Courier New" panose="02070309020205020404" pitchFamily="49" charset="0"/>
              </a:rPr>
              <a:t>     30 SALES      CHICAGO</a:t>
            </a:r>
          </a:p>
          <a:p>
            <a:pPr>
              <a:lnSpc>
                <a:spcPct val="95000"/>
              </a:lnSpc>
            </a:pPr>
            <a:r>
              <a:rPr lang="en-US" altLang="zh-CN" sz="2000" b="1" dirty="0">
                <a:solidFill>
                  <a:srgbClr val="000000"/>
                </a:solidFill>
                <a:latin typeface="Courier New" panose="02070309020205020404" pitchFamily="49" charset="0"/>
              </a:rPr>
              <a:t>     30 SALES      CHICAGO</a:t>
            </a:r>
          </a:p>
          <a:p>
            <a:pPr>
              <a:lnSpc>
                <a:spcPct val="95000"/>
              </a:lnSpc>
            </a:pPr>
            <a:r>
              <a:rPr lang="en-US" altLang="zh-CN" sz="2000" b="1" dirty="0">
                <a:solidFill>
                  <a:srgbClr val="000000"/>
                </a:solidFill>
                <a:latin typeface="Courier New" panose="02070309020205020404" pitchFamily="49" charset="0"/>
              </a:rPr>
              <a:t>     30 SALES      CHICAGO</a:t>
            </a:r>
          </a:p>
          <a:p>
            <a:pPr>
              <a:lnSpc>
                <a:spcPct val="95000"/>
              </a:lnSpc>
            </a:pPr>
            <a:r>
              <a:rPr lang="en-US" altLang="zh-CN" sz="2000" b="1" dirty="0">
                <a:solidFill>
                  <a:srgbClr val="000000"/>
                </a:solidFill>
                <a:latin typeface="Courier New" panose="02070309020205020404" pitchFamily="49" charset="0"/>
              </a:rPr>
              <a:t>     30 SALES      CHICAGO</a:t>
            </a:r>
          </a:p>
          <a:p>
            <a:pPr>
              <a:lnSpc>
                <a:spcPct val="95000"/>
              </a:lnSpc>
            </a:pPr>
            <a:r>
              <a:rPr lang="en-US" altLang="zh-CN" sz="2000" b="1" dirty="0">
                <a:solidFill>
                  <a:srgbClr val="000000"/>
                </a:solidFill>
                <a:latin typeface="Courier New" panose="02070309020205020404" pitchFamily="49" charset="0"/>
              </a:rPr>
              <a:t>     20 RESEARCH	  DALLAS</a:t>
            </a:r>
          </a:p>
          <a:p>
            <a:pPr>
              <a:lnSpc>
                <a:spcPct val="95000"/>
              </a:lnSpc>
            </a:pPr>
            <a:r>
              <a:rPr lang="en-US" altLang="zh-CN" sz="2000" b="1" dirty="0">
                <a:solidFill>
                  <a:srgbClr val="000000"/>
                </a:solidFill>
                <a:latin typeface="Courier New" panose="02070309020205020404" pitchFamily="49" charset="0"/>
              </a:rPr>
              <a:t>     20 RESEARCH	  DALLAS</a:t>
            </a:r>
          </a:p>
          <a:p>
            <a:pPr>
              <a:lnSpc>
                <a:spcPct val="95000"/>
              </a:lnSpc>
            </a:pPr>
            <a:endParaRPr lang="en-US" altLang="zh-CN" sz="1400" b="1" dirty="0">
              <a:solidFill>
                <a:srgbClr val="000000"/>
              </a:solidFill>
              <a:latin typeface="Courier New" panose="02070309020205020404" pitchFamily="49" charset="0"/>
            </a:endParaRPr>
          </a:p>
          <a:p>
            <a:pPr>
              <a:lnSpc>
                <a:spcPct val="95000"/>
              </a:lnSpc>
            </a:pPr>
            <a:r>
              <a:rPr lang="en-US" altLang="zh-CN" sz="2000" b="1" dirty="0">
                <a:solidFill>
                  <a:srgbClr val="000000"/>
                </a:solidFill>
                <a:latin typeface="Courier New" panose="02070309020205020404" pitchFamily="49" charset="0"/>
              </a:rPr>
              <a:t>14 rows selected.</a:t>
            </a:r>
          </a:p>
        </p:txBody>
      </p:sp>
      <p:grpSp>
        <p:nvGrpSpPr>
          <p:cNvPr id="945164" name="Group 12"/>
          <p:cNvGrpSpPr>
            <a:grpSpLocks/>
          </p:cNvGrpSpPr>
          <p:nvPr/>
        </p:nvGrpSpPr>
        <p:grpSpPr bwMode="auto">
          <a:xfrm>
            <a:off x="3388069" y="4724416"/>
            <a:ext cx="3679475" cy="1013174"/>
            <a:chOff x="1746" y="3234"/>
            <a:chExt cx="2086" cy="690"/>
          </a:xfrm>
        </p:grpSpPr>
        <p:sp>
          <p:nvSpPr>
            <p:cNvPr id="945165" name="Rectangle 13"/>
            <p:cNvSpPr>
              <a:spLocks noChangeArrowheads="1"/>
            </p:cNvSpPr>
            <p:nvPr/>
          </p:nvSpPr>
          <p:spPr bwMode="auto">
            <a:xfrm>
              <a:off x="1746" y="3616"/>
              <a:ext cx="1033" cy="3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2306" tIns="51153" rIns="102306" bIns="51153">
              <a:spAutoFit/>
            </a:bodyPr>
            <a:lstStyle/>
            <a:p>
              <a:pPr algn="ctr">
                <a:lnSpc>
                  <a:spcPct val="110000"/>
                </a:lnSpc>
                <a:defRPr/>
              </a:pPr>
              <a:r>
                <a:rPr lang="en-US" altLang="zh-CN" sz="2222" b="1" dirty="0">
                  <a:solidFill>
                    <a:schemeClr val="folHlink"/>
                  </a:solidFill>
                  <a:effectLst>
                    <a:outerShdw blurRad="38100" dist="38100" dir="2700000" algn="tl">
                      <a:srgbClr val="C0C0C0"/>
                    </a:outerShdw>
                  </a:effectLst>
                </a:rPr>
                <a:t>Primary key</a:t>
              </a:r>
            </a:p>
          </p:txBody>
        </p:sp>
        <p:sp>
          <p:nvSpPr>
            <p:cNvPr id="220172" name="Line 14"/>
            <p:cNvSpPr>
              <a:spLocks noChangeShapeType="1"/>
            </p:cNvSpPr>
            <p:nvPr/>
          </p:nvSpPr>
          <p:spPr bwMode="auto">
            <a:xfrm flipH="1" flipV="1">
              <a:off x="2230" y="3234"/>
              <a:ext cx="2" cy="414"/>
            </a:xfrm>
            <a:prstGeom prst="line">
              <a:avLst/>
            </a:prstGeom>
            <a:noFill/>
            <a:ln w="50800">
              <a:solidFill>
                <a:srgbClr val="FFCC00"/>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53882" dir="2700000" algn="ctr" rotWithShape="0">
                      <a:srgbClr val="000000">
                        <a:alpha val="50000"/>
                      </a:srgbClr>
                    </a:outerShdw>
                  </a:effectLst>
                </a14:hiddenEffects>
              </a:ext>
            </a:extLst>
          </p:spPr>
          <p:txBody>
            <a:bodyPr/>
            <a:lstStyle/>
            <a:p>
              <a:endParaRPr lang="zh-CN" altLang="en-US" sz="3556"/>
            </a:p>
          </p:txBody>
        </p:sp>
        <p:sp>
          <p:nvSpPr>
            <p:cNvPr id="945167" name="Rectangle 15"/>
            <p:cNvSpPr>
              <a:spLocks noChangeArrowheads="1"/>
            </p:cNvSpPr>
            <p:nvPr/>
          </p:nvSpPr>
          <p:spPr bwMode="auto">
            <a:xfrm>
              <a:off x="2807" y="3617"/>
              <a:ext cx="1025" cy="3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2306" tIns="51153" rIns="102306" bIns="51153">
              <a:spAutoFit/>
            </a:bodyPr>
            <a:lstStyle/>
            <a:p>
              <a:pPr algn="ctr">
                <a:lnSpc>
                  <a:spcPct val="110000"/>
                </a:lnSpc>
                <a:defRPr/>
              </a:pPr>
              <a:r>
                <a:rPr lang="en-US" altLang="zh-CN" sz="2222" b="1" dirty="0">
                  <a:solidFill>
                    <a:schemeClr val="folHlink"/>
                  </a:solidFill>
                  <a:effectLst>
                    <a:outerShdw blurRad="38100" dist="38100" dir="2700000" algn="tl">
                      <a:srgbClr val="C0C0C0"/>
                    </a:outerShdw>
                  </a:effectLst>
                </a:rPr>
                <a:t>Foreign key</a:t>
              </a:r>
            </a:p>
          </p:txBody>
        </p:sp>
        <p:sp>
          <p:nvSpPr>
            <p:cNvPr id="220174" name="Line 16"/>
            <p:cNvSpPr>
              <a:spLocks noChangeShapeType="1"/>
            </p:cNvSpPr>
            <p:nvPr/>
          </p:nvSpPr>
          <p:spPr bwMode="auto">
            <a:xfrm flipH="1" flipV="1">
              <a:off x="3298" y="3234"/>
              <a:ext cx="2" cy="414"/>
            </a:xfrm>
            <a:prstGeom prst="line">
              <a:avLst/>
            </a:prstGeom>
            <a:noFill/>
            <a:ln w="50800">
              <a:solidFill>
                <a:srgbClr val="FFCC00"/>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53882" dir="2700000" algn="ctr" rotWithShape="0">
                      <a:srgbClr val="000000">
                        <a:alpha val="50000"/>
                      </a:srgbClr>
                    </a:outerShdw>
                  </a:effectLst>
                </a14:hiddenEffects>
              </a:ext>
            </a:extLst>
          </p:spPr>
          <p:txBody>
            <a:bodyPr/>
            <a:lstStyle/>
            <a:p>
              <a:endParaRPr lang="zh-CN" altLang="en-US" sz="3556"/>
            </a:p>
          </p:txBody>
        </p:sp>
      </p:gr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945159"/>
                                        </p:tgtEl>
                                        <p:attrNameLst>
                                          <p:attrName>style.visibility</p:attrName>
                                        </p:attrNameLst>
                                      </p:cBhvr>
                                      <p:to>
                                        <p:strVal val="visible"/>
                                      </p:to>
                                    </p:set>
                                    <p:animEffect transition="in" filter="wipe(up)">
                                      <p:cBhvr>
                                        <p:cTn id="7" dur="500"/>
                                        <p:tgtEl>
                                          <p:spTgt spid="945159"/>
                                        </p:tgtEl>
                                      </p:cBhvr>
                                    </p:animEffect>
                                  </p:childTnLst>
                                </p:cTn>
                              </p:par>
                            </p:childTnLst>
                          </p:cTn>
                        </p:par>
                        <p:par>
                          <p:cTn id="8" fill="hold" nodeType="afterGroup">
                            <p:stCondLst>
                              <p:cond delay="500"/>
                            </p:stCondLst>
                            <p:childTnLst>
                              <p:par>
                                <p:cTn id="9" presetID="2" presetClass="entr" presetSubtype="4" fill="hold" nodeType="afterEffect">
                                  <p:stCondLst>
                                    <p:cond delay="0"/>
                                  </p:stCondLst>
                                  <p:childTnLst>
                                    <p:set>
                                      <p:cBhvr>
                                        <p:cTn id="10" dur="1" fill="hold">
                                          <p:stCondLst>
                                            <p:cond delay="0"/>
                                          </p:stCondLst>
                                        </p:cTn>
                                        <p:tgtEl>
                                          <p:spTgt spid="945164"/>
                                        </p:tgtEl>
                                        <p:attrNameLst>
                                          <p:attrName>style.visibility</p:attrName>
                                        </p:attrNameLst>
                                      </p:cBhvr>
                                      <p:to>
                                        <p:strVal val="visible"/>
                                      </p:to>
                                    </p:set>
                                    <p:anim calcmode="lin" valueType="num">
                                      <p:cBhvr additive="base">
                                        <p:cTn id="11" dur="500" fill="hold"/>
                                        <p:tgtEl>
                                          <p:spTgt spid="945164"/>
                                        </p:tgtEl>
                                        <p:attrNameLst>
                                          <p:attrName>ppt_x</p:attrName>
                                        </p:attrNameLst>
                                      </p:cBhvr>
                                      <p:tavLst>
                                        <p:tav tm="0">
                                          <p:val>
                                            <p:strVal val="#ppt_x"/>
                                          </p:val>
                                        </p:tav>
                                        <p:tav tm="100000">
                                          <p:val>
                                            <p:strVal val="#ppt_x"/>
                                          </p:val>
                                        </p:tav>
                                      </p:tavLst>
                                    </p:anim>
                                    <p:anim calcmode="lin" valueType="num">
                                      <p:cBhvr additive="base">
                                        <p:cTn id="12" dur="500" fill="hold"/>
                                        <p:tgtEl>
                                          <p:spTgt spid="94516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1" name="Rectangle 3"/>
          <p:cNvSpPr>
            <a:spLocks noChangeArrowheads="1"/>
          </p:cNvSpPr>
          <p:nvPr/>
        </p:nvSpPr>
        <p:spPr bwMode="blackWhite">
          <a:xfrm>
            <a:off x="796251" y="2425452"/>
            <a:ext cx="8115652" cy="2565518"/>
          </a:xfrm>
          <a:prstGeom prst="rect">
            <a:avLst/>
          </a:prstGeom>
          <a:solidFill>
            <a:schemeClr val="bg1"/>
          </a:solidFill>
          <a:ln w="9525">
            <a:noFill/>
            <a:miter lim="800000"/>
            <a:headEnd/>
            <a:tailEnd/>
          </a:ln>
          <a:effectLst>
            <a:outerShdw blurRad="508000" dist="127000" dir="42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tabLst>
                <a:tab pos="1828800" algn="l"/>
                <a:tab pos="3086100" algn="l"/>
                <a:tab pos="4229100" algn="l"/>
              </a:tabLst>
              <a:defRPr sz="3200">
                <a:solidFill>
                  <a:schemeClr val="tx1"/>
                </a:solidFill>
                <a:latin typeface="Arial" panose="020B0604020202020204" pitchFamily="34" charset="0"/>
                <a:ea typeface="宋体" panose="02010600030101010101" pitchFamily="2" charset="-122"/>
              </a:defRPr>
            </a:lvl1pPr>
            <a:lvl2pPr marL="742950" indent="-285750">
              <a:tabLst>
                <a:tab pos="1828800" algn="l"/>
                <a:tab pos="3086100" algn="l"/>
                <a:tab pos="4229100" algn="l"/>
              </a:tabLst>
              <a:defRPr sz="3200">
                <a:solidFill>
                  <a:schemeClr val="tx1"/>
                </a:solidFill>
                <a:latin typeface="Arial" panose="020B0604020202020204" pitchFamily="34" charset="0"/>
                <a:ea typeface="宋体" panose="02010600030101010101" pitchFamily="2" charset="-122"/>
              </a:defRPr>
            </a:lvl2pPr>
            <a:lvl3pPr marL="1143000" indent="-228600">
              <a:tabLst>
                <a:tab pos="1828800" algn="l"/>
                <a:tab pos="3086100" algn="l"/>
                <a:tab pos="4229100" algn="l"/>
              </a:tabLst>
              <a:defRPr sz="3200">
                <a:solidFill>
                  <a:schemeClr val="tx1"/>
                </a:solidFill>
                <a:latin typeface="Arial" panose="020B0604020202020204" pitchFamily="34" charset="0"/>
                <a:ea typeface="宋体" panose="02010600030101010101" pitchFamily="2" charset="-122"/>
              </a:defRPr>
            </a:lvl3pPr>
            <a:lvl4pPr marL="1600200" indent="-228600">
              <a:tabLst>
                <a:tab pos="1828800" algn="l"/>
                <a:tab pos="3086100" algn="l"/>
                <a:tab pos="4229100" algn="l"/>
              </a:tabLst>
              <a:defRPr sz="3200">
                <a:solidFill>
                  <a:schemeClr val="tx1"/>
                </a:solidFill>
                <a:latin typeface="Arial" panose="020B0604020202020204" pitchFamily="34" charset="0"/>
                <a:ea typeface="宋体" panose="02010600030101010101" pitchFamily="2" charset="-122"/>
              </a:defRPr>
            </a:lvl4pPr>
            <a:lvl5pPr marL="2057400" indent="-228600">
              <a:tabLst>
                <a:tab pos="1828800" algn="l"/>
                <a:tab pos="3086100" algn="l"/>
                <a:tab pos="4229100" algn="l"/>
              </a:tabLst>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1828800" algn="l"/>
                <a:tab pos="3086100" algn="l"/>
                <a:tab pos="4229100" algn="l"/>
              </a:tabLs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1828800" algn="l"/>
                <a:tab pos="3086100" algn="l"/>
                <a:tab pos="4229100" algn="l"/>
              </a:tabLs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1828800" algn="l"/>
                <a:tab pos="3086100" algn="l"/>
                <a:tab pos="4229100" algn="l"/>
              </a:tabLs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1828800" algn="l"/>
                <a:tab pos="3086100" algn="l"/>
                <a:tab pos="4229100" algn="l"/>
              </a:tabLst>
              <a:defRPr sz="3200">
                <a:solidFill>
                  <a:schemeClr val="tx1"/>
                </a:solidFill>
                <a:latin typeface="Arial" panose="020B0604020202020204" pitchFamily="34" charset="0"/>
                <a:ea typeface="宋体" panose="02010600030101010101" pitchFamily="2" charset="-122"/>
              </a:defRPr>
            </a:lvl9pPr>
          </a:lstStyle>
          <a:p>
            <a:pPr indent="628650" defTabSz="1014227" eaLnBrk="1" hangingPunct="1">
              <a:lnSpc>
                <a:spcPts val="2600"/>
              </a:lnSpc>
              <a:tabLst>
                <a:tab pos="1200150" algn="l"/>
                <a:tab pos="2457450" algn="l"/>
              </a:tabLst>
            </a:pPr>
            <a:endParaRPr lang="en-US" altLang="zh-CN" sz="2000" b="1">
              <a:solidFill>
                <a:srgbClr val="000000"/>
              </a:solidFill>
              <a:latin typeface="Courier New" pitchFamily="49" charset="0"/>
            </a:endParaRPr>
          </a:p>
          <a:p>
            <a:pPr indent="628650" defTabSz="1014227" eaLnBrk="1" hangingPunct="1">
              <a:lnSpc>
                <a:spcPts val="2600"/>
              </a:lnSpc>
              <a:tabLst>
                <a:tab pos="1200150" algn="l"/>
                <a:tab pos="2457450" algn="l"/>
              </a:tabLst>
            </a:pPr>
            <a:endParaRPr lang="en-US" altLang="zh-CN" sz="2000" b="1">
              <a:solidFill>
                <a:srgbClr val="000000"/>
              </a:solidFill>
              <a:latin typeface="Courier New" pitchFamily="49" charset="0"/>
            </a:endParaRPr>
          </a:p>
          <a:p>
            <a:pPr indent="628650" defTabSz="1014227" eaLnBrk="1" hangingPunct="1">
              <a:lnSpc>
                <a:spcPts val="2600"/>
              </a:lnSpc>
              <a:tabLst>
                <a:tab pos="1200150" algn="l"/>
                <a:tab pos="2457450" algn="l"/>
              </a:tabLst>
            </a:pPr>
            <a:endParaRPr lang="en-US" altLang="zh-CN" sz="2000" b="1">
              <a:solidFill>
                <a:srgbClr val="000000"/>
              </a:solidFill>
              <a:latin typeface="Courier New" pitchFamily="49" charset="0"/>
            </a:endParaRPr>
          </a:p>
          <a:p>
            <a:pPr indent="628650" defTabSz="1014227" eaLnBrk="1" hangingPunct="1">
              <a:lnSpc>
                <a:spcPts val="2600"/>
              </a:lnSpc>
              <a:tabLst>
                <a:tab pos="1200150" algn="l"/>
                <a:tab pos="2457450" algn="l"/>
              </a:tabLst>
            </a:pPr>
            <a:endParaRPr lang="en-US" altLang="zh-CN" sz="2000" b="1">
              <a:solidFill>
                <a:srgbClr val="000000"/>
              </a:solidFill>
              <a:latin typeface="Courier New" pitchFamily="49" charset="0"/>
            </a:endParaRPr>
          </a:p>
          <a:p>
            <a:pPr indent="628650" defTabSz="1014227" eaLnBrk="1" hangingPunct="1">
              <a:lnSpc>
                <a:spcPts val="2600"/>
              </a:lnSpc>
              <a:tabLst>
                <a:tab pos="1200150" algn="l"/>
                <a:tab pos="2457450" algn="l"/>
              </a:tabLst>
            </a:pPr>
            <a:endParaRPr lang="en-US" altLang="zh-CN" sz="2000" b="1">
              <a:solidFill>
                <a:srgbClr val="000000"/>
              </a:solidFill>
              <a:latin typeface="Courier New" pitchFamily="49" charset="0"/>
            </a:endParaRPr>
          </a:p>
          <a:p>
            <a:pPr indent="628650" defTabSz="1014227" eaLnBrk="1" hangingPunct="1">
              <a:lnSpc>
                <a:spcPts val="2600"/>
              </a:lnSpc>
              <a:tabLst>
                <a:tab pos="1200150" algn="l"/>
                <a:tab pos="2457450" algn="l"/>
              </a:tabLst>
            </a:pPr>
            <a:endParaRPr lang="en-US" altLang="zh-CN" sz="2000" b="1">
              <a:solidFill>
                <a:srgbClr val="000000"/>
              </a:solidFill>
              <a:latin typeface="Courier New" pitchFamily="49" charset="0"/>
            </a:endParaRPr>
          </a:p>
          <a:p>
            <a:pPr indent="628650" defTabSz="1014227" eaLnBrk="1" hangingPunct="1">
              <a:lnSpc>
                <a:spcPts val="2600"/>
              </a:lnSpc>
              <a:tabLst>
                <a:tab pos="1200150" algn="l"/>
                <a:tab pos="2457450" algn="l"/>
              </a:tabLst>
            </a:pPr>
            <a:endParaRPr lang="en-US" altLang="zh-CN" sz="2000" b="1">
              <a:solidFill>
                <a:srgbClr val="000000"/>
              </a:solidFill>
              <a:latin typeface="Courier New" pitchFamily="49" charset="0"/>
            </a:endParaRPr>
          </a:p>
          <a:p>
            <a:pPr indent="628650" defTabSz="1014227" eaLnBrk="1" hangingPunct="1">
              <a:lnSpc>
                <a:spcPts val="2600"/>
              </a:lnSpc>
              <a:tabLst>
                <a:tab pos="1200150" algn="l"/>
                <a:tab pos="2457450" algn="l"/>
              </a:tabLst>
            </a:pPr>
            <a:endParaRPr lang="en-US" altLang="zh-CN" sz="2000" b="1">
              <a:solidFill>
                <a:srgbClr val="000000"/>
              </a:solidFill>
              <a:latin typeface="Courier New" pitchFamily="49" charset="0"/>
            </a:endParaRPr>
          </a:p>
        </p:txBody>
      </p:sp>
      <p:sp>
        <p:nvSpPr>
          <p:cNvPr id="222215" name="Rectangle 9"/>
          <p:cNvSpPr>
            <a:spLocks noChangeArrowheads="1"/>
          </p:cNvSpPr>
          <p:nvPr/>
        </p:nvSpPr>
        <p:spPr bwMode="blackWhite">
          <a:xfrm>
            <a:off x="831528" y="2425452"/>
            <a:ext cx="8087430" cy="2565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2306" tIns="51153" rIns="102306" bIns="51153">
            <a:spAutoFit/>
          </a:bodyPr>
          <a:lstStyle>
            <a:lvl1pPr>
              <a:tabLst>
                <a:tab pos="1828800" algn="l"/>
                <a:tab pos="2400300" algn="l"/>
                <a:tab pos="3086100" algn="l"/>
                <a:tab pos="4229100" algn="l"/>
              </a:tabLst>
              <a:defRPr sz="3200">
                <a:solidFill>
                  <a:schemeClr val="tx1"/>
                </a:solidFill>
                <a:latin typeface="Arial" panose="020B0604020202020204" pitchFamily="34" charset="0"/>
                <a:ea typeface="宋体" panose="02010600030101010101" pitchFamily="2" charset="-122"/>
              </a:defRPr>
            </a:lvl1pPr>
            <a:lvl2pPr marL="742950" indent="-285750">
              <a:tabLst>
                <a:tab pos="1828800" algn="l"/>
                <a:tab pos="2400300" algn="l"/>
                <a:tab pos="3086100" algn="l"/>
                <a:tab pos="4229100" algn="l"/>
              </a:tabLst>
              <a:defRPr sz="3200">
                <a:solidFill>
                  <a:schemeClr val="tx1"/>
                </a:solidFill>
                <a:latin typeface="Arial" panose="020B0604020202020204" pitchFamily="34" charset="0"/>
                <a:ea typeface="宋体" panose="02010600030101010101" pitchFamily="2" charset="-122"/>
              </a:defRPr>
            </a:lvl2pPr>
            <a:lvl3pPr marL="1143000" indent="-228600">
              <a:tabLst>
                <a:tab pos="1828800" algn="l"/>
                <a:tab pos="2400300" algn="l"/>
                <a:tab pos="3086100" algn="l"/>
                <a:tab pos="4229100" algn="l"/>
              </a:tabLst>
              <a:defRPr sz="3200">
                <a:solidFill>
                  <a:schemeClr val="tx1"/>
                </a:solidFill>
                <a:latin typeface="Arial" panose="020B0604020202020204" pitchFamily="34" charset="0"/>
                <a:ea typeface="宋体" panose="02010600030101010101" pitchFamily="2" charset="-122"/>
              </a:defRPr>
            </a:lvl3pPr>
            <a:lvl4pPr marL="1600200" indent="-228600">
              <a:tabLst>
                <a:tab pos="1828800" algn="l"/>
                <a:tab pos="2400300" algn="l"/>
                <a:tab pos="3086100" algn="l"/>
                <a:tab pos="4229100" algn="l"/>
              </a:tabLst>
              <a:defRPr sz="3200">
                <a:solidFill>
                  <a:schemeClr val="tx1"/>
                </a:solidFill>
                <a:latin typeface="Arial" panose="020B0604020202020204" pitchFamily="34" charset="0"/>
                <a:ea typeface="宋体" panose="02010600030101010101" pitchFamily="2" charset="-122"/>
              </a:defRPr>
            </a:lvl4pPr>
            <a:lvl5pPr marL="2057400" indent="-228600">
              <a:tabLst>
                <a:tab pos="1828800" algn="l"/>
                <a:tab pos="2400300" algn="l"/>
                <a:tab pos="3086100" algn="l"/>
                <a:tab pos="4229100" algn="l"/>
              </a:tabLst>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1828800" algn="l"/>
                <a:tab pos="2400300" algn="l"/>
                <a:tab pos="3086100" algn="l"/>
                <a:tab pos="4229100" algn="l"/>
              </a:tabLs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1828800" algn="l"/>
                <a:tab pos="2400300" algn="l"/>
                <a:tab pos="3086100" algn="l"/>
                <a:tab pos="4229100" algn="l"/>
              </a:tabLs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1828800" algn="l"/>
                <a:tab pos="2400300" algn="l"/>
                <a:tab pos="3086100" algn="l"/>
                <a:tab pos="4229100" algn="l"/>
              </a:tabLs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1828800" algn="l"/>
                <a:tab pos="2400300" algn="l"/>
                <a:tab pos="3086100" algn="l"/>
                <a:tab pos="4229100" algn="l"/>
              </a:tabLst>
              <a:defRPr sz="3200">
                <a:solidFill>
                  <a:schemeClr val="tx1"/>
                </a:solidFill>
                <a:latin typeface="Arial" panose="020B0604020202020204" pitchFamily="34" charset="0"/>
                <a:ea typeface="宋体" panose="02010600030101010101" pitchFamily="2" charset="-122"/>
              </a:defRPr>
            </a:lvl9pPr>
          </a:lstStyle>
          <a:p>
            <a:r>
              <a:rPr lang="en-US" altLang="zh-CN" sz="2000" b="1" dirty="0">
                <a:solidFill>
                  <a:srgbClr val="000000"/>
                </a:solidFill>
                <a:latin typeface="Courier New" panose="02070309020205020404" pitchFamily="49" charset="0"/>
              </a:rPr>
              <a:t>EMPNO ENAME 	DEPTNO </a:t>
            </a:r>
            <a:r>
              <a:rPr lang="en-US" altLang="zh-CN" sz="2000" b="1" dirty="0" err="1">
                <a:solidFill>
                  <a:srgbClr val="000000"/>
                </a:solidFill>
                <a:latin typeface="Courier New" panose="02070309020205020404" pitchFamily="49" charset="0"/>
              </a:rPr>
              <a:t>DEPTNO</a:t>
            </a:r>
            <a:r>
              <a:rPr lang="en-US" altLang="zh-CN" sz="2000" b="1" dirty="0">
                <a:solidFill>
                  <a:srgbClr val="000000"/>
                </a:solidFill>
                <a:latin typeface="Courier New" panose="02070309020205020404" pitchFamily="49" charset="0"/>
              </a:rPr>
              <a:t> LOC</a:t>
            </a:r>
          </a:p>
          <a:p>
            <a:r>
              <a:rPr lang="en-US" altLang="zh-CN" sz="2000" b="1" dirty="0">
                <a:solidFill>
                  <a:srgbClr val="000000"/>
                </a:solidFill>
                <a:latin typeface="Courier New" panose="02070309020205020404" pitchFamily="49" charset="0"/>
              </a:rPr>
              <a:t>----- ------ ------ ------ ---------</a:t>
            </a:r>
          </a:p>
          <a:p>
            <a:r>
              <a:rPr lang="en-US" altLang="zh-CN" sz="2000" b="1" dirty="0">
                <a:solidFill>
                  <a:srgbClr val="000000"/>
                </a:solidFill>
                <a:latin typeface="Courier New" panose="02070309020205020404" pitchFamily="49" charset="0"/>
              </a:rPr>
              <a:t> 7839 KING	    	10     10 NEW YORK</a:t>
            </a:r>
          </a:p>
          <a:p>
            <a:r>
              <a:rPr lang="en-US" altLang="zh-CN" sz="2000" b="1" dirty="0">
                <a:solidFill>
                  <a:srgbClr val="000000"/>
                </a:solidFill>
                <a:latin typeface="Courier New" panose="02070309020205020404" pitchFamily="49" charset="0"/>
              </a:rPr>
              <a:t> 7698 BLAKE  	    	30     30 CHICAGO</a:t>
            </a:r>
          </a:p>
          <a:p>
            <a:r>
              <a:rPr lang="en-US" altLang="zh-CN" sz="2000" b="1" dirty="0">
                <a:solidFill>
                  <a:srgbClr val="000000"/>
                </a:solidFill>
                <a:latin typeface="Courier New" panose="02070309020205020404" pitchFamily="49" charset="0"/>
              </a:rPr>
              <a:t> 7782 CLARK	    	10     10 NEW YORK</a:t>
            </a:r>
          </a:p>
          <a:p>
            <a:r>
              <a:rPr lang="en-US" altLang="zh-CN" sz="2000" b="1" dirty="0">
                <a:solidFill>
                  <a:srgbClr val="000000"/>
                </a:solidFill>
                <a:latin typeface="Courier New" panose="02070309020205020404" pitchFamily="49" charset="0"/>
              </a:rPr>
              <a:t> 7566 JONES      	20     20 DALLAS</a:t>
            </a:r>
          </a:p>
          <a:p>
            <a:r>
              <a:rPr lang="en-US" altLang="zh-CN" sz="2000" b="1" dirty="0">
                <a:solidFill>
                  <a:srgbClr val="000000"/>
                </a:solidFill>
                <a:latin typeface="Courier New" panose="02070309020205020404" pitchFamily="49" charset="0"/>
              </a:rPr>
              <a:t>...</a:t>
            </a:r>
          </a:p>
          <a:p>
            <a:r>
              <a:rPr lang="en-US" altLang="zh-CN" sz="2000" b="1" dirty="0">
                <a:solidFill>
                  <a:srgbClr val="000000"/>
                </a:solidFill>
                <a:latin typeface="Courier New" panose="02070309020205020404" pitchFamily="49" charset="0"/>
              </a:rPr>
              <a:t>14 rows selected.</a:t>
            </a:r>
          </a:p>
        </p:txBody>
      </p:sp>
      <p:sp>
        <p:nvSpPr>
          <p:cNvPr id="222210" name="Rectangle 2"/>
          <p:cNvSpPr>
            <a:spLocks noChangeArrowheads="1"/>
          </p:cNvSpPr>
          <p:nvPr/>
        </p:nvSpPr>
        <p:spPr bwMode="blackWhite">
          <a:xfrm>
            <a:off x="798013" y="947313"/>
            <a:ext cx="8099778" cy="1297352"/>
          </a:xfrm>
          <a:prstGeom prst="rect">
            <a:avLst/>
          </a:prstGeom>
          <a:solidFill>
            <a:schemeClr val="bg1"/>
          </a:solidFill>
          <a:ln w="9525">
            <a:noFill/>
            <a:miter lim="800000"/>
            <a:headEnd/>
            <a:tailEnd/>
          </a:ln>
          <a:effectLst>
            <a:outerShdw blurRad="508000" dist="127000" dir="42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tabLst>
                <a:tab pos="1200150" algn="l"/>
              </a:tabLst>
              <a:defRPr sz="3200">
                <a:solidFill>
                  <a:schemeClr val="tx1"/>
                </a:solidFill>
                <a:latin typeface="Arial" panose="020B0604020202020204" pitchFamily="34" charset="0"/>
                <a:ea typeface="宋体" panose="02010600030101010101" pitchFamily="2" charset="-122"/>
              </a:defRPr>
            </a:lvl1pPr>
            <a:lvl2pPr marL="742950" indent="-285750">
              <a:tabLst>
                <a:tab pos="1200150" algn="l"/>
              </a:tabLst>
              <a:defRPr sz="3200">
                <a:solidFill>
                  <a:schemeClr val="tx1"/>
                </a:solidFill>
                <a:latin typeface="Arial" panose="020B0604020202020204" pitchFamily="34" charset="0"/>
                <a:ea typeface="宋体" panose="02010600030101010101" pitchFamily="2" charset="-122"/>
              </a:defRPr>
            </a:lvl2pPr>
            <a:lvl3pPr marL="1143000" indent="-228600">
              <a:tabLst>
                <a:tab pos="1200150" algn="l"/>
              </a:tabLst>
              <a:defRPr sz="3200">
                <a:solidFill>
                  <a:schemeClr val="tx1"/>
                </a:solidFill>
                <a:latin typeface="Arial" panose="020B0604020202020204" pitchFamily="34" charset="0"/>
                <a:ea typeface="宋体" panose="02010600030101010101" pitchFamily="2" charset="-122"/>
              </a:defRPr>
            </a:lvl3pPr>
            <a:lvl4pPr marL="1600200" indent="-228600">
              <a:tabLst>
                <a:tab pos="1200150" algn="l"/>
              </a:tabLst>
              <a:defRPr sz="3200">
                <a:solidFill>
                  <a:schemeClr val="tx1"/>
                </a:solidFill>
                <a:latin typeface="Arial" panose="020B0604020202020204" pitchFamily="34" charset="0"/>
                <a:ea typeface="宋体" panose="02010600030101010101" pitchFamily="2" charset="-122"/>
              </a:defRPr>
            </a:lvl4pPr>
            <a:lvl5pPr marL="2057400" indent="-228600">
              <a:tabLst>
                <a:tab pos="1200150" algn="l"/>
              </a:tabLst>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1200150" algn="l"/>
              </a:tabLs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1200150" algn="l"/>
              </a:tabLs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1200150" algn="l"/>
              </a:tabLs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1200150" algn="l"/>
              </a:tabLst>
              <a:defRPr sz="3200">
                <a:solidFill>
                  <a:schemeClr val="tx1"/>
                </a:solidFill>
                <a:latin typeface="Arial" panose="020B0604020202020204" pitchFamily="34" charset="0"/>
                <a:ea typeface="宋体" panose="02010600030101010101" pitchFamily="2" charset="-122"/>
              </a:defRPr>
            </a:lvl9pPr>
          </a:lstStyle>
          <a:p>
            <a:pPr indent="628650" defTabSz="1014227" eaLnBrk="1" hangingPunct="1">
              <a:lnSpc>
                <a:spcPts val="2600"/>
              </a:lnSpc>
              <a:tabLst>
                <a:tab pos="1200150" algn="l"/>
                <a:tab pos="2457450" algn="l"/>
              </a:tabLst>
            </a:pPr>
            <a:r>
              <a:rPr lang="en-US" altLang="zh-CN" sz="2000" b="1">
                <a:solidFill>
                  <a:srgbClr val="000000"/>
                </a:solidFill>
                <a:latin typeface="Courier New" pitchFamily="49" charset="0"/>
              </a:rPr>
              <a:t> </a:t>
            </a:r>
          </a:p>
        </p:txBody>
      </p:sp>
      <p:sp>
        <p:nvSpPr>
          <p:cNvPr id="222214" name="Rectangle 8"/>
          <p:cNvSpPr>
            <a:spLocks noChangeArrowheads="1"/>
          </p:cNvSpPr>
          <p:nvPr/>
        </p:nvSpPr>
        <p:spPr bwMode="blackWhite">
          <a:xfrm>
            <a:off x="805069" y="934965"/>
            <a:ext cx="7947339" cy="12082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2306" tIns="51153" rIns="102306" bIns="51153" anchor="ctr"/>
          <a:lstStyle>
            <a:lvl1pPr>
              <a:tabLst>
                <a:tab pos="1200150" algn="l"/>
              </a:tabLst>
              <a:defRPr sz="3200">
                <a:solidFill>
                  <a:schemeClr val="tx1"/>
                </a:solidFill>
                <a:latin typeface="Arial" panose="020B0604020202020204" pitchFamily="34" charset="0"/>
                <a:ea typeface="宋体" panose="02010600030101010101" pitchFamily="2" charset="-122"/>
              </a:defRPr>
            </a:lvl1pPr>
            <a:lvl2pPr marL="742950" indent="-285750">
              <a:tabLst>
                <a:tab pos="1200150" algn="l"/>
              </a:tabLst>
              <a:defRPr sz="3200">
                <a:solidFill>
                  <a:schemeClr val="tx1"/>
                </a:solidFill>
                <a:latin typeface="Arial" panose="020B0604020202020204" pitchFamily="34" charset="0"/>
                <a:ea typeface="宋体" panose="02010600030101010101" pitchFamily="2" charset="-122"/>
              </a:defRPr>
            </a:lvl2pPr>
            <a:lvl3pPr marL="1143000" indent="-228600">
              <a:tabLst>
                <a:tab pos="1200150" algn="l"/>
              </a:tabLst>
              <a:defRPr sz="3200">
                <a:solidFill>
                  <a:schemeClr val="tx1"/>
                </a:solidFill>
                <a:latin typeface="Arial" panose="020B0604020202020204" pitchFamily="34" charset="0"/>
                <a:ea typeface="宋体" panose="02010600030101010101" pitchFamily="2" charset="-122"/>
              </a:defRPr>
            </a:lvl3pPr>
            <a:lvl4pPr marL="1600200" indent="-228600">
              <a:tabLst>
                <a:tab pos="1200150" algn="l"/>
              </a:tabLst>
              <a:defRPr sz="3200">
                <a:solidFill>
                  <a:schemeClr val="tx1"/>
                </a:solidFill>
                <a:latin typeface="Arial" panose="020B0604020202020204" pitchFamily="34" charset="0"/>
                <a:ea typeface="宋体" panose="02010600030101010101" pitchFamily="2" charset="-122"/>
              </a:defRPr>
            </a:lvl4pPr>
            <a:lvl5pPr marL="2057400" indent="-228600">
              <a:tabLst>
                <a:tab pos="1200150" algn="l"/>
              </a:tabLst>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1200150" algn="l"/>
              </a:tabLs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1200150" algn="l"/>
              </a:tabLs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1200150" algn="l"/>
              </a:tabLs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1200150" algn="l"/>
              </a:tabLst>
              <a:defRPr sz="3200">
                <a:solidFill>
                  <a:schemeClr val="tx1"/>
                </a:solidFill>
                <a:latin typeface="Arial" panose="020B0604020202020204" pitchFamily="34" charset="0"/>
                <a:ea typeface="宋体" panose="02010600030101010101" pitchFamily="2" charset="-122"/>
              </a:defRPr>
            </a:lvl9pPr>
          </a:lstStyle>
          <a:p>
            <a:r>
              <a:rPr lang="en-US" altLang="zh-CN" sz="2000" b="1" dirty="0">
                <a:solidFill>
                  <a:srgbClr val="000000"/>
                </a:solidFill>
                <a:latin typeface="Courier New" panose="02070309020205020404" pitchFamily="49" charset="0"/>
              </a:rPr>
              <a:t>     SELECT 	</a:t>
            </a:r>
            <a:r>
              <a:rPr lang="en-US" altLang="zh-CN" sz="2000" b="1" dirty="0" err="1">
                <a:solidFill>
                  <a:srgbClr val="000000"/>
                </a:solidFill>
                <a:latin typeface="Courier New" panose="02070309020205020404" pitchFamily="49" charset="0"/>
              </a:rPr>
              <a:t>emp.empno</a:t>
            </a:r>
            <a:r>
              <a:rPr lang="en-US" altLang="zh-CN" sz="2000" b="1" dirty="0">
                <a:solidFill>
                  <a:srgbClr val="000000"/>
                </a:solidFill>
                <a:latin typeface="Courier New" panose="02070309020205020404" pitchFamily="49" charset="0"/>
              </a:rPr>
              <a:t>, </a:t>
            </a:r>
            <a:r>
              <a:rPr lang="en-US" altLang="zh-CN" sz="2000" b="1" dirty="0" err="1">
                <a:solidFill>
                  <a:srgbClr val="000000"/>
                </a:solidFill>
                <a:latin typeface="Courier New" panose="02070309020205020404" pitchFamily="49" charset="0"/>
              </a:rPr>
              <a:t>emp.ename</a:t>
            </a:r>
            <a:r>
              <a:rPr lang="en-US" altLang="zh-CN" sz="2000" b="1" dirty="0">
                <a:solidFill>
                  <a:srgbClr val="000000"/>
                </a:solidFill>
                <a:latin typeface="Courier New" panose="02070309020205020404" pitchFamily="49" charset="0"/>
              </a:rPr>
              <a:t>, </a:t>
            </a:r>
            <a:r>
              <a:rPr lang="en-US" altLang="zh-CN" sz="2000" b="1" dirty="0" err="1">
                <a:solidFill>
                  <a:srgbClr val="000000"/>
                </a:solidFill>
                <a:latin typeface="Courier New" panose="02070309020205020404" pitchFamily="49" charset="0"/>
              </a:rPr>
              <a:t>emp.deptno</a:t>
            </a:r>
            <a:r>
              <a:rPr lang="en-US" altLang="zh-CN" sz="2000" b="1" dirty="0">
                <a:solidFill>
                  <a:srgbClr val="000000"/>
                </a:solidFill>
                <a:latin typeface="Courier New" panose="02070309020205020404" pitchFamily="49" charset="0"/>
              </a:rPr>
              <a:t>,</a:t>
            </a:r>
            <a:br>
              <a:rPr lang="en-US" altLang="zh-CN" sz="2000" b="1" dirty="0">
                <a:solidFill>
                  <a:srgbClr val="000000"/>
                </a:solidFill>
                <a:latin typeface="Courier New" panose="02070309020205020404" pitchFamily="49" charset="0"/>
              </a:rPr>
            </a:br>
            <a:r>
              <a:rPr lang="en-US" altLang="zh-CN" sz="2000" b="1" dirty="0">
                <a:solidFill>
                  <a:srgbClr val="000000"/>
                </a:solidFill>
                <a:latin typeface="Courier New" panose="02070309020205020404" pitchFamily="49" charset="0"/>
              </a:rPr>
              <a:t>   		</a:t>
            </a:r>
            <a:r>
              <a:rPr lang="en-US" altLang="zh-CN" sz="2000" b="1" dirty="0" err="1">
                <a:solidFill>
                  <a:srgbClr val="000000"/>
                </a:solidFill>
                <a:latin typeface="Courier New" panose="02070309020205020404" pitchFamily="49" charset="0"/>
              </a:rPr>
              <a:t>dept.deptno</a:t>
            </a:r>
            <a:r>
              <a:rPr lang="en-US" altLang="zh-CN" sz="2000" b="1" dirty="0">
                <a:solidFill>
                  <a:srgbClr val="000000"/>
                </a:solidFill>
                <a:latin typeface="Courier New" panose="02070309020205020404" pitchFamily="49" charset="0"/>
              </a:rPr>
              <a:t>, </a:t>
            </a:r>
            <a:r>
              <a:rPr lang="en-US" altLang="zh-CN" sz="2000" b="1" dirty="0" err="1">
                <a:solidFill>
                  <a:srgbClr val="000000"/>
                </a:solidFill>
                <a:latin typeface="Courier New" panose="02070309020205020404" pitchFamily="49" charset="0"/>
              </a:rPr>
              <a:t>dept.loc</a:t>
            </a:r>
            <a:endParaRPr lang="en-US" altLang="zh-CN" sz="2000" b="1" dirty="0">
              <a:solidFill>
                <a:srgbClr val="000000"/>
              </a:solidFill>
              <a:latin typeface="Courier New" panose="02070309020205020404" pitchFamily="49" charset="0"/>
            </a:endParaRPr>
          </a:p>
          <a:p>
            <a:r>
              <a:rPr lang="en-US" altLang="zh-CN" sz="2000" b="1" dirty="0">
                <a:solidFill>
                  <a:srgbClr val="000000"/>
                </a:solidFill>
                <a:latin typeface="Courier New" panose="02070309020205020404" pitchFamily="49" charset="0"/>
              </a:rPr>
              <a:t>     FROM   	emp, dept</a:t>
            </a:r>
          </a:p>
          <a:p>
            <a:r>
              <a:rPr lang="en-US" altLang="zh-CN" sz="2000" b="1" dirty="0">
                <a:solidFill>
                  <a:srgbClr val="000000"/>
                </a:solidFill>
                <a:latin typeface="Courier New" panose="02070309020205020404" pitchFamily="49" charset="0"/>
              </a:rPr>
              <a:t>     WHERE  	</a:t>
            </a:r>
            <a:r>
              <a:rPr lang="en-US" altLang="zh-CN" sz="2000" b="1" dirty="0" err="1">
                <a:solidFill>
                  <a:srgbClr val="000000"/>
                </a:solidFill>
                <a:latin typeface="Courier New" panose="02070309020205020404" pitchFamily="49" charset="0"/>
              </a:rPr>
              <a:t>emp.deptno</a:t>
            </a:r>
            <a:r>
              <a:rPr lang="en-US" altLang="zh-CN" sz="2000" b="1" dirty="0">
                <a:solidFill>
                  <a:srgbClr val="000000"/>
                </a:solidFill>
                <a:latin typeface="Courier New" panose="02070309020205020404" pitchFamily="49" charset="0"/>
              </a:rPr>
              <a:t>=</a:t>
            </a:r>
            <a:r>
              <a:rPr lang="en-US" altLang="zh-CN" sz="2000" b="1" dirty="0" err="1">
                <a:solidFill>
                  <a:srgbClr val="000000"/>
                </a:solidFill>
                <a:latin typeface="Courier New" panose="02070309020205020404" pitchFamily="49" charset="0"/>
              </a:rPr>
              <a:t>dept.deptno</a:t>
            </a:r>
            <a:endParaRPr lang="en-US" altLang="zh-CN" sz="2000" b="1" dirty="0">
              <a:solidFill>
                <a:srgbClr val="000000"/>
              </a:solidFill>
              <a:latin typeface="Courier New" panose="02070309020205020404" pitchFamily="49" charset="0"/>
            </a:endParaRPr>
          </a:p>
        </p:txBody>
      </p:sp>
      <p:sp>
        <p:nvSpPr>
          <p:cNvPr id="222212" name="Rectangle 4"/>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600" tIns="50800" rIns="101600" bIns="50800" numCol="1" anchor="ctr" anchorCtr="0" compatLnSpc="1">
            <a:prstTxWarp prst="textNoShape">
              <a:avLst/>
            </a:prstTxWarp>
          </a:bodyPr>
          <a:lstStyle/>
          <a:p>
            <a:pPr eaLnBrk="1" hangingPunct="1"/>
            <a:r>
              <a:t>用对等连接</a:t>
            </a:r>
          </a:p>
        </p:txBody>
      </p:sp>
      <p:grpSp>
        <p:nvGrpSpPr>
          <p:cNvPr id="947205" name="Group 5"/>
          <p:cNvGrpSpPr>
            <a:grpSpLocks/>
          </p:cNvGrpSpPr>
          <p:nvPr/>
        </p:nvGrpSpPr>
        <p:grpSpPr bwMode="auto">
          <a:xfrm>
            <a:off x="3308136" y="1873083"/>
            <a:ext cx="3818818" cy="2466830"/>
            <a:chOff x="1894" y="1776"/>
            <a:chExt cx="2165" cy="1679"/>
          </a:xfrm>
        </p:grpSpPr>
        <p:sp>
          <p:nvSpPr>
            <p:cNvPr id="222216" name="Rectangle 6"/>
            <p:cNvSpPr>
              <a:spLocks noChangeArrowheads="1"/>
            </p:cNvSpPr>
            <p:nvPr/>
          </p:nvSpPr>
          <p:spPr bwMode="ltGray">
            <a:xfrm>
              <a:off x="2067" y="1776"/>
              <a:ext cx="1992" cy="177"/>
            </a:xfrm>
            <a:prstGeom prst="rect">
              <a:avLst/>
            </a:prstGeom>
            <a:solidFill>
              <a:srgbClr val="FF5050">
                <a:alpha val="50195"/>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endParaRPr lang="zh-CN" altLang="en-US" sz="3556"/>
            </a:p>
          </p:txBody>
        </p:sp>
        <p:sp>
          <p:nvSpPr>
            <p:cNvPr id="222217" name="Rectangle 7"/>
            <p:cNvSpPr>
              <a:spLocks noChangeArrowheads="1"/>
            </p:cNvSpPr>
            <p:nvPr/>
          </p:nvSpPr>
          <p:spPr bwMode="ltGray">
            <a:xfrm>
              <a:off x="1894" y="2221"/>
              <a:ext cx="1225" cy="1234"/>
            </a:xfrm>
            <a:prstGeom prst="rect">
              <a:avLst/>
            </a:prstGeom>
            <a:solidFill>
              <a:srgbClr val="FF5050">
                <a:alpha val="50195"/>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endParaRPr lang="zh-CN" altLang="en-US" sz="3556"/>
            </a:p>
          </p:txBody>
        </p:sp>
      </p:gr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947205"/>
                                        </p:tgtEl>
                                        <p:attrNameLst>
                                          <p:attrName>style.visibility</p:attrName>
                                        </p:attrNameLst>
                                      </p:cBhvr>
                                      <p:to>
                                        <p:strVal val="visible"/>
                                      </p:to>
                                    </p:set>
                                    <p:animEffect transition="in" filter="wipe(up)">
                                      <p:cBhvr>
                                        <p:cTn id="7" dur="500"/>
                                        <p:tgtEl>
                                          <p:spTgt spid="9472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4">
            <a:extLst>
              <a:ext uri="{FF2B5EF4-FFF2-40B4-BE49-F238E27FC236}">
                <a16:creationId xmlns:a16="http://schemas.microsoft.com/office/drawing/2014/main" id="{A4C367C3-5D9A-412B-A277-BB2933556178}"/>
              </a:ext>
            </a:extLst>
          </p:cNvPr>
          <p:cNvSpPr/>
          <p:nvPr/>
        </p:nvSpPr>
        <p:spPr>
          <a:xfrm>
            <a:off x="6664177" y="1777736"/>
            <a:ext cx="3457748" cy="3937264"/>
          </a:xfrm>
          <a:prstGeom prst="rect">
            <a:avLst/>
          </a:prstGeom>
          <a:solidFill>
            <a:schemeClr val="bg1"/>
          </a:solidFill>
          <a:ln>
            <a:noFill/>
          </a:ln>
          <a:effectLst>
            <a:outerShdw blurRad="508000" dist="127000" dir="42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endParaRPr lang="id-ID" sz="1800" dirty="0"/>
          </a:p>
        </p:txBody>
      </p:sp>
      <p:grpSp>
        <p:nvGrpSpPr>
          <p:cNvPr id="18" name="组合 17">
            <a:extLst>
              <a:ext uri="{FF2B5EF4-FFF2-40B4-BE49-F238E27FC236}">
                <a16:creationId xmlns:a16="http://schemas.microsoft.com/office/drawing/2014/main" id="{D31E0D5F-44DF-4F81-A4C0-D4F2AB1F7265}"/>
              </a:ext>
            </a:extLst>
          </p:cNvPr>
          <p:cNvGrpSpPr/>
          <p:nvPr/>
        </p:nvGrpSpPr>
        <p:grpSpPr>
          <a:xfrm>
            <a:off x="7776361" y="3983918"/>
            <a:ext cx="1814939" cy="1398827"/>
            <a:chOff x="7240241" y="3983918"/>
            <a:chExt cx="1513365" cy="1398827"/>
          </a:xfrm>
        </p:grpSpPr>
        <p:sp>
          <p:nvSpPr>
            <p:cNvPr id="16" name="矩形 15">
              <a:extLst>
                <a:ext uri="{FF2B5EF4-FFF2-40B4-BE49-F238E27FC236}">
                  <a16:creationId xmlns:a16="http://schemas.microsoft.com/office/drawing/2014/main" id="{8ACD9023-0DF3-4FCB-9B01-9DBB8D613F4C}"/>
                </a:ext>
              </a:extLst>
            </p:cNvPr>
            <p:cNvSpPr/>
            <p:nvPr/>
          </p:nvSpPr>
          <p:spPr>
            <a:xfrm>
              <a:off x="7240241" y="3983918"/>
              <a:ext cx="1330687" cy="139320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lgn="ctr">
                <a:buFont typeface="Arial" panose="020B0604020202020204" pitchFamily="34" charset="0"/>
                <a:buChar char="•"/>
              </a:pPr>
              <a:endParaRPr lang="zh-CN" altLang="en-US"/>
            </a:p>
          </p:txBody>
        </p:sp>
        <p:sp>
          <p:nvSpPr>
            <p:cNvPr id="17" name="Rectangle 5" descr="水滴">
              <a:extLst>
                <a:ext uri="{FF2B5EF4-FFF2-40B4-BE49-F238E27FC236}">
                  <a16:creationId xmlns:a16="http://schemas.microsoft.com/office/drawing/2014/main" id="{CAFFAFA8-E9C4-438F-9C77-5528456F5BAD}"/>
                </a:ext>
              </a:extLst>
            </p:cNvPr>
            <p:cNvSpPr>
              <a:spLocks noChangeArrowheads="1"/>
            </p:cNvSpPr>
            <p:nvPr/>
          </p:nvSpPr>
          <p:spPr bwMode="auto">
            <a:xfrm>
              <a:off x="7269700" y="4040839"/>
              <a:ext cx="1483906" cy="1341906"/>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defTabSz="1014227" eaLnBrk="1" hangingPunct="1">
                <a:spcBef>
                  <a:spcPct val="20000"/>
                </a:spcBef>
                <a:buSzPct val="80000"/>
                <a:buFont typeface="Arial" panose="020B0604020202020204" pitchFamily="34" charset="0"/>
                <a:buChar char="•"/>
                <a:defRPr/>
              </a:pPr>
              <a:r>
                <a:rPr lang="zh-CN" altLang="en-US" sz="1400" dirty="0">
                  <a:solidFill>
                    <a:schemeClr val="tx1">
                      <a:lumMod val="95000"/>
                      <a:lumOff val="5000"/>
                    </a:schemeClr>
                  </a:solidFill>
                  <a:latin typeface="楷体" panose="02010609060101010101" pitchFamily="49" charset="-122"/>
                  <a:ea typeface="楷体" panose="02010609060101010101" pitchFamily="49" charset="-122"/>
                </a:rPr>
                <a:t>日志文件名字</a:t>
              </a:r>
              <a:endParaRPr lang="en-US" altLang="zh-CN" sz="1400" dirty="0">
                <a:solidFill>
                  <a:schemeClr val="tx1">
                    <a:lumMod val="95000"/>
                    <a:lumOff val="5000"/>
                  </a:schemeClr>
                </a:solidFill>
                <a:latin typeface="楷体" panose="02010609060101010101" pitchFamily="49" charset="-122"/>
                <a:ea typeface="楷体" panose="02010609060101010101" pitchFamily="49" charset="-122"/>
              </a:endParaRPr>
            </a:p>
            <a:p>
              <a:pPr marL="285750" indent="-285750" defTabSz="1014227" eaLnBrk="1" hangingPunct="1">
                <a:spcBef>
                  <a:spcPct val="20000"/>
                </a:spcBef>
                <a:buSzPct val="80000"/>
                <a:buFont typeface="Arial" panose="020B0604020202020204" pitchFamily="34" charset="0"/>
                <a:buChar char="•"/>
                <a:defRPr/>
              </a:pPr>
              <a:r>
                <a:rPr lang="zh-CN" altLang="en-US" sz="1400" dirty="0">
                  <a:solidFill>
                    <a:schemeClr val="tx1">
                      <a:lumMod val="95000"/>
                      <a:lumOff val="5000"/>
                    </a:schemeClr>
                  </a:solidFill>
                  <a:latin typeface="楷体" panose="02010609060101010101" pitchFamily="49" charset="-122"/>
                  <a:ea typeface="楷体" panose="02010609060101010101" pitchFamily="49" charset="-122"/>
                </a:rPr>
                <a:t>物理文件名</a:t>
              </a:r>
              <a:endParaRPr lang="en-US" altLang="zh-CN" sz="1400" dirty="0">
                <a:solidFill>
                  <a:schemeClr val="tx1">
                    <a:lumMod val="95000"/>
                    <a:lumOff val="5000"/>
                  </a:schemeClr>
                </a:solidFill>
                <a:latin typeface="楷体" panose="02010609060101010101" pitchFamily="49" charset="-122"/>
                <a:ea typeface="楷体" panose="02010609060101010101" pitchFamily="49" charset="-122"/>
              </a:endParaRPr>
            </a:p>
            <a:p>
              <a:pPr marL="285750" indent="-285750" defTabSz="1014227" eaLnBrk="1" hangingPunct="1">
                <a:spcBef>
                  <a:spcPct val="20000"/>
                </a:spcBef>
                <a:buSzPct val="80000"/>
                <a:buFont typeface="Arial" panose="020B0604020202020204" pitchFamily="34" charset="0"/>
                <a:buChar char="•"/>
                <a:defRPr/>
              </a:pPr>
              <a:r>
                <a:rPr lang="zh-CN" altLang="en-US" sz="1400" dirty="0">
                  <a:solidFill>
                    <a:schemeClr val="tx1">
                      <a:lumMod val="95000"/>
                      <a:lumOff val="5000"/>
                    </a:schemeClr>
                  </a:solidFill>
                  <a:latin typeface="楷体" panose="02010609060101010101" pitchFamily="49" charset="-122"/>
                  <a:ea typeface="楷体" panose="02010609060101010101" pitchFamily="49" charset="-122"/>
                </a:rPr>
                <a:t>初始大小</a:t>
              </a:r>
              <a:endParaRPr lang="en-US" altLang="zh-CN" sz="1400" dirty="0">
                <a:solidFill>
                  <a:schemeClr val="tx1">
                    <a:lumMod val="95000"/>
                    <a:lumOff val="5000"/>
                  </a:schemeClr>
                </a:solidFill>
                <a:latin typeface="楷体" panose="02010609060101010101" pitchFamily="49" charset="-122"/>
                <a:ea typeface="楷体" panose="02010609060101010101" pitchFamily="49" charset="-122"/>
              </a:endParaRPr>
            </a:p>
            <a:p>
              <a:pPr marL="285750" indent="-285750" defTabSz="1014227" eaLnBrk="1" hangingPunct="1">
                <a:spcBef>
                  <a:spcPct val="20000"/>
                </a:spcBef>
                <a:buSzPct val="80000"/>
                <a:buFont typeface="Arial" panose="020B0604020202020204" pitchFamily="34" charset="0"/>
                <a:buChar char="•"/>
                <a:defRPr/>
              </a:pPr>
              <a:r>
                <a:rPr lang="zh-CN" altLang="en-US" sz="1400" dirty="0">
                  <a:solidFill>
                    <a:schemeClr val="tx1">
                      <a:lumMod val="95000"/>
                      <a:lumOff val="5000"/>
                    </a:schemeClr>
                  </a:solidFill>
                  <a:latin typeface="楷体" panose="02010609060101010101" pitchFamily="49" charset="-122"/>
                  <a:ea typeface="楷体" panose="02010609060101010101" pitchFamily="49" charset="-122"/>
                </a:rPr>
                <a:t>最大大小</a:t>
              </a:r>
              <a:endParaRPr lang="en-US" altLang="zh-CN" sz="1400" dirty="0">
                <a:solidFill>
                  <a:schemeClr val="tx1">
                    <a:lumMod val="95000"/>
                    <a:lumOff val="5000"/>
                  </a:schemeClr>
                </a:solidFill>
                <a:latin typeface="楷体" panose="02010609060101010101" pitchFamily="49" charset="-122"/>
                <a:ea typeface="楷体" panose="02010609060101010101" pitchFamily="49" charset="-122"/>
              </a:endParaRPr>
            </a:p>
            <a:p>
              <a:pPr marL="285750" indent="-285750" defTabSz="1014227" eaLnBrk="1" hangingPunct="1">
                <a:spcBef>
                  <a:spcPct val="20000"/>
                </a:spcBef>
                <a:buSzPct val="80000"/>
                <a:buFont typeface="Arial" panose="020B0604020202020204" pitchFamily="34" charset="0"/>
                <a:buChar char="•"/>
                <a:defRPr/>
              </a:pPr>
              <a:r>
                <a:rPr lang="zh-CN" altLang="en-US" sz="1400" dirty="0">
                  <a:solidFill>
                    <a:schemeClr val="tx1">
                      <a:lumMod val="95000"/>
                      <a:lumOff val="5000"/>
                    </a:schemeClr>
                  </a:solidFill>
                  <a:latin typeface="楷体" panose="02010609060101010101" pitchFamily="49" charset="-122"/>
                  <a:ea typeface="楷体" panose="02010609060101010101" pitchFamily="49" charset="-122"/>
                </a:rPr>
                <a:t>文件增长方式</a:t>
              </a:r>
              <a:endParaRPr lang="en-US" altLang="zh-CN" sz="1400" dirty="0">
                <a:solidFill>
                  <a:schemeClr val="tx1">
                    <a:lumMod val="95000"/>
                    <a:lumOff val="5000"/>
                  </a:schemeClr>
                </a:solidFill>
                <a:latin typeface="楷体" panose="02010609060101010101" pitchFamily="49" charset="-122"/>
                <a:ea typeface="楷体" panose="02010609060101010101" pitchFamily="49" charset="-122"/>
              </a:endParaRPr>
            </a:p>
          </p:txBody>
        </p:sp>
      </p:grpSp>
      <p:sp>
        <p:nvSpPr>
          <p:cNvPr id="6" name="Rectangle 4">
            <a:extLst>
              <a:ext uri="{FF2B5EF4-FFF2-40B4-BE49-F238E27FC236}">
                <a16:creationId xmlns:a16="http://schemas.microsoft.com/office/drawing/2014/main" id="{DEF7094A-2B62-41FD-8DFF-4CCE24C03346}"/>
              </a:ext>
            </a:extLst>
          </p:cNvPr>
          <p:cNvSpPr/>
          <p:nvPr/>
        </p:nvSpPr>
        <p:spPr>
          <a:xfrm>
            <a:off x="3583" y="1775498"/>
            <a:ext cx="6481630" cy="3937264"/>
          </a:xfrm>
          <a:prstGeom prst="rect">
            <a:avLst/>
          </a:prstGeom>
          <a:solidFill>
            <a:schemeClr val="bg1"/>
          </a:solidFill>
          <a:ln>
            <a:noFill/>
          </a:ln>
          <a:effectLst>
            <a:outerShdw blurRad="508000" dist="127000" dir="42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endParaRPr lang="id-ID" sz="1800" dirty="0"/>
          </a:p>
        </p:txBody>
      </p:sp>
      <p:sp>
        <p:nvSpPr>
          <p:cNvPr id="8" name="矩形 7">
            <a:extLst>
              <a:ext uri="{FF2B5EF4-FFF2-40B4-BE49-F238E27FC236}">
                <a16:creationId xmlns:a16="http://schemas.microsoft.com/office/drawing/2014/main" id="{9A5303BC-35F7-4D83-A7A8-ACC863B557FB}"/>
              </a:ext>
            </a:extLst>
          </p:cNvPr>
          <p:cNvSpPr/>
          <p:nvPr/>
        </p:nvSpPr>
        <p:spPr>
          <a:xfrm>
            <a:off x="-3865" y="3978273"/>
            <a:ext cx="6489077" cy="144016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a:extLst>
              <a:ext uri="{FF2B5EF4-FFF2-40B4-BE49-F238E27FC236}">
                <a16:creationId xmlns:a16="http://schemas.microsoft.com/office/drawing/2014/main" id="{6A36CC24-114F-4B16-B6E1-B5B95CDA4B63}"/>
              </a:ext>
            </a:extLst>
          </p:cNvPr>
          <p:cNvSpPr/>
          <p:nvPr/>
        </p:nvSpPr>
        <p:spPr>
          <a:xfrm>
            <a:off x="2240" y="2497460"/>
            <a:ext cx="6481630" cy="1393209"/>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507" name="标题 2"/>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600" tIns="50800" rIns="101600" bIns="50800" numCol="1" anchor="ctr" anchorCtr="0" compatLnSpc="1">
            <a:prstTxWarp prst="textNoShape">
              <a:avLst/>
            </a:prstTxWarp>
          </a:bodyPr>
          <a:lstStyle/>
          <a:p>
            <a:pPr eaLnBrk="1" hangingPunct="1"/>
            <a:r>
              <a:rPr lang="zh-CN" altLang="en-US" dirty="0"/>
              <a:t>创建属于特定应用的数据库</a:t>
            </a:r>
            <a:endParaRPr dirty="0"/>
          </a:p>
        </p:txBody>
      </p:sp>
      <p:sp>
        <p:nvSpPr>
          <p:cNvPr id="4" name="Rectangle 5" descr="水滴">
            <a:extLst>
              <a:ext uri="{FF2B5EF4-FFF2-40B4-BE49-F238E27FC236}">
                <a16:creationId xmlns:a16="http://schemas.microsoft.com/office/drawing/2014/main" id="{F4CCC394-90FA-4ADE-8CE0-1FD7B13E996E}"/>
              </a:ext>
            </a:extLst>
          </p:cNvPr>
          <p:cNvSpPr>
            <a:spLocks noChangeArrowheads="1"/>
          </p:cNvSpPr>
          <p:nvPr/>
        </p:nvSpPr>
        <p:spPr bwMode="auto">
          <a:xfrm>
            <a:off x="719766" y="841276"/>
            <a:ext cx="8896738" cy="832857"/>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defTabSz="1014227" eaLnBrk="1" hangingPunct="1">
              <a:lnSpc>
                <a:spcPct val="130000"/>
              </a:lnSpc>
              <a:spcBef>
                <a:spcPct val="20000"/>
              </a:spcBef>
              <a:buSzPct val="80000"/>
              <a:buFont typeface="Wingdings" panose="05000000000000000000" pitchFamily="2" charset="2"/>
              <a:buChar char="l"/>
              <a:defRPr/>
            </a:pPr>
            <a:r>
              <a:rPr lang="zh-CN" altLang="en-US" sz="1800" dirty="0">
                <a:solidFill>
                  <a:schemeClr val="tx1">
                    <a:lumMod val="95000"/>
                    <a:lumOff val="5000"/>
                  </a:schemeClr>
                </a:solidFill>
                <a:latin typeface="微软雅黑" pitchFamily="34" charset="-122"/>
                <a:ea typeface="微软雅黑" pitchFamily="34" charset="-122"/>
              </a:rPr>
              <a:t>这个应用存储的数据库名字是啥？</a:t>
            </a:r>
            <a:endParaRPr lang="en-US" altLang="zh-CN" sz="1800" dirty="0">
              <a:solidFill>
                <a:schemeClr val="tx1">
                  <a:lumMod val="95000"/>
                  <a:lumOff val="5000"/>
                </a:schemeClr>
              </a:solidFill>
              <a:latin typeface="微软雅黑" pitchFamily="34" charset="-122"/>
              <a:ea typeface="微软雅黑" pitchFamily="34" charset="-122"/>
            </a:endParaRPr>
          </a:p>
          <a:p>
            <a:pPr marL="342900" indent="-342900" defTabSz="1014227" eaLnBrk="1" hangingPunct="1">
              <a:lnSpc>
                <a:spcPct val="130000"/>
              </a:lnSpc>
              <a:spcBef>
                <a:spcPct val="20000"/>
              </a:spcBef>
              <a:buSzPct val="80000"/>
              <a:buFont typeface="Wingdings" panose="05000000000000000000" pitchFamily="2" charset="2"/>
              <a:buChar char="l"/>
              <a:defRPr/>
            </a:pPr>
            <a:r>
              <a:rPr lang="zh-CN" altLang="en-US" sz="1800" dirty="0">
                <a:solidFill>
                  <a:schemeClr val="tx1">
                    <a:lumMod val="95000"/>
                    <a:lumOff val="5000"/>
                  </a:schemeClr>
                </a:solidFill>
                <a:latin typeface="微软雅黑" pitchFamily="34" charset="-122"/>
                <a:ea typeface="微软雅黑" pitchFamily="34" charset="-122"/>
              </a:rPr>
              <a:t>数据文件、日志文件存在磁盘什么地方？给它们多大存储空间呢？空间不够怎么办？</a:t>
            </a:r>
            <a:endParaRPr lang="en-US" altLang="zh-CN" sz="1800" dirty="0">
              <a:solidFill>
                <a:srgbClr val="FF0000"/>
              </a:solidFill>
              <a:latin typeface="微软雅黑" pitchFamily="34" charset="-122"/>
              <a:ea typeface="微软雅黑" pitchFamily="34" charset="-122"/>
            </a:endParaRPr>
          </a:p>
        </p:txBody>
      </p:sp>
      <p:sp>
        <p:nvSpPr>
          <p:cNvPr id="5" name="Rectangle 2">
            <a:extLst>
              <a:ext uri="{FF2B5EF4-FFF2-40B4-BE49-F238E27FC236}">
                <a16:creationId xmlns:a16="http://schemas.microsoft.com/office/drawing/2014/main" id="{983E5666-AECF-4F4A-A89D-B65D93F4D1FE}"/>
              </a:ext>
            </a:extLst>
          </p:cNvPr>
          <p:cNvSpPr>
            <a:spLocks noChangeArrowheads="1"/>
          </p:cNvSpPr>
          <p:nvPr/>
        </p:nvSpPr>
        <p:spPr bwMode="auto">
          <a:xfrm>
            <a:off x="399480" y="1929347"/>
            <a:ext cx="5833558" cy="35548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3200">
                <a:solidFill>
                  <a:schemeClr val="tx1"/>
                </a:solidFill>
                <a:latin typeface="Arial" pitchFamily="34" charset="0"/>
                <a:ea typeface="宋体" pitchFamily="2" charset="-122"/>
              </a:defRPr>
            </a:lvl1pPr>
            <a:lvl2pPr marL="742950" indent="-285750" eaLnBrk="0" hangingPunct="0">
              <a:defRPr sz="3200">
                <a:solidFill>
                  <a:schemeClr val="tx1"/>
                </a:solidFill>
                <a:latin typeface="Arial" pitchFamily="34" charset="0"/>
                <a:ea typeface="宋体" pitchFamily="2" charset="-122"/>
              </a:defRPr>
            </a:lvl2pPr>
            <a:lvl3pPr eaLnBrk="0" hangingPunct="0">
              <a:defRPr sz="3200">
                <a:solidFill>
                  <a:schemeClr val="tx1"/>
                </a:solidFill>
                <a:latin typeface="Arial" pitchFamily="34" charset="0"/>
                <a:ea typeface="宋体" pitchFamily="2" charset="-122"/>
              </a:defRPr>
            </a:lvl3pPr>
            <a:lvl4pPr marL="1600200" indent="-228600" eaLnBrk="0" hangingPunct="0">
              <a:defRPr sz="3200">
                <a:solidFill>
                  <a:schemeClr val="tx1"/>
                </a:solidFill>
                <a:latin typeface="Arial" pitchFamily="34" charset="0"/>
                <a:ea typeface="宋体" pitchFamily="2" charset="-122"/>
              </a:defRPr>
            </a:lvl4pPr>
            <a:lvl5pPr marL="2057400" indent="-228600" eaLnBrk="0" hangingPunct="0">
              <a:defRPr sz="3200">
                <a:solidFill>
                  <a:schemeClr val="tx1"/>
                </a:solidFill>
                <a:latin typeface="Arial" pitchFamily="34" charset="0"/>
                <a:ea typeface="宋体" pitchFamily="2" charset="-122"/>
              </a:defRPr>
            </a:lvl5pPr>
            <a:lvl6pPr marL="2514600" indent="-228600" algn="ctr" eaLnBrk="0" fontAlgn="base" hangingPunct="0">
              <a:spcBef>
                <a:spcPct val="20000"/>
              </a:spcBef>
              <a:spcAft>
                <a:spcPct val="0"/>
              </a:spcAft>
              <a:defRPr sz="3200">
                <a:solidFill>
                  <a:schemeClr val="tx1"/>
                </a:solidFill>
                <a:latin typeface="Arial" pitchFamily="34" charset="0"/>
                <a:ea typeface="宋体" pitchFamily="2" charset="-122"/>
              </a:defRPr>
            </a:lvl6pPr>
            <a:lvl7pPr marL="2971800" indent="-228600" algn="ctr" eaLnBrk="0" fontAlgn="base" hangingPunct="0">
              <a:spcBef>
                <a:spcPct val="20000"/>
              </a:spcBef>
              <a:spcAft>
                <a:spcPct val="0"/>
              </a:spcAft>
              <a:defRPr sz="3200">
                <a:solidFill>
                  <a:schemeClr val="tx1"/>
                </a:solidFill>
                <a:latin typeface="Arial" pitchFamily="34" charset="0"/>
                <a:ea typeface="宋体" pitchFamily="2" charset="-122"/>
              </a:defRPr>
            </a:lvl7pPr>
            <a:lvl8pPr marL="3429000" indent="-228600" algn="ctr" eaLnBrk="0" fontAlgn="base" hangingPunct="0">
              <a:spcBef>
                <a:spcPct val="20000"/>
              </a:spcBef>
              <a:spcAft>
                <a:spcPct val="0"/>
              </a:spcAft>
              <a:defRPr sz="3200">
                <a:solidFill>
                  <a:schemeClr val="tx1"/>
                </a:solidFill>
                <a:latin typeface="Arial" pitchFamily="34" charset="0"/>
                <a:ea typeface="宋体" pitchFamily="2" charset="-122"/>
              </a:defRPr>
            </a:lvl8pPr>
            <a:lvl9pPr marL="3886200" indent="-228600" algn="ctr" eaLnBrk="0" fontAlgn="base" hangingPunct="0">
              <a:spcBef>
                <a:spcPct val="20000"/>
              </a:spcBef>
              <a:spcAft>
                <a:spcPct val="0"/>
              </a:spcAft>
              <a:defRPr sz="3200">
                <a:solidFill>
                  <a:schemeClr val="tx1"/>
                </a:solidFill>
                <a:latin typeface="Arial" pitchFamily="34" charset="0"/>
                <a:ea typeface="宋体" pitchFamily="2" charset="-122"/>
              </a:defRPr>
            </a:lvl9pPr>
          </a:lstStyle>
          <a:p>
            <a:pPr eaLnBrk="1" hangingPunct="1">
              <a:defRPr/>
            </a:pPr>
            <a:r>
              <a:rPr kumimoji="1" lang="en-US" altLang="zh-CN" sz="1800" b="1" dirty="0">
                <a:latin typeface="Courier New" pitchFamily="49" charset="0"/>
              </a:rPr>
              <a:t>CREATE DATABASE Employee</a:t>
            </a:r>
          </a:p>
          <a:p>
            <a:pPr eaLnBrk="1" hangingPunct="1">
              <a:defRPr/>
            </a:pPr>
            <a:r>
              <a:rPr kumimoji="1" lang="en-US" altLang="zh-CN" sz="1800" b="1" dirty="0">
                <a:latin typeface="Courier New" pitchFamily="49" charset="0"/>
              </a:rPr>
              <a:t> </a:t>
            </a:r>
          </a:p>
          <a:p>
            <a:pPr eaLnBrk="1" hangingPunct="1">
              <a:defRPr/>
            </a:pPr>
            <a:r>
              <a:rPr kumimoji="1" lang="en-US" altLang="zh-CN" sz="1800" b="1" dirty="0">
                <a:latin typeface="Courier New" pitchFamily="49" charset="0"/>
              </a:rPr>
              <a:t>ON (NAME = </a:t>
            </a:r>
            <a:r>
              <a:rPr kumimoji="1" lang="en-US" altLang="zh-CN" sz="1800" b="1" dirty="0" err="1">
                <a:latin typeface="Courier New" pitchFamily="49" charset="0"/>
              </a:rPr>
              <a:t>Employee_dat</a:t>
            </a:r>
            <a:r>
              <a:rPr kumimoji="1" lang="en-US" altLang="zh-CN" sz="1800" b="1" dirty="0">
                <a:latin typeface="Courier New" pitchFamily="49" charset="0"/>
              </a:rPr>
              <a:t>, </a:t>
            </a:r>
          </a:p>
          <a:p>
            <a:pPr indent="449263" eaLnBrk="1" hangingPunct="1">
              <a:defRPr/>
            </a:pPr>
            <a:r>
              <a:rPr kumimoji="1" lang="en-US" altLang="zh-CN" sz="1800" b="1" dirty="0">
                <a:latin typeface="Courier New" pitchFamily="49" charset="0"/>
              </a:rPr>
              <a:t>FILENAME = ‘d:\</a:t>
            </a:r>
            <a:r>
              <a:rPr kumimoji="1" lang="en-US" altLang="zh-CN" sz="1800" b="1" dirty="0" err="1">
                <a:latin typeface="Courier New" pitchFamily="49" charset="0"/>
              </a:rPr>
              <a:t>empDB</a:t>
            </a:r>
            <a:r>
              <a:rPr kumimoji="1" lang="en-US" altLang="zh-CN" sz="1800" b="1" dirty="0">
                <a:latin typeface="Courier New" pitchFamily="49" charset="0"/>
              </a:rPr>
              <a:t>\</a:t>
            </a:r>
            <a:r>
              <a:rPr kumimoji="1" lang="en-US" altLang="zh-CN" sz="1800" b="1" dirty="0" err="1">
                <a:latin typeface="Courier New" pitchFamily="49" charset="0"/>
              </a:rPr>
              <a:t>Employeedat.mdf</a:t>
            </a:r>
            <a:r>
              <a:rPr kumimoji="1" lang="en-US" altLang="zh-CN" sz="1800" b="1" dirty="0">
                <a:latin typeface="Courier New" pitchFamily="49" charset="0"/>
              </a:rPr>
              <a:t>’,</a:t>
            </a:r>
          </a:p>
          <a:p>
            <a:pPr indent="449263" eaLnBrk="1" hangingPunct="1">
              <a:defRPr/>
            </a:pPr>
            <a:r>
              <a:rPr kumimoji="1" lang="en-US" altLang="zh-CN" sz="1800" b="1" dirty="0">
                <a:latin typeface="Courier New" pitchFamily="49" charset="0"/>
              </a:rPr>
              <a:t>SIZE = 10, </a:t>
            </a:r>
          </a:p>
          <a:p>
            <a:pPr indent="449263" eaLnBrk="1" hangingPunct="1">
              <a:defRPr/>
            </a:pPr>
            <a:r>
              <a:rPr kumimoji="1" lang="en-US" altLang="zh-CN" sz="1800" b="1" dirty="0">
                <a:latin typeface="Courier New" pitchFamily="49" charset="0"/>
              </a:rPr>
              <a:t>MAXSIZE = 50,</a:t>
            </a:r>
          </a:p>
          <a:p>
            <a:pPr indent="449263" eaLnBrk="1" hangingPunct="1">
              <a:defRPr/>
            </a:pPr>
            <a:r>
              <a:rPr kumimoji="1" lang="en-US" altLang="zh-CN" sz="1800" b="1" dirty="0">
                <a:latin typeface="Courier New" pitchFamily="49" charset="0"/>
              </a:rPr>
              <a:t>FILEGROWTH = 5 ) </a:t>
            </a:r>
          </a:p>
          <a:p>
            <a:pPr eaLnBrk="1" hangingPunct="1">
              <a:lnSpc>
                <a:spcPct val="150000"/>
              </a:lnSpc>
              <a:defRPr/>
            </a:pPr>
            <a:r>
              <a:rPr kumimoji="1" lang="en-US" altLang="zh-CN" sz="1800" b="1" dirty="0">
                <a:latin typeface="Courier New" pitchFamily="49" charset="0"/>
              </a:rPr>
              <a:t>LOG ON (NAME = '</a:t>
            </a:r>
            <a:r>
              <a:rPr kumimoji="1" lang="en-US" altLang="zh-CN" sz="1800" b="1" dirty="0" err="1">
                <a:latin typeface="Courier New" pitchFamily="49" charset="0"/>
              </a:rPr>
              <a:t>Employee_log</a:t>
            </a:r>
            <a:r>
              <a:rPr kumimoji="1" lang="en-US" altLang="zh-CN" sz="1800" b="1" dirty="0">
                <a:latin typeface="Courier New" pitchFamily="49" charset="0"/>
              </a:rPr>
              <a:t>’, </a:t>
            </a:r>
          </a:p>
          <a:p>
            <a:pPr eaLnBrk="1" hangingPunct="1">
              <a:defRPr/>
            </a:pPr>
            <a:r>
              <a:rPr kumimoji="1" lang="en-US" altLang="zh-CN" sz="1800" b="1" dirty="0">
                <a:latin typeface="Courier New" pitchFamily="49" charset="0"/>
              </a:rPr>
              <a:t>   FILENAME = ‘d:\empDB\Employeelog.ldf’,</a:t>
            </a:r>
          </a:p>
          <a:p>
            <a:pPr eaLnBrk="1" hangingPunct="1">
              <a:defRPr/>
            </a:pPr>
            <a:r>
              <a:rPr kumimoji="1" lang="en-US" altLang="zh-CN" sz="1800" b="1" dirty="0">
                <a:latin typeface="Courier New" pitchFamily="49" charset="0"/>
              </a:rPr>
              <a:t>   SIZE = 5MB,</a:t>
            </a:r>
          </a:p>
          <a:p>
            <a:pPr eaLnBrk="1" hangingPunct="1">
              <a:defRPr/>
            </a:pPr>
            <a:r>
              <a:rPr kumimoji="1" lang="en-US" altLang="zh-CN" sz="1800" b="1" dirty="0">
                <a:latin typeface="Courier New" pitchFamily="49" charset="0"/>
              </a:rPr>
              <a:t>   MAXSIZE = 25MB, </a:t>
            </a:r>
          </a:p>
          <a:p>
            <a:pPr eaLnBrk="1" hangingPunct="1">
              <a:defRPr/>
            </a:pPr>
            <a:r>
              <a:rPr kumimoji="1" lang="en-US" altLang="zh-CN" sz="1800" b="1" dirty="0">
                <a:latin typeface="Courier New" pitchFamily="49" charset="0"/>
              </a:rPr>
              <a:t>   FILEGROWTH = 5MB )</a:t>
            </a:r>
          </a:p>
        </p:txBody>
      </p:sp>
      <p:sp>
        <p:nvSpPr>
          <p:cNvPr id="9" name="Rectangle 5" descr="水滴">
            <a:extLst>
              <a:ext uri="{FF2B5EF4-FFF2-40B4-BE49-F238E27FC236}">
                <a16:creationId xmlns:a16="http://schemas.microsoft.com/office/drawing/2014/main" id="{2775BA25-5111-4C46-AE95-98E7230E1446}"/>
              </a:ext>
            </a:extLst>
          </p:cNvPr>
          <p:cNvSpPr>
            <a:spLocks noChangeArrowheads="1"/>
          </p:cNvSpPr>
          <p:nvPr/>
        </p:nvSpPr>
        <p:spPr bwMode="auto">
          <a:xfrm>
            <a:off x="7299993" y="1885123"/>
            <a:ext cx="2131978" cy="381258"/>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1014227" eaLnBrk="1" hangingPunct="1">
              <a:lnSpc>
                <a:spcPct val="130000"/>
              </a:lnSpc>
              <a:spcBef>
                <a:spcPct val="20000"/>
              </a:spcBef>
              <a:buSzPct val="80000"/>
              <a:defRPr/>
            </a:pPr>
            <a:r>
              <a:rPr lang="zh-CN" altLang="en-US" sz="1600" dirty="0">
                <a:solidFill>
                  <a:schemeClr val="tx1">
                    <a:lumMod val="95000"/>
                    <a:lumOff val="5000"/>
                  </a:schemeClr>
                </a:solidFill>
                <a:latin typeface="微软雅黑" pitchFamily="34" charset="-122"/>
                <a:ea typeface="微软雅黑" pitchFamily="34" charset="-122"/>
              </a:rPr>
              <a:t>应用数据库的名字</a:t>
            </a:r>
            <a:endParaRPr lang="en-US" altLang="zh-CN" sz="1600" dirty="0">
              <a:solidFill>
                <a:schemeClr val="tx1">
                  <a:lumMod val="95000"/>
                  <a:lumOff val="5000"/>
                </a:schemeClr>
              </a:solidFill>
              <a:latin typeface="微软雅黑" pitchFamily="34" charset="-122"/>
              <a:ea typeface="微软雅黑" pitchFamily="34" charset="-122"/>
            </a:endParaRPr>
          </a:p>
        </p:txBody>
      </p:sp>
      <p:cxnSp>
        <p:nvCxnSpPr>
          <p:cNvPr id="10" name="直接箭头连接符 9">
            <a:extLst>
              <a:ext uri="{FF2B5EF4-FFF2-40B4-BE49-F238E27FC236}">
                <a16:creationId xmlns:a16="http://schemas.microsoft.com/office/drawing/2014/main" id="{9F05896F-6452-4346-920A-63099223C950}"/>
              </a:ext>
            </a:extLst>
          </p:cNvPr>
          <p:cNvCxnSpPr/>
          <p:nvPr/>
        </p:nvCxnSpPr>
        <p:spPr>
          <a:xfrm flipH="1">
            <a:off x="3927872" y="2110483"/>
            <a:ext cx="3240360" cy="0"/>
          </a:xfrm>
          <a:prstGeom prst="straightConnector1">
            <a:avLst/>
          </a:prstGeom>
          <a:ln>
            <a:headEnd type="oval"/>
            <a:tailEnd type="triangle"/>
          </a:ln>
        </p:spPr>
        <p:style>
          <a:lnRef idx="1">
            <a:schemeClr val="accent1"/>
          </a:lnRef>
          <a:fillRef idx="0">
            <a:schemeClr val="accent1"/>
          </a:fillRef>
          <a:effectRef idx="0">
            <a:schemeClr val="accent1"/>
          </a:effectRef>
          <a:fontRef idx="minor">
            <a:schemeClr val="tx1"/>
          </a:fontRef>
        </p:style>
      </p:cxnSp>
      <p:sp>
        <p:nvSpPr>
          <p:cNvPr id="12" name="Rectangle 5" descr="水滴">
            <a:extLst>
              <a:ext uri="{FF2B5EF4-FFF2-40B4-BE49-F238E27FC236}">
                <a16:creationId xmlns:a16="http://schemas.microsoft.com/office/drawing/2014/main" id="{08A7EB0A-8988-4EDF-8E81-5B149363C296}"/>
              </a:ext>
            </a:extLst>
          </p:cNvPr>
          <p:cNvSpPr>
            <a:spLocks noChangeArrowheads="1"/>
          </p:cNvSpPr>
          <p:nvPr/>
        </p:nvSpPr>
        <p:spPr bwMode="auto">
          <a:xfrm>
            <a:off x="7268502" y="2539740"/>
            <a:ext cx="475794" cy="1384995"/>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1014227" eaLnBrk="1" hangingPunct="1">
              <a:spcBef>
                <a:spcPct val="20000"/>
              </a:spcBef>
              <a:buSzPct val="80000"/>
              <a:defRPr/>
            </a:pPr>
            <a:r>
              <a:rPr lang="zh-CN" altLang="en-US" sz="1400" dirty="0">
                <a:solidFill>
                  <a:schemeClr val="tx1">
                    <a:lumMod val="95000"/>
                    <a:lumOff val="5000"/>
                  </a:schemeClr>
                </a:solidFill>
                <a:latin typeface="微软雅黑" pitchFamily="34" charset="-122"/>
                <a:ea typeface="微软雅黑" pitchFamily="34" charset="-122"/>
              </a:rPr>
              <a:t>数据文件定义</a:t>
            </a:r>
            <a:endParaRPr lang="en-US" altLang="zh-CN" sz="1400" dirty="0">
              <a:solidFill>
                <a:schemeClr val="tx1">
                  <a:lumMod val="95000"/>
                  <a:lumOff val="5000"/>
                </a:schemeClr>
              </a:solidFill>
              <a:latin typeface="微软雅黑" pitchFamily="34" charset="-122"/>
              <a:ea typeface="微软雅黑" pitchFamily="34" charset="-122"/>
            </a:endParaRPr>
          </a:p>
        </p:txBody>
      </p:sp>
      <p:sp>
        <p:nvSpPr>
          <p:cNvPr id="13" name="Rectangle 5" descr="水滴">
            <a:extLst>
              <a:ext uri="{FF2B5EF4-FFF2-40B4-BE49-F238E27FC236}">
                <a16:creationId xmlns:a16="http://schemas.microsoft.com/office/drawing/2014/main" id="{74CC7930-2BB8-49BB-A37D-F60881753683}"/>
              </a:ext>
            </a:extLst>
          </p:cNvPr>
          <p:cNvSpPr>
            <a:spLocks noChangeArrowheads="1"/>
          </p:cNvSpPr>
          <p:nvPr/>
        </p:nvSpPr>
        <p:spPr bwMode="auto">
          <a:xfrm>
            <a:off x="7299852" y="4024937"/>
            <a:ext cx="351058" cy="1384995"/>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a:spAutoFit/>
          </a:bodyPr>
          <a:lstStyle/>
          <a:p>
            <a:pPr defTabSz="1014227" eaLnBrk="1" hangingPunct="1">
              <a:spcBef>
                <a:spcPct val="20000"/>
              </a:spcBef>
              <a:buSzPct val="80000"/>
            </a:pPr>
            <a:r>
              <a:rPr lang="zh-CN" altLang="en-US" sz="1400" dirty="0">
                <a:solidFill>
                  <a:schemeClr val="tx1">
                    <a:lumMod val="95000"/>
                    <a:lumOff val="5000"/>
                  </a:schemeClr>
                </a:solidFill>
                <a:latin typeface="微软雅黑" pitchFamily="34" charset="-122"/>
                <a:ea typeface="微软雅黑" pitchFamily="34" charset="-122"/>
              </a:rPr>
              <a:t>日志文件定义</a:t>
            </a:r>
            <a:endParaRPr lang="en-US" altLang="zh-CN" sz="1400" dirty="0">
              <a:solidFill>
                <a:schemeClr val="tx1">
                  <a:lumMod val="95000"/>
                  <a:lumOff val="5000"/>
                </a:schemeClr>
              </a:solidFill>
              <a:latin typeface="微软雅黑" pitchFamily="34" charset="-122"/>
              <a:ea typeface="微软雅黑" pitchFamily="34" charset="-122"/>
            </a:endParaRPr>
          </a:p>
        </p:txBody>
      </p:sp>
      <p:grpSp>
        <p:nvGrpSpPr>
          <p:cNvPr id="11" name="组合 10">
            <a:extLst>
              <a:ext uri="{FF2B5EF4-FFF2-40B4-BE49-F238E27FC236}">
                <a16:creationId xmlns:a16="http://schemas.microsoft.com/office/drawing/2014/main" id="{19A297DE-654C-4D40-BA3D-5BB8167826D2}"/>
              </a:ext>
            </a:extLst>
          </p:cNvPr>
          <p:cNvGrpSpPr/>
          <p:nvPr/>
        </p:nvGrpSpPr>
        <p:grpSpPr>
          <a:xfrm>
            <a:off x="7772558" y="2499216"/>
            <a:ext cx="1699930" cy="1393209"/>
            <a:chOff x="7240240" y="2499216"/>
            <a:chExt cx="1483906" cy="1393209"/>
          </a:xfrm>
        </p:grpSpPr>
        <p:sp>
          <p:nvSpPr>
            <p:cNvPr id="15" name="矩形 14">
              <a:extLst>
                <a:ext uri="{FF2B5EF4-FFF2-40B4-BE49-F238E27FC236}">
                  <a16:creationId xmlns:a16="http://schemas.microsoft.com/office/drawing/2014/main" id="{0895704D-1005-46C6-9F2B-D8B9CFF96010}"/>
                </a:ext>
              </a:extLst>
            </p:cNvPr>
            <p:cNvSpPr/>
            <p:nvPr/>
          </p:nvSpPr>
          <p:spPr>
            <a:xfrm>
              <a:off x="7240240" y="2499216"/>
              <a:ext cx="1393059" cy="139320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Rectangle 5" descr="水滴">
              <a:extLst>
                <a:ext uri="{FF2B5EF4-FFF2-40B4-BE49-F238E27FC236}">
                  <a16:creationId xmlns:a16="http://schemas.microsoft.com/office/drawing/2014/main" id="{99E1BCDE-92B4-4368-880A-C27476BDD1CA}"/>
                </a:ext>
              </a:extLst>
            </p:cNvPr>
            <p:cNvSpPr>
              <a:spLocks noChangeArrowheads="1"/>
            </p:cNvSpPr>
            <p:nvPr/>
          </p:nvSpPr>
          <p:spPr bwMode="auto">
            <a:xfrm>
              <a:off x="7240240" y="2528456"/>
              <a:ext cx="1483906" cy="1341906"/>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defTabSz="1014227" eaLnBrk="1" hangingPunct="1">
                <a:spcBef>
                  <a:spcPct val="20000"/>
                </a:spcBef>
                <a:buSzPct val="80000"/>
                <a:buFont typeface="Arial" panose="020B0604020202020204" pitchFamily="34" charset="0"/>
                <a:buChar char="•"/>
                <a:defRPr/>
              </a:pPr>
              <a:r>
                <a:rPr lang="zh-CN" altLang="en-US" sz="1400" dirty="0">
                  <a:solidFill>
                    <a:schemeClr val="tx1">
                      <a:lumMod val="95000"/>
                      <a:lumOff val="5000"/>
                    </a:schemeClr>
                  </a:solidFill>
                  <a:latin typeface="楷体" panose="02010609060101010101" pitchFamily="49" charset="-122"/>
                  <a:ea typeface="楷体" panose="02010609060101010101" pitchFamily="49" charset="-122"/>
                </a:rPr>
                <a:t>数据文件名字</a:t>
              </a:r>
              <a:endParaRPr lang="en-US" altLang="zh-CN" sz="1400" dirty="0">
                <a:solidFill>
                  <a:schemeClr val="tx1">
                    <a:lumMod val="95000"/>
                    <a:lumOff val="5000"/>
                  </a:schemeClr>
                </a:solidFill>
                <a:latin typeface="楷体" panose="02010609060101010101" pitchFamily="49" charset="-122"/>
                <a:ea typeface="楷体" panose="02010609060101010101" pitchFamily="49" charset="-122"/>
              </a:endParaRPr>
            </a:p>
            <a:p>
              <a:pPr marL="285750" indent="-285750" defTabSz="1014227" eaLnBrk="1" hangingPunct="1">
                <a:spcBef>
                  <a:spcPct val="20000"/>
                </a:spcBef>
                <a:buSzPct val="80000"/>
                <a:buFont typeface="Arial" panose="020B0604020202020204" pitchFamily="34" charset="0"/>
                <a:buChar char="•"/>
                <a:defRPr/>
              </a:pPr>
              <a:r>
                <a:rPr lang="zh-CN" altLang="en-US" sz="1400" dirty="0">
                  <a:solidFill>
                    <a:schemeClr val="tx1">
                      <a:lumMod val="95000"/>
                      <a:lumOff val="5000"/>
                    </a:schemeClr>
                  </a:solidFill>
                  <a:latin typeface="楷体" panose="02010609060101010101" pitchFamily="49" charset="-122"/>
                  <a:ea typeface="楷体" panose="02010609060101010101" pitchFamily="49" charset="-122"/>
                </a:rPr>
                <a:t>物理文件名</a:t>
              </a:r>
              <a:endParaRPr lang="en-US" altLang="zh-CN" sz="1400" dirty="0">
                <a:solidFill>
                  <a:schemeClr val="tx1">
                    <a:lumMod val="95000"/>
                    <a:lumOff val="5000"/>
                  </a:schemeClr>
                </a:solidFill>
                <a:latin typeface="楷体" panose="02010609060101010101" pitchFamily="49" charset="-122"/>
                <a:ea typeface="楷体" panose="02010609060101010101" pitchFamily="49" charset="-122"/>
              </a:endParaRPr>
            </a:p>
            <a:p>
              <a:pPr marL="285750" indent="-285750" defTabSz="1014227" eaLnBrk="1" hangingPunct="1">
                <a:spcBef>
                  <a:spcPct val="20000"/>
                </a:spcBef>
                <a:buSzPct val="80000"/>
                <a:buFont typeface="Arial" panose="020B0604020202020204" pitchFamily="34" charset="0"/>
                <a:buChar char="•"/>
                <a:defRPr/>
              </a:pPr>
              <a:r>
                <a:rPr lang="zh-CN" altLang="en-US" sz="1400" dirty="0">
                  <a:solidFill>
                    <a:schemeClr val="tx1">
                      <a:lumMod val="95000"/>
                      <a:lumOff val="5000"/>
                    </a:schemeClr>
                  </a:solidFill>
                  <a:latin typeface="楷体" panose="02010609060101010101" pitchFamily="49" charset="-122"/>
                  <a:ea typeface="楷体" panose="02010609060101010101" pitchFamily="49" charset="-122"/>
                </a:rPr>
                <a:t>初始大小</a:t>
              </a:r>
              <a:endParaRPr lang="en-US" altLang="zh-CN" sz="1400" dirty="0">
                <a:solidFill>
                  <a:schemeClr val="tx1">
                    <a:lumMod val="95000"/>
                    <a:lumOff val="5000"/>
                  </a:schemeClr>
                </a:solidFill>
                <a:latin typeface="楷体" panose="02010609060101010101" pitchFamily="49" charset="-122"/>
                <a:ea typeface="楷体" panose="02010609060101010101" pitchFamily="49" charset="-122"/>
              </a:endParaRPr>
            </a:p>
            <a:p>
              <a:pPr marL="285750" indent="-285750" defTabSz="1014227" eaLnBrk="1" hangingPunct="1">
                <a:spcBef>
                  <a:spcPct val="20000"/>
                </a:spcBef>
                <a:buSzPct val="80000"/>
                <a:buFont typeface="Arial" panose="020B0604020202020204" pitchFamily="34" charset="0"/>
                <a:buChar char="•"/>
                <a:defRPr/>
              </a:pPr>
              <a:r>
                <a:rPr lang="zh-CN" altLang="en-US" sz="1400" dirty="0">
                  <a:solidFill>
                    <a:schemeClr val="tx1">
                      <a:lumMod val="95000"/>
                      <a:lumOff val="5000"/>
                    </a:schemeClr>
                  </a:solidFill>
                  <a:latin typeface="楷体" panose="02010609060101010101" pitchFamily="49" charset="-122"/>
                  <a:ea typeface="楷体" panose="02010609060101010101" pitchFamily="49" charset="-122"/>
                </a:rPr>
                <a:t>最大大小</a:t>
              </a:r>
              <a:endParaRPr lang="en-US" altLang="zh-CN" sz="1400" dirty="0">
                <a:solidFill>
                  <a:schemeClr val="tx1">
                    <a:lumMod val="95000"/>
                    <a:lumOff val="5000"/>
                  </a:schemeClr>
                </a:solidFill>
                <a:latin typeface="楷体" panose="02010609060101010101" pitchFamily="49" charset="-122"/>
                <a:ea typeface="楷体" panose="02010609060101010101" pitchFamily="49" charset="-122"/>
              </a:endParaRPr>
            </a:p>
            <a:p>
              <a:pPr marL="285750" indent="-285750" defTabSz="1014227" eaLnBrk="1" hangingPunct="1">
                <a:spcBef>
                  <a:spcPct val="20000"/>
                </a:spcBef>
                <a:buSzPct val="80000"/>
                <a:buFont typeface="Arial" panose="020B0604020202020204" pitchFamily="34" charset="0"/>
                <a:buChar char="•"/>
                <a:defRPr/>
              </a:pPr>
              <a:r>
                <a:rPr lang="zh-CN" altLang="en-US" sz="1400" dirty="0">
                  <a:solidFill>
                    <a:schemeClr val="tx1">
                      <a:lumMod val="95000"/>
                      <a:lumOff val="5000"/>
                    </a:schemeClr>
                  </a:solidFill>
                  <a:latin typeface="楷体" panose="02010609060101010101" pitchFamily="49" charset="-122"/>
                  <a:ea typeface="楷体" panose="02010609060101010101" pitchFamily="49" charset="-122"/>
                </a:rPr>
                <a:t>文件增长方式</a:t>
              </a:r>
              <a:endParaRPr lang="en-US" altLang="zh-CN" sz="1400" dirty="0">
                <a:solidFill>
                  <a:schemeClr val="tx1">
                    <a:lumMod val="95000"/>
                    <a:lumOff val="5000"/>
                  </a:schemeClr>
                </a:solidFill>
                <a:latin typeface="楷体" panose="02010609060101010101" pitchFamily="49" charset="-122"/>
                <a:ea typeface="楷体" panose="02010609060101010101" pitchFamily="49" charset="-122"/>
              </a:endParaRPr>
            </a:p>
          </p:txBody>
        </p:sp>
      </p:grpSp>
      <p:cxnSp>
        <p:nvCxnSpPr>
          <p:cNvPr id="20" name="直接箭头连接符 19">
            <a:extLst>
              <a:ext uri="{FF2B5EF4-FFF2-40B4-BE49-F238E27FC236}">
                <a16:creationId xmlns:a16="http://schemas.microsoft.com/office/drawing/2014/main" id="{E0265428-ABFF-40F5-B71C-F12376757B21}"/>
              </a:ext>
            </a:extLst>
          </p:cNvPr>
          <p:cNvCxnSpPr>
            <a:cxnSpLocks/>
          </p:cNvCxnSpPr>
          <p:nvPr/>
        </p:nvCxnSpPr>
        <p:spPr>
          <a:xfrm flipH="1">
            <a:off x="6376144" y="3194064"/>
            <a:ext cx="792088" cy="0"/>
          </a:xfrm>
          <a:prstGeom prst="straightConnector1">
            <a:avLst/>
          </a:prstGeom>
          <a:ln>
            <a:headEnd type="oval"/>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a:extLst>
              <a:ext uri="{FF2B5EF4-FFF2-40B4-BE49-F238E27FC236}">
                <a16:creationId xmlns:a16="http://schemas.microsoft.com/office/drawing/2014/main" id="{FD157468-361C-46EA-83C0-2B861737EBCE}"/>
              </a:ext>
            </a:extLst>
          </p:cNvPr>
          <p:cNvCxnSpPr>
            <a:cxnSpLocks/>
          </p:cNvCxnSpPr>
          <p:nvPr/>
        </p:nvCxnSpPr>
        <p:spPr>
          <a:xfrm flipH="1">
            <a:off x="6376144" y="4680522"/>
            <a:ext cx="832437" cy="0"/>
          </a:xfrm>
          <a:prstGeom prst="straightConnector1">
            <a:avLst/>
          </a:prstGeom>
          <a:ln>
            <a:headEnd type="ova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9249311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4"/>
                                        </p:tgtEl>
                                        <p:attrNameLst>
                                          <p:attrName>ppt_y</p:attrName>
                                        </p:attrNameLst>
                                      </p:cBhvr>
                                      <p:tavLst>
                                        <p:tav tm="0" fmla="#ppt_y+(sin(-2*pi*(1-$))*-#ppt_x+cos(-2*pi*(1-$))*(1-#ppt_y))*(1-$)">
                                          <p:val>
                                            <p:fltVal val="0"/>
                                          </p:val>
                                        </p:tav>
                                        <p:tav tm="100000">
                                          <p:val>
                                            <p:fltVal val="1"/>
                                          </p:val>
                                        </p:tav>
                                      </p:tavLst>
                                    </p:anim>
                                  </p:childTnLst>
                                </p:cTn>
                              </p:par>
                            </p:childTnLst>
                          </p:cTn>
                        </p:par>
                        <p:par>
                          <p:cTn id="11" fill="hold">
                            <p:stCondLst>
                              <p:cond delay="1000"/>
                            </p:stCondLst>
                            <p:childTnLst>
                              <p:par>
                                <p:cTn id="12" presetID="15" presetClass="entr" presetSubtype="0" fill="hold" grpId="0" nodeType="afterEffect">
                                  <p:stCondLst>
                                    <p:cond delay="0"/>
                                  </p:stCondLst>
                                  <p:childTnLst>
                                    <p:set>
                                      <p:cBhvr>
                                        <p:cTn id="13" dur="1" fill="hold">
                                          <p:stCondLst>
                                            <p:cond delay="0"/>
                                          </p:stCondLst>
                                        </p:cTn>
                                        <p:tgtEl>
                                          <p:spTgt spid="9"/>
                                        </p:tgtEl>
                                        <p:attrNameLst>
                                          <p:attrName>style.visibility</p:attrName>
                                        </p:attrNameLst>
                                      </p:cBhvr>
                                      <p:to>
                                        <p:strVal val="visible"/>
                                      </p:to>
                                    </p:set>
                                    <p:anim calcmode="lin" valueType="num">
                                      <p:cBhvr>
                                        <p:cTn id="14" dur="1000" fill="hold"/>
                                        <p:tgtEl>
                                          <p:spTgt spid="9"/>
                                        </p:tgtEl>
                                        <p:attrNameLst>
                                          <p:attrName>ppt_w</p:attrName>
                                        </p:attrNameLst>
                                      </p:cBhvr>
                                      <p:tavLst>
                                        <p:tav tm="0">
                                          <p:val>
                                            <p:fltVal val="0"/>
                                          </p:val>
                                        </p:tav>
                                        <p:tav tm="100000">
                                          <p:val>
                                            <p:strVal val="#ppt_w"/>
                                          </p:val>
                                        </p:tav>
                                      </p:tavLst>
                                    </p:anim>
                                    <p:anim calcmode="lin" valueType="num">
                                      <p:cBhvr>
                                        <p:cTn id="15" dur="1000" fill="hold"/>
                                        <p:tgtEl>
                                          <p:spTgt spid="9"/>
                                        </p:tgtEl>
                                        <p:attrNameLst>
                                          <p:attrName>ppt_h</p:attrName>
                                        </p:attrNameLst>
                                      </p:cBhvr>
                                      <p:tavLst>
                                        <p:tav tm="0">
                                          <p:val>
                                            <p:fltVal val="0"/>
                                          </p:val>
                                        </p:tav>
                                        <p:tav tm="100000">
                                          <p:val>
                                            <p:strVal val="#ppt_h"/>
                                          </p:val>
                                        </p:tav>
                                      </p:tavLst>
                                    </p:anim>
                                    <p:anim calcmode="lin" valueType="num">
                                      <p:cBhvr>
                                        <p:cTn id="16" dur="1000" fill="hold"/>
                                        <p:tgtEl>
                                          <p:spTgt spid="9"/>
                                        </p:tgtEl>
                                        <p:attrNameLst>
                                          <p:attrName>ppt_x</p:attrName>
                                        </p:attrNameLst>
                                      </p:cBhvr>
                                      <p:tavLst>
                                        <p:tav tm="0" fmla="#ppt_x+(cos(-2*pi*(1-$))*-#ppt_x-sin(-2*pi*(1-$))*(1-#ppt_y))*(1-$)">
                                          <p:val>
                                            <p:fltVal val="0"/>
                                          </p:val>
                                        </p:tav>
                                        <p:tav tm="100000">
                                          <p:val>
                                            <p:fltVal val="1"/>
                                          </p:val>
                                        </p:tav>
                                      </p:tavLst>
                                    </p:anim>
                                    <p:anim calcmode="lin" valueType="num">
                                      <p:cBhvr>
                                        <p:cTn id="17" dur="1000" fill="hold"/>
                                        <p:tgtEl>
                                          <p:spTgt spid="9"/>
                                        </p:tgtEl>
                                        <p:attrNameLst>
                                          <p:attrName>ppt_y</p:attrName>
                                        </p:attrNameLst>
                                      </p:cBhvr>
                                      <p:tavLst>
                                        <p:tav tm="0" fmla="#ppt_y+(sin(-2*pi*(1-$))*-#ppt_x+cos(-2*pi*(1-$))*(1-#ppt_y))*(1-$)">
                                          <p:val>
                                            <p:fltVal val="0"/>
                                          </p:val>
                                        </p:tav>
                                        <p:tav tm="100000">
                                          <p:val>
                                            <p:fltVal val="1"/>
                                          </p:val>
                                        </p:tav>
                                      </p:tavLst>
                                    </p:anim>
                                  </p:childTnLst>
                                </p:cTn>
                              </p:par>
                            </p:childTnLst>
                          </p:cTn>
                        </p:par>
                        <p:par>
                          <p:cTn id="18" fill="hold">
                            <p:stCondLst>
                              <p:cond delay="2000"/>
                            </p:stCondLst>
                            <p:childTnLst>
                              <p:par>
                                <p:cTn id="19" presetID="15" presetClass="entr" presetSubtype="0" fill="hold" grpId="0" nodeType="afterEffect">
                                  <p:stCondLst>
                                    <p:cond delay="0"/>
                                  </p:stCondLst>
                                  <p:childTnLst>
                                    <p:set>
                                      <p:cBhvr>
                                        <p:cTn id="20" dur="1" fill="hold">
                                          <p:stCondLst>
                                            <p:cond delay="0"/>
                                          </p:stCondLst>
                                        </p:cTn>
                                        <p:tgtEl>
                                          <p:spTgt spid="12"/>
                                        </p:tgtEl>
                                        <p:attrNameLst>
                                          <p:attrName>style.visibility</p:attrName>
                                        </p:attrNameLst>
                                      </p:cBhvr>
                                      <p:to>
                                        <p:strVal val="visible"/>
                                      </p:to>
                                    </p:set>
                                    <p:anim calcmode="lin" valueType="num">
                                      <p:cBhvr>
                                        <p:cTn id="21" dur="1000" fill="hold"/>
                                        <p:tgtEl>
                                          <p:spTgt spid="12"/>
                                        </p:tgtEl>
                                        <p:attrNameLst>
                                          <p:attrName>ppt_w</p:attrName>
                                        </p:attrNameLst>
                                      </p:cBhvr>
                                      <p:tavLst>
                                        <p:tav tm="0">
                                          <p:val>
                                            <p:fltVal val="0"/>
                                          </p:val>
                                        </p:tav>
                                        <p:tav tm="100000">
                                          <p:val>
                                            <p:strVal val="#ppt_w"/>
                                          </p:val>
                                        </p:tav>
                                      </p:tavLst>
                                    </p:anim>
                                    <p:anim calcmode="lin" valueType="num">
                                      <p:cBhvr>
                                        <p:cTn id="22" dur="1000" fill="hold"/>
                                        <p:tgtEl>
                                          <p:spTgt spid="12"/>
                                        </p:tgtEl>
                                        <p:attrNameLst>
                                          <p:attrName>ppt_h</p:attrName>
                                        </p:attrNameLst>
                                      </p:cBhvr>
                                      <p:tavLst>
                                        <p:tav tm="0">
                                          <p:val>
                                            <p:fltVal val="0"/>
                                          </p:val>
                                        </p:tav>
                                        <p:tav tm="100000">
                                          <p:val>
                                            <p:strVal val="#ppt_h"/>
                                          </p:val>
                                        </p:tav>
                                      </p:tavLst>
                                    </p:anim>
                                    <p:anim calcmode="lin" valueType="num">
                                      <p:cBhvr>
                                        <p:cTn id="23" dur="1000" fill="hold"/>
                                        <p:tgtEl>
                                          <p:spTgt spid="12"/>
                                        </p:tgtEl>
                                        <p:attrNameLst>
                                          <p:attrName>ppt_x</p:attrName>
                                        </p:attrNameLst>
                                      </p:cBhvr>
                                      <p:tavLst>
                                        <p:tav tm="0" fmla="#ppt_x+(cos(-2*pi*(1-$))*-#ppt_x-sin(-2*pi*(1-$))*(1-#ppt_y))*(1-$)">
                                          <p:val>
                                            <p:fltVal val="0"/>
                                          </p:val>
                                        </p:tav>
                                        <p:tav tm="100000">
                                          <p:val>
                                            <p:fltVal val="1"/>
                                          </p:val>
                                        </p:tav>
                                      </p:tavLst>
                                    </p:anim>
                                    <p:anim calcmode="lin" valueType="num">
                                      <p:cBhvr>
                                        <p:cTn id="24" dur="1000" fill="hold"/>
                                        <p:tgtEl>
                                          <p:spTgt spid="12"/>
                                        </p:tgtEl>
                                        <p:attrNameLst>
                                          <p:attrName>ppt_y</p:attrName>
                                        </p:attrNameLst>
                                      </p:cBhvr>
                                      <p:tavLst>
                                        <p:tav tm="0" fmla="#ppt_y+(sin(-2*pi*(1-$))*-#ppt_x+cos(-2*pi*(1-$))*(1-#ppt_y))*(1-$)">
                                          <p:val>
                                            <p:fltVal val="0"/>
                                          </p:val>
                                        </p:tav>
                                        <p:tav tm="100000">
                                          <p:val>
                                            <p:fltVal val="1"/>
                                          </p:val>
                                        </p:tav>
                                      </p:tavLst>
                                    </p:anim>
                                  </p:childTnLst>
                                </p:cTn>
                              </p:par>
                            </p:childTnLst>
                          </p:cTn>
                        </p:par>
                        <p:par>
                          <p:cTn id="25" fill="hold">
                            <p:stCondLst>
                              <p:cond delay="3000"/>
                            </p:stCondLst>
                            <p:childTnLst>
                              <p:par>
                                <p:cTn id="26" presetID="15" presetClass="entr" presetSubtype="0" fill="hold" grpId="0" nodeType="afterEffect">
                                  <p:stCondLst>
                                    <p:cond delay="0"/>
                                  </p:stCondLst>
                                  <p:childTnLst>
                                    <p:set>
                                      <p:cBhvr>
                                        <p:cTn id="27" dur="1" fill="hold">
                                          <p:stCondLst>
                                            <p:cond delay="0"/>
                                          </p:stCondLst>
                                        </p:cTn>
                                        <p:tgtEl>
                                          <p:spTgt spid="13"/>
                                        </p:tgtEl>
                                        <p:attrNameLst>
                                          <p:attrName>style.visibility</p:attrName>
                                        </p:attrNameLst>
                                      </p:cBhvr>
                                      <p:to>
                                        <p:strVal val="visible"/>
                                      </p:to>
                                    </p:set>
                                    <p:anim calcmode="lin" valueType="num">
                                      <p:cBhvr>
                                        <p:cTn id="28" dur="1000" fill="hold"/>
                                        <p:tgtEl>
                                          <p:spTgt spid="13"/>
                                        </p:tgtEl>
                                        <p:attrNameLst>
                                          <p:attrName>ppt_w</p:attrName>
                                        </p:attrNameLst>
                                      </p:cBhvr>
                                      <p:tavLst>
                                        <p:tav tm="0">
                                          <p:val>
                                            <p:fltVal val="0"/>
                                          </p:val>
                                        </p:tav>
                                        <p:tav tm="100000">
                                          <p:val>
                                            <p:strVal val="#ppt_w"/>
                                          </p:val>
                                        </p:tav>
                                      </p:tavLst>
                                    </p:anim>
                                    <p:anim calcmode="lin" valueType="num">
                                      <p:cBhvr>
                                        <p:cTn id="29" dur="1000" fill="hold"/>
                                        <p:tgtEl>
                                          <p:spTgt spid="13"/>
                                        </p:tgtEl>
                                        <p:attrNameLst>
                                          <p:attrName>ppt_h</p:attrName>
                                        </p:attrNameLst>
                                      </p:cBhvr>
                                      <p:tavLst>
                                        <p:tav tm="0">
                                          <p:val>
                                            <p:fltVal val="0"/>
                                          </p:val>
                                        </p:tav>
                                        <p:tav tm="100000">
                                          <p:val>
                                            <p:strVal val="#ppt_h"/>
                                          </p:val>
                                        </p:tav>
                                      </p:tavLst>
                                    </p:anim>
                                    <p:anim calcmode="lin" valueType="num">
                                      <p:cBhvr>
                                        <p:cTn id="30" dur="1000" fill="hold"/>
                                        <p:tgtEl>
                                          <p:spTgt spid="13"/>
                                        </p:tgtEl>
                                        <p:attrNameLst>
                                          <p:attrName>ppt_x</p:attrName>
                                        </p:attrNameLst>
                                      </p:cBhvr>
                                      <p:tavLst>
                                        <p:tav tm="0" fmla="#ppt_x+(cos(-2*pi*(1-$))*-#ppt_x-sin(-2*pi*(1-$))*(1-#ppt_y))*(1-$)">
                                          <p:val>
                                            <p:fltVal val="0"/>
                                          </p:val>
                                        </p:tav>
                                        <p:tav tm="100000">
                                          <p:val>
                                            <p:fltVal val="1"/>
                                          </p:val>
                                        </p:tav>
                                      </p:tavLst>
                                    </p:anim>
                                    <p:anim calcmode="lin" valueType="num">
                                      <p:cBhvr>
                                        <p:cTn id="31" dur="1000" fill="hold"/>
                                        <p:tgtEl>
                                          <p:spTgt spid="13"/>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p:bldP spid="12" grpId="0"/>
      <p:bldP spid="13"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Rectangle 2"/>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600" tIns="50800" rIns="101600" bIns="50800" numCol="1" anchor="ctr" anchorCtr="0" compatLnSpc="1">
            <a:prstTxWarp prst="textNoShape">
              <a:avLst/>
            </a:prstTxWarp>
          </a:bodyPr>
          <a:lstStyle/>
          <a:p>
            <a:pPr eaLnBrk="1" hangingPunct="1"/>
            <a:r>
              <a:rPr dirty="0"/>
              <a:t>区分模糊的列名</a:t>
            </a:r>
          </a:p>
        </p:txBody>
      </p:sp>
      <p:sp>
        <p:nvSpPr>
          <p:cNvPr id="120835" name="Rectangle 3"/>
          <p:cNvSpPr>
            <a:spLocks noGrp="1" noChangeArrowheads="1"/>
          </p:cNvSpPr>
          <p:nvPr>
            <p:ph sz="quarter" idx="10"/>
          </p:nvPr>
        </p:nvSpPr>
        <p:spPr/>
        <p:txBody>
          <a:bodyPr/>
          <a:lstStyle/>
          <a:p>
            <a:pPr marL="301623" indent="-301623" eaLnBrk="1" hangingPunct="1">
              <a:lnSpc>
                <a:spcPct val="130000"/>
              </a:lnSpc>
              <a:defRPr/>
            </a:pPr>
            <a:r>
              <a:rPr dirty="0" err="1"/>
              <a:t>采用加表前缀来区分多个表的列</a:t>
            </a:r>
            <a:endParaRPr dirty="0"/>
          </a:p>
          <a:p>
            <a:pPr marL="301623" indent="-301623" eaLnBrk="1" hangingPunct="1">
              <a:lnSpc>
                <a:spcPct val="130000"/>
              </a:lnSpc>
              <a:defRPr/>
            </a:pPr>
            <a:r>
              <a:rPr dirty="0" err="1"/>
              <a:t>采用表前缀来提升性能</a:t>
            </a:r>
            <a:endParaRPr dirty="0"/>
          </a:p>
          <a:p>
            <a:pPr marL="301623" indent="-301623" eaLnBrk="1" hangingPunct="1">
              <a:lnSpc>
                <a:spcPct val="130000"/>
              </a:lnSpc>
              <a:defRPr/>
            </a:pPr>
            <a:r>
              <a:rPr dirty="0" err="1"/>
              <a:t>区分不同表中命名相同别名的列</a:t>
            </a:r>
            <a:endParaRPr dirty="0"/>
          </a:p>
        </p:txBody>
      </p:sp>
    </p:spTree>
  </p:cSld>
  <p:clrMapOvr>
    <a:masterClrMapping/>
  </p:clrMapOvr>
  <p:transition>
    <p:random/>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Rectangle 2"/>
          <p:cNvSpPr>
            <a:spLocks noChangeArrowheads="1"/>
          </p:cNvSpPr>
          <p:nvPr/>
        </p:nvSpPr>
        <p:spPr bwMode="blackWhite">
          <a:xfrm>
            <a:off x="828001" y="1466309"/>
            <a:ext cx="8129763" cy="1439333"/>
          </a:xfrm>
          <a:prstGeom prst="rect">
            <a:avLst/>
          </a:prstGeom>
          <a:solidFill>
            <a:schemeClr val="bg1"/>
          </a:solidFill>
          <a:ln w="9525">
            <a:noFill/>
            <a:miter lim="800000"/>
            <a:headEnd/>
            <a:tailEnd/>
          </a:ln>
          <a:effectLst>
            <a:outerShdw blurRad="508000" dist="127000" dir="42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tabLst>
                <a:tab pos="1200150" algn="l"/>
              </a:tabLst>
              <a:defRPr sz="3200">
                <a:solidFill>
                  <a:schemeClr val="tx1"/>
                </a:solidFill>
                <a:latin typeface="Arial" panose="020B0604020202020204" pitchFamily="34" charset="0"/>
                <a:ea typeface="宋体" panose="02010600030101010101" pitchFamily="2" charset="-122"/>
              </a:defRPr>
            </a:lvl1pPr>
            <a:lvl2pPr marL="742950" indent="-285750">
              <a:tabLst>
                <a:tab pos="1200150" algn="l"/>
              </a:tabLst>
              <a:defRPr sz="3200">
                <a:solidFill>
                  <a:schemeClr val="tx1"/>
                </a:solidFill>
                <a:latin typeface="Arial" panose="020B0604020202020204" pitchFamily="34" charset="0"/>
                <a:ea typeface="宋体" panose="02010600030101010101" pitchFamily="2" charset="-122"/>
              </a:defRPr>
            </a:lvl2pPr>
            <a:lvl3pPr marL="1143000" indent="-228600">
              <a:tabLst>
                <a:tab pos="1200150" algn="l"/>
              </a:tabLst>
              <a:defRPr sz="3200">
                <a:solidFill>
                  <a:schemeClr val="tx1"/>
                </a:solidFill>
                <a:latin typeface="Arial" panose="020B0604020202020204" pitchFamily="34" charset="0"/>
                <a:ea typeface="宋体" panose="02010600030101010101" pitchFamily="2" charset="-122"/>
              </a:defRPr>
            </a:lvl3pPr>
            <a:lvl4pPr marL="1600200" indent="-228600">
              <a:tabLst>
                <a:tab pos="1200150" algn="l"/>
              </a:tabLst>
              <a:defRPr sz="3200">
                <a:solidFill>
                  <a:schemeClr val="tx1"/>
                </a:solidFill>
                <a:latin typeface="Arial" panose="020B0604020202020204" pitchFamily="34" charset="0"/>
                <a:ea typeface="宋体" panose="02010600030101010101" pitchFamily="2" charset="-122"/>
              </a:defRPr>
            </a:lvl4pPr>
            <a:lvl5pPr marL="2057400" indent="-228600">
              <a:tabLst>
                <a:tab pos="1200150" algn="l"/>
              </a:tabLst>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1200150" algn="l"/>
              </a:tabLs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1200150" algn="l"/>
              </a:tabLs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1200150" algn="l"/>
              </a:tabLs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1200150" algn="l"/>
              </a:tabLst>
              <a:defRPr sz="3200">
                <a:solidFill>
                  <a:schemeClr val="tx1"/>
                </a:solidFill>
                <a:latin typeface="Arial" panose="020B0604020202020204" pitchFamily="34" charset="0"/>
                <a:ea typeface="宋体" panose="02010600030101010101" pitchFamily="2" charset="-122"/>
              </a:defRPr>
            </a:lvl9pPr>
          </a:lstStyle>
          <a:p>
            <a:pPr indent="628650" defTabSz="1014227" eaLnBrk="1" hangingPunct="1">
              <a:lnSpc>
                <a:spcPts val="2600"/>
              </a:lnSpc>
              <a:tabLst>
                <a:tab pos="1200150" algn="l"/>
                <a:tab pos="2457450" algn="l"/>
              </a:tabLst>
            </a:pPr>
            <a:endParaRPr lang="en-US" altLang="zh-CN" sz="2000" b="1">
              <a:solidFill>
                <a:srgbClr val="000000"/>
              </a:solidFill>
              <a:latin typeface="Courier New" pitchFamily="49" charset="0"/>
            </a:endParaRPr>
          </a:p>
          <a:p>
            <a:pPr indent="628650" defTabSz="1014227" eaLnBrk="1" hangingPunct="1">
              <a:lnSpc>
                <a:spcPts val="2600"/>
              </a:lnSpc>
              <a:tabLst>
                <a:tab pos="1200150" algn="l"/>
                <a:tab pos="2457450" algn="l"/>
              </a:tabLst>
            </a:pPr>
            <a:endParaRPr lang="en-US" altLang="zh-CN" sz="2000" b="1">
              <a:solidFill>
                <a:srgbClr val="000000"/>
              </a:solidFill>
              <a:latin typeface="Courier New" pitchFamily="49" charset="0"/>
            </a:endParaRPr>
          </a:p>
        </p:txBody>
      </p:sp>
      <p:sp>
        <p:nvSpPr>
          <p:cNvPr id="226311" name="Rectangle 15"/>
          <p:cNvSpPr>
            <a:spLocks noChangeArrowheads="1"/>
          </p:cNvSpPr>
          <p:nvPr/>
        </p:nvSpPr>
        <p:spPr bwMode="blackWhite">
          <a:xfrm>
            <a:off x="806834" y="1545685"/>
            <a:ext cx="8157986" cy="12805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2306" tIns="51153" rIns="102306" bIns="51153" anchor="ctr"/>
          <a:lstStyle>
            <a:lvl1pPr>
              <a:tabLst>
                <a:tab pos="1200150" algn="l"/>
              </a:tabLst>
              <a:defRPr sz="3200">
                <a:solidFill>
                  <a:schemeClr val="tx1"/>
                </a:solidFill>
                <a:latin typeface="Arial" panose="020B0604020202020204" pitchFamily="34" charset="0"/>
                <a:ea typeface="宋体" panose="02010600030101010101" pitchFamily="2" charset="-122"/>
              </a:defRPr>
            </a:lvl1pPr>
            <a:lvl2pPr marL="742950" indent="-285750">
              <a:tabLst>
                <a:tab pos="1200150" algn="l"/>
              </a:tabLst>
              <a:defRPr sz="3200">
                <a:solidFill>
                  <a:schemeClr val="tx1"/>
                </a:solidFill>
                <a:latin typeface="Arial" panose="020B0604020202020204" pitchFamily="34" charset="0"/>
                <a:ea typeface="宋体" panose="02010600030101010101" pitchFamily="2" charset="-122"/>
              </a:defRPr>
            </a:lvl2pPr>
            <a:lvl3pPr marL="1143000" indent="-228600">
              <a:tabLst>
                <a:tab pos="1200150" algn="l"/>
              </a:tabLst>
              <a:defRPr sz="3200">
                <a:solidFill>
                  <a:schemeClr val="tx1"/>
                </a:solidFill>
                <a:latin typeface="Arial" panose="020B0604020202020204" pitchFamily="34" charset="0"/>
                <a:ea typeface="宋体" panose="02010600030101010101" pitchFamily="2" charset="-122"/>
              </a:defRPr>
            </a:lvl3pPr>
            <a:lvl4pPr marL="1600200" indent="-228600">
              <a:tabLst>
                <a:tab pos="1200150" algn="l"/>
              </a:tabLst>
              <a:defRPr sz="3200">
                <a:solidFill>
                  <a:schemeClr val="tx1"/>
                </a:solidFill>
                <a:latin typeface="Arial" panose="020B0604020202020204" pitchFamily="34" charset="0"/>
                <a:ea typeface="宋体" panose="02010600030101010101" pitchFamily="2" charset="-122"/>
              </a:defRPr>
            </a:lvl4pPr>
            <a:lvl5pPr marL="2057400" indent="-228600">
              <a:tabLst>
                <a:tab pos="1200150" algn="l"/>
              </a:tabLst>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1200150" algn="l"/>
              </a:tabLs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1200150" algn="l"/>
              </a:tabLs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1200150" algn="l"/>
              </a:tabLs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1200150" algn="l"/>
              </a:tabLst>
              <a:defRPr sz="3200">
                <a:solidFill>
                  <a:schemeClr val="tx1"/>
                </a:solidFill>
                <a:latin typeface="Arial" panose="020B0604020202020204" pitchFamily="34" charset="0"/>
                <a:ea typeface="宋体" panose="02010600030101010101" pitchFamily="2" charset="-122"/>
              </a:defRPr>
            </a:lvl9pPr>
          </a:lstStyle>
          <a:p>
            <a:pPr>
              <a:lnSpc>
                <a:spcPct val="120000"/>
              </a:lnSpc>
            </a:pPr>
            <a:r>
              <a:rPr lang="en-US" altLang="zh-CN" sz="2000" b="1" dirty="0">
                <a:solidFill>
                  <a:srgbClr val="000000"/>
                </a:solidFill>
                <a:latin typeface="Courier New" panose="02070309020205020404" pitchFamily="49" charset="0"/>
              </a:rPr>
              <a:t>     SELECT </a:t>
            </a:r>
            <a:r>
              <a:rPr lang="en-US" altLang="zh-CN" sz="2000" b="1" dirty="0" err="1">
                <a:solidFill>
                  <a:srgbClr val="000000"/>
                </a:solidFill>
                <a:latin typeface="Courier New" panose="02070309020205020404" pitchFamily="49" charset="0"/>
              </a:rPr>
              <a:t>emp.empno</a:t>
            </a:r>
            <a:r>
              <a:rPr lang="en-US" altLang="zh-CN" sz="2000" b="1" dirty="0">
                <a:solidFill>
                  <a:srgbClr val="000000"/>
                </a:solidFill>
                <a:latin typeface="Courier New" panose="02070309020205020404" pitchFamily="49" charset="0"/>
              </a:rPr>
              <a:t>, </a:t>
            </a:r>
            <a:r>
              <a:rPr lang="en-US" altLang="zh-CN" sz="2000" b="1" dirty="0" err="1">
                <a:solidFill>
                  <a:srgbClr val="000000"/>
                </a:solidFill>
                <a:latin typeface="Courier New" panose="02070309020205020404" pitchFamily="49" charset="0"/>
              </a:rPr>
              <a:t>emp.ename</a:t>
            </a:r>
            <a:r>
              <a:rPr lang="en-US" altLang="zh-CN" sz="2000" b="1" dirty="0">
                <a:solidFill>
                  <a:srgbClr val="000000"/>
                </a:solidFill>
                <a:latin typeface="Courier New" panose="02070309020205020404" pitchFamily="49" charset="0"/>
              </a:rPr>
              <a:t>, </a:t>
            </a:r>
            <a:r>
              <a:rPr lang="en-US" altLang="zh-CN" sz="2000" b="1" dirty="0" err="1">
                <a:solidFill>
                  <a:srgbClr val="000000"/>
                </a:solidFill>
                <a:latin typeface="Courier New" panose="02070309020205020404" pitchFamily="49" charset="0"/>
              </a:rPr>
              <a:t>emp.deptno</a:t>
            </a:r>
            <a:r>
              <a:rPr lang="en-US" altLang="zh-CN" sz="2000" b="1" dirty="0">
                <a:solidFill>
                  <a:srgbClr val="000000"/>
                </a:solidFill>
                <a:latin typeface="Courier New" panose="02070309020205020404" pitchFamily="49" charset="0"/>
              </a:rPr>
              <a:t>,  </a:t>
            </a:r>
          </a:p>
          <a:p>
            <a:pPr>
              <a:lnSpc>
                <a:spcPct val="120000"/>
              </a:lnSpc>
            </a:pPr>
            <a:r>
              <a:rPr lang="en-US" altLang="zh-CN" sz="2000" b="1" dirty="0">
                <a:solidFill>
                  <a:srgbClr val="000000"/>
                </a:solidFill>
                <a:latin typeface="Courier New" panose="02070309020205020404" pitchFamily="49" charset="0"/>
              </a:rPr>
              <a:t>   	   </a:t>
            </a:r>
            <a:r>
              <a:rPr lang="en-US" altLang="zh-CN" sz="2000" b="1" dirty="0" err="1">
                <a:solidFill>
                  <a:srgbClr val="000000"/>
                </a:solidFill>
                <a:latin typeface="Courier New" panose="02070309020205020404" pitchFamily="49" charset="0"/>
              </a:rPr>
              <a:t>dept.deptno</a:t>
            </a:r>
            <a:r>
              <a:rPr lang="en-US" altLang="zh-CN" sz="2000" b="1" dirty="0">
                <a:solidFill>
                  <a:srgbClr val="000000"/>
                </a:solidFill>
                <a:latin typeface="Courier New" panose="02070309020205020404" pitchFamily="49" charset="0"/>
              </a:rPr>
              <a:t>, </a:t>
            </a:r>
            <a:r>
              <a:rPr lang="en-US" altLang="zh-CN" sz="2000" b="1" dirty="0" err="1">
                <a:solidFill>
                  <a:srgbClr val="000000"/>
                </a:solidFill>
                <a:latin typeface="Courier New" panose="02070309020205020404" pitchFamily="49" charset="0"/>
              </a:rPr>
              <a:t>dept.loc</a:t>
            </a:r>
            <a:endParaRPr lang="en-US" altLang="zh-CN" sz="2000" b="1" dirty="0">
              <a:solidFill>
                <a:srgbClr val="000000"/>
              </a:solidFill>
              <a:latin typeface="Courier New" panose="02070309020205020404" pitchFamily="49" charset="0"/>
            </a:endParaRPr>
          </a:p>
          <a:p>
            <a:pPr>
              <a:lnSpc>
                <a:spcPct val="120000"/>
              </a:lnSpc>
            </a:pPr>
            <a:r>
              <a:rPr lang="en-US" altLang="zh-CN" sz="2000" b="1" dirty="0">
                <a:solidFill>
                  <a:srgbClr val="000000"/>
                </a:solidFill>
                <a:latin typeface="Courier New" panose="02070309020205020404" pitchFamily="49" charset="0"/>
              </a:rPr>
              <a:t>     FROM   emp, dept</a:t>
            </a:r>
          </a:p>
          <a:p>
            <a:pPr>
              <a:lnSpc>
                <a:spcPct val="120000"/>
              </a:lnSpc>
            </a:pPr>
            <a:r>
              <a:rPr lang="en-US" altLang="zh-CN" sz="2000" b="1" dirty="0">
                <a:solidFill>
                  <a:srgbClr val="000000"/>
                </a:solidFill>
                <a:latin typeface="Courier New" panose="02070309020205020404" pitchFamily="49" charset="0"/>
              </a:rPr>
              <a:t>     WHERE  </a:t>
            </a:r>
            <a:r>
              <a:rPr lang="en-US" altLang="zh-CN" sz="2000" b="1" dirty="0" err="1">
                <a:solidFill>
                  <a:srgbClr val="000000"/>
                </a:solidFill>
                <a:latin typeface="Courier New" panose="02070309020205020404" pitchFamily="49" charset="0"/>
              </a:rPr>
              <a:t>emp.deptno</a:t>
            </a:r>
            <a:r>
              <a:rPr lang="en-US" altLang="zh-CN" sz="2000" b="1" dirty="0">
                <a:solidFill>
                  <a:srgbClr val="000000"/>
                </a:solidFill>
                <a:latin typeface="Courier New" panose="02070309020205020404" pitchFamily="49" charset="0"/>
              </a:rPr>
              <a:t>=</a:t>
            </a:r>
            <a:r>
              <a:rPr lang="en-US" altLang="zh-CN" sz="2000" b="1" dirty="0" err="1">
                <a:solidFill>
                  <a:srgbClr val="000000"/>
                </a:solidFill>
                <a:latin typeface="Courier New" panose="02070309020205020404" pitchFamily="49" charset="0"/>
              </a:rPr>
              <a:t>dept.deptno</a:t>
            </a:r>
            <a:endParaRPr lang="en-US" altLang="zh-CN" sz="2000" b="1" dirty="0">
              <a:solidFill>
                <a:srgbClr val="000000"/>
              </a:solidFill>
              <a:latin typeface="Courier New" panose="02070309020205020404" pitchFamily="49" charset="0"/>
            </a:endParaRPr>
          </a:p>
        </p:txBody>
      </p:sp>
      <p:sp>
        <p:nvSpPr>
          <p:cNvPr id="226307" name="Rectangle 3"/>
          <p:cNvSpPr>
            <a:spLocks noChangeArrowheads="1"/>
          </p:cNvSpPr>
          <p:nvPr/>
        </p:nvSpPr>
        <p:spPr bwMode="blackWhite">
          <a:xfrm>
            <a:off x="831528" y="3145532"/>
            <a:ext cx="8105069" cy="1520472"/>
          </a:xfrm>
          <a:prstGeom prst="rect">
            <a:avLst/>
          </a:prstGeom>
          <a:solidFill>
            <a:schemeClr val="bg1"/>
          </a:solidFill>
          <a:ln w="9525">
            <a:noFill/>
            <a:miter lim="800000"/>
            <a:headEnd/>
            <a:tailEnd/>
          </a:ln>
          <a:effectLst>
            <a:outerShdw blurRad="508000" dist="127000" dir="42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tabLst>
                <a:tab pos="1200150" algn="l"/>
              </a:tabLst>
              <a:defRPr sz="3200">
                <a:solidFill>
                  <a:schemeClr val="tx1"/>
                </a:solidFill>
                <a:latin typeface="Arial" panose="020B0604020202020204" pitchFamily="34" charset="0"/>
                <a:ea typeface="宋体" panose="02010600030101010101" pitchFamily="2" charset="-122"/>
              </a:defRPr>
            </a:lvl1pPr>
            <a:lvl2pPr marL="742950" indent="-285750">
              <a:tabLst>
                <a:tab pos="1200150" algn="l"/>
              </a:tabLst>
              <a:defRPr sz="3200">
                <a:solidFill>
                  <a:schemeClr val="tx1"/>
                </a:solidFill>
                <a:latin typeface="Arial" panose="020B0604020202020204" pitchFamily="34" charset="0"/>
                <a:ea typeface="宋体" panose="02010600030101010101" pitchFamily="2" charset="-122"/>
              </a:defRPr>
            </a:lvl2pPr>
            <a:lvl3pPr marL="1143000" indent="-228600">
              <a:tabLst>
                <a:tab pos="1200150" algn="l"/>
              </a:tabLst>
              <a:defRPr sz="3200">
                <a:solidFill>
                  <a:schemeClr val="tx1"/>
                </a:solidFill>
                <a:latin typeface="Arial" panose="020B0604020202020204" pitchFamily="34" charset="0"/>
                <a:ea typeface="宋体" panose="02010600030101010101" pitchFamily="2" charset="-122"/>
              </a:defRPr>
            </a:lvl3pPr>
            <a:lvl4pPr marL="1600200" indent="-228600">
              <a:tabLst>
                <a:tab pos="1200150" algn="l"/>
              </a:tabLst>
              <a:defRPr sz="3200">
                <a:solidFill>
                  <a:schemeClr val="tx1"/>
                </a:solidFill>
                <a:latin typeface="Arial" panose="020B0604020202020204" pitchFamily="34" charset="0"/>
                <a:ea typeface="宋体" panose="02010600030101010101" pitchFamily="2" charset="-122"/>
              </a:defRPr>
            </a:lvl4pPr>
            <a:lvl5pPr marL="2057400" indent="-228600">
              <a:tabLst>
                <a:tab pos="1200150" algn="l"/>
              </a:tabLst>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1200150" algn="l"/>
              </a:tabLs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1200150" algn="l"/>
              </a:tabLs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1200150" algn="l"/>
              </a:tabLs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1200150" algn="l"/>
              </a:tabLst>
              <a:defRPr sz="3200">
                <a:solidFill>
                  <a:schemeClr val="tx1"/>
                </a:solidFill>
                <a:latin typeface="Arial" panose="020B0604020202020204" pitchFamily="34" charset="0"/>
                <a:ea typeface="宋体" panose="02010600030101010101" pitchFamily="2" charset="-122"/>
              </a:defRPr>
            </a:lvl9pPr>
          </a:lstStyle>
          <a:p>
            <a:pPr indent="628650" defTabSz="1014227" eaLnBrk="1" hangingPunct="1">
              <a:lnSpc>
                <a:spcPts val="2600"/>
              </a:lnSpc>
              <a:tabLst>
                <a:tab pos="1200150" algn="l"/>
                <a:tab pos="2457450" algn="l"/>
              </a:tabLst>
            </a:pPr>
            <a:endParaRPr lang="en-US" altLang="zh-CN" sz="2000" b="1">
              <a:solidFill>
                <a:srgbClr val="000000"/>
              </a:solidFill>
              <a:latin typeface="Courier New" pitchFamily="49" charset="0"/>
            </a:endParaRPr>
          </a:p>
          <a:p>
            <a:pPr indent="628650" defTabSz="1014227" eaLnBrk="1" hangingPunct="1">
              <a:lnSpc>
                <a:spcPts val="2600"/>
              </a:lnSpc>
              <a:tabLst>
                <a:tab pos="1200150" algn="l"/>
                <a:tab pos="2457450" algn="l"/>
              </a:tabLst>
            </a:pPr>
            <a:endParaRPr lang="en-US" altLang="zh-CN" sz="2000" b="1">
              <a:solidFill>
                <a:srgbClr val="000000"/>
              </a:solidFill>
              <a:latin typeface="Courier New" pitchFamily="49" charset="0"/>
            </a:endParaRPr>
          </a:p>
        </p:txBody>
      </p:sp>
      <p:sp>
        <p:nvSpPr>
          <p:cNvPr id="226308" name="Rectangle 4"/>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600" tIns="50800" rIns="101600" bIns="50800" numCol="1" anchor="ctr" anchorCtr="0" compatLnSpc="1">
            <a:prstTxWarp prst="textNoShape">
              <a:avLst/>
            </a:prstTxWarp>
          </a:bodyPr>
          <a:lstStyle/>
          <a:p>
            <a:pPr eaLnBrk="1" hangingPunct="1"/>
            <a:r>
              <a:t>用表的别名</a:t>
            </a:r>
          </a:p>
        </p:txBody>
      </p:sp>
      <p:sp>
        <p:nvSpPr>
          <p:cNvPr id="121861" name="Rectangle 5"/>
          <p:cNvSpPr>
            <a:spLocks noGrp="1" noChangeArrowheads="1"/>
          </p:cNvSpPr>
          <p:nvPr>
            <p:ph sz="quarter" idx="10"/>
          </p:nvPr>
        </p:nvSpPr>
        <p:spPr>
          <a:xfrm>
            <a:off x="687513" y="769938"/>
            <a:ext cx="9001000" cy="616997"/>
          </a:xfrm>
        </p:spPr>
        <p:txBody>
          <a:bodyPr/>
          <a:lstStyle/>
          <a:p>
            <a:pPr marL="301623" indent="-301623" eaLnBrk="1" hangingPunct="1">
              <a:lnSpc>
                <a:spcPct val="130000"/>
              </a:lnSpc>
              <a:defRPr/>
            </a:pPr>
            <a:r>
              <a:rPr dirty="0" err="1"/>
              <a:t>用表的别名简化查询</a:t>
            </a:r>
            <a:endParaRPr lang="en-US" altLang="zh-CN" dirty="0"/>
          </a:p>
        </p:txBody>
      </p:sp>
      <p:grpSp>
        <p:nvGrpSpPr>
          <p:cNvPr id="953350" name="Group 6"/>
          <p:cNvGrpSpPr>
            <a:grpSpLocks/>
          </p:cNvGrpSpPr>
          <p:nvPr/>
        </p:nvGrpSpPr>
        <p:grpSpPr bwMode="auto">
          <a:xfrm>
            <a:off x="2570723" y="1917864"/>
            <a:ext cx="2622903" cy="2605264"/>
            <a:chOff x="1559" y="1494"/>
            <a:chExt cx="1487" cy="1772"/>
          </a:xfrm>
        </p:grpSpPr>
        <p:sp>
          <p:nvSpPr>
            <p:cNvPr id="226313" name="Rectangle 7"/>
            <p:cNvSpPr>
              <a:spLocks noChangeArrowheads="1"/>
            </p:cNvSpPr>
            <p:nvPr/>
          </p:nvSpPr>
          <p:spPr bwMode="ltGray">
            <a:xfrm>
              <a:off x="1647" y="2660"/>
              <a:ext cx="129" cy="180"/>
            </a:xfrm>
            <a:prstGeom prst="rect">
              <a:avLst/>
            </a:prstGeom>
            <a:solidFill>
              <a:srgbClr val="FF5050">
                <a:alpha val="50195"/>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endParaRPr lang="zh-CN" altLang="en-US" sz="3556"/>
            </a:p>
          </p:txBody>
        </p:sp>
        <p:sp>
          <p:nvSpPr>
            <p:cNvPr id="226314" name="Rectangle 8"/>
            <p:cNvSpPr>
              <a:spLocks noChangeArrowheads="1"/>
            </p:cNvSpPr>
            <p:nvPr/>
          </p:nvSpPr>
          <p:spPr bwMode="ltGray">
            <a:xfrm>
              <a:off x="2511" y="2660"/>
              <a:ext cx="129" cy="180"/>
            </a:xfrm>
            <a:prstGeom prst="rect">
              <a:avLst/>
            </a:prstGeom>
            <a:solidFill>
              <a:srgbClr val="FF5050">
                <a:alpha val="50195"/>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endParaRPr lang="zh-CN" altLang="en-US" sz="3556"/>
            </a:p>
          </p:txBody>
        </p:sp>
        <p:sp>
          <p:nvSpPr>
            <p:cNvPr id="226315" name="Rectangle 9"/>
            <p:cNvSpPr>
              <a:spLocks noChangeArrowheads="1"/>
            </p:cNvSpPr>
            <p:nvPr/>
          </p:nvSpPr>
          <p:spPr bwMode="ltGray">
            <a:xfrm>
              <a:off x="2262" y="2876"/>
              <a:ext cx="552" cy="180"/>
            </a:xfrm>
            <a:prstGeom prst="rect">
              <a:avLst/>
            </a:prstGeom>
            <a:solidFill>
              <a:srgbClr val="FF5050">
                <a:alpha val="50195"/>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endParaRPr lang="zh-CN" altLang="en-US" sz="3556"/>
            </a:p>
          </p:txBody>
        </p:sp>
        <p:sp>
          <p:nvSpPr>
            <p:cNvPr id="226316" name="Rectangle 10"/>
            <p:cNvSpPr>
              <a:spLocks noChangeArrowheads="1"/>
            </p:cNvSpPr>
            <p:nvPr/>
          </p:nvSpPr>
          <p:spPr bwMode="ltGray">
            <a:xfrm>
              <a:off x="2442" y="3086"/>
              <a:ext cx="114" cy="180"/>
            </a:xfrm>
            <a:prstGeom prst="rect">
              <a:avLst/>
            </a:prstGeom>
            <a:solidFill>
              <a:srgbClr val="FF5050">
                <a:alpha val="50195"/>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endParaRPr lang="zh-CN" altLang="en-US" sz="3556"/>
            </a:p>
          </p:txBody>
        </p:sp>
        <p:sp>
          <p:nvSpPr>
            <p:cNvPr id="226317" name="Rectangle 11"/>
            <p:cNvSpPr>
              <a:spLocks noChangeArrowheads="1"/>
            </p:cNvSpPr>
            <p:nvPr/>
          </p:nvSpPr>
          <p:spPr bwMode="ltGray">
            <a:xfrm>
              <a:off x="1559" y="1494"/>
              <a:ext cx="384" cy="180"/>
            </a:xfrm>
            <a:prstGeom prst="rect">
              <a:avLst/>
            </a:prstGeom>
            <a:solidFill>
              <a:srgbClr val="FF5050">
                <a:alpha val="50195"/>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endParaRPr lang="zh-CN" altLang="en-US" sz="3556"/>
            </a:p>
          </p:txBody>
        </p:sp>
        <p:sp>
          <p:nvSpPr>
            <p:cNvPr id="226318" name="Rectangle 12"/>
            <p:cNvSpPr>
              <a:spLocks noChangeArrowheads="1"/>
            </p:cNvSpPr>
            <p:nvPr/>
          </p:nvSpPr>
          <p:spPr bwMode="ltGray">
            <a:xfrm>
              <a:off x="2662" y="1494"/>
              <a:ext cx="384" cy="180"/>
            </a:xfrm>
            <a:prstGeom prst="rect">
              <a:avLst/>
            </a:prstGeom>
            <a:solidFill>
              <a:srgbClr val="FF5050">
                <a:alpha val="50195"/>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endParaRPr lang="zh-CN" altLang="en-US" sz="3556"/>
            </a:p>
          </p:txBody>
        </p:sp>
        <p:sp>
          <p:nvSpPr>
            <p:cNvPr id="226319" name="Rectangle 13"/>
            <p:cNvSpPr>
              <a:spLocks noChangeArrowheads="1"/>
            </p:cNvSpPr>
            <p:nvPr/>
          </p:nvSpPr>
          <p:spPr bwMode="ltGray">
            <a:xfrm>
              <a:off x="2082" y="1707"/>
              <a:ext cx="384" cy="180"/>
            </a:xfrm>
            <a:prstGeom prst="rect">
              <a:avLst/>
            </a:prstGeom>
            <a:solidFill>
              <a:srgbClr val="FF5050">
                <a:alpha val="50195"/>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endParaRPr lang="zh-CN" altLang="en-US" sz="3556"/>
            </a:p>
          </p:txBody>
        </p:sp>
        <p:sp>
          <p:nvSpPr>
            <p:cNvPr id="226320" name="Rectangle 14"/>
            <p:cNvSpPr>
              <a:spLocks noChangeArrowheads="1"/>
            </p:cNvSpPr>
            <p:nvPr/>
          </p:nvSpPr>
          <p:spPr bwMode="ltGray">
            <a:xfrm>
              <a:off x="2619" y="1943"/>
              <a:ext cx="366" cy="180"/>
            </a:xfrm>
            <a:prstGeom prst="rect">
              <a:avLst/>
            </a:prstGeom>
            <a:solidFill>
              <a:srgbClr val="FF5050">
                <a:alpha val="50195"/>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endParaRPr lang="zh-CN" altLang="en-US" sz="3556"/>
            </a:p>
          </p:txBody>
        </p:sp>
      </p:grpSp>
      <p:sp>
        <p:nvSpPr>
          <p:cNvPr id="226312" name="Rectangle 16"/>
          <p:cNvSpPr>
            <a:spLocks noChangeArrowheads="1"/>
          </p:cNvSpPr>
          <p:nvPr/>
        </p:nvSpPr>
        <p:spPr bwMode="blackWhite">
          <a:xfrm>
            <a:off x="810362" y="3260184"/>
            <a:ext cx="8133291" cy="12911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2306" tIns="51153" rIns="102306" bIns="51153" anchor="ctr"/>
          <a:lstStyle>
            <a:lvl1pPr>
              <a:tabLst>
                <a:tab pos="1200150" algn="l"/>
              </a:tabLst>
              <a:defRPr sz="3200">
                <a:solidFill>
                  <a:schemeClr val="tx1"/>
                </a:solidFill>
                <a:latin typeface="Arial" panose="020B0604020202020204" pitchFamily="34" charset="0"/>
                <a:ea typeface="宋体" panose="02010600030101010101" pitchFamily="2" charset="-122"/>
              </a:defRPr>
            </a:lvl1pPr>
            <a:lvl2pPr marL="742950" indent="-285750">
              <a:tabLst>
                <a:tab pos="1200150" algn="l"/>
              </a:tabLst>
              <a:defRPr sz="3200">
                <a:solidFill>
                  <a:schemeClr val="tx1"/>
                </a:solidFill>
                <a:latin typeface="Arial" panose="020B0604020202020204" pitchFamily="34" charset="0"/>
                <a:ea typeface="宋体" panose="02010600030101010101" pitchFamily="2" charset="-122"/>
              </a:defRPr>
            </a:lvl2pPr>
            <a:lvl3pPr marL="1143000" indent="-228600">
              <a:tabLst>
                <a:tab pos="1200150" algn="l"/>
              </a:tabLst>
              <a:defRPr sz="3200">
                <a:solidFill>
                  <a:schemeClr val="tx1"/>
                </a:solidFill>
                <a:latin typeface="Arial" panose="020B0604020202020204" pitchFamily="34" charset="0"/>
                <a:ea typeface="宋体" panose="02010600030101010101" pitchFamily="2" charset="-122"/>
              </a:defRPr>
            </a:lvl3pPr>
            <a:lvl4pPr marL="1600200" indent="-228600">
              <a:tabLst>
                <a:tab pos="1200150" algn="l"/>
              </a:tabLst>
              <a:defRPr sz="3200">
                <a:solidFill>
                  <a:schemeClr val="tx1"/>
                </a:solidFill>
                <a:latin typeface="Arial" panose="020B0604020202020204" pitchFamily="34" charset="0"/>
                <a:ea typeface="宋体" panose="02010600030101010101" pitchFamily="2" charset="-122"/>
              </a:defRPr>
            </a:lvl4pPr>
            <a:lvl5pPr marL="2057400" indent="-228600">
              <a:tabLst>
                <a:tab pos="1200150" algn="l"/>
              </a:tabLst>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1200150" algn="l"/>
              </a:tabLs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1200150" algn="l"/>
              </a:tabLs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1200150" algn="l"/>
              </a:tabLs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1200150" algn="l"/>
              </a:tabLst>
              <a:defRPr sz="3200">
                <a:solidFill>
                  <a:schemeClr val="tx1"/>
                </a:solidFill>
                <a:latin typeface="Arial" panose="020B0604020202020204" pitchFamily="34" charset="0"/>
                <a:ea typeface="宋体" panose="02010600030101010101" pitchFamily="2" charset="-122"/>
              </a:defRPr>
            </a:lvl9pPr>
          </a:lstStyle>
          <a:p>
            <a:pPr>
              <a:lnSpc>
                <a:spcPct val="120000"/>
              </a:lnSpc>
            </a:pPr>
            <a:r>
              <a:rPr lang="en-US" altLang="zh-CN" sz="2000" b="1">
                <a:solidFill>
                  <a:srgbClr val="000000"/>
                </a:solidFill>
                <a:latin typeface="Courier New" panose="02070309020205020404" pitchFamily="49" charset="0"/>
              </a:rPr>
              <a:t>     SELECT e.empno, e.ename, e.deptno,   </a:t>
            </a:r>
          </a:p>
          <a:p>
            <a:pPr>
              <a:lnSpc>
                <a:spcPct val="120000"/>
              </a:lnSpc>
            </a:pPr>
            <a:r>
              <a:rPr lang="en-US" altLang="zh-CN" sz="2000" b="1">
                <a:solidFill>
                  <a:srgbClr val="000000"/>
                </a:solidFill>
                <a:latin typeface="Courier New" panose="02070309020205020404" pitchFamily="49" charset="0"/>
              </a:rPr>
              <a:t>            d.deptno, d.loc</a:t>
            </a:r>
          </a:p>
          <a:p>
            <a:pPr>
              <a:lnSpc>
                <a:spcPct val="120000"/>
              </a:lnSpc>
            </a:pPr>
            <a:r>
              <a:rPr lang="en-US" altLang="zh-CN" sz="2000" b="1">
                <a:solidFill>
                  <a:srgbClr val="000000"/>
                </a:solidFill>
                <a:latin typeface="Courier New" panose="02070309020205020404" pitchFamily="49" charset="0"/>
              </a:rPr>
              <a:t>     FROM   emp e, dept d</a:t>
            </a:r>
          </a:p>
          <a:p>
            <a:pPr>
              <a:lnSpc>
                <a:spcPct val="120000"/>
              </a:lnSpc>
            </a:pPr>
            <a:r>
              <a:rPr lang="en-US" altLang="zh-CN" sz="2000" b="1">
                <a:solidFill>
                  <a:srgbClr val="000000"/>
                </a:solidFill>
                <a:latin typeface="Courier New" panose="02070309020205020404" pitchFamily="49" charset="0"/>
              </a:rPr>
              <a:t>     WHERE  e.deptno=d.deptno</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953350"/>
                                        </p:tgtEl>
                                        <p:attrNameLst>
                                          <p:attrName>style.visibility</p:attrName>
                                        </p:attrNameLst>
                                      </p:cBhvr>
                                      <p:to>
                                        <p:strVal val="visible"/>
                                      </p:to>
                                    </p:set>
                                    <p:animEffect transition="in" filter="wipe(up)">
                                      <p:cBhvr>
                                        <p:cTn id="7" dur="500"/>
                                        <p:tgtEl>
                                          <p:spTgt spid="9533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Rectangle 2"/>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600" tIns="50800" rIns="101600" bIns="50800" numCol="1" anchor="ctr" anchorCtr="0" compatLnSpc="1">
            <a:prstTxWarp prst="textNoShape">
              <a:avLst/>
            </a:prstTxWarp>
          </a:bodyPr>
          <a:lstStyle/>
          <a:p>
            <a:pPr eaLnBrk="1" hangingPunct="1"/>
            <a:r>
              <a:rPr dirty="0"/>
              <a:t>连接多个表</a:t>
            </a:r>
          </a:p>
        </p:txBody>
      </p:sp>
      <p:sp>
        <p:nvSpPr>
          <p:cNvPr id="228355" name="Rectangle 3"/>
          <p:cNvSpPr>
            <a:spLocks noChangeArrowheads="1"/>
          </p:cNvSpPr>
          <p:nvPr/>
        </p:nvSpPr>
        <p:spPr bwMode="blackWhite">
          <a:xfrm>
            <a:off x="719766" y="1066731"/>
            <a:ext cx="3772766" cy="3323417"/>
          </a:xfrm>
          <a:prstGeom prst="rect">
            <a:avLst/>
          </a:prstGeom>
          <a:solidFill>
            <a:srgbClr val="FFCC99"/>
          </a:solidFill>
          <a:ln w="25400">
            <a:noFill/>
            <a:miter lim="800000"/>
            <a:headEnd/>
            <a:tailEnd/>
          </a:ln>
          <a:effectLst>
            <a:outerShdw dist="107763" dir="2700000" algn="ctr" rotWithShape="0">
              <a:srgbClr val="000000">
                <a:alpha val="50000"/>
              </a:srgbClr>
            </a:outerShdw>
          </a:effectLst>
        </p:spPr>
        <p:txBody>
          <a:bodyPr wrap="square" lIns="102306" tIns="51153" rIns="102306" bIns="51153">
            <a:spAutoFit/>
          </a:bodyPr>
          <a:lstStyle>
            <a:lvl1pPr>
              <a:tabLst>
                <a:tab pos="2057400" algn="l"/>
              </a:tabLst>
              <a:defRPr sz="3200">
                <a:solidFill>
                  <a:schemeClr val="tx1"/>
                </a:solidFill>
                <a:latin typeface="Arial" panose="020B0604020202020204" pitchFamily="34" charset="0"/>
                <a:ea typeface="宋体" panose="02010600030101010101" pitchFamily="2" charset="-122"/>
              </a:defRPr>
            </a:lvl1pPr>
            <a:lvl2pPr marL="742950" indent="-285750">
              <a:tabLst>
                <a:tab pos="2057400" algn="l"/>
              </a:tabLst>
              <a:defRPr sz="3200">
                <a:solidFill>
                  <a:schemeClr val="tx1"/>
                </a:solidFill>
                <a:latin typeface="Arial" panose="020B0604020202020204" pitchFamily="34" charset="0"/>
                <a:ea typeface="宋体" panose="02010600030101010101" pitchFamily="2" charset="-122"/>
              </a:defRPr>
            </a:lvl2pPr>
            <a:lvl3pPr marL="1143000" indent="-228600">
              <a:tabLst>
                <a:tab pos="2057400" algn="l"/>
              </a:tabLst>
              <a:defRPr sz="3200">
                <a:solidFill>
                  <a:schemeClr val="tx1"/>
                </a:solidFill>
                <a:latin typeface="Arial" panose="020B0604020202020204" pitchFamily="34" charset="0"/>
                <a:ea typeface="宋体" panose="02010600030101010101" pitchFamily="2" charset="-122"/>
              </a:defRPr>
            </a:lvl3pPr>
            <a:lvl4pPr marL="1600200" indent="-228600">
              <a:tabLst>
                <a:tab pos="2057400" algn="l"/>
              </a:tabLst>
              <a:defRPr sz="3200">
                <a:solidFill>
                  <a:schemeClr val="tx1"/>
                </a:solidFill>
                <a:latin typeface="Arial" panose="020B0604020202020204" pitchFamily="34" charset="0"/>
                <a:ea typeface="宋体" panose="02010600030101010101" pitchFamily="2" charset="-122"/>
              </a:defRPr>
            </a:lvl4pPr>
            <a:lvl5pPr marL="2057400" indent="-228600">
              <a:tabLst>
                <a:tab pos="2057400" algn="l"/>
              </a:tabLst>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2057400" algn="l"/>
              </a:tabLs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2057400" algn="l"/>
              </a:tabLs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2057400" algn="l"/>
              </a:tabLs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2057400" algn="l"/>
              </a:tabLst>
              <a:defRPr sz="3200">
                <a:solidFill>
                  <a:schemeClr val="tx1"/>
                </a:solidFill>
                <a:latin typeface="Arial" panose="020B0604020202020204" pitchFamily="34" charset="0"/>
                <a:ea typeface="宋体" panose="02010600030101010101" pitchFamily="2" charset="-122"/>
              </a:defRPr>
            </a:lvl9pPr>
          </a:lstStyle>
          <a:p>
            <a:pPr>
              <a:lnSpc>
                <a:spcPct val="95000"/>
              </a:lnSpc>
            </a:pPr>
            <a:r>
              <a:rPr lang="en-US" altLang="zh-CN" sz="2000" b="1" dirty="0">
                <a:solidFill>
                  <a:srgbClr val="000000"/>
                </a:solidFill>
                <a:latin typeface="Courier New" panose="02070309020205020404" pitchFamily="49" charset="0"/>
              </a:rPr>
              <a:t>NAME	  CUSTID</a:t>
            </a:r>
          </a:p>
          <a:p>
            <a:pPr>
              <a:lnSpc>
                <a:spcPct val="95000"/>
              </a:lnSpc>
            </a:pPr>
            <a:r>
              <a:rPr lang="en-US" altLang="zh-CN" sz="2000" b="1" dirty="0">
                <a:solidFill>
                  <a:srgbClr val="000000"/>
                </a:solidFill>
                <a:latin typeface="Courier New" panose="02070309020205020404" pitchFamily="49" charset="0"/>
              </a:rPr>
              <a:t>-----------	  ------</a:t>
            </a:r>
          </a:p>
          <a:p>
            <a:pPr>
              <a:lnSpc>
                <a:spcPct val="95000"/>
              </a:lnSpc>
            </a:pPr>
            <a:r>
              <a:rPr lang="en-US" altLang="zh-CN" sz="2000" b="1" dirty="0">
                <a:solidFill>
                  <a:srgbClr val="000000"/>
                </a:solidFill>
                <a:latin typeface="Courier New" panose="02070309020205020404" pitchFamily="49" charset="0"/>
              </a:rPr>
              <a:t>JOCKSPORTS	   100</a:t>
            </a:r>
          </a:p>
          <a:p>
            <a:pPr>
              <a:lnSpc>
                <a:spcPct val="95000"/>
              </a:lnSpc>
            </a:pPr>
            <a:r>
              <a:rPr lang="en-US" altLang="zh-CN" sz="2000" b="1" dirty="0">
                <a:solidFill>
                  <a:srgbClr val="000000"/>
                </a:solidFill>
                <a:latin typeface="Courier New" panose="02070309020205020404" pitchFamily="49" charset="0"/>
              </a:rPr>
              <a:t>TKB SPORT SHOP   101</a:t>
            </a:r>
          </a:p>
          <a:p>
            <a:pPr>
              <a:lnSpc>
                <a:spcPct val="95000"/>
              </a:lnSpc>
            </a:pPr>
            <a:r>
              <a:rPr lang="en-US" altLang="zh-CN" sz="2000" b="1" dirty="0">
                <a:solidFill>
                  <a:srgbClr val="000000"/>
                </a:solidFill>
                <a:latin typeface="Courier New" panose="02070309020205020404" pitchFamily="49" charset="0"/>
              </a:rPr>
              <a:t>VOLLYRITE	   102</a:t>
            </a:r>
          </a:p>
          <a:p>
            <a:pPr>
              <a:lnSpc>
                <a:spcPct val="95000"/>
              </a:lnSpc>
            </a:pPr>
            <a:r>
              <a:rPr lang="en-US" altLang="zh-CN" sz="2000" b="1" dirty="0">
                <a:solidFill>
                  <a:srgbClr val="000000"/>
                </a:solidFill>
                <a:latin typeface="Courier New" panose="02070309020205020404" pitchFamily="49" charset="0"/>
              </a:rPr>
              <a:t>JUST TENNIS	   103</a:t>
            </a:r>
          </a:p>
          <a:p>
            <a:pPr>
              <a:lnSpc>
                <a:spcPct val="95000"/>
              </a:lnSpc>
            </a:pPr>
            <a:r>
              <a:rPr lang="en-US" altLang="zh-CN" sz="2000" b="1" dirty="0">
                <a:solidFill>
                  <a:srgbClr val="000000"/>
                </a:solidFill>
                <a:latin typeface="Courier New" panose="02070309020205020404" pitchFamily="49" charset="0"/>
              </a:rPr>
              <a:t>K+T SPORTS	   105</a:t>
            </a:r>
          </a:p>
          <a:p>
            <a:pPr>
              <a:lnSpc>
                <a:spcPct val="95000"/>
              </a:lnSpc>
            </a:pPr>
            <a:r>
              <a:rPr lang="en-US" altLang="zh-CN" sz="2000" b="1" dirty="0">
                <a:solidFill>
                  <a:srgbClr val="000000"/>
                </a:solidFill>
                <a:latin typeface="Courier New" panose="02070309020205020404" pitchFamily="49" charset="0"/>
              </a:rPr>
              <a:t>SHAPE UP	   106</a:t>
            </a:r>
          </a:p>
          <a:p>
            <a:pPr>
              <a:lnSpc>
                <a:spcPct val="95000"/>
              </a:lnSpc>
            </a:pPr>
            <a:r>
              <a:rPr lang="en-US" altLang="zh-CN" sz="2000" b="1" dirty="0">
                <a:solidFill>
                  <a:srgbClr val="000000"/>
                </a:solidFill>
                <a:latin typeface="Courier New" panose="02070309020205020404" pitchFamily="49" charset="0"/>
              </a:rPr>
              <a:t>WOMENS SPORTS    107</a:t>
            </a:r>
          </a:p>
          <a:p>
            <a:pPr>
              <a:lnSpc>
                <a:spcPct val="95000"/>
              </a:lnSpc>
            </a:pPr>
            <a:r>
              <a:rPr lang="en-US" altLang="zh-CN" sz="2000" b="1" dirty="0">
                <a:solidFill>
                  <a:srgbClr val="000000"/>
                </a:solidFill>
                <a:latin typeface="Courier New" panose="02070309020205020404" pitchFamily="49" charset="0"/>
              </a:rPr>
              <a:t>...	...</a:t>
            </a:r>
          </a:p>
          <a:p>
            <a:pPr>
              <a:lnSpc>
                <a:spcPct val="95000"/>
              </a:lnSpc>
            </a:pPr>
            <a:r>
              <a:rPr lang="en-US" altLang="zh-CN" sz="2000" b="1" dirty="0">
                <a:solidFill>
                  <a:srgbClr val="000000"/>
                </a:solidFill>
                <a:latin typeface="Courier New" panose="02070309020205020404" pitchFamily="49" charset="0"/>
              </a:rPr>
              <a:t>9 rows selected.</a:t>
            </a:r>
          </a:p>
        </p:txBody>
      </p:sp>
      <p:sp>
        <p:nvSpPr>
          <p:cNvPr id="955396" name="Rectangle 4"/>
          <p:cNvSpPr>
            <a:spLocks noChangeArrowheads="1"/>
          </p:cNvSpPr>
          <p:nvPr/>
        </p:nvSpPr>
        <p:spPr bwMode="auto">
          <a:xfrm>
            <a:off x="929476" y="625252"/>
            <a:ext cx="1910282" cy="4452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2306" tIns="51153" rIns="102306" bIns="51153">
            <a:spAutoFit/>
          </a:bodyPr>
          <a:lstStyle/>
          <a:p>
            <a:pPr>
              <a:defRPr/>
            </a:pPr>
            <a:r>
              <a:rPr lang="en-US" altLang="zh-CN" sz="2222" b="1" dirty="0">
                <a:effectLst>
                  <a:outerShdw blurRad="38100" dist="38100" dir="2700000" algn="tl">
                    <a:srgbClr val="C0C0C0"/>
                  </a:outerShdw>
                </a:effectLst>
              </a:rPr>
              <a:t>CUSTOMER </a:t>
            </a:r>
          </a:p>
        </p:txBody>
      </p:sp>
      <p:grpSp>
        <p:nvGrpSpPr>
          <p:cNvPr id="955397" name="Group 5"/>
          <p:cNvGrpSpPr>
            <a:grpSpLocks/>
          </p:cNvGrpSpPr>
          <p:nvPr/>
        </p:nvGrpSpPr>
        <p:grpSpPr bwMode="auto">
          <a:xfrm>
            <a:off x="4781809" y="625554"/>
            <a:ext cx="3266722" cy="3750902"/>
            <a:chOff x="2700" y="736"/>
            <a:chExt cx="1852" cy="2552"/>
          </a:xfrm>
        </p:grpSpPr>
        <p:sp>
          <p:nvSpPr>
            <p:cNvPr id="228367" name="Rectangle 6"/>
            <p:cNvSpPr>
              <a:spLocks noChangeArrowheads="1"/>
            </p:cNvSpPr>
            <p:nvPr/>
          </p:nvSpPr>
          <p:spPr bwMode="blackWhite">
            <a:xfrm>
              <a:off x="2751" y="1027"/>
              <a:ext cx="1801" cy="2261"/>
            </a:xfrm>
            <a:prstGeom prst="rect">
              <a:avLst/>
            </a:prstGeom>
            <a:solidFill>
              <a:srgbClr val="FFCC99"/>
            </a:solidFill>
            <a:ln w="25400">
              <a:noFill/>
              <a:miter lim="800000"/>
              <a:headEnd/>
              <a:tailEnd/>
            </a:ln>
            <a:effectLst>
              <a:outerShdw dist="107763" dir="2700000" algn="ctr" rotWithShape="0">
                <a:srgbClr val="000000">
                  <a:alpha val="50000"/>
                </a:srgbClr>
              </a:outerShdw>
            </a:effectLst>
          </p:spPr>
          <p:txBody>
            <a:bodyPr lIns="102306" tIns="51153" rIns="102306" bIns="51153">
              <a:spAutoFit/>
            </a:bodyPr>
            <a:lstStyle>
              <a:lvl1pPr>
                <a:tabLst>
                  <a:tab pos="1143000" algn="l"/>
                </a:tabLst>
                <a:defRPr sz="3200">
                  <a:solidFill>
                    <a:schemeClr val="tx1"/>
                  </a:solidFill>
                  <a:latin typeface="Arial" panose="020B0604020202020204" pitchFamily="34" charset="0"/>
                  <a:ea typeface="宋体" panose="02010600030101010101" pitchFamily="2" charset="-122"/>
                </a:defRPr>
              </a:lvl1pPr>
              <a:lvl2pPr marL="742950" indent="-285750">
                <a:tabLst>
                  <a:tab pos="1143000" algn="l"/>
                </a:tabLst>
                <a:defRPr sz="3200">
                  <a:solidFill>
                    <a:schemeClr val="tx1"/>
                  </a:solidFill>
                  <a:latin typeface="Arial" panose="020B0604020202020204" pitchFamily="34" charset="0"/>
                  <a:ea typeface="宋体" panose="02010600030101010101" pitchFamily="2" charset="-122"/>
                </a:defRPr>
              </a:lvl2pPr>
              <a:lvl3pPr marL="1143000" indent="-228600">
                <a:tabLst>
                  <a:tab pos="1143000" algn="l"/>
                </a:tabLst>
                <a:defRPr sz="3200">
                  <a:solidFill>
                    <a:schemeClr val="tx1"/>
                  </a:solidFill>
                  <a:latin typeface="Arial" panose="020B0604020202020204" pitchFamily="34" charset="0"/>
                  <a:ea typeface="宋体" panose="02010600030101010101" pitchFamily="2" charset="-122"/>
                </a:defRPr>
              </a:lvl3pPr>
              <a:lvl4pPr marL="1600200" indent="-228600">
                <a:tabLst>
                  <a:tab pos="1143000" algn="l"/>
                </a:tabLst>
                <a:defRPr sz="3200">
                  <a:solidFill>
                    <a:schemeClr val="tx1"/>
                  </a:solidFill>
                  <a:latin typeface="Arial" panose="020B0604020202020204" pitchFamily="34" charset="0"/>
                  <a:ea typeface="宋体" panose="02010600030101010101" pitchFamily="2" charset="-122"/>
                </a:defRPr>
              </a:lvl4pPr>
              <a:lvl5pPr marL="2057400" indent="-228600">
                <a:tabLst>
                  <a:tab pos="1143000" algn="l"/>
                </a:tabLst>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1143000" algn="l"/>
                </a:tabLs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1143000" algn="l"/>
                </a:tabLs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1143000" algn="l"/>
                </a:tabLs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1143000" algn="l"/>
                </a:tabLst>
                <a:defRPr sz="3200">
                  <a:solidFill>
                    <a:schemeClr val="tx1"/>
                  </a:solidFill>
                  <a:latin typeface="Arial" panose="020B0604020202020204" pitchFamily="34" charset="0"/>
                  <a:ea typeface="宋体" panose="02010600030101010101" pitchFamily="2" charset="-122"/>
                </a:defRPr>
              </a:lvl9pPr>
            </a:lstStyle>
            <a:p>
              <a:pPr>
                <a:lnSpc>
                  <a:spcPct val="95000"/>
                </a:lnSpc>
              </a:pPr>
              <a:r>
                <a:rPr lang="en-US" altLang="zh-CN" sz="2000" b="1" dirty="0">
                  <a:solidFill>
                    <a:srgbClr val="000000"/>
                  </a:solidFill>
                  <a:latin typeface="Courier New" panose="02070309020205020404" pitchFamily="49" charset="0"/>
                </a:rPr>
                <a:t> CUSTID   ORDID</a:t>
              </a:r>
            </a:p>
            <a:p>
              <a:pPr>
                <a:lnSpc>
                  <a:spcPct val="95000"/>
                </a:lnSpc>
              </a:pPr>
              <a:r>
                <a:rPr lang="en-US" altLang="zh-CN" sz="2000" b="1" dirty="0">
                  <a:solidFill>
                    <a:srgbClr val="000000"/>
                  </a:solidFill>
                  <a:latin typeface="Courier New" panose="02070309020205020404" pitchFamily="49" charset="0"/>
                </a:rPr>
                <a:t>------- -------</a:t>
              </a:r>
            </a:p>
            <a:p>
              <a:pPr>
                <a:lnSpc>
                  <a:spcPct val="95000"/>
                </a:lnSpc>
              </a:pPr>
              <a:r>
                <a:rPr lang="en-US" altLang="zh-CN" sz="2000" b="1" dirty="0">
                  <a:solidFill>
                    <a:srgbClr val="000000"/>
                  </a:solidFill>
                  <a:latin typeface="Courier New" panose="02070309020205020404" pitchFamily="49" charset="0"/>
                </a:rPr>
                <a:t>    101     610</a:t>
              </a:r>
            </a:p>
            <a:p>
              <a:pPr>
                <a:lnSpc>
                  <a:spcPct val="95000"/>
                </a:lnSpc>
              </a:pPr>
              <a:r>
                <a:rPr lang="en-US" altLang="zh-CN" sz="2000" b="1" dirty="0">
                  <a:solidFill>
                    <a:srgbClr val="000000"/>
                  </a:solidFill>
                  <a:latin typeface="Courier New" panose="02070309020205020404" pitchFamily="49" charset="0"/>
                </a:rPr>
                <a:t>    102     611</a:t>
              </a:r>
            </a:p>
            <a:p>
              <a:pPr>
                <a:lnSpc>
                  <a:spcPct val="95000"/>
                </a:lnSpc>
              </a:pPr>
              <a:r>
                <a:rPr lang="en-US" altLang="zh-CN" sz="2000" b="1" dirty="0">
                  <a:solidFill>
                    <a:srgbClr val="000000"/>
                  </a:solidFill>
                  <a:latin typeface="Courier New" panose="02070309020205020404" pitchFamily="49" charset="0"/>
                </a:rPr>
                <a:t>    104     612</a:t>
              </a:r>
            </a:p>
            <a:p>
              <a:pPr>
                <a:lnSpc>
                  <a:spcPct val="95000"/>
                </a:lnSpc>
              </a:pPr>
              <a:r>
                <a:rPr lang="en-US" altLang="zh-CN" sz="2000" b="1" dirty="0">
                  <a:solidFill>
                    <a:srgbClr val="000000"/>
                  </a:solidFill>
                  <a:latin typeface="Courier New" panose="02070309020205020404" pitchFamily="49" charset="0"/>
                </a:rPr>
                <a:t>    106     601</a:t>
              </a:r>
            </a:p>
            <a:p>
              <a:pPr>
                <a:lnSpc>
                  <a:spcPct val="95000"/>
                </a:lnSpc>
              </a:pPr>
              <a:r>
                <a:rPr lang="en-US" altLang="zh-CN" sz="2000" b="1" dirty="0">
                  <a:solidFill>
                    <a:srgbClr val="000000"/>
                  </a:solidFill>
                  <a:latin typeface="Courier New" panose="02070309020205020404" pitchFamily="49" charset="0"/>
                </a:rPr>
                <a:t>    102     602</a:t>
              </a:r>
            </a:p>
            <a:p>
              <a:pPr>
                <a:lnSpc>
                  <a:spcPct val="95000"/>
                </a:lnSpc>
              </a:pPr>
              <a:r>
                <a:rPr lang="en-US" altLang="zh-CN" sz="2000" b="1" dirty="0">
                  <a:solidFill>
                    <a:srgbClr val="000000"/>
                  </a:solidFill>
                  <a:latin typeface="Courier New" panose="02070309020205020404" pitchFamily="49" charset="0"/>
                </a:rPr>
                <a:t>    106     604</a:t>
              </a:r>
            </a:p>
            <a:p>
              <a:pPr>
                <a:lnSpc>
                  <a:spcPct val="95000"/>
                </a:lnSpc>
              </a:pPr>
              <a:r>
                <a:rPr lang="en-US" altLang="zh-CN" sz="2000" b="1" dirty="0">
                  <a:solidFill>
                    <a:srgbClr val="000000"/>
                  </a:solidFill>
                  <a:latin typeface="Courier New" panose="02070309020205020404" pitchFamily="49" charset="0"/>
                </a:rPr>
                <a:t>    106     605</a:t>
              </a:r>
            </a:p>
            <a:p>
              <a:pPr>
                <a:lnSpc>
                  <a:spcPct val="95000"/>
                </a:lnSpc>
              </a:pPr>
              <a:r>
                <a:rPr lang="en-US" altLang="zh-CN" sz="2000" b="1" dirty="0">
                  <a:solidFill>
                    <a:srgbClr val="000000"/>
                  </a:solidFill>
                  <a:latin typeface="Courier New" panose="02070309020205020404" pitchFamily="49" charset="0"/>
                </a:rPr>
                <a:t>... </a:t>
              </a:r>
            </a:p>
            <a:p>
              <a:pPr>
                <a:lnSpc>
                  <a:spcPct val="95000"/>
                </a:lnSpc>
              </a:pPr>
              <a:r>
                <a:rPr lang="en-US" altLang="zh-CN" sz="2000" b="1" dirty="0">
                  <a:solidFill>
                    <a:srgbClr val="000000"/>
                  </a:solidFill>
                  <a:latin typeface="Courier New" panose="02070309020205020404" pitchFamily="49" charset="0"/>
                </a:rPr>
                <a:t>21 rows selected.</a:t>
              </a:r>
            </a:p>
          </p:txBody>
        </p:sp>
        <p:sp>
          <p:nvSpPr>
            <p:cNvPr id="955399" name="Rectangle 7"/>
            <p:cNvSpPr>
              <a:spLocks noChangeArrowheads="1"/>
            </p:cNvSpPr>
            <p:nvPr/>
          </p:nvSpPr>
          <p:spPr bwMode="auto">
            <a:xfrm>
              <a:off x="2700" y="736"/>
              <a:ext cx="520" cy="3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2306" tIns="51153" rIns="102306" bIns="51153">
              <a:spAutoFit/>
            </a:bodyPr>
            <a:lstStyle/>
            <a:p>
              <a:pPr>
                <a:defRPr/>
              </a:pPr>
              <a:r>
                <a:rPr lang="en-US" altLang="zh-CN" sz="2222" b="1" dirty="0">
                  <a:effectLst>
                    <a:outerShdw blurRad="38100" dist="38100" dir="2700000" algn="tl">
                      <a:srgbClr val="C0C0C0"/>
                    </a:outerShdw>
                  </a:effectLst>
                </a:rPr>
                <a:t>ORD </a:t>
              </a:r>
            </a:p>
          </p:txBody>
        </p:sp>
      </p:grpSp>
      <p:sp>
        <p:nvSpPr>
          <p:cNvPr id="955400" name="Rectangle 8"/>
          <p:cNvSpPr>
            <a:spLocks noChangeArrowheads="1"/>
          </p:cNvSpPr>
          <p:nvPr/>
        </p:nvSpPr>
        <p:spPr bwMode="ltGray">
          <a:xfrm>
            <a:off x="3063777" y="1079079"/>
            <a:ext cx="3113266" cy="2858541"/>
          </a:xfrm>
          <a:prstGeom prst="rect">
            <a:avLst/>
          </a:prstGeom>
          <a:solidFill>
            <a:srgbClr val="FF5050">
              <a:alpha val="50195"/>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endParaRPr lang="zh-CN" altLang="en-US" sz="3556"/>
          </a:p>
        </p:txBody>
      </p:sp>
      <p:grpSp>
        <p:nvGrpSpPr>
          <p:cNvPr id="955401" name="Group 9"/>
          <p:cNvGrpSpPr>
            <a:grpSpLocks/>
          </p:cNvGrpSpPr>
          <p:nvPr/>
        </p:nvGrpSpPr>
        <p:grpSpPr bwMode="auto">
          <a:xfrm>
            <a:off x="6251128" y="2424934"/>
            <a:ext cx="3092097" cy="3176168"/>
            <a:chOff x="3533" y="1951"/>
            <a:chExt cx="1753" cy="2161"/>
          </a:xfrm>
        </p:grpSpPr>
        <p:sp>
          <p:nvSpPr>
            <p:cNvPr id="228365" name="Rectangle 10"/>
            <p:cNvSpPr>
              <a:spLocks noChangeArrowheads="1"/>
            </p:cNvSpPr>
            <p:nvPr/>
          </p:nvSpPr>
          <p:spPr bwMode="blackWhite">
            <a:xfrm>
              <a:off x="3533" y="2249"/>
              <a:ext cx="1645" cy="1863"/>
            </a:xfrm>
            <a:prstGeom prst="rect">
              <a:avLst/>
            </a:prstGeom>
            <a:solidFill>
              <a:srgbClr val="FFCC99"/>
            </a:solidFill>
            <a:ln w="25400">
              <a:noFill/>
              <a:miter lim="800000"/>
              <a:headEnd/>
              <a:tailEnd/>
            </a:ln>
            <a:effectLst>
              <a:outerShdw dist="107763" dir="2700000" algn="ctr" rotWithShape="0">
                <a:srgbClr val="000000">
                  <a:alpha val="50000"/>
                </a:srgbClr>
              </a:outerShdw>
            </a:effectLst>
          </p:spPr>
          <p:txBody>
            <a:bodyPr lIns="102306" tIns="51153" rIns="102306" bIns="51153">
              <a:spAutoFit/>
            </a:bodyPr>
            <a:lstStyle>
              <a:lvl1pPr>
                <a:tabLst>
                  <a:tab pos="1143000" algn="l"/>
                </a:tabLst>
                <a:defRPr sz="3200">
                  <a:solidFill>
                    <a:schemeClr val="tx1"/>
                  </a:solidFill>
                  <a:latin typeface="Arial" panose="020B0604020202020204" pitchFamily="34" charset="0"/>
                  <a:ea typeface="宋体" panose="02010600030101010101" pitchFamily="2" charset="-122"/>
                </a:defRPr>
              </a:lvl1pPr>
              <a:lvl2pPr marL="742950" indent="-285750">
                <a:tabLst>
                  <a:tab pos="1143000" algn="l"/>
                </a:tabLst>
                <a:defRPr sz="3200">
                  <a:solidFill>
                    <a:schemeClr val="tx1"/>
                  </a:solidFill>
                  <a:latin typeface="Arial" panose="020B0604020202020204" pitchFamily="34" charset="0"/>
                  <a:ea typeface="宋体" panose="02010600030101010101" pitchFamily="2" charset="-122"/>
                </a:defRPr>
              </a:lvl2pPr>
              <a:lvl3pPr marL="1143000" indent="-228600">
                <a:tabLst>
                  <a:tab pos="1143000" algn="l"/>
                </a:tabLst>
                <a:defRPr sz="3200">
                  <a:solidFill>
                    <a:schemeClr val="tx1"/>
                  </a:solidFill>
                  <a:latin typeface="Arial" panose="020B0604020202020204" pitchFamily="34" charset="0"/>
                  <a:ea typeface="宋体" panose="02010600030101010101" pitchFamily="2" charset="-122"/>
                </a:defRPr>
              </a:lvl3pPr>
              <a:lvl4pPr marL="1600200" indent="-228600">
                <a:tabLst>
                  <a:tab pos="1143000" algn="l"/>
                </a:tabLst>
                <a:defRPr sz="3200">
                  <a:solidFill>
                    <a:schemeClr val="tx1"/>
                  </a:solidFill>
                  <a:latin typeface="Arial" panose="020B0604020202020204" pitchFamily="34" charset="0"/>
                  <a:ea typeface="宋体" panose="02010600030101010101" pitchFamily="2" charset="-122"/>
                </a:defRPr>
              </a:lvl4pPr>
              <a:lvl5pPr marL="2057400" indent="-228600">
                <a:tabLst>
                  <a:tab pos="1143000" algn="l"/>
                </a:tabLst>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1143000" algn="l"/>
                </a:tabLs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1143000" algn="l"/>
                </a:tabLs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1143000" algn="l"/>
                </a:tabLs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1143000" algn="l"/>
                </a:tabLst>
                <a:defRPr sz="3200">
                  <a:solidFill>
                    <a:schemeClr val="tx1"/>
                  </a:solidFill>
                  <a:latin typeface="Arial" panose="020B0604020202020204" pitchFamily="34" charset="0"/>
                  <a:ea typeface="宋体" panose="02010600030101010101" pitchFamily="2" charset="-122"/>
                </a:defRPr>
              </a:lvl9pPr>
            </a:lstStyle>
            <a:p>
              <a:pPr>
                <a:lnSpc>
                  <a:spcPct val="95000"/>
                </a:lnSpc>
              </a:pPr>
              <a:r>
                <a:rPr lang="en-US" altLang="zh-CN" sz="2000" b="1" dirty="0">
                  <a:solidFill>
                    <a:srgbClr val="000000"/>
                  </a:solidFill>
                  <a:latin typeface="Courier New" panose="02070309020205020404" pitchFamily="49" charset="0"/>
                </a:rPr>
                <a:t> ORDID  ITEMID</a:t>
              </a:r>
            </a:p>
            <a:p>
              <a:pPr>
                <a:lnSpc>
                  <a:spcPct val="95000"/>
                </a:lnSpc>
              </a:pPr>
              <a:r>
                <a:rPr lang="en-US" altLang="zh-CN" sz="2000" b="1" dirty="0">
                  <a:solidFill>
                    <a:srgbClr val="000000"/>
                  </a:solidFill>
                  <a:latin typeface="Courier New" panose="02070309020205020404" pitchFamily="49" charset="0"/>
                </a:rPr>
                <a:t> ------ -------</a:t>
              </a:r>
            </a:p>
            <a:p>
              <a:pPr>
                <a:lnSpc>
                  <a:spcPct val="95000"/>
                </a:lnSpc>
              </a:pPr>
              <a:r>
                <a:rPr lang="en-US" altLang="zh-CN" sz="2000" b="1" dirty="0">
                  <a:solidFill>
                    <a:srgbClr val="000000"/>
                  </a:solidFill>
                  <a:latin typeface="Courier New" panose="02070309020205020404" pitchFamily="49" charset="0"/>
                </a:rPr>
                <a:t>   610       3</a:t>
              </a:r>
            </a:p>
            <a:p>
              <a:pPr>
                <a:lnSpc>
                  <a:spcPct val="95000"/>
                </a:lnSpc>
              </a:pPr>
              <a:r>
                <a:rPr lang="en-US" altLang="zh-CN" sz="2000" b="1" dirty="0">
                  <a:solidFill>
                    <a:srgbClr val="000000"/>
                  </a:solidFill>
                  <a:latin typeface="Courier New" panose="02070309020205020404" pitchFamily="49" charset="0"/>
                </a:rPr>
                <a:t>   611       1</a:t>
              </a:r>
            </a:p>
            <a:p>
              <a:pPr>
                <a:lnSpc>
                  <a:spcPct val="95000"/>
                </a:lnSpc>
              </a:pPr>
              <a:r>
                <a:rPr lang="en-US" altLang="zh-CN" sz="2000" b="1" dirty="0">
                  <a:solidFill>
                    <a:srgbClr val="000000"/>
                  </a:solidFill>
                  <a:latin typeface="Courier New" panose="02070309020205020404" pitchFamily="49" charset="0"/>
                </a:rPr>
                <a:t>   612       1</a:t>
              </a:r>
            </a:p>
            <a:p>
              <a:pPr>
                <a:lnSpc>
                  <a:spcPct val="95000"/>
                </a:lnSpc>
              </a:pPr>
              <a:r>
                <a:rPr lang="en-US" altLang="zh-CN" sz="2000" b="1" dirty="0">
                  <a:solidFill>
                    <a:srgbClr val="000000"/>
                  </a:solidFill>
                  <a:latin typeface="Courier New" panose="02070309020205020404" pitchFamily="49" charset="0"/>
                </a:rPr>
                <a:t>   601       1</a:t>
              </a:r>
            </a:p>
            <a:p>
              <a:pPr>
                <a:lnSpc>
                  <a:spcPct val="95000"/>
                </a:lnSpc>
              </a:pPr>
              <a:r>
                <a:rPr lang="en-US" altLang="zh-CN" sz="2000" b="1" dirty="0">
                  <a:solidFill>
                    <a:srgbClr val="000000"/>
                  </a:solidFill>
                  <a:latin typeface="Courier New" panose="02070309020205020404" pitchFamily="49" charset="0"/>
                </a:rPr>
                <a:t>   602       1</a:t>
              </a:r>
            </a:p>
            <a:p>
              <a:pPr>
                <a:lnSpc>
                  <a:spcPct val="95000"/>
                </a:lnSpc>
              </a:pPr>
              <a:r>
                <a:rPr lang="en-US" altLang="zh-CN" sz="2000" b="1" dirty="0">
                  <a:solidFill>
                    <a:srgbClr val="000000"/>
                  </a:solidFill>
                  <a:latin typeface="Courier New" panose="02070309020205020404" pitchFamily="49" charset="0"/>
                </a:rPr>
                <a:t>...</a:t>
              </a:r>
            </a:p>
            <a:p>
              <a:pPr>
                <a:lnSpc>
                  <a:spcPct val="95000"/>
                </a:lnSpc>
              </a:pPr>
              <a:r>
                <a:rPr lang="en-US" altLang="zh-CN" sz="2000" b="1" dirty="0">
                  <a:solidFill>
                    <a:srgbClr val="000000"/>
                  </a:solidFill>
                  <a:latin typeface="Courier New" panose="02070309020205020404" pitchFamily="49" charset="0"/>
                </a:rPr>
                <a:t>64 rows selected.     </a:t>
              </a:r>
            </a:p>
          </p:txBody>
        </p:sp>
        <p:sp>
          <p:nvSpPr>
            <p:cNvPr id="955403" name="Rectangle 11"/>
            <p:cNvSpPr>
              <a:spLocks noChangeArrowheads="1"/>
            </p:cNvSpPr>
            <p:nvPr/>
          </p:nvSpPr>
          <p:spPr bwMode="auto">
            <a:xfrm>
              <a:off x="4738" y="1951"/>
              <a:ext cx="548" cy="3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2306" tIns="51153" rIns="102306" bIns="51153">
              <a:spAutoFit/>
            </a:bodyPr>
            <a:lstStyle/>
            <a:p>
              <a:pPr>
                <a:defRPr/>
              </a:pPr>
              <a:r>
                <a:rPr lang="en-US" altLang="zh-CN" sz="2222" b="1" dirty="0">
                  <a:effectLst>
                    <a:outerShdw blurRad="38100" dist="38100" dir="2700000" algn="tl">
                      <a:srgbClr val="C0C0C0"/>
                    </a:outerShdw>
                  </a:effectLst>
                </a:rPr>
                <a:t>ITEM </a:t>
              </a:r>
            </a:p>
          </p:txBody>
        </p:sp>
      </p:grpSp>
      <p:grpSp>
        <p:nvGrpSpPr>
          <p:cNvPr id="955404" name="Group 12"/>
          <p:cNvGrpSpPr>
            <a:grpSpLocks/>
          </p:cNvGrpSpPr>
          <p:nvPr/>
        </p:nvGrpSpPr>
        <p:grpSpPr bwMode="auto">
          <a:xfrm>
            <a:off x="6436337" y="1079078"/>
            <a:ext cx="1072444" cy="3847603"/>
            <a:chOff x="3638" y="1035"/>
            <a:chExt cx="608" cy="2493"/>
          </a:xfrm>
        </p:grpSpPr>
        <p:sp>
          <p:nvSpPr>
            <p:cNvPr id="228363" name="Rectangle 13"/>
            <p:cNvSpPr>
              <a:spLocks noChangeArrowheads="1"/>
            </p:cNvSpPr>
            <p:nvPr/>
          </p:nvSpPr>
          <p:spPr bwMode="ltGray">
            <a:xfrm>
              <a:off x="3647" y="1035"/>
              <a:ext cx="576" cy="1135"/>
            </a:xfrm>
            <a:prstGeom prst="rect">
              <a:avLst/>
            </a:prstGeom>
            <a:solidFill>
              <a:srgbClr val="009900">
                <a:alpha val="50195"/>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endParaRPr lang="zh-CN" altLang="en-US" sz="3556"/>
            </a:p>
          </p:txBody>
        </p:sp>
        <p:sp>
          <p:nvSpPr>
            <p:cNvPr id="228364" name="Rectangle 14"/>
            <p:cNvSpPr>
              <a:spLocks noChangeArrowheads="1"/>
            </p:cNvSpPr>
            <p:nvPr/>
          </p:nvSpPr>
          <p:spPr bwMode="ltGray">
            <a:xfrm>
              <a:off x="3638" y="2242"/>
              <a:ext cx="608" cy="1286"/>
            </a:xfrm>
            <a:prstGeom prst="rect">
              <a:avLst/>
            </a:prstGeom>
            <a:solidFill>
              <a:srgbClr val="009900">
                <a:alpha val="50195"/>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endParaRPr lang="zh-CN" altLang="en-US" sz="3556"/>
            </a:p>
          </p:txBody>
        </p:sp>
      </p:grpSp>
      <p:sp>
        <p:nvSpPr>
          <p:cNvPr id="228361" name="Rectangle 16"/>
          <p:cNvSpPr>
            <a:spLocks noChangeArrowheads="1"/>
          </p:cNvSpPr>
          <p:nvPr/>
        </p:nvSpPr>
        <p:spPr bwMode="blackWhite">
          <a:xfrm>
            <a:off x="1093518" y="4518661"/>
            <a:ext cx="8133292" cy="12911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2306" tIns="51153" rIns="102306" bIns="51153" anchor="ctr"/>
          <a:lstStyle>
            <a:lvl1pPr>
              <a:tabLst>
                <a:tab pos="1200150" algn="l"/>
              </a:tabLst>
              <a:defRPr sz="3200">
                <a:solidFill>
                  <a:schemeClr val="tx1"/>
                </a:solidFill>
                <a:latin typeface="Arial" panose="020B0604020202020204" pitchFamily="34" charset="0"/>
                <a:ea typeface="宋体" panose="02010600030101010101" pitchFamily="2" charset="-122"/>
              </a:defRPr>
            </a:lvl1pPr>
            <a:lvl2pPr marL="742950" indent="-285750">
              <a:tabLst>
                <a:tab pos="1200150" algn="l"/>
              </a:tabLst>
              <a:defRPr sz="3200">
                <a:solidFill>
                  <a:schemeClr val="tx1"/>
                </a:solidFill>
                <a:latin typeface="Arial" panose="020B0604020202020204" pitchFamily="34" charset="0"/>
                <a:ea typeface="宋体" panose="02010600030101010101" pitchFamily="2" charset="-122"/>
              </a:defRPr>
            </a:lvl2pPr>
            <a:lvl3pPr marL="1143000" indent="-228600">
              <a:tabLst>
                <a:tab pos="1200150" algn="l"/>
              </a:tabLst>
              <a:defRPr sz="3200">
                <a:solidFill>
                  <a:schemeClr val="tx1"/>
                </a:solidFill>
                <a:latin typeface="Arial" panose="020B0604020202020204" pitchFamily="34" charset="0"/>
                <a:ea typeface="宋体" panose="02010600030101010101" pitchFamily="2" charset="-122"/>
              </a:defRPr>
            </a:lvl3pPr>
            <a:lvl4pPr marL="1600200" indent="-228600">
              <a:tabLst>
                <a:tab pos="1200150" algn="l"/>
              </a:tabLst>
              <a:defRPr sz="3200">
                <a:solidFill>
                  <a:schemeClr val="tx1"/>
                </a:solidFill>
                <a:latin typeface="Arial" panose="020B0604020202020204" pitchFamily="34" charset="0"/>
                <a:ea typeface="宋体" panose="02010600030101010101" pitchFamily="2" charset="-122"/>
              </a:defRPr>
            </a:lvl4pPr>
            <a:lvl5pPr marL="2057400" indent="-228600">
              <a:tabLst>
                <a:tab pos="1200150" algn="l"/>
              </a:tabLst>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1200150" algn="l"/>
              </a:tabLs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1200150" algn="l"/>
              </a:tabLs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1200150" algn="l"/>
              </a:tabLs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1200150" algn="l"/>
              </a:tabLst>
              <a:defRPr sz="3200">
                <a:solidFill>
                  <a:schemeClr val="tx1"/>
                </a:solidFill>
                <a:latin typeface="Arial" panose="020B0604020202020204" pitchFamily="34" charset="0"/>
                <a:ea typeface="宋体" panose="02010600030101010101" pitchFamily="2" charset="-122"/>
              </a:defRPr>
            </a:lvl9pPr>
          </a:lstStyle>
          <a:p>
            <a:pPr>
              <a:lnSpc>
                <a:spcPct val="120000"/>
              </a:lnSpc>
            </a:pPr>
            <a:endParaRPr lang="zh-CN" altLang="zh-CN" sz="2000" b="1">
              <a:solidFill>
                <a:srgbClr val="000000"/>
              </a:solidFill>
              <a:latin typeface="Courier New" panose="02070309020205020404" pitchFamily="49" charset="0"/>
            </a:endParaRPr>
          </a:p>
        </p:txBody>
      </p:sp>
      <p:sp>
        <p:nvSpPr>
          <p:cNvPr id="228362" name="Rectangle 17"/>
          <p:cNvSpPr>
            <a:spLocks noChangeArrowheads="1"/>
          </p:cNvSpPr>
          <p:nvPr/>
        </p:nvSpPr>
        <p:spPr bwMode="auto">
          <a:xfrm>
            <a:off x="615504" y="4763842"/>
            <a:ext cx="5759910" cy="7913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nSpc>
                <a:spcPct val="120000"/>
              </a:lnSpc>
            </a:pPr>
            <a:r>
              <a:rPr lang="en-US" altLang="zh-CN" sz="2000" b="1" dirty="0">
                <a:solidFill>
                  <a:srgbClr val="CC0000"/>
                </a:solidFill>
                <a:latin typeface="Tahoma" panose="020B0604030504040204" pitchFamily="34" charset="0"/>
              </a:rPr>
              <a:t>WHERE  CUSTOMER.CUSTID=ORD.CUSTID </a:t>
            </a:r>
          </a:p>
          <a:p>
            <a:pPr>
              <a:lnSpc>
                <a:spcPct val="120000"/>
              </a:lnSpc>
            </a:pPr>
            <a:r>
              <a:rPr lang="en-US" altLang="zh-CN" sz="2000" b="1" dirty="0">
                <a:solidFill>
                  <a:srgbClr val="CC0000"/>
                </a:solidFill>
                <a:latin typeface="Tahoma" panose="020B0604030504040204" pitchFamily="34" charset="0"/>
              </a:rPr>
              <a:t>and ORD.ORDID=ITEM.ORDID</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955397"/>
                                        </p:tgtEl>
                                        <p:attrNameLst>
                                          <p:attrName>style.visibility</p:attrName>
                                        </p:attrNameLst>
                                      </p:cBhvr>
                                      <p:to>
                                        <p:strVal val="visible"/>
                                      </p:to>
                                    </p:set>
                                    <p:animEffect transition="in" filter="wipe(up)">
                                      <p:cBhvr>
                                        <p:cTn id="7" dur="500"/>
                                        <p:tgtEl>
                                          <p:spTgt spid="95539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955400"/>
                                        </p:tgtEl>
                                        <p:attrNameLst>
                                          <p:attrName>style.visibility</p:attrName>
                                        </p:attrNameLst>
                                      </p:cBhvr>
                                      <p:to>
                                        <p:strVal val="visible"/>
                                      </p:to>
                                    </p:set>
                                    <p:animEffect transition="in" filter="wipe(up)">
                                      <p:cBhvr>
                                        <p:cTn id="12" dur="500"/>
                                        <p:tgtEl>
                                          <p:spTgt spid="955400"/>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1" fill="hold" nodeType="clickEffect">
                                  <p:stCondLst>
                                    <p:cond delay="0"/>
                                  </p:stCondLst>
                                  <p:childTnLst>
                                    <p:set>
                                      <p:cBhvr>
                                        <p:cTn id="16" dur="1" fill="hold">
                                          <p:stCondLst>
                                            <p:cond delay="0"/>
                                          </p:stCondLst>
                                        </p:cTn>
                                        <p:tgtEl>
                                          <p:spTgt spid="955401"/>
                                        </p:tgtEl>
                                        <p:attrNameLst>
                                          <p:attrName>style.visibility</p:attrName>
                                        </p:attrNameLst>
                                      </p:cBhvr>
                                      <p:to>
                                        <p:strVal val="visible"/>
                                      </p:to>
                                    </p:set>
                                    <p:animEffect transition="in" filter="wipe(up)">
                                      <p:cBhvr>
                                        <p:cTn id="17" dur="500"/>
                                        <p:tgtEl>
                                          <p:spTgt spid="955401"/>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1" fill="hold" nodeType="clickEffect">
                                  <p:stCondLst>
                                    <p:cond delay="0"/>
                                  </p:stCondLst>
                                  <p:childTnLst>
                                    <p:set>
                                      <p:cBhvr>
                                        <p:cTn id="21" dur="1" fill="hold">
                                          <p:stCondLst>
                                            <p:cond delay="0"/>
                                          </p:stCondLst>
                                        </p:cTn>
                                        <p:tgtEl>
                                          <p:spTgt spid="955404"/>
                                        </p:tgtEl>
                                        <p:attrNameLst>
                                          <p:attrName>style.visibility</p:attrName>
                                        </p:attrNameLst>
                                      </p:cBhvr>
                                      <p:to>
                                        <p:strVal val="visible"/>
                                      </p:to>
                                    </p:set>
                                    <p:animEffect transition="in" filter="wipe(up)">
                                      <p:cBhvr>
                                        <p:cTn id="22" dur="500"/>
                                        <p:tgtEl>
                                          <p:spTgt spid="9554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5400" grpId="0" animBg="1"/>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Rectangle 2"/>
          <p:cNvSpPr>
            <a:spLocks noChangeArrowheads="1"/>
          </p:cNvSpPr>
          <p:nvPr/>
        </p:nvSpPr>
        <p:spPr bwMode="blackWhite">
          <a:xfrm>
            <a:off x="843348" y="1401935"/>
            <a:ext cx="3626556" cy="3615805"/>
          </a:xfrm>
          <a:prstGeom prst="rect">
            <a:avLst/>
          </a:prstGeom>
          <a:solidFill>
            <a:srgbClr val="FFCC99"/>
          </a:solidFill>
          <a:ln w="25400">
            <a:noFill/>
            <a:miter lim="800000"/>
            <a:headEnd/>
            <a:tailEnd/>
          </a:ln>
          <a:effectLst/>
        </p:spPr>
        <p:txBody>
          <a:bodyPr lIns="102306" tIns="51153" rIns="102306" bIns="51153">
            <a:spAutoFit/>
          </a:bodyPr>
          <a:lstStyle>
            <a:lvl1pPr>
              <a:tabLst>
                <a:tab pos="857250" algn="l"/>
                <a:tab pos="1771650" algn="l"/>
                <a:tab pos="2857500" algn="l"/>
                <a:tab pos="3486150" algn="l"/>
                <a:tab pos="4914900" algn="l"/>
                <a:tab pos="5600700" algn="l"/>
                <a:tab pos="6400800" algn="l"/>
              </a:tabLst>
              <a:defRPr sz="3200">
                <a:solidFill>
                  <a:schemeClr val="tx1"/>
                </a:solidFill>
                <a:latin typeface="Arial" panose="020B0604020202020204" pitchFamily="34" charset="0"/>
                <a:ea typeface="宋体" panose="02010600030101010101" pitchFamily="2" charset="-122"/>
              </a:defRPr>
            </a:lvl1pPr>
            <a:lvl2pPr marL="742950" indent="-285750">
              <a:tabLst>
                <a:tab pos="857250" algn="l"/>
                <a:tab pos="1771650" algn="l"/>
                <a:tab pos="2857500" algn="l"/>
                <a:tab pos="3486150" algn="l"/>
                <a:tab pos="4914900" algn="l"/>
                <a:tab pos="5600700" algn="l"/>
                <a:tab pos="6400800" algn="l"/>
              </a:tabLst>
              <a:defRPr sz="3200">
                <a:solidFill>
                  <a:schemeClr val="tx1"/>
                </a:solidFill>
                <a:latin typeface="Arial" panose="020B0604020202020204" pitchFamily="34" charset="0"/>
                <a:ea typeface="宋体" panose="02010600030101010101" pitchFamily="2" charset="-122"/>
              </a:defRPr>
            </a:lvl2pPr>
            <a:lvl3pPr marL="1143000" indent="-228600">
              <a:tabLst>
                <a:tab pos="857250" algn="l"/>
                <a:tab pos="1771650" algn="l"/>
                <a:tab pos="2857500" algn="l"/>
                <a:tab pos="3486150" algn="l"/>
                <a:tab pos="4914900" algn="l"/>
                <a:tab pos="5600700" algn="l"/>
                <a:tab pos="6400800" algn="l"/>
              </a:tabLst>
              <a:defRPr sz="3200">
                <a:solidFill>
                  <a:schemeClr val="tx1"/>
                </a:solidFill>
                <a:latin typeface="Arial" panose="020B0604020202020204" pitchFamily="34" charset="0"/>
                <a:ea typeface="宋体" panose="02010600030101010101" pitchFamily="2" charset="-122"/>
              </a:defRPr>
            </a:lvl3pPr>
            <a:lvl4pPr marL="1600200" indent="-228600">
              <a:tabLst>
                <a:tab pos="857250" algn="l"/>
                <a:tab pos="1771650" algn="l"/>
                <a:tab pos="2857500" algn="l"/>
                <a:tab pos="3486150" algn="l"/>
                <a:tab pos="4914900" algn="l"/>
                <a:tab pos="5600700" algn="l"/>
                <a:tab pos="6400800" algn="l"/>
              </a:tabLst>
              <a:defRPr sz="3200">
                <a:solidFill>
                  <a:schemeClr val="tx1"/>
                </a:solidFill>
                <a:latin typeface="Arial" panose="020B0604020202020204" pitchFamily="34" charset="0"/>
                <a:ea typeface="宋体" panose="02010600030101010101" pitchFamily="2" charset="-122"/>
              </a:defRPr>
            </a:lvl4pPr>
            <a:lvl5pPr marL="2057400" indent="-228600">
              <a:tabLst>
                <a:tab pos="857250" algn="l"/>
                <a:tab pos="1771650" algn="l"/>
                <a:tab pos="2857500" algn="l"/>
                <a:tab pos="3486150" algn="l"/>
                <a:tab pos="4914900" algn="l"/>
                <a:tab pos="5600700" algn="l"/>
                <a:tab pos="6400800" algn="l"/>
              </a:tabLst>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857250" algn="l"/>
                <a:tab pos="1771650" algn="l"/>
                <a:tab pos="2857500" algn="l"/>
                <a:tab pos="3486150" algn="l"/>
                <a:tab pos="4914900" algn="l"/>
                <a:tab pos="5600700" algn="l"/>
                <a:tab pos="6400800" algn="l"/>
              </a:tabLs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857250" algn="l"/>
                <a:tab pos="1771650" algn="l"/>
                <a:tab pos="2857500" algn="l"/>
                <a:tab pos="3486150" algn="l"/>
                <a:tab pos="4914900" algn="l"/>
                <a:tab pos="5600700" algn="l"/>
                <a:tab pos="6400800" algn="l"/>
              </a:tabLs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857250" algn="l"/>
                <a:tab pos="1771650" algn="l"/>
                <a:tab pos="2857500" algn="l"/>
                <a:tab pos="3486150" algn="l"/>
                <a:tab pos="4914900" algn="l"/>
                <a:tab pos="5600700" algn="l"/>
                <a:tab pos="6400800" algn="l"/>
              </a:tabLs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857250" algn="l"/>
                <a:tab pos="1771650" algn="l"/>
                <a:tab pos="2857500" algn="l"/>
                <a:tab pos="3486150" algn="l"/>
                <a:tab pos="4914900" algn="l"/>
                <a:tab pos="5600700" algn="l"/>
                <a:tab pos="6400800" algn="l"/>
              </a:tabLst>
              <a:defRPr sz="3200">
                <a:solidFill>
                  <a:schemeClr val="tx1"/>
                </a:solidFill>
                <a:latin typeface="Arial" panose="020B0604020202020204" pitchFamily="34" charset="0"/>
                <a:ea typeface="宋体" panose="02010600030101010101" pitchFamily="2" charset="-122"/>
              </a:defRPr>
            </a:lvl9pPr>
          </a:lstStyle>
          <a:p>
            <a:pPr>
              <a:lnSpc>
                <a:spcPct val="95000"/>
              </a:lnSpc>
            </a:pPr>
            <a:endParaRPr lang="en-US" altLang="zh-CN" sz="2000" b="1">
              <a:solidFill>
                <a:srgbClr val="000000"/>
              </a:solidFill>
              <a:latin typeface="Courier New" panose="02070309020205020404" pitchFamily="49" charset="0"/>
            </a:endParaRPr>
          </a:p>
          <a:p>
            <a:pPr>
              <a:lnSpc>
                <a:spcPct val="95000"/>
              </a:lnSpc>
            </a:pPr>
            <a:endParaRPr lang="en-US" altLang="zh-CN" sz="2000" b="1">
              <a:solidFill>
                <a:srgbClr val="000000"/>
              </a:solidFill>
              <a:latin typeface="Courier New" panose="02070309020205020404" pitchFamily="49" charset="0"/>
            </a:endParaRPr>
          </a:p>
          <a:p>
            <a:pPr>
              <a:lnSpc>
                <a:spcPct val="95000"/>
              </a:lnSpc>
            </a:pPr>
            <a:endParaRPr lang="en-US" altLang="zh-CN" sz="2000" b="1">
              <a:solidFill>
                <a:srgbClr val="000000"/>
              </a:solidFill>
              <a:latin typeface="Courier New" panose="02070309020205020404" pitchFamily="49" charset="0"/>
            </a:endParaRPr>
          </a:p>
          <a:p>
            <a:pPr>
              <a:lnSpc>
                <a:spcPct val="95000"/>
              </a:lnSpc>
            </a:pPr>
            <a:endParaRPr lang="en-US" altLang="zh-CN" sz="2000" b="1">
              <a:solidFill>
                <a:srgbClr val="000000"/>
              </a:solidFill>
              <a:latin typeface="Courier New" panose="02070309020205020404" pitchFamily="49" charset="0"/>
            </a:endParaRPr>
          </a:p>
          <a:p>
            <a:pPr>
              <a:lnSpc>
                <a:spcPct val="95000"/>
              </a:lnSpc>
            </a:pPr>
            <a:endParaRPr lang="en-US" altLang="zh-CN" sz="2000" b="1">
              <a:solidFill>
                <a:srgbClr val="000000"/>
              </a:solidFill>
              <a:latin typeface="Courier New" panose="02070309020205020404" pitchFamily="49" charset="0"/>
            </a:endParaRPr>
          </a:p>
          <a:p>
            <a:pPr>
              <a:lnSpc>
                <a:spcPct val="95000"/>
              </a:lnSpc>
            </a:pPr>
            <a:endParaRPr lang="en-US" altLang="zh-CN" sz="2000" b="1">
              <a:solidFill>
                <a:srgbClr val="000000"/>
              </a:solidFill>
              <a:latin typeface="Courier New" panose="02070309020205020404" pitchFamily="49" charset="0"/>
            </a:endParaRPr>
          </a:p>
          <a:p>
            <a:pPr>
              <a:lnSpc>
                <a:spcPct val="95000"/>
              </a:lnSpc>
            </a:pPr>
            <a:endParaRPr lang="en-US" altLang="zh-CN" sz="2000" b="1">
              <a:solidFill>
                <a:srgbClr val="000000"/>
              </a:solidFill>
              <a:latin typeface="Courier New" panose="02070309020205020404" pitchFamily="49" charset="0"/>
            </a:endParaRPr>
          </a:p>
          <a:p>
            <a:pPr>
              <a:lnSpc>
                <a:spcPct val="95000"/>
              </a:lnSpc>
            </a:pPr>
            <a:endParaRPr lang="en-US" altLang="zh-CN" sz="2000" b="1">
              <a:solidFill>
                <a:srgbClr val="000000"/>
              </a:solidFill>
              <a:latin typeface="Courier New" panose="02070309020205020404" pitchFamily="49" charset="0"/>
            </a:endParaRPr>
          </a:p>
          <a:p>
            <a:pPr>
              <a:lnSpc>
                <a:spcPct val="95000"/>
              </a:lnSpc>
            </a:pPr>
            <a:endParaRPr lang="en-US" altLang="zh-CN" sz="2000" b="1">
              <a:solidFill>
                <a:srgbClr val="000000"/>
              </a:solidFill>
              <a:latin typeface="Courier New" panose="02070309020205020404" pitchFamily="49" charset="0"/>
            </a:endParaRPr>
          </a:p>
          <a:p>
            <a:pPr>
              <a:lnSpc>
                <a:spcPct val="95000"/>
              </a:lnSpc>
            </a:pPr>
            <a:endParaRPr lang="en-US" altLang="zh-CN" sz="2000" b="1">
              <a:solidFill>
                <a:srgbClr val="000000"/>
              </a:solidFill>
              <a:latin typeface="Courier New" panose="02070309020205020404" pitchFamily="49" charset="0"/>
            </a:endParaRPr>
          </a:p>
          <a:p>
            <a:pPr>
              <a:lnSpc>
                <a:spcPct val="95000"/>
              </a:lnSpc>
            </a:pPr>
            <a:endParaRPr lang="en-US" altLang="zh-CN" sz="2000" b="1">
              <a:solidFill>
                <a:srgbClr val="000000"/>
              </a:solidFill>
              <a:latin typeface="Courier New" panose="02070309020205020404" pitchFamily="49" charset="0"/>
            </a:endParaRPr>
          </a:p>
          <a:p>
            <a:pPr>
              <a:lnSpc>
                <a:spcPct val="95000"/>
              </a:lnSpc>
            </a:pPr>
            <a:endParaRPr lang="en-US" altLang="zh-CN" sz="2000" b="1">
              <a:solidFill>
                <a:srgbClr val="000000"/>
              </a:solidFill>
              <a:latin typeface="Courier New" panose="02070309020205020404" pitchFamily="49" charset="0"/>
            </a:endParaRPr>
          </a:p>
        </p:txBody>
      </p:sp>
      <p:sp>
        <p:nvSpPr>
          <p:cNvPr id="230403" name="Rectangle 3"/>
          <p:cNvSpPr>
            <a:spLocks noChangeArrowheads="1"/>
          </p:cNvSpPr>
          <p:nvPr/>
        </p:nvSpPr>
        <p:spPr bwMode="blackWhite">
          <a:xfrm>
            <a:off x="5284821" y="1401934"/>
            <a:ext cx="3164417" cy="2153866"/>
          </a:xfrm>
          <a:prstGeom prst="rect">
            <a:avLst/>
          </a:prstGeom>
          <a:solidFill>
            <a:srgbClr val="FFCC99"/>
          </a:solidFill>
          <a:ln w="25400">
            <a:noFill/>
            <a:miter lim="800000"/>
            <a:headEnd/>
            <a:tailEnd/>
          </a:ln>
          <a:effectLst/>
        </p:spPr>
        <p:txBody>
          <a:bodyPr lIns="102306" tIns="51153" rIns="102306" bIns="51153">
            <a:spAutoFit/>
          </a:bodyPr>
          <a:lstStyle>
            <a:lvl1pPr>
              <a:tabLst>
                <a:tab pos="1485900" algn="r"/>
                <a:tab pos="1885950" algn="l"/>
              </a:tabLst>
              <a:defRPr sz="3200">
                <a:solidFill>
                  <a:schemeClr val="tx1"/>
                </a:solidFill>
                <a:latin typeface="Arial" panose="020B0604020202020204" pitchFamily="34" charset="0"/>
                <a:ea typeface="宋体" panose="02010600030101010101" pitchFamily="2" charset="-122"/>
              </a:defRPr>
            </a:lvl1pPr>
            <a:lvl2pPr marL="742950" indent="-285750">
              <a:tabLst>
                <a:tab pos="1485900" algn="r"/>
                <a:tab pos="1885950" algn="l"/>
              </a:tabLst>
              <a:defRPr sz="3200">
                <a:solidFill>
                  <a:schemeClr val="tx1"/>
                </a:solidFill>
                <a:latin typeface="Arial" panose="020B0604020202020204" pitchFamily="34" charset="0"/>
                <a:ea typeface="宋体" panose="02010600030101010101" pitchFamily="2" charset="-122"/>
              </a:defRPr>
            </a:lvl2pPr>
            <a:lvl3pPr marL="1143000" indent="-228600">
              <a:tabLst>
                <a:tab pos="1485900" algn="r"/>
                <a:tab pos="1885950" algn="l"/>
              </a:tabLst>
              <a:defRPr sz="3200">
                <a:solidFill>
                  <a:schemeClr val="tx1"/>
                </a:solidFill>
                <a:latin typeface="Arial" panose="020B0604020202020204" pitchFamily="34" charset="0"/>
                <a:ea typeface="宋体" panose="02010600030101010101" pitchFamily="2" charset="-122"/>
              </a:defRPr>
            </a:lvl3pPr>
            <a:lvl4pPr marL="1600200" indent="-228600">
              <a:tabLst>
                <a:tab pos="1485900" algn="r"/>
                <a:tab pos="1885950" algn="l"/>
              </a:tabLst>
              <a:defRPr sz="3200">
                <a:solidFill>
                  <a:schemeClr val="tx1"/>
                </a:solidFill>
                <a:latin typeface="Arial" panose="020B0604020202020204" pitchFamily="34" charset="0"/>
                <a:ea typeface="宋体" panose="02010600030101010101" pitchFamily="2" charset="-122"/>
              </a:defRPr>
            </a:lvl4pPr>
            <a:lvl5pPr marL="2057400" indent="-228600">
              <a:tabLst>
                <a:tab pos="1485900" algn="r"/>
                <a:tab pos="1885950" algn="l"/>
              </a:tabLst>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1485900" algn="r"/>
                <a:tab pos="1885950" algn="l"/>
              </a:tabLs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1485900" algn="r"/>
                <a:tab pos="1885950" algn="l"/>
              </a:tabLs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1485900" algn="r"/>
                <a:tab pos="1885950" algn="l"/>
              </a:tabLs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1485900" algn="r"/>
                <a:tab pos="1885950" algn="l"/>
              </a:tabLst>
              <a:defRPr sz="3200">
                <a:solidFill>
                  <a:schemeClr val="tx1"/>
                </a:solidFill>
                <a:latin typeface="Arial" panose="020B0604020202020204" pitchFamily="34" charset="0"/>
                <a:ea typeface="宋体" panose="02010600030101010101" pitchFamily="2" charset="-122"/>
              </a:defRPr>
            </a:lvl9pPr>
          </a:lstStyle>
          <a:p>
            <a:pPr>
              <a:lnSpc>
                <a:spcPct val="95000"/>
              </a:lnSpc>
            </a:pPr>
            <a:endParaRPr lang="en-US" altLang="zh-CN" sz="2000" b="1">
              <a:solidFill>
                <a:srgbClr val="000000"/>
              </a:solidFill>
              <a:latin typeface="Courier New" panose="02070309020205020404" pitchFamily="49" charset="0"/>
            </a:endParaRPr>
          </a:p>
          <a:p>
            <a:pPr>
              <a:lnSpc>
                <a:spcPct val="95000"/>
              </a:lnSpc>
            </a:pPr>
            <a:endParaRPr lang="en-US" altLang="zh-CN" sz="2000" b="1">
              <a:solidFill>
                <a:srgbClr val="000000"/>
              </a:solidFill>
              <a:latin typeface="Courier New" panose="02070309020205020404" pitchFamily="49" charset="0"/>
            </a:endParaRPr>
          </a:p>
          <a:p>
            <a:pPr>
              <a:lnSpc>
                <a:spcPct val="95000"/>
              </a:lnSpc>
            </a:pPr>
            <a:endParaRPr lang="en-US" altLang="zh-CN" sz="2000" b="1">
              <a:solidFill>
                <a:srgbClr val="000000"/>
              </a:solidFill>
              <a:latin typeface="Courier New" panose="02070309020205020404" pitchFamily="49" charset="0"/>
            </a:endParaRPr>
          </a:p>
          <a:p>
            <a:pPr>
              <a:lnSpc>
                <a:spcPct val="95000"/>
              </a:lnSpc>
            </a:pPr>
            <a:endParaRPr lang="en-US" altLang="zh-CN" sz="2000" b="1">
              <a:solidFill>
                <a:srgbClr val="000000"/>
              </a:solidFill>
              <a:latin typeface="Courier New" panose="02070309020205020404" pitchFamily="49" charset="0"/>
            </a:endParaRPr>
          </a:p>
          <a:p>
            <a:pPr>
              <a:lnSpc>
                <a:spcPct val="95000"/>
              </a:lnSpc>
            </a:pPr>
            <a:endParaRPr lang="en-US" altLang="zh-CN" sz="2000" b="1">
              <a:solidFill>
                <a:srgbClr val="000000"/>
              </a:solidFill>
              <a:latin typeface="Courier New" panose="02070309020205020404" pitchFamily="49" charset="0"/>
            </a:endParaRPr>
          </a:p>
          <a:p>
            <a:pPr>
              <a:lnSpc>
                <a:spcPct val="95000"/>
              </a:lnSpc>
            </a:pPr>
            <a:endParaRPr lang="en-US" altLang="zh-CN" sz="2000" b="1">
              <a:solidFill>
                <a:srgbClr val="000000"/>
              </a:solidFill>
              <a:latin typeface="Courier New" panose="02070309020205020404" pitchFamily="49" charset="0"/>
            </a:endParaRPr>
          </a:p>
          <a:p>
            <a:pPr>
              <a:lnSpc>
                <a:spcPct val="95000"/>
              </a:lnSpc>
            </a:pPr>
            <a:endParaRPr lang="en-US" altLang="zh-CN" sz="2000" b="1">
              <a:solidFill>
                <a:srgbClr val="000000"/>
              </a:solidFill>
              <a:latin typeface="Courier New" panose="02070309020205020404" pitchFamily="49" charset="0"/>
            </a:endParaRPr>
          </a:p>
        </p:txBody>
      </p:sp>
      <p:sp>
        <p:nvSpPr>
          <p:cNvPr id="230404" name="Rectangle 4"/>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600" tIns="50800" rIns="101600" bIns="50800" numCol="1" anchor="ctr" anchorCtr="0" compatLnSpc="1">
            <a:prstTxWarp prst="textNoShape">
              <a:avLst/>
            </a:prstTxWarp>
          </a:bodyPr>
          <a:lstStyle/>
          <a:p>
            <a:pPr eaLnBrk="1" hangingPunct="1"/>
            <a:r>
              <a:t>非对等连接</a:t>
            </a:r>
          </a:p>
        </p:txBody>
      </p:sp>
      <p:sp>
        <p:nvSpPr>
          <p:cNvPr id="957445" name="Rectangle 5"/>
          <p:cNvSpPr>
            <a:spLocks noChangeArrowheads="1"/>
          </p:cNvSpPr>
          <p:nvPr/>
        </p:nvSpPr>
        <p:spPr bwMode="auto">
          <a:xfrm>
            <a:off x="806308" y="874330"/>
            <a:ext cx="825369" cy="4452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2306" tIns="51153" rIns="102306" bIns="51153">
            <a:spAutoFit/>
          </a:bodyPr>
          <a:lstStyle/>
          <a:p>
            <a:pPr>
              <a:defRPr/>
            </a:pPr>
            <a:r>
              <a:rPr lang="en-US" altLang="zh-CN" sz="2222" b="1" dirty="0">
                <a:solidFill>
                  <a:schemeClr val="folHlink"/>
                </a:solidFill>
                <a:effectLst>
                  <a:outerShdw blurRad="38100" dist="38100" dir="2700000" algn="tl">
                    <a:srgbClr val="C0C0C0"/>
                  </a:outerShdw>
                </a:effectLst>
              </a:rPr>
              <a:t>EMP</a:t>
            </a:r>
          </a:p>
        </p:txBody>
      </p:sp>
      <p:sp>
        <p:nvSpPr>
          <p:cNvPr id="957446" name="Rectangle 6"/>
          <p:cNvSpPr>
            <a:spLocks noChangeArrowheads="1"/>
          </p:cNvSpPr>
          <p:nvPr/>
        </p:nvSpPr>
        <p:spPr bwMode="auto">
          <a:xfrm>
            <a:off x="5214266" y="874330"/>
            <a:ext cx="1804805" cy="4452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2306" tIns="51153" rIns="102306" bIns="51153">
            <a:spAutoFit/>
          </a:bodyPr>
          <a:lstStyle/>
          <a:p>
            <a:pPr>
              <a:defRPr/>
            </a:pPr>
            <a:r>
              <a:rPr lang="en-US" altLang="zh-CN" sz="2222" b="1" dirty="0">
                <a:solidFill>
                  <a:schemeClr val="folHlink"/>
                </a:solidFill>
                <a:effectLst>
                  <a:outerShdw blurRad="38100" dist="38100" dir="2700000" algn="tl">
                    <a:srgbClr val="C0C0C0"/>
                  </a:outerShdw>
                </a:effectLst>
              </a:rPr>
              <a:t>SALGRADE</a:t>
            </a:r>
          </a:p>
        </p:txBody>
      </p:sp>
      <p:grpSp>
        <p:nvGrpSpPr>
          <p:cNvPr id="957447" name="Group 7"/>
          <p:cNvGrpSpPr>
            <a:grpSpLocks/>
          </p:cNvGrpSpPr>
          <p:nvPr/>
        </p:nvGrpSpPr>
        <p:grpSpPr bwMode="auto">
          <a:xfrm>
            <a:off x="3323376" y="1438975"/>
            <a:ext cx="4884209" cy="2892778"/>
            <a:chOff x="2156" y="1117"/>
            <a:chExt cx="2769" cy="1968"/>
          </a:xfrm>
        </p:grpSpPr>
        <p:sp>
          <p:nvSpPr>
            <p:cNvPr id="230413" name="Rectangle 8"/>
            <p:cNvSpPr>
              <a:spLocks noChangeArrowheads="1"/>
            </p:cNvSpPr>
            <p:nvPr/>
          </p:nvSpPr>
          <p:spPr bwMode="ltGray">
            <a:xfrm>
              <a:off x="2156" y="1117"/>
              <a:ext cx="542" cy="1968"/>
            </a:xfrm>
            <a:prstGeom prst="rect">
              <a:avLst/>
            </a:prstGeom>
            <a:solidFill>
              <a:srgbClr val="FF5050">
                <a:alpha val="50195"/>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endParaRPr lang="zh-CN" altLang="en-US" sz="3556"/>
            </a:p>
          </p:txBody>
        </p:sp>
        <p:sp>
          <p:nvSpPr>
            <p:cNvPr id="230414" name="Rectangle 9"/>
            <p:cNvSpPr>
              <a:spLocks noChangeArrowheads="1"/>
            </p:cNvSpPr>
            <p:nvPr/>
          </p:nvSpPr>
          <p:spPr bwMode="ltGray">
            <a:xfrm>
              <a:off x="3792" y="1117"/>
              <a:ext cx="542" cy="1369"/>
            </a:xfrm>
            <a:prstGeom prst="rect">
              <a:avLst/>
            </a:prstGeom>
            <a:solidFill>
              <a:srgbClr val="FF5050">
                <a:alpha val="50195"/>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endParaRPr lang="zh-CN" altLang="en-US" sz="3556"/>
            </a:p>
          </p:txBody>
        </p:sp>
        <p:sp>
          <p:nvSpPr>
            <p:cNvPr id="230415" name="Rectangle 10"/>
            <p:cNvSpPr>
              <a:spLocks noChangeArrowheads="1"/>
            </p:cNvSpPr>
            <p:nvPr/>
          </p:nvSpPr>
          <p:spPr bwMode="ltGray">
            <a:xfrm>
              <a:off x="4383" y="1117"/>
              <a:ext cx="542" cy="1369"/>
            </a:xfrm>
            <a:prstGeom prst="rect">
              <a:avLst/>
            </a:prstGeom>
            <a:solidFill>
              <a:srgbClr val="FF5050">
                <a:alpha val="50195"/>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endParaRPr lang="zh-CN" altLang="en-US" sz="3556"/>
            </a:p>
          </p:txBody>
        </p:sp>
      </p:grpSp>
      <p:grpSp>
        <p:nvGrpSpPr>
          <p:cNvPr id="957451" name="Group 11"/>
          <p:cNvGrpSpPr>
            <a:grpSpLocks/>
          </p:cNvGrpSpPr>
          <p:nvPr/>
        </p:nvGrpSpPr>
        <p:grpSpPr bwMode="auto">
          <a:xfrm>
            <a:off x="4215904" y="3682646"/>
            <a:ext cx="3305527" cy="452732"/>
            <a:chOff x="2662" y="2643"/>
            <a:chExt cx="1874" cy="308"/>
          </a:xfrm>
        </p:grpSpPr>
        <p:sp>
          <p:nvSpPr>
            <p:cNvPr id="957452" name="Rectangle 12"/>
            <p:cNvSpPr>
              <a:spLocks noChangeArrowheads="1"/>
            </p:cNvSpPr>
            <p:nvPr/>
          </p:nvSpPr>
          <p:spPr bwMode="auto">
            <a:xfrm>
              <a:off x="3287" y="2643"/>
              <a:ext cx="1249" cy="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2306" tIns="51153" rIns="102306" bIns="51153">
              <a:spAutoFit/>
            </a:bodyPr>
            <a:lstStyle/>
            <a:p>
              <a:pPr>
                <a:lnSpc>
                  <a:spcPct val="110000"/>
                </a:lnSpc>
                <a:defRPr/>
              </a:pPr>
              <a:r>
                <a:rPr lang="zh-CN" altLang="en-US" sz="2222" b="1" dirty="0">
                  <a:solidFill>
                    <a:schemeClr val="folHlink"/>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职工薪水等级？</a:t>
              </a:r>
              <a:endParaRPr lang="en-US" altLang="zh-CN" sz="2222" b="1" dirty="0">
                <a:solidFill>
                  <a:schemeClr val="folHlink"/>
                </a:solidFill>
                <a:effectLst>
                  <a:outerShdw blurRad="38100" dist="38100" dir="2700000" algn="tl">
                    <a:srgbClr val="C0C0C0"/>
                  </a:outerShdw>
                </a:effectLst>
                <a:latin typeface="微软雅黑" panose="020B0503020204020204" pitchFamily="34" charset="-122"/>
                <a:ea typeface="微软雅黑" panose="020B0503020204020204" pitchFamily="34" charset="-122"/>
              </a:endParaRPr>
            </a:p>
          </p:txBody>
        </p:sp>
        <p:sp>
          <p:nvSpPr>
            <p:cNvPr id="230412" name="Line 13"/>
            <p:cNvSpPr>
              <a:spLocks noChangeShapeType="1"/>
            </p:cNvSpPr>
            <p:nvPr/>
          </p:nvSpPr>
          <p:spPr bwMode="auto">
            <a:xfrm flipH="1">
              <a:off x="2662" y="2778"/>
              <a:ext cx="591" cy="0"/>
            </a:xfrm>
            <a:prstGeom prst="line">
              <a:avLst/>
            </a:prstGeom>
            <a:noFill/>
            <a:ln w="50800">
              <a:solidFill>
                <a:srgbClr val="FFCC00"/>
              </a:solidFill>
              <a:round/>
              <a:headEnd type="none" w="sm" len="sm"/>
              <a:tailEnd type="stealth" w="med" len="lg"/>
            </a:ln>
            <a:effectLst>
              <a:outerShdw dist="53882" dir="2700000" algn="ctr" rotWithShape="0">
                <a:srgbClr val="000000">
                  <a:alpha val="50000"/>
                </a:srgbClr>
              </a:outerShdw>
            </a:effectLst>
            <a:extLst>
              <a:ext uri="{909E8E84-426E-40DD-AFC4-6F175D3DCCD1}">
                <a14:hiddenFill xmlns:a14="http://schemas.microsoft.com/office/drawing/2010/main">
                  <a:noFill/>
                </a14:hiddenFill>
              </a:ext>
            </a:extLst>
          </p:spPr>
          <p:txBody>
            <a:bodyPr/>
            <a:lstStyle/>
            <a:p>
              <a:endParaRPr lang="zh-CN" altLang="en-US" sz="3556"/>
            </a:p>
          </p:txBody>
        </p:sp>
      </p:grpSp>
      <p:sp>
        <p:nvSpPr>
          <p:cNvPr id="230409" name="Rectangle 14"/>
          <p:cNvSpPr>
            <a:spLocks noChangeArrowheads="1"/>
          </p:cNvSpPr>
          <p:nvPr/>
        </p:nvSpPr>
        <p:spPr bwMode="blackWhite">
          <a:xfrm>
            <a:off x="857460" y="1401934"/>
            <a:ext cx="3598333" cy="36158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2306" tIns="51153" rIns="102306" bIns="51153">
            <a:spAutoFit/>
          </a:bodyPr>
          <a:lstStyle>
            <a:lvl1pPr>
              <a:tabLst>
                <a:tab pos="857250" algn="l"/>
                <a:tab pos="1771650" algn="l"/>
                <a:tab pos="2857500" algn="l"/>
                <a:tab pos="3486150" algn="l"/>
                <a:tab pos="4914900" algn="l"/>
                <a:tab pos="5600700" algn="l"/>
                <a:tab pos="6400800" algn="l"/>
              </a:tabLst>
              <a:defRPr sz="3200">
                <a:solidFill>
                  <a:schemeClr val="tx1"/>
                </a:solidFill>
                <a:latin typeface="Arial" panose="020B0604020202020204" pitchFamily="34" charset="0"/>
                <a:ea typeface="宋体" panose="02010600030101010101" pitchFamily="2" charset="-122"/>
              </a:defRPr>
            </a:lvl1pPr>
            <a:lvl2pPr marL="742950" indent="-285750">
              <a:tabLst>
                <a:tab pos="857250" algn="l"/>
                <a:tab pos="1771650" algn="l"/>
                <a:tab pos="2857500" algn="l"/>
                <a:tab pos="3486150" algn="l"/>
                <a:tab pos="4914900" algn="l"/>
                <a:tab pos="5600700" algn="l"/>
                <a:tab pos="6400800" algn="l"/>
              </a:tabLst>
              <a:defRPr sz="3200">
                <a:solidFill>
                  <a:schemeClr val="tx1"/>
                </a:solidFill>
                <a:latin typeface="Arial" panose="020B0604020202020204" pitchFamily="34" charset="0"/>
                <a:ea typeface="宋体" panose="02010600030101010101" pitchFamily="2" charset="-122"/>
              </a:defRPr>
            </a:lvl2pPr>
            <a:lvl3pPr marL="1143000" indent="-228600">
              <a:tabLst>
                <a:tab pos="857250" algn="l"/>
                <a:tab pos="1771650" algn="l"/>
                <a:tab pos="2857500" algn="l"/>
                <a:tab pos="3486150" algn="l"/>
                <a:tab pos="4914900" algn="l"/>
                <a:tab pos="5600700" algn="l"/>
                <a:tab pos="6400800" algn="l"/>
              </a:tabLst>
              <a:defRPr sz="3200">
                <a:solidFill>
                  <a:schemeClr val="tx1"/>
                </a:solidFill>
                <a:latin typeface="Arial" panose="020B0604020202020204" pitchFamily="34" charset="0"/>
                <a:ea typeface="宋体" panose="02010600030101010101" pitchFamily="2" charset="-122"/>
              </a:defRPr>
            </a:lvl3pPr>
            <a:lvl4pPr marL="1600200" indent="-228600">
              <a:tabLst>
                <a:tab pos="857250" algn="l"/>
                <a:tab pos="1771650" algn="l"/>
                <a:tab pos="2857500" algn="l"/>
                <a:tab pos="3486150" algn="l"/>
                <a:tab pos="4914900" algn="l"/>
                <a:tab pos="5600700" algn="l"/>
                <a:tab pos="6400800" algn="l"/>
              </a:tabLst>
              <a:defRPr sz="3200">
                <a:solidFill>
                  <a:schemeClr val="tx1"/>
                </a:solidFill>
                <a:latin typeface="Arial" panose="020B0604020202020204" pitchFamily="34" charset="0"/>
                <a:ea typeface="宋体" panose="02010600030101010101" pitchFamily="2" charset="-122"/>
              </a:defRPr>
            </a:lvl4pPr>
            <a:lvl5pPr marL="2057400" indent="-228600">
              <a:tabLst>
                <a:tab pos="857250" algn="l"/>
                <a:tab pos="1771650" algn="l"/>
                <a:tab pos="2857500" algn="l"/>
                <a:tab pos="3486150" algn="l"/>
                <a:tab pos="4914900" algn="l"/>
                <a:tab pos="5600700" algn="l"/>
                <a:tab pos="6400800" algn="l"/>
              </a:tabLst>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857250" algn="l"/>
                <a:tab pos="1771650" algn="l"/>
                <a:tab pos="2857500" algn="l"/>
                <a:tab pos="3486150" algn="l"/>
                <a:tab pos="4914900" algn="l"/>
                <a:tab pos="5600700" algn="l"/>
                <a:tab pos="6400800" algn="l"/>
              </a:tabLs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857250" algn="l"/>
                <a:tab pos="1771650" algn="l"/>
                <a:tab pos="2857500" algn="l"/>
                <a:tab pos="3486150" algn="l"/>
                <a:tab pos="4914900" algn="l"/>
                <a:tab pos="5600700" algn="l"/>
                <a:tab pos="6400800" algn="l"/>
              </a:tabLs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857250" algn="l"/>
                <a:tab pos="1771650" algn="l"/>
                <a:tab pos="2857500" algn="l"/>
                <a:tab pos="3486150" algn="l"/>
                <a:tab pos="4914900" algn="l"/>
                <a:tab pos="5600700" algn="l"/>
                <a:tab pos="6400800" algn="l"/>
              </a:tabLs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857250" algn="l"/>
                <a:tab pos="1771650" algn="l"/>
                <a:tab pos="2857500" algn="l"/>
                <a:tab pos="3486150" algn="l"/>
                <a:tab pos="4914900" algn="l"/>
                <a:tab pos="5600700" algn="l"/>
                <a:tab pos="6400800" algn="l"/>
              </a:tabLst>
              <a:defRPr sz="3200">
                <a:solidFill>
                  <a:schemeClr val="tx1"/>
                </a:solidFill>
                <a:latin typeface="Arial" panose="020B0604020202020204" pitchFamily="34" charset="0"/>
                <a:ea typeface="宋体" panose="02010600030101010101" pitchFamily="2" charset="-122"/>
              </a:defRPr>
            </a:lvl9pPr>
          </a:lstStyle>
          <a:p>
            <a:pPr>
              <a:lnSpc>
                <a:spcPct val="95000"/>
              </a:lnSpc>
            </a:pPr>
            <a:r>
              <a:rPr lang="en-US" altLang="zh-CN" sz="2000" b="1">
                <a:solidFill>
                  <a:srgbClr val="000000"/>
                </a:solidFill>
                <a:latin typeface="Courier New" panose="02070309020205020404" pitchFamily="49" charset="0"/>
              </a:rPr>
              <a:t> EMPNO ENAME      SAL</a:t>
            </a:r>
          </a:p>
          <a:p>
            <a:pPr>
              <a:lnSpc>
                <a:spcPct val="95000"/>
              </a:lnSpc>
            </a:pPr>
            <a:r>
              <a:rPr lang="en-US" altLang="zh-CN" sz="2000" b="1">
                <a:solidFill>
                  <a:srgbClr val="000000"/>
                </a:solidFill>
                <a:latin typeface="Courier New" panose="02070309020205020404" pitchFamily="49" charset="0"/>
              </a:rPr>
              <a:t>------ ------- ------</a:t>
            </a:r>
          </a:p>
          <a:p>
            <a:pPr>
              <a:lnSpc>
                <a:spcPct val="95000"/>
              </a:lnSpc>
            </a:pPr>
            <a:r>
              <a:rPr lang="en-US" altLang="zh-CN" sz="2000" b="1">
                <a:solidFill>
                  <a:srgbClr val="000000"/>
                </a:solidFill>
                <a:latin typeface="Courier New" panose="02070309020205020404" pitchFamily="49" charset="0"/>
              </a:rPr>
              <a:t>  7839 KING      5000</a:t>
            </a:r>
          </a:p>
          <a:p>
            <a:pPr>
              <a:lnSpc>
                <a:spcPct val="95000"/>
              </a:lnSpc>
            </a:pPr>
            <a:r>
              <a:rPr lang="en-US" altLang="zh-CN" sz="2000" b="1">
                <a:solidFill>
                  <a:srgbClr val="000000"/>
                </a:solidFill>
                <a:latin typeface="Courier New" panose="02070309020205020404" pitchFamily="49" charset="0"/>
              </a:rPr>
              <a:t>  7698 BLAKE     2850</a:t>
            </a:r>
          </a:p>
          <a:p>
            <a:pPr>
              <a:lnSpc>
                <a:spcPct val="95000"/>
              </a:lnSpc>
            </a:pPr>
            <a:r>
              <a:rPr lang="en-US" altLang="zh-CN" sz="2000" b="1">
                <a:solidFill>
                  <a:srgbClr val="000000"/>
                </a:solidFill>
                <a:latin typeface="Courier New" panose="02070309020205020404" pitchFamily="49" charset="0"/>
              </a:rPr>
              <a:t>  7782 CLARK     2450</a:t>
            </a:r>
          </a:p>
          <a:p>
            <a:pPr>
              <a:lnSpc>
                <a:spcPct val="95000"/>
              </a:lnSpc>
            </a:pPr>
            <a:r>
              <a:rPr lang="en-US" altLang="zh-CN" sz="2000" b="1">
                <a:solidFill>
                  <a:srgbClr val="000000"/>
                </a:solidFill>
                <a:latin typeface="Courier New" panose="02070309020205020404" pitchFamily="49" charset="0"/>
              </a:rPr>
              <a:t>  7566 JONES     2975</a:t>
            </a:r>
          </a:p>
          <a:p>
            <a:pPr>
              <a:lnSpc>
                <a:spcPct val="95000"/>
              </a:lnSpc>
            </a:pPr>
            <a:r>
              <a:rPr lang="en-US" altLang="zh-CN" sz="2000" b="1">
                <a:solidFill>
                  <a:srgbClr val="000000"/>
                </a:solidFill>
                <a:latin typeface="Courier New" panose="02070309020205020404" pitchFamily="49" charset="0"/>
              </a:rPr>
              <a:t>  7654 MARTIN    1250</a:t>
            </a:r>
          </a:p>
          <a:p>
            <a:pPr>
              <a:lnSpc>
                <a:spcPct val="95000"/>
              </a:lnSpc>
            </a:pPr>
            <a:r>
              <a:rPr lang="en-US" altLang="zh-CN" sz="2000" b="1">
                <a:solidFill>
                  <a:srgbClr val="000000"/>
                </a:solidFill>
                <a:latin typeface="Courier New" panose="02070309020205020404" pitchFamily="49" charset="0"/>
              </a:rPr>
              <a:t>  7499 ALLEN     1600</a:t>
            </a:r>
          </a:p>
          <a:p>
            <a:pPr>
              <a:lnSpc>
                <a:spcPct val="95000"/>
              </a:lnSpc>
            </a:pPr>
            <a:r>
              <a:rPr lang="en-US" altLang="zh-CN" sz="2000" b="1">
                <a:solidFill>
                  <a:srgbClr val="000000"/>
                </a:solidFill>
                <a:latin typeface="Courier New" panose="02070309020205020404" pitchFamily="49" charset="0"/>
              </a:rPr>
              <a:t>  7844 TURNER    1500</a:t>
            </a:r>
          </a:p>
          <a:p>
            <a:pPr>
              <a:lnSpc>
                <a:spcPct val="95000"/>
              </a:lnSpc>
            </a:pPr>
            <a:r>
              <a:rPr lang="en-US" altLang="zh-CN" sz="2000" b="1">
                <a:solidFill>
                  <a:srgbClr val="000000"/>
                </a:solidFill>
                <a:latin typeface="Courier New" panose="02070309020205020404" pitchFamily="49" charset="0"/>
              </a:rPr>
              <a:t>  7900 JAMES      950</a:t>
            </a:r>
          </a:p>
          <a:p>
            <a:pPr>
              <a:lnSpc>
                <a:spcPct val="95000"/>
              </a:lnSpc>
            </a:pPr>
            <a:r>
              <a:rPr lang="en-US" altLang="zh-CN" sz="2000" b="1">
                <a:solidFill>
                  <a:srgbClr val="000000"/>
                </a:solidFill>
                <a:latin typeface="Courier New" panose="02070309020205020404" pitchFamily="49" charset="0"/>
              </a:rPr>
              <a:t>...</a:t>
            </a:r>
          </a:p>
          <a:p>
            <a:pPr>
              <a:lnSpc>
                <a:spcPct val="95000"/>
              </a:lnSpc>
            </a:pPr>
            <a:r>
              <a:rPr lang="en-US" altLang="zh-CN" sz="2000" b="1">
                <a:solidFill>
                  <a:srgbClr val="000000"/>
                </a:solidFill>
                <a:latin typeface="Courier New" panose="02070309020205020404" pitchFamily="49" charset="0"/>
              </a:rPr>
              <a:t>14 rows selected.</a:t>
            </a:r>
          </a:p>
        </p:txBody>
      </p:sp>
      <p:sp>
        <p:nvSpPr>
          <p:cNvPr id="230410" name="Rectangle 15"/>
          <p:cNvSpPr>
            <a:spLocks noChangeArrowheads="1"/>
          </p:cNvSpPr>
          <p:nvPr/>
        </p:nvSpPr>
        <p:spPr bwMode="blackWhite">
          <a:xfrm>
            <a:off x="5298933" y="1380767"/>
            <a:ext cx="3136194" cy="21538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2306" tIns="51153" rIns="102306" bIns="51153">
            <a:spAutoFit/>
          </a:bodyPr>
          <a:lstStyle>
            <a:lvl1pPr>
              <a:tabLst>
                <a:tab pos="1485900" algn="r"/>
                <a:tab pos="1885950" algn="l"/>
              </a:tabLst>
              <a:defRPr sz="3200">
                <a:solidFill>
                  <a:schemeClr val="tx1"/>
                </a:solidFill>
                <a:latin typeface="Arial" panose="020B0604020202020204" pitchFamily="34" charset="0"/>
                <a:ea typeface="宋体" panose="02010600030101010101" pitchFamily="2" charset="-122"/>
              </a:defRPr>
            </a:lvl1pPr>
            <a:lvl2pPr marL="742950" indent="-285750">
              <a:tabLst>
                <a:tab pos="1485900" algn="r"/>
                <a:tab pos="1885950" algn="l"/>
              </a:tabLst>
              <a:defRPr sz="3200">
                <a:solidFill>
                  <a:schemeClr val="tx1"/>
                </a:solidFill>
                <a:latin typeface="Arial" panose="020B0604020202020204" pitchFamily="34" charset="0"/>
                <a:ea typeface="宋体" panose="02010600030101010101" pitchFamily="2" charset="-122"/>
              </a:defRPr>
            </a:lvl2pPr>
            <a:lvl3pPr marL="1143000" indent="-228600">
              <a:tabLst>
                <a:tab pos="1485900" algn="r"/>
                <a:tab pos="1885950" algn="l"/>
              </a:tabLst>
              <a:defRPr sz="3200">
                <a:solidFill>
                  <a:schemeClr val="tx1"/>
                </a:solidFill>
                <a:latin typeface="Arial" panose="020B0604020202020204" pitchFamily="34" charset="0"/>
                <a:ea typeface="宋体" panose="02010600030101010101" pitchFamily="2" charset="-122"/>
              </a:defRPr>
            </a:lvl3pPr>
            <a:lvl4pPr marL="1600200" indent="-228600">
              <a:tabLst>
                <a:tab pos="1485900" algn="r"/>
                <a:tab pos="1885950" algn="l"/>
              </a:tabLst>
              <a:defRPr sz="3200">
                <a:solidFill>
                  <a:schemeClr val="tx1"/>
                </a:solidFill>
                <a:latin typeface="Arial" panose="020B0604020202020204" pitchFamily="34" charset="0"/>
                <a:ea typeface="宋体" panose="02010600030101010101" pitchFamily="2" charset="-122"/>
              </a:defRPr>
            </a:lvl4pPr>
            <a:lvl5pPr marL="2057400" indent="-228600">
              <a:tabLst>
                <a:tab pos="1485900" algn="r"/>
                <a:tab pos="1885950" algn="l"/>
              </a:tabLst>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1485900" algn="r"/>
                <a:tab pos="1885950" algn="l"/>
              </a:tabLs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1485900" algn="r"/>
                <a:tab pos="1885950" algn="l"/>
              </a:tabLs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1485900" algn="r"/>
                <a:tab pos="1885950" algn="l"/>
              </a:tabLs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1485900" algn="r"/>
                <a:tab pos="1885950" algn="l"/>
              </a:tabLst>
              <a:defRPr sz="3200">
                <a:solidFill>
                  <a:schemeClr val="tx1"/>
                </a:solidFill>
                <a:latin typeface="Arial" panose="020B0604020202020204" pitchFamily="34" charset="0"/>
                <a:ea typeface="宋体" panose="02010600030101010101" pitchFamily="2" charset="-122"/>
              </a:defRPr>
            </a:lvl9pPr>
          </a:lstStyle>
          <a:p>
            <a:pPr>
              <a:lnSpc>
                <a:spcPct val="95000"/>
              </a:lnSpc>
            </a:pPr>
            <a:r>
              <a:rPr lang="en-US" altLang="zh-CN" sz="2000" b="1">
                <a:solidFill>
                  <a:srgbClr val="000000"/>
                </a:solidFill>
                <a:latin typeface="Courier New" panose="02070309020205020404" pitchFamily="49" charset="0"/>
              </a:rPr>
              <a:t>GRADE 	LOSAL  HISAL</a:t>
            </a:r>
          </a:p>
          <a:p>
            <a:pPr>
              <a:lnSpc>
                <a:spcPct val="95000"/>
              </a:lnSpc>
            </a:pPr>
            <a:r>
              <a:rPr lang="en-US" altLang="zh-CN" sz="2000" b="1">
                <a:solidFill>
                  <a:srgbClr val="000000"/>
                </a:solidFill>
                <a:latin typeface="Courier New" panose="02070309020205020404" pitchFamily="49" charset="0"/>
              </a:rPr>
              <a:t>----- ----- ------</a:t>
            </a:r>
          </a:p>
          <a:p>
            <a:pPr>
              <a:lnSpc>
                <a:spcPct val="95000"/>
              </a:lnSpc>
            </a:pPr>
            <a:r>
              <a:rPr lang="en-US" altLang="zh-CN" sz="2000" b="1">
                <a:solidFill>
                  <a:srgbClr val="000000"/>
                </a:solidFill>
                <a:latin typeface="Courier New" panose="02070309020205020404" pitchFamily="49" charset="0"/>
              </a:rPr>
              <a:t>1       700	1200</a:t>
            </a:r>
          </a:p>
          <a:p>
            <a:pPr>
              <a:lnSpc>
                <a:spcPct val="95000"/>
              </a:lnSpc>
            </a:pPr>
            <a:r>
              <a:rPr lang="en-US" altLang="zh-CN" sz="2000" b="1">
                <a:solidFill>
                  <a:srgbClr val="000000"/>
                </a:solidFill>
                <a:latin typeface="Courier New" panose="02070309020205020404" pitchFamily="49" charset="0"/>
              </a:rPr>
              <a:t>2      1201	1400</a:t>
            </a:r>
          </a:p>
          <a:p>
            <a:pPr>
              <a:lnSpc>
                <a:spcPct val="95000"/>
              </a:lnSpc>
            </a:pPr>
            <a:r>
              <a:rPr lang="en-US" altLang="zh-CN" sz="2000" b="1">
                <a:solidFill>
                  <a:srgbClr val="000000"/>
                </a:solidFill>
                <a:latin typeface="Courier New" panose="02070309020205020404" pitchFamily="49" charset="0"/>
              </a:rPr>
              <a:t>3      1401	2000</a:t>
            </a:r>
          </a:p>
          <a:p>
            <a:pPr>
              <a:lnSpc>
                <a:spcPct val="95000"/>
              </a:lnSpc>
            </a:pPr>
            <a:r>
              <a:rPr lang="en-US" altLang="zh-CN" sz="2000" b="1">
                <a:solidFill>
                  <a:srgbClr val="000000"/>
                </a:solidFill>
                <a:latin typeface="Courier New" panose="02070309020205020404" pitchFamily="49" charset="0"/>
              </a:rPr>
              <a:t>4	2001	3000</a:t>
            </a:r>
          </a:p>
          <a:p>
            <a:pPr>
              <a:lnSpc>
                <a:spcPct val="95000"/>
              </a:lnSpc>
            </a:pPr>
            <a:r>
              <a:rPr lang="en-US" altLang="zh-CN" sz="2000" b="1">
                <a:solidFill>
                  <a:srgbClr val="000000"/>
                </a:solidFill>
                <a:latin typeface="Courier New" panose="02070309020205020404" pitchFamily="49" charset="0"/>
              </a:rPr>
              <a:t>5      3001	9999</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957447"/>
                                        </p:tgtEl>
                                        <p:attrNameLst>
                                          <p:attrName>style.visibility</p:attrName>
                                        </p:attrNameLst>
                                      </p:cBhvr>
                                      <p:to>
                                        <p:strVal val="visible"/>
                                      </p:to>
                                    </p:set>
                                    <p:animEffect transition="in" filter="wipe(up)">
                                      <p:cBhvr>
                                        <p:cTn id="7" dur="500"/>
                                        <p:tgtEl>
                                          <p:spTgt spid="957447"/>
                                        </p:tgtEl>
                                      </p:cBhvr>
                                    </p:animEffect>
                                  </p:childTnLst>
                                </p:cTn>
                              </p:par>
                            </p:childTnLst>
                          </p:cTn>
                        </p:par>
                        <p:par>
                          <p:cTn id="8" fill="hold" nodeType="afterGroup">
                            <p:stCondLst>
                              <p:cond delay="500"/>
                            </p:stCondLst>
                            <p:childTnLst>
                              <p:par>
                                <p:cTn id="9" presetID="2" presetClass="entr" presetSubtype="2" fill="hold" nodeType="afterEffect">
                                  <p:stCondLst>
                                    <p:cond delay="0"/>
                                  </p:stCondLst>
                                  <p:childTnLst>
                                    <p:set>
                                      <p:cBhvr>
                                        <p:cTn id="10" dur="1" fill="hold">
                                          <p:stCondLst>
                                            <p:cond delay="0"/>
                                          </p:stCondLst>
                                        </p:cTn>
                                        <p:tgtEl>
                                          <p:spTgt spid="957451"/>
                                        </p:tgtEl>
                                        <p:attrNameLst>
                                          <p:attrName>style.visibility</p:attrName>
                                        </p:attrNameLst>
                                      </p:cBhvr>
                                      <p:to>
                                        <p:strVal val="visible"/>
                                      </p:to>
                                    </p:set>
                                    <p:anim calcmode="lin" valueType="num">
                                      <p:cBhvr additive="base">
                                        <p:cTn id="11" dur="500" fill="hold"/>
                                        <p:tgtEl>
                                          <p:spTgt spid="957451"/>
                                        </p:tgtEl>
                                        <p:attrNameLst>
                                          <p:attrName>ppt_x</p:attrName>
                                        </p:attrNameLst>
                                      </p:cBhvr>
                                      <p:tavLst>
                                        <p:tav tm="0">
                                          <p:val>
                                            <p:strVal val="1+#ppt_w/2"/>
                                          </p:val>
                                        </p:tav>
                                        <p:tav tm="100000">
                                          <p:val>
                                            <p:strVal val="#ppt_x"/>
                                          </p:val>
                                        </p:tav>
                                      </p:tavLst>
                                    </p:anim>
                                    <p:anim calcmode="lin" valueType="num">
                                      <p:cBhvr additive="base">
                                        <p:cTn id="12" dur="500" fill="hold"/>
                                        <p:tgtEl>
                                          <p:spTgt spid="95745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4" name="Rectangle 8"/>
          <p:cNvSpPr>
            <a:spLocks noChangeArrowheads="1"/>
          </p:cNvSpPr>
          <p:nvPr/>
        </p:nvSpPr>
        <p:spPr bwMode="blackWhite">
          <a:xfrm>
            <a:off x="917647" y="2687025"/>
            <a:ext cx="8050389" cy="2257741"/>
          </a:xfrm>
          <a:prstGeom prst="rect">
            <a:avLst/>
          </a:prstGeom>
          <a:solidFill>
            <a:schemeClr val="bg1"/>
          </a:solidFill>
          <a:ln w="9525">
            <a:noFill/>
            <a:miter lim="800000"/>
            <a:headEnd/>
            <a:tailEnd/>
          </a:ln>
          <a:effectLst>
            <a:outerShdw blurRad="508000" dist="127000" dir="4200000" algn="ctr" rotWithShape="0">
              <a:srgbClr val="000000">
                <a:alpha val="15000"/>
              </a:srgbClr>
            </a:outerShdw>
          </a:effectLst>
          <a:extLst>
            <a:ext uri="{91240B29-F687-4F45-9708-019B960494DF}">
              <a14:hiddenLine xmlns:a14="http://schemas.microsoft.com/office/drawing/2010/main" w="9525">
                <a:solidFill>
                  <a:schemeClr val="tx1"/>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indent="628650" defTabSz="1014227" eaLnBrk="1" hangingPunct="1">
              <a:lnSpc>
                <a:spcPts val="2600"/>
              </a:lnSpc>
              <a:tabLst>
                <a:tab pos="1200150" algn="l"/>
                <a:tab pos="2457450" algn="l"/>
              </a:tabLst>
            </a:pPr>
            <a:r>
              <a:rPr lang="en-US" altLang="zh-CN" sz="2000" b="1">
                <a:solidFill>
                  <a:srgbClr val="000000"/>
                </a:solidFill>
                <a:latin typeface="Courier New" pitchFamily="49" charset="0"/>
              </a:rPr>
              <a:t>ENAME            SAL     GRADE</a:t>
            </a:r>
          </a:p>
          <a:p>
            <a:pPr indent="628650" defTabSz="1014227" eaLnBrk="1" hangingPunct="1">
              <a:lnSpc>
                <a:spcPts val="2600"/>
              </a:lnSpc>
              <a:tabLst>
                <a:tab pos="1200150" algn="l"/>
                <a:tab pos="2457450" algn="l"/>
              </a:tabLst>
            </a:pPr>
            <a:r>
              <a:rPr lang="en-US" altLang="zh-CN" sz="2000" b="1">
                <a:solidFill>
                  <a:srgbClr val="000000"/>
                </a:solidFill>
                <a:latin typeface="Courier New" pitchFamily="49" charset="0"/>
              </a:rPr>
              <a:t>---------- --------- ---------</a:t>
            </a:r>
          </a:p>
          <a:p>
            <a:pPr indent="628650" defTabSz="1014227" eaLnBrk="1" hangingPunct="1">
              <a:lnSpc>
                <a:spcPts val="2600"/>
              </a:lnSpc>
              <a:tabLst>
                <a:tab pos="1200150" algn="l"/>
                <a:tab pos="2457450" algn="l"/>
              </a:tabLst>
            </a:pPr>
            <a:r>
              <a:rPr lang="en-US" altLang="zh-CN" sz="2000" b="1">
                <a:solidFill>
                  <a:srgbClr val="000000"/>
                </a:solidFill>
                <a:latin typeface="Courier New" pitchFamily="49" charset="0"/>
              </a:rPr>
              <a:t>JAMES            950         1</a:t>
            </a:r>
          </a:p>
          <a:p>
            <a:pPr indent="628650" defTabSz="1014227" eaLnBrk="1" hangingPunct="1">
              <a:lnSpc>
                <a:spcPts val="2600"/>
              </a:lnSpc>
              <a:tabLst>
                <a:tab pos="1200150" algn="l"/>
                <a:tab pos="2457450" algn="l"/>
              </a:tabLst>
            </a:pPr>
            <a:r>
              <a:rPr lang="en-US" altLang="zh-CN" sz="2000" b="1">
                <a:solidFill>
                  <a:srgbClr val="000000"/>
                </a:solidFill>
                <a:latin typeface="Courier New" pitchFamily="49" charset="0"/>
              </a:rPr>
              <a:t>SMITH            800         1</a:t>
            </a:r>
          </a:p>
          <a:p>
            <a:pPr indent="628650" defTabSz="1014227" eaLnBrk="1" hangingPunct="1">
              <a:lnSpc>
                <a:spcPts val="2600"/>
              </a:lnSpc>
              <a:tabLst>
                <a:tab pos="1200150" algn="l"/>
                <a:tab pos="2457450" algn="l"/>
              </a:tabLst>
            </a:pPr>
            <a:r>
              <a:rPr lang="en-US" altLang="zh-CN" sz="2000" b="1">
                <a:solidFill>
                  <a:srgbClr val="000000"/>
                </a:solidFill>
                <a:latin typeface="Courier New" pitchFamily="49" charset="0"/>
              </a:rPr>
              <a:t>ADAMS           1100         1</a:t>
            </a:r>
          </a:p>
          <a:p>
            <a:pPr indent="628650" defTabSz="1014227" eaLnBrk="1" hangingPunct="1">
              <a:lnSpc>
                <a:spcPts val="2600"/>
              </a:lnSpc>
              <a:tabLst>
                <a:tab pos="1200150" algn="l"/>
                <a:tab pos="2457450" algn="l"/>
              </a:tabLst>
            </a:pPr>
            <a:r>
              <a:rPr lang="en-US" altLang="zh-CN" sz="2000" b="1">
                <a:solidFill>
                  <a:srgbClr val="000000"/>
                </a:solidFill>
                <a:latin typeface="Courier New" pitchFamily="49" charset="0"/>
              </a:rPr>
              <a:t>...</a:t>
            </a:r>
          </a:p>
          <a:p>
            <a:pPr indent="628650" defTabSz="1014227" eaLnBrk="1" hangingPunct="1">
              <a:lnSpc>
                <a:spcPts val="2600"/>
              </a:lnSpc>
              <a:tabLst>
                <a:tab pos="1200150" algn="l"/>
                <a:tab pos="2457450" algn="l"/>
              </a:tabLst>
            </a:pPr>
            <a:r>
              <a:rPr lang="en-US" altLang="zh-CN" sz="2000" b="1">
                <a:solidFill>
                  <a:srgbClr val="000000"/>
                </a:solidFill>
                <a:latin typeface="Courier New" pitchFamily="49" charset="0"/>
              </a:rPr>
              <a:t>14 rows selected.</a:t>
            </a:r>
          </a:p>
        </p:txBody>
      </p:sp>
      <p:sp>
        <p:nvSpPr>
          <p:cNvPr id="232450" name="Rectangle 2"/>
          <p:cNvSpPr>
            <a:spLocks noChangeArrowheads="1"/>
          </p:cNvSpPr>
          <p:nvPr/>
        </p:nvSpPr>
        <p:spPr bwMode="blackWhite">
          <a:xfrm>
            <a:off x="885896" y="970762"/>
            <a:ext cx="8071556" cy="1526698"/>
          </a:xfrm>
          <a:prstGeom prst="rect">
            <a:avLst/>
          </a:prstGeom>
          <a:solidFill>
            <a:schemeClr val="bg1"/>
          </a:solidFill>
          <a:ln w="9525">
            <a:noFill/>
            <a:miter lim="800000"/>
            <a:headEnd/>
            <a:tailEnd/>
          </a:ln>
          <a:effectLst>
            <a:outerShdw blurRad="508000" dist="127000" dir="42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tabLst>
                <a:tab pos="857250" algn="l"/>
                <a:tab pos="2063750" algn="l"/>
              </a:tabLst>
              <a:defRPr sz="3200">
                <a:solidFill>
                  <a:schemeClr val="tx1"/>
                </a:solidFill>
                <a:latin typeface="Arial" panose="020B0604020202020204" pitchFamily="34" charset="0"/>
                <a:ea typeface="宋体" panose="02010600030101010101" pitchFamily="2" charset="-122"/>
              </a:defRPr>
            </a:lvl1pPr>
            <a:lvl2pPr marL="742950" indent="-285750">
              <a:tabLst>
                <a:tab pos="857250" algn="l"/>
                <a:tab pos="2063750" algn="l"/>
              </a:tabLst>
              <a:defRPr sz="3200">
                <a:solidFill>
                  <a:schemeClr val="tx1"/>
                </a:solidFill>
                <a:latin typeface="Arial" panose="020B0604020202020204" pitchFamily="34" charset="0"/>
                <a:ea typeface="宋体" panose="02010600030101010101" pitchFamily="2" charset="-122"/>
              </a:defRPr>
            </a:lvl2pPr>
            <a:lvl3pPr marL="1143000" indent="-228600">
              <a:tabLst>
                <a:tab pos="857250" algn="l"/>
                <a:tab pos="2063750" algn="l"/>
              </a:tabLst>
              <a:defRPr sz="3200">
                <a:solidFill>
                  <a:schemeClr val="tx1"/>
                </a:solidFill>
                <a:latin typeface="Arial" panose="020B0604020202020204" pitchFamily="34" charset="0"/>
                <a:ea typeface="宋体" panose="02010600030101010101" pitchFamily="2" charset="-122"/>
              </a:defRPr>
            </a:lvl3pPr>
            <a:lvl4pPr marL="1600200" indent="-228600">
              <a:tabLst>
                <a:tab pos="857250" algn="l"/>
                <a:tab pos="2063750" algn="l"/>
              </a:tabLst>
              <a:defRPr sz="3200">
                <a:solidFill>
                  <a:schemeClr val="tx1"/>
                </a:solidFill>
                <a:latin typeface="Arial" panose="020B0604020202020204" pitchFamily="34" charset="0"/>
                <a:ea typeface="宋体" panose="02010600030101010101" pitchFamily="2" charset="-122"/>
              </a:defRPr>
            </a:lvl4pPr>
            <a:lvl5pPr marL="2057400" indent="-228600">
              <a:tabLst>
                <a:tab pos="857250" algn="l"/>
                <a:tab pos="2063750" algn="l"/>
              </a:tabLst>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857250" algn="l"/>
                <a:tab pos="2063750" algn="l"/>
              </a:tabLs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857250" algn="l"/>
                <a:tab pos="2063750" algn="l"/>
              </a:tabLs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857250" algn="l"/>
                <a:tab pos="2063750" algn="l"/>
              </a:tabLs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857250" algn="l"/>
                <a:tab pos="2063750" algn="l"/>
              </a:tabLst>
              <a:defRPr sz="3200">
                <a:solidFill>
                  <a:schemeClr val="tx1"/>
                </a:solidFill>
                <a:latin typeface="Arial" panose="020B0604020202020204" pitchFamily="34" charset="0"/>
                <a:ea typeface="宋体" panose="02010600030101010101" pitchFamily="2" charset="-122"/>
              </a:defRPr>
            </a:lvl9pPr>
          </a:lstStyle>
          <a:p>
            <a:pPr indent="628650" defTabSz="1014227" eaLnBrk="1" hangingPunct="1">
              <a:lnSpc>
                <a:spcPts val="2600"/>
              </a:lnSpc>
              <a:tabLst>
                <a:tab pos="1200150" algn="l"/>
                <a:tab pos="2457450" algn="l"/>
              </a:tabLst>
            </a:pPr>
            <a:endParaRPr lang="en-US" altLang="zh-CN" sz="2000" b="1">
              <a:solidFill>
                <a:srgbClr val="000000"/>
              </a:solidFill>
              <a:latin typeface="Courier New" pitchFamily="49" charset="0"/>
            </a:endParaRPr>
          </a:p>
          <a:p>
            <a:pPr indent="628650" defTabSz="1014227" eaLnBrk="1" hangingPunct="1">
              <a:lnSpc>
                <a:spcPts val="2600"/>
              </a:lnSpc>
              <a:tabLst>
                <a:tab pos="1200150" algn="l"/>
                <a:tab pos="2457450" algn="l"/>
              </a:tabLst>
            </a:pPr>
            <a:endParaRPr lang="en-US" altLang="zh-CN" sz="2000" b="1">
              <a:solidFill>
                <a:srgbClr val="000000"/>
              </a:solidFill>
              <a:latin typeface="Courier New" pitchFamily="49" charset="0"/>
            </a:endParaRPr>
          </a:p>
        </p:txBody>
      </p:sp>
      <p:sp>
        <p:nvSpPr>
          <p:cNvPr id="232451" name="Rectangle 3"/>
          <p:cNvSpPr>
            <a:spLocks noChangeArrowheads="1"/>
          </p:cNvSpPr>
          <p:nvPr/>
        </p:nvSpPr>
        <p:spPr bwMode="blackWhite">
          <a:xfrm>
            <a:off x="903536" y="2713484"/>
            <a:ext cx="8078611" cy="2257741"/>
          </a:xfrm>
          <a:prstGeom prst="rect">
            <a:avLst/>
          </a:prstGeom>
          <a:noFill/>
          <a:ln w="6350">
            <a:noFill/>
            <a:miter lim="800000"/>
            <a:headEnd/>
            <a:tailEnd/>
          </a:ln>
          <a:effectLst/>
        </p:spPr>
        <p:txBody>
          <a:bodyPr lIns="102306" tIns="51153" rIns="102306" bIns="51153">
            <a:spAutoFit/>
          </a:bodyP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endParaRPr lang="en-US" altLang="zh-CN" sz="2000" b="1">
              <a:solidFill>
                <a:srgbClr val="000000"/>
              </a:solidFill>
              <a:latin typeface="Courier New" panose="02070309020205020404" pitchFamily="49" charset="0"/>
            </a:endParaRPr>
          </a:p>
          <a:p>
            <a:endParaRPr lang="en-US" altLang="zh-CN" sz="2000" b="1">
              <a:solidFill>
                <a:srgbClr val="000000"/>
              </a:solidFill>
              <a:latin typeface="Courier New" panose="02070309020205020404" pitchFamily="49" charset="0"/>
            </a:endParaRPr>
          </a:p>
          <a:p>
            <a:endParaRPr lang="en-US" altLang="zh-CN" sz="2000" b="1">
              <a:solidFill>
                <a:srgbClr val="000000"/>
              </a:solidFill>
              <a:latin typeface="Courier New" panose="02070309020205020404" pitchFamily="49" charset="0"/>
            </a:endParaRPr>
          </a:p>
          <a:p>
            <a:endParaRPr lang="en-US" altLang="zh-CN" sz="2000" b="1">
              <a:solidFill>
                <a:srgbClr val="000000"/>
              </a:solidFill>
              <a:latin typeface="Courier New" panose="02070309020205020404" pitchFamily="49" charset="0"/>
            </a:endParaRPr>
          </a:p>
          <a:p>
            <a:endParaRPr lang="en-US" altLang="zh-CN" sz="2000" b="1">
              <a:solidFill>
                <a:srgbClr val="000000"/>
              </a:solidFill>
              <a:latin typeface="Courier New" panose="02070309020205020404" pitchFamily="49" charset="0"/>
            </a:endParaRPr>
          </a:p>
          <a:p>
            <a:endParaRPr lang="en-US" altLang="zh-CN" sz="2000" b="1">
              <a:solidFill>
                <a:srgbClr val="000000"/>
              </a:solidFill>
              <a:latin typeface="Courier New" panose="02070309020205020404" pitchFamily="49" charset="0"/>
            </a:endParaRPr>
          </a:p>
          <a:p>
            <a:endParaRPr lang="en-US" altLang="zh-CN" sz="2000" b="1">
              <a:solidFill>
                <a:srgbClr val="000000"/>
              </a:solidFill>
              <a:latin typeface="Courier New" panose="02070309020205020404" pitchFamily="49" charset="0"/>
            </a:endParaRPr>
          </a:p>
        </p:txBody>
      </p:sp>
      <p:sp>
        <p:nvSpPr>
          <p:cNvPr id="232452" name="Rectangle 4"/>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600" tIns="50800" rIns="101600" bIns="50800" numCol="1" anchor="ctr" anchorCtr="0" compatLnSpc="1">
            <a:prstTxWarp prst="textNoShape">
              <a:avLst/>
            </a:prstTxWarp>
          </a:bodyPr>
          <a:lstStyle/>
          <a:p>
            <a:pPr eaLnBrk="1" hangingPunct="1"/>
            <a:r>
              <a:t>用非对等连接获取记录</a:t>
            </a:r>
          </a:p>
        </p:txBody>
      </p:sp>
      <p:grpSp>
        <p:nvGrpSpPr>
          <p:cNvPr id="959493" name="Group 5"/>
          <p:cNvGrpSpPr>
            <a:grpSpLocks/>
          </p:cNvGrpSpPr>
          <p:nvPr/>
        </p:nvGrpSpPr>
        <p:grpSpPr bwMode="auto">
          <a:xfrm>
            <a:off x="1852508" y="1671025"/>
            <a:ext cx="4473222" cy="2755481"/>
            <a:chOff x="1112" y="1634"/>
            <a:chExt cx="2536" cy="1875"/>
          </a:xfrm>
        </p:grpSpPr>
        <p:sp>
          <p:nvSpPr>
            <p:cNvPr id="232456" name="Rectangle 6"/>
            <p:cNvSpPr>
              <a:spLocks noChangeArrowheads="1"/>
            </p:cNvSpPr>
            <p:nvPr/>
          </p:nvSpPr>
          <p:spPr bwMode="ltGray">
            <a:xfrm>
              <a:off x="1112" y="1634"/>
              <a:ext cx="2536" cy="418"/>
            </a:xfrm>
            <a:prstGeom prst="rect">
              <a:avLst/>
            </a:prstGeom>
            <a:solidFill>
              <a:srgbClr val="FF5050">
                <a:alpha val="50195"/>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endParaRPr lang="zh-CN" altLang="en-US" sz="3556"/>
            </a:p>
          </p:txBody>
        </p:sp>
        <p:sp>
          <p:nvSpPr>
            <p:cNvPr id="232457" name="Rectangle 7"/>
            <p:cNvSpPr>
              <a:spLocks noChangeArrowheads="1"/>
            </p:cNvSpPr>
            <p:nvPr/>
          </p:nvSpPr>
          <p:spPr bwMode="ltGray">
            <a:xfrm>
              <a:off x="2015" y="2377"/>
              <a:ext cx="856" cy="1132"/>
            </a:xfrm>
            <a:prstGeom prst="rect">
              <a:avLst/>
            </a:prstGeom>
            <a:solidFill>
              <a:srgbClr val="FF5050">
                <a:alpha val="50195"/>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endParaRPr lang="zh-CN" altLang="en-US" sz="3556"/>
            </a:p>
          </p:txBody>
        </p:sp>
      </p:grpSp>
      <p:sp>
        <p:nvSpPr>
          <p:cNvPr id="232455" name="Rectangle 9"/>
          <p:cNvSpPr>
            <a:spLocks noChangeArrowheads="1"/>
          </p:cNvSpPr>
          <p:nvPr/>
        </p:nvSpPr>
        <p:spPr bwMode="blackWhite">
          <a:xfrm>
            <a:off x="871785" y="960178"/>
            <a:ext cx="8099778" cy="13775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2306" tIns="51153" rIns="102306" bIns="51153" anchor="ctr"/>
          <a:lstStyle>
            <a:lvl1pPr>
              <a:tabLst>
                <a:tab pos="857250" algn="l"/>
                <a:tab pos="2063750" algn="l"/>
              </a:tabLst>
              <a:defRPr sz="3200">
                <a:solidFill>
                  <a:schemeClr val="tx1"/>
                </a:solidFill>
                <a:latin typeface="Arial" panose="020B0604020202020204" pitchFamily="34" charset="0"/>
                <a:ea typeface="宋体" panose="02010600030101010101" pitchFamily="2" charset="-122"/>
              </a:defRPr>
            </a:lvl1pPr>
            <a:lvl2pPr marL="742950" indent="-285750">
              <a:tabLst>
                <a:tab pos="857250" algn="l"/>
                <a:tab pos="2063750" algn="l"/>
              </a:tabLst>
              <a:defRPr sz="3200">
                <a:solidFill>
                  <a:schemeClr val="tx1"/>
                </a:solidFill>
                <a:latin typeface="Arial" panose="020B0604020202020204" pitchFamily="34" charset="0"/>
                <a:ea typeface="宋体" panose="02010600030101010101" pitchFamily="2" charset="-122"/>
              </a:defRPr>
            </a:lvl2pPr>
            <a:lvl3pPr marL="1143000" indent="-228600">
              <a:tabLst>
                <a:tab pos="857250" algn="l"/>
                <a:tab pos="2063750" algn="l"/>
              </a:tabLst>
              <a:defRPr sz="3200">
                <a:solidFill>
                  <a:schemeClr val="tx1"/>
                </a:solidFill>
                <a:latin typeface="Arial" panose="020B0604020202020204" pitchFamily="34" charset="0"/>
                <a:ea typeface="宋体" panose="02010600030101010101" pitchFamily="2" charset="-122"/>
              </a:defRPr>
            </a:lvl3pPr>
            <a:lvl4pPr marL="1600200" indent="-228600">
              <a:tabLst>
                <a:tab pos="857250" algn="l"/>
                <a:tab pos="2063750" algn="l"/>
              </a:tabLst>
              <a:defRPr sz="3200">
                <a:solidFill>
                  <a:schemeClr val="tx1"/>
                </a:solidFill>
                <a:latin typeface="Arial" panose="020B0604020202020204" pitchFamily="34" charset="0"/>
                <a:ea typeface="宋体" panose="02010600030101010101" pitchFamily="2" charset="-122"/>
              </a:defRPr>
            </a:lvl4pPr>
            <a:lvl5pPr marL="2057400" indent="-228600">
              <a:tabLst>
                <a:tab pos="857250" algn="l"/>
                <a:tab pos="2063750" algn="l"/>
              </a:tabLst>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857250" algn="l"/>
                <a:tab pos="2063750" algn="l"/>
              </a:tabLs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857250" algn="l"/>
                <a:tab pos="2063750" algn="l"/>
              </a:tabLs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857250" algn="l"/>
                <a:tab pos="2063750" algn="l"/>
              </a:tabLs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857250" algn="l"/>
                <a:tab pos="2063750" algn="l"/>
              </a:tabLst>
              <a:defRPr sz="3200">
                <a:solidFill>
                  <a:schemeClr val="tx1"/>
                </a:solidFill>
                <a:latin typeface="Arial" panose="020B0604020202020204" pitchFamily="34" charset="0"/>
                <a:ea typeface="宋体" panose="02010600030101010101" pitchFamily="2" charset="-122"/>
              </a:defRPr>
            </a:lvl9pPr>
          </a:lstStyle>
          <a:p>
            <a:pPr>
              <a:lnSpc>
                <a:spcPct val="120000"/>
              </a:lnSpc>
            </a:pPr>
            <a:r>
              <a:rPr lang="en-US" altLang="zh-CN" sz="2000" b="1" dirty="0">
                <a:solidFill>
                  <a:srgbClr val="000000"/>
                </a:solidFill>
                <a:latin typeface="Courier New" panose="02070309020205020404" pitchFamily="49" charset="0"/>
              </a:rPr>
              <a:t> 	SELECT 	</a:t>
            </a:r>
            <a:r>
              <a:rPr lang="en-US" altLang="zh-CN" sz="2000" b="1" dirty="0" err="1">
                <a:solidFill>
                  <a:srgbClr val="000000"/>
                </a:solidFill>
                <a:latin typeface="Courier New" panose="02070309020205020404" pitchFamily="49" charset="0"/>
              </a:rPr>
              <a:t>e.ename</a:t>
            </a:r>
            <a:r>
              <a:rPr lang="en-US" altLang="zh-CN" sz="2000" b="1" dirty="0">
                <a:solidFill>
                  <a:srgbClr val="000000"/>
                </a:solidFill>
                <a:latin typeface="Courier New" panose="02070309020205020404" pitchFamily="49" charset="0"/>
              </a:rPr>
              <a:t>, </a:t>
            </a:r>
            <a:r>
              <a:rPr lang="en-US" altLang="zh-CN" sz="2000" b="1" dirty="0" err="1">
                <a:solidFill>
                  <a:srgbClr val="000000"/>
                </a:solidFill>
                <a:latin typeface="Courier New" panose="02070309020205020404" pitchFamily="49" charset="0"/>
              </a:rPr>
              <a:t>e.sal</a:t>
            </a:r>
            <a:r>
              <a:rPr lang="en-US" altLang="zh-CN" sz="2000" b="1" dirty="0">
                <a:solidFill>
                  <a:srgbClr val="000000"/>
                </a:solidFill>
                <a:latin typeface="Courier New" panose="02070309020205020404" pitchFamily="49" charset="0"/>
              </a:rPr>
              <a:t>, </a:t>
            </a:r>
            <a:r>
              <a:rPr lang="en-US" altLang="zh-CN" sz="2000" b="1" dirty="0" err="1">
                <a:solidFill>
                  <a:srgbClr val="000000"/>
                </a:solidFill>
                <a:latin typeface="Courier New" panose="02070309020205020404" pitchFamily="49" charset="0"/>
              </a:rPr>
              <a:t>s.grade</a:t>
            </a:r>
            <a:endParaRPr lang="en-US" altLang="zh-CN" sz="2000" b="1" dirty="0">
              <a:solidFill>
                <a:srgbClr val="000000"/>
              </a:solidFill>
              <a:latin typeface="Courier New" panose="02070309020205020404" pitchFamily="49" charset="0"/>
            </a:endParaRPr>
          </a:p>
          <a:p>
            <a:pPr>
              <a:lnSpc>
                <a:spcPct val="120000"/>
              </a:lnSpc>
            </a:pPr>
            <a:r>
              <a:rPr lang="en-US" altLang="zh-CN" sz="2000" b="1" dirty="0">
                <a:solidFill>
                  <a:srgbClr val="000000"/>
                </a:solidFill>
                <a:latin typeface="Courier New" panose="02070309020205020404" pitchFamily="49" charset="0"/>
              </a:rPr>
              <a:t>   	FROM	emp e, </a:t>
            </a:r>
            <a:r>
              <a:rPr lang="en-US" altLang="zh-CN" sz="2000" b="1" dirty="0" err="1">
                <a:solidFill>
                  <a:srgbClr val="000000"/>
                </a:solidFill>
                <a:latin typeface="Courier New" panose="02070309020205020404" pitchFamily="49" charset="0"/>
              </a:rPr>
              <a:t>salgrade</a:t>
            </a:r>
            <a:r>
              <a:rPr lang="en-US" altLang="zh-CN" sz="2000" b="1" dirty="0">
                <a:solidFill>
                  <a:srgbClr val="000000"/>
                </a:solidFill>
                <a:latin typeface="Courier New" panose="02070309020205020404" pitchFamily="49" charset="0"/>
              </a:rPr>
              <a:t> s</a:t>
            </a:r>
          </a:p>
          <a:p>
            <a:pPr>
              <a:lnSpc>
                <a:spcPct val="120000"/>
              </a:lnSpc>
            </a:pPr>
            <a:r>
              <a:rPr lang="en-US" altLang="zh-CN" sz="2000" b="1" dirty="0">
                <a:solidFill>
                  <a:srgbClr val="000000"/>
                </a:solidFill>
                <a:latin typeface="Courier New" panose="02070309020205020404" pitchFamily="49" charset="0"/>
              </a:rPr>
              <a:t>   	WHERE 	</a:t>
            </a:r>
            <a:r>
              <a:rPr lang="en-US" altLang="zh-CN" sz="2000" b="1" dirty="0" err="1">
                <a:solidFill>
                  <a:srgbClr val="000000"/>
                </a:solidFill>
                <a:latin typeface="Courier New" panose="02070309020205020404" pitchFamily="49" charset="0"/>
              </a:rPr>
              <a:t>e.sal</a:t>
            </a:r>
            <a:endParaRPr lang="en-US" altLang="zh-CN" sz="2000" b="1" dirty="0">
              <a:solidFill>
                <a:srgbClr val="000000"/>
              </a:solidFill>
              <a:latin typeface="Courier New" panose="02070309020205020404" pitchFamily="49" charset="0"/>
            </a:endParaRPr>
          </a:p>
          <a:p>
            <a:pPr>
              <a:lnSpc>
                <a:spcPct val="120000"/>
              </a:lnSpc>
            </a:pPr>
            <a:r>
              <a:rPr lang="en-US" altLang="zh-CN" sz="2000" b="1" dirty="0">
                <a:solidFill>
                  <a:srgbClr val="000000"/>
                </a:solidFill>
                <a:latin typeface="Courier New" panose="02070309020205020404" pitchFamily="49" charset="0"/>
              </a:rPr>
              <a:t>   	BETWEEN 	</a:t>
            </a:r>
            <a:r>
              <a:rPr lang="en-US" altLang="zh-CN" sz="2000" b="1" dirty="0" err="1">
                <a:solidFill>
                  <a:srgbClr val="000000"/>
                </a:solidFill>
                <a:latin typeface="Courier New" panose="02070309020205020404" pitchFamily="49" charset="0"/>
              </a:rPr>
              <a:t>s.losal</a:t>
            </a:r>
            <a:r>
              <a:rPr lang="en-US" altLang="zh-CN" sz="2000" b="1" dirty="0">
                <a:solidFill>
                  <a:srgbClr val="000000"/>
                </a:solidFill>
                <a:latin typeface="Courier New" panose="02070309020205020404" pitchFamily="49" charset="0"/>
              </a:rPr>
              <a:t> AND </a:t>
            </a:r>
            <a:r>
              <a:rPr lang="en-US" altLang="zh-CN" sz="2000" b="1" dirty="0" err="1">
                <a:solidFill>
                  <a:srgbClr val="000000"/>
                </a:solidFill>
                <a:latin typeface="Courier New" panose="02070309020205020404" pitchFamily="49" charset="0"/>
              </a:rPr>
              <a:t>s.hisal</a:t>
            </a:r>
            <a:endParaRPr lang="en-US" altLang="zh-CN" sz="2000" b="1" dirty="0">
              <a:solidFill>
                <a:srgbClr val="000000"/>
              </a:solidFill>
              <a:latin typeface="Courier New" panose="02070309020205020404" pitchFamily="49" charset="0"/>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959493"/>
                                        </p:tgtEl>
                                        <p:attrNameLst>
                                          <p:attrName>style.visibility</p:attrName>
                                        </p:attrNameLst>
                                      </p:cBhvr>
                                      <p:to>
                                        <p:strVal val="visible"/>
                                      </p:to>
                                    </p:set>
                                    <p:animEffect transition="in" filter="wipe(up)">
                                      <p:cBhvr>
                                        <p:cTn id="7" dur="500"/>
                                        <p:tgtEl>
                                          <p:spTgt spid="9594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8" name="Rectangle 2"/>
          <p:cNvSpPr>
            <a:spLocks noChangeArrowheads="1"/>
          </p:cNvSpPr>
          <p:nvPr/>
        </p:nvSpPr>
        <p:spPr bwMode="blackWhite">
          <a:xfrm>
            <a:off x="953132" y="1372200"/>
            <a:ext cx="2173111" cy="2446254"/>
          </a:xfrm>
          <a:prstGeom prst="rect">
            <a:avLst/>
          </a:prstGeom>
          <a:solidFill>
            <a:srgbClr val="FFCC99"/>
          </a:solidFill>
          <a:ln w="25400">
            <a:noFill/>
            <a:miter lim="800000"/>
            <a:headEnd/>
            <a:tailEnd/>
          </a:ln>
          <a:effectLst/>
        </p:spPr>
        <p:txBody>
          <a:bodyPr lIns="102306" tIns="51153" rIns="102306" bIns="51153">
            <a:spAutoFit/>
          </a:bodyPr>
          <a:lstStyle>
            <a:lvl1pPr>
              <a:tabLst>
                <a:tab pos="914400" algn="l"/>
                <a:tab pos="1885950" algn="l"/>
                <a:tab pos="2457450" algn="l"/>
              </a:tabLst>
              <a:defRPr sz="3200">
                <a:solidFill>
                  <a:schemeClr val="tx1"/>
                </a:solidFill>
                <a:latin typeface="Arial" panose="020B0604020202020204" pitchFamily="34" charset="0"/>
                <a:ea typeface="宋体" panose="02010600030101010101" pitchFamily="2" charset="-122"/>
              </a:defRPr>
            </a:lvl1pPr>
            <a:lvl2pPr marL="742950" indent="-285750">
              <a:tabLst>
                <a:tab pos="914400" algn="l"/>
                <a:tab pos="1885950" algn="l"/>
                <a:tab pos="2457450" algn="l"/>
              </a:tabLst>
              <a:defRPr sz="3200">
                <a:solidFill>
                  <a:schemeClr val="tx1"/>
                </a:solidFill>
                <a:latin typeface="Arial" panose="020B0604020202020204" pitchFamily="34" charset="0"/>
                <a:ea typeface="宋体" panose="02010600030101010101" pitchFamily="2" charset="-122"/>
              </a:defRPr>
            </a:lvl2pPr>
            <a:lvl3pPr marL="1143000" indent="-228600">
              <a:tabLst>
                <a:tab pos="914400" algn="l"/>
                <a:tab pos="1885950" algn="l"/>
                <a:tab pos="2457450" algn="l"/>
              </a:tabLst>
              <a:defRPr sz="3200">
                <a:solidFill>
                  <a:schemeClr val="tx1"/>
                </a:solidFill>
                <a:latin typeface="Arial" panose="020B0604020202020204" pitchFamily="34" charset="0"/>
                <a:ea typeface="宋体" panose="02010600030101010101" pitchFamily="2" charset="-122"/>
              </a:defRPr>
            </a:lvl3pPr>
            <a:lvl4pPr marL="1600200" indent="-228600">
              <a:tabLst>
                <a:tab pos="914400" algn="l"/>
                <a:tab pos="1885950" algn="l"/>
                <a:tab pos="2457450" algn="l"/>
              </a:tabLst>
              <a:defRPr sz="3200">
                <a:solidFill>
                  <a:schemeClr val="tx1"/>
                </a:solidFill>
                <a:latin typeface="Arial" panose="020B0604020202020204" pitchFamily="34" charset="0"/>
                <a:ea typeface="宋体" panose="02010600030101010101" pitchFamily="2" charset="-122"/>
              </a:defRPr>
            </a:lvl4pPr>
            <a:lvl5pPr marL="2057400" indent="-228600">
              <a:tabLst>
                <a:tab pos="914400" algn="l"/>
                <a:tab pos="1885950" algn="l"/>
                <a:tab pos="2457450" algn="l"/>
              </a:tabLst>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914400" algn="l"/>
                <a:tab pos="1885950" algn="l"/>
                <a:tab pos="2457450" algn="l"/>
              </a:tabLs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914400" algn="l"/>
                <a:tab pos="1885950" algn="l"/>
                <a:tab pos="2457450" algn="l"/>
              </a:tabLs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914400" algn="l"/>
                <a:tab pos="1885950" algn="l"/>
                <a:tab pos="2457450" algn="l"/>
              </a:tabLs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914400" algn="l"/>
                <a:tab pos="1885950" algn="l"/>
                <a:tab pos="2457450" algn="l"/>
              </a:tabLst>
              <a:defRPr sz="3200">
                <a:solidFill>
                  <a:schemeClr val="tx1"/>
                </a:solidFill>
                <a:latin typeface="Arial" panose="020B0604020202020204" pitchFamily="34" charset="0"/>
                <a:ea typeface="宋体" panose="02010600030101010101" pitchFamily="2" charset="-122"/>
              </a:defRPr>
            </a:lvl9pPr>
          </a:lstStyle>
          <a:p>
            <a:pPr>
              <a:lnSpc>
                <a:spcPct val="95000"/>
              </a:lnSpc>
            </a:pPr>
            <a:endParaRPr lang="en-US" altLang="zh-CN" sz="2000" b="1">
              <a:solidFill>
                <a:srgbClr val="000000"/>
              </a:solidFill>
              <a:latin typeface="Courier New" panose="02070309020205020404" pitchFamily="49" charset="0"/>
            </a:endParaRPr>
          </a:p>
          <a:p>
            <a:pPr>
              <a:lnSpc>
                <a:spcPct val="95000"/>
              </a:lnSpc>
            </a:pPr>
            <a:endParaRPr lang="en-US" altLang="zh-CN" sz="2000" b="1">
              <a:solidFill>
                <a:srgbClr val="000000"/>
              </a:solidFill>
              <a:latin typeface="Courier New" panose="02070309020205020404" pitchFamily="49" charset="0"/>
            </a:endParaRPr>
          </a:p>
          <a:p>
            <a:pPr>
              <a:lnSpc>
                <a:spcPct val="95000"/>
              </a:lnSpc>
            </a:pPr>
            <a:endParaRPr lang="en-US" altLang="zh-CN" sz="2000" b="1">
              <a:solidFill>
                <a:srgbClr val="000000"/>
              </a:solidFill>
              <a:latin typeface="Courier New" panose="02070309020205020404" pitchFamily="49" charset="0"/>
            </a:endParaRPr>
          </a:p>
          <a:p>
            <a:pPr>
              <a:lnSpc>
                <a:spcPct val="95000"/>
              </a:lnSpc>
            </a:pPr>
            <a:endParaRPr lang="en-US" altLang="zh-CN" sz="2000" b="1">
              <a:solidFill>
                <a:srgbClr val="000000"/>
              </a:solidFill>
              <a:latin typeface="Courier New" panose="02070309020205020404" pitchFamily="49" charset="0"/>
            </a:endParaRPr>
          </a:p>
          <a:p>
            <a:pPr>
              <a:lnSpc>
                <a:spcPct val="95000"/>
              </a:lnSpc>
            </a:pPr>
            <a:endParaRPr lang="en-US" altLang="zh-CN" sz="2000" b="1">
              <a:solidFill>
                <a:srgbClr val="000000"/>
              </a:solidFill>
              <a:latin typeface="Courier New" panose="02070309020205020404" pitchFamily="49" charset="0"/>
            </a:endParaRPr>
          </a:p>
          <a:p>
            <a:pPr>
              <a:lnSpc>
                <a:spcPct val="95000"/>
              </a:lnSpc>
            </a:pPr>
            <a:endParaRPr lang="en-US" altLang="zh-CN" sz="2000" b="1">
              <a:solidFill>
                <a:srgbClr val="000000"/>
              </a:solidFill>
              <a:latin typeface="Courier New" panose="02070309020205020404" pitchFamily="49" charset="0"/>
            </a:endParaRPr>
          </a:p>
          <a:p>
            <a:pPr>
              <a:lnSpc>
                <a:spcPct val="95000"/>
              </a:lnSpc>
            </a:pPr>
            <a:r>
              <a:rPr lang="en-US" altLang="zh-CN" sz="2000" b="1">
                <a:solidFill>
                  <a:srgbClr val="000000"/>
                </a:solidFill>
                <a:latin typeface="Courier New" panose="02070309020205020404" pitchFamily="49" charset="0"/>
              </a:rPr>
              <a:t>	</a:t>
            </a:r>
          </a:p>
          <a:p>
            <a:pPr>
              <a:lnSpc>
                <a:spcPct val="95000"/>
              </a:lnSpc>
            </a:pPr>
            <a:endParaRPr lang="en-US" altLang="zh-CN" sz="2000" b="1">
              <a:solidFill>
                <a:srgbClr val="000000"/>
              </a:solidFill>
              <a:latin typeface="Courier New" panose="02070309020205020404" pitchFamily="49" charset="0"/>
            </a:endParaRPr>
          </a:p>
        </p:txBody>
      </p:sp>
      <p:sp>
        <p:nvSpPr>
          <p:cNvPr id="234506" name="Rectangle 12"/>
          <p:cNvSpPr>
            <a:spLocks noChangeArrowheads="1"/>
          </p:cNvSpPr>
          <p:nvPr/>
        </p:nvSpPr>
        <p:spPr bwMode="blackWhite">
          <a:xfrm>
            <a:off x="924909" y="1372200"/>
            <a:ext cx="2201333" cy="2446254"/>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2306" tIns="51153" rIns="102306" bIns="51153">
            <a:spAutoFit/>
          </a:bodyPr>
          <a:lstStyle>
            <a:lvl1pPr>
              <a:tabLst>
                <a:tab pos="914400" algn="l"/>
                <a:tab pos="1885950" algn="l"/>
                <a:tab pos="2457450" algn="l"/>
              </a:tabLst>
              <a:defRPr sz="3200">
                <a:solidFill>
                  <a:schemeClr val="tx1"/>
                </a:solidFill>
                <a:latin typeface="Arial" panose="020B0604020202020204" pitchFamily="34" charset="0"/>
                <a:ea typeface="宋体" panose="02010600030101010101" pitchFamily="2" charset="-122"/>
              </a:defRPr>
            </a:lvl1pPr>
            <a:lvl2pPr marL="742950" indent="-285750">
              <a:tabLst>
                <a:tab pos="914400" algn="l"/>
                <a:tab pos="1885950" algn="l"/>
                <a:tab pos="2457450" algn="l"/>
              </a:tabLst>
              <a:defRPr sz="3200">
                <a:solidFill>
                  <a:schemeClr val="tx1"/>
                </a:solidFill>
                <a:latin typeface="Arial" panose="020B0604020202020204" pitchFamily="34" charset="0"/>
                <a:ea typeface="宋体" panose="02010600030101010101" pitchFamily="2" charset="-122"/>
              </a:defRPr>
            </a:lvl2pPr>
            <a:lvl3pPr marL="1143000" indent="-228600">
              <a:tabLst>
                <a:tab pos="914400" algn="l"/>
                <a:tab pos="1885950" algn="l"/>
                <a:tab pos="2457450" algn="l"/>
              </a:tabLst>
              <a:defRPr sz="3200">
                <a:solidFill>
                  <a:schemeClr val="tx1"/>
                </a:solidFill>
                <a:latin typeface="Arial" panose="020B0604020202020204" pitchFamily="34" charset="0"/>
                <a:ea typeface="宋体" panose="02010600030101010101" pitchFamily="2" charset="-122"/>
              </a:defRPr>
            </a:lvl3pPr>
            <a:lvl4pPr marL="1600200" indent="-228600">
              <a:tabLst>
                <a:tab pos="914400" algn="l"/>
                <a:tab pos="1885950" algn="l"/>
                <a:tab pos="2457450" algn="l"/>
              </a:tabLst>
              <a:defRPr sz="3200">
                <a:solidFill>
                  <a:schemeClr val="tx1"/>
                </a:solidFill>
                <a:latin typeface="Arial" panose="020B0604020202020204" pitchFamily="34" charset="0"/>
                <a:ea typeface="宋体" panose="02010600030101010101" pitchFamily="2" charset="-122"/>
              </a:defRPr>
            </a:lvl4pPr>
            <a:lvl5pPr marL="2057400" indent="-228600">
              <a:tabLst>
                <a:tab pos="914400" algn="l"/>
                <a:tab pos="1885950" algn="l"/>
                <a:tab pos="2457450" algn="l"/>
              </a:tabLst>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914400" algn="l"/>
                <a:tab pos="1885950" algn="l"/>
                <a:tab pos="2457450" algn="l"/>
              </a:tabLs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914400" algn="l"/>
                <a:tab pos="1885950" algn="l"/>
                <a:tab pos="2457450" algn="l"/>
              </a:tabLs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914400" algn="l"/>
                <a:tab pos="1885950" algn="l"/>
                <a:tab pos="2457450" algn="l"/>
              </a:tabLs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914400" algn="l"/>
                <a:tab pos="1885950" algn="l"/>
                <a:tab pos="2457450" algn="l"/>
              </a:tabLst>
              <a:defRPr sz="3200">
                <a:solidFill>
                  <a:schemeClr val="tx1"/>
                </a:solidFill>
                <a:latin typeface="Arial" panose="020B0604020202020204" pitchFamily="34" charset="0"/>
                <a:ea typeface="宋体" panose="02010600030101010101" pitchFamily="2" charset="-122"/>
              </a:defRPr>
            </a:lvl9pPr>
          </a:lstStyle>
          <a:p>
            <a:pPr>
              <a:lnSpc>
                <a:spcPct val="95000"/>
              </a:lnSpc>
            </a:pPr>
            <a:r>
              <a:rPr lang="en-US" altLang="zh-CN" sz="2000" b="1">
                <a:solidFill>
                  <a:srgbClr val="000000"/>
                </a:solidFill>
                <a:latin typeface="Courier New" panose="02070309020205020404" pitchFamily="49" charset="0"/>
              </a:rPr>
              <a:t>ENAME	DEPTNO</a:t>
            </a:r>
            <a:br>
              <a:rPr lang="en-US" altLang="zh-CN" sz="2000" b="1">
                <a:solidFill>
                  <a:srgbClr val="000000"/>
                </a:solidFill>
                <a:latin typeface="Courier New" panose="02070309020205020404" pitchFamily="49" charset="0"/>
              </a:rPr>
            </a:br>
            <a:r>
              <a:rPr lang="en-US" altLang="zh-CN" sz="2000" b="1">
                <a:solidFill>
                  <a:srgbClr val="000000"/>
                </a:solidFill>
                <a:latin typeface="Courier New" panose="02070309020205020404" pitchFamily="49" charset="0"/>
              </a:rPr>
              <a:t>-----	------</a:t>
            </a:r>
            <a:br>
              <a:rPr lang="en-US" altLang="zh-CN" sz="2000" b="1">
                <a:solidFill>
                  <a:srgbClr val="000000"/>
                </a:solidFill>
                <a:latin typeface="Courier New" panose="02070309020205020404" pitchFamily="49" charset="0"/>
              </a:rPr>
            </a:br>
            <a:r>
              <a:rPr lang="en-US" altLang="zh-CN" sz="2000" b="1">
                <a:solidFill>
                  <a:srgbClr val="000000"/>
                </a:solidFill>
                <a:latin typeface="Courier New" panose="02070309020205020404" pitchFamily="49" charset="0"/>
              </a:rPr>
              <a:t>KING	10</a:t>
            </a:r>
          </a:p>
          <a:p>
            <a:pPr>
              <a:lnSpc>
                <a:spcPct val="95000"/>
              </a:lnSpc>
            </a:pPr>
            <a:r>
              <a:rPr lang="en-US" altLang="zh-CN" sz="2000" b="1">
                <a:solidFill>
                  <a:srgbClr val="000000"/>
                </a:solidFill>
                <a:latin typeface="Courier New" panose="02070309020205020404" pitchFamily="49" charset="0"/>
              </a:rPr>
              <a:t>BLAKE	30</a:t>
            </a:r>
          </a:p>
          <a:p>
            <a:pPr>
              <a:lnSpc>
                <a:spcPct val="95000"/>
              </a:lnSpc>
            </a:pPr>
            <a:r>
              <a:rPr lang="en-US" altLang="zh-CN" sz="2000" b="1">
                <a:solidFill>
                  <a:srgbClr val="000000"/>
                </a:solidFill>
                <a:latin typeface="Courier New" panose="02070309020205020404" pitchFamily="49" charset="0"/>
              </a:rPr>
              <a:t>CLARK	10</a:t>
            </a:r>
          </a:p>
          <a:p>
            <a:pPr>
              <a:lnSpc>
                <a:spcPct val="95000"/>
              </a:lnSpc>
            </a:pPr>
            <a:r>
              <a:rPr lang="en-US" altLang="zh-CN" sz="2000" b="1">
                <a:solidFill>
                  <a:srgbClr val="000000"/>
                </a:solidFill>
                <a:latin typeface="Courier New" panose="02070309020205020404" pitchFamily="49" charset="0"/>
              </a:rPr>
              <a:t>JONES	20</a:t>
            </a:r>
          </a:p>
          <a:p>
            <a:pPr>
              <a:lnSpc>
                <a:spcPct val="95000"/>
              </a:lnSpc>
            </a:pPr>
            <a:r>
              <a:rPr lang="en-US" altLang="zh-CN" sz="2000" b="1">
                <a:solidFill>
                  <a:srgbClr val="000000"/>
                </a:solidFill>
                <a:latin typeface="Courier New" panose="02070309020205020404" pitchFamily="49" charset="0"/>
              </a:rPr>
              <a:t>...	</a:t>
            </a:r>
          </a:p>
          <a:p>
            <a:pPr>
              <a:lnSpc>
                <a:spcPct val="95000"/>
              </a:lnSpc>
            </a:pPr>
            <a:endParaRPr lang="en-US" altLang="zh-CN" sz="2000" b="1">
              <a:solidFill>
                <a:srgbClr val="000000"/>
              </a:solidFill>
              <a:latin typeface="Courier New" panose="02070309020205020404" pitchFamily="49" charset="0"/>
            </a:endParaRPr>
          </a:p>
        </p:txBody>
      </p:sp>
      <p:sp>
        <p:nvSpPr>
          <p:cNvPr id="234499" name="Rectangle 3"/>
          <p:cNvSpPr>
            <a:spLocks noChangeArrowheads="1"/>
          </p:cNvSpPr>
          <p:nvPr/>
        </p:nvSpPr>
        <p:spPr bwMode="blackWhite">
          <a:xfrm>
            <a:off x="3745369" y="1366908"/>
            <a:ext cx="2873374" cy="2446254"/>
          </a:xfrm>
          <a:prstGeom prst="rect">
            <a:avLst/>
          </a:prstGeom>
          <a:solidFill>
            <a:srgbClr val="FFCC99"/>
          </a:solidFill>
          <a:ln w="25400">
            <a:noFill/>
            <a:miter lim="800000"/>
            <a:headEnd/>
            <a:tailEnd/>
          </a:ln>
          <a:effectLst/>
        </p:spPr>
        <p:txBody>
          <a:bodyPr lIns="102306" tIns="51153" rIns="102306" bIns="51153">
            <a:spAutoFit/>
          </a:bodyPr>
          <a:lstStyle>
            <a:lvl1pPr>
              <a:tabLst>
                <a:tab pos="914400" algn="l"/>
                <a:tab pos="1885950" algn="l"/>
                <a:tab pos="2457450" algn="l"/>
              </a:tabLst>
              <a:defRPr sz="3200">
                <a:solidFill>
                  <a:schemeClr val="tx1"/>
                </a:solidFill>
                <a:latin typeface="Arial" panose="020B0604020202020204" pitchFamily="34" charset="0"/>
                <a:ea typeface="宋体" panose="02010600030101010101" pitchFamily="2" charset="-122"/>
              </a:defRPr>
            </a:lvl1pPr>
            <a:lvl2pPr marL="742950" indent="-285750">
              <a:tabLst>
                <a:tab pos="914400" algn="l"/>
                <a:tab pos="1885950" algn="l"/>
                <a:tab pos="2457450" algn="l"/>
              </a:tabLst>
              <a:defRPr sz="3200">
                <a:solidFill>
                  <a:schemeClr val="tx1"/>
                </a:solidFill>
                <a:latin typeface="Arial" panose="020B0604020202020204" pitchFamily="34" charset="0"/>
                <a:ea typeface="宋体" panose="02010600030101010101" pitchFamily="2" charset="-122"/>
              </a:defRPr>
            </a:lvl2pPr>
            <a:lvl3pPr marL="1143000" indent="-228600">
              <a:tabLst>
                <a:tab pos="914400" algn="l"/>
                <a:tab pos="1885950" algn="l"/>
                <a:tab pos="2457450" algn="l"/>
              </a:tabLst>
              <a:defRPr sz="3200">
                <a:solidFill>
                  <a:schemeClr val="tx1"/>
                </a:solidFill>
                <a:latin typeface="Arial" panose="020B0604020202020204" pitchFamily="34" charset="0"/>
                <a:ea typeface="宋体" panose="02010600030101010101" pitchFamily="2" charset="-122"/>
              </a:defRPr>
            </a:lvl3pPr>
            <a:lvl4pPr marL="1600200" indent="-228600">
              <a:tabLst>
                <a:tab pos="914400" algn="l"/>
                <a:tab pos="1885950" algn="l"/>
                <a:tab pos="2457450" algn="l"/>
              </a:tabLst>
              <a:defRPr sz="3200">
                <a:solidFill>
                  <a:schemeClr val="tx1"/>
                </a:solidFill>
                <a:latin typeface="Arial" panose="020B0604020202020204" pitchFamily="34" charset="0"/>
                <a:ea typeface="宋体" panose="02010600030101010101" pitchFamily="2" charset="-122"/>
              </a:defRPr>
            </a:lvl4pPr>
            <a:lvl5pPr marL="2057400" indent="-228600">
              <a:tabLst>
                <a:tab pos="914400" algn="l"/>
                <a:tab pos="1885950" algn="l"/>
                <a:tab pos="2457450" algn="l"/>
              </a:tabLst>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914400" algn="l"/>
                <a:tab pos="1885950" algn="l"/>
                <a:tab pos="2457450" algn="l"/>
              </a:tabLs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914400" algn="l"/>
                <a:tab pos="1885950" algn="l"/>
                <a:tab pos="2457450" algn="l"/>
              </a:tabLs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914400" algn="l"/>
                <a:tab pos="1885950" algn="l"/>
                <a:tab pos="2457450" algn="l"/>
              </a:tabLs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914400" algn="l"/>
                <a:tab pos="1885950" algn="l"/>
                <a:tab pos="2457450" algn="l"/>
              </a:tabLst>
              <a:defRPr sz="3200">
                <a:solidFill>
                  <a:schemeClr val="tx1"/>
                </a:solidFill>
                <a:latin typeface="Arial" panose="020B0604020202020204" pitchFamily="34" charset="0"/>
                <a:ea typeface="宋体" panose="02010600030101010101" pitchFamily="2" charset="-122"/>
              </a:defRPr>
            </a:lvl9pPr>
          </a:lstStyle>
          <a:p>
            <a:pPr>
              <a:lnSpc>
                <a:spcPct val="95000"/>
              </a:lnSpc>
            </a:pPr>
            <a:endParaRPr lang="en-US" altLang="zh-CN" sz="2000" b="1">
              <a:solidFill>
                <a:srgbClr val="000000"/>
              </a:solidFill>
              <a:latin typeface="Courier New" panose="02070309020205020404" pitchFamily="49" charset="0"/>
            </a:endParaRPr>
          </a:p>
          <a:p>
            <a:pPr>
              <a:lnSpc>
                <a:spcPct val="95000"/>
              </a:lnSpc>
            </a:pPr>
            <a:endParaRPr lang="en-US" altLang="zh-CN" sz="2000" b="1">
              <a:solidFill>
                <a:srgbClr val="000000"/>
              </a:solidFill>
              <a:latin typeface="Courier New" panose="02070309020205020404" pitchFamily="49" charset="0"/>
            </a:endParaRPr>
          </a:p>
          <a:p>
            <a:pPr>
              <a:lnSpc>
                <a:spcPct val="95000"/>
              </a:lnSpc>
            </a:pPr>
            <a:endParaRPr lang="en-US" altLang="zh-CN" sz="2000" b="1">
              <a:solidFill>
                <a:srgbClr val="000000"/>
              </a:solidFill>
              <a:latin typeface="Courier New" panose="02070309020205020404" pitchFamily="49" charset="0"/>
            </a:endParaRPr>
          </a:p>
          <a:p>
            <a:pPr>
              <a:lnSpc>
                <a:spcPct val="95000"/>
              </a:lnSpc>
            </a:pPr>
            <a:endParaRPr lang="en-US" altLang="zh-CN" sz="2000" b="1">
              <a:solidFill>
                <a:srgbClr val="000000"/>
              </a:solidFill>
              <a:latin typeface="Courier New" panose="02070309020205020404" pitchFamily="49" charset="0"/>
            </a:endParaRPr>
          </a:p>
          <a:p>
            <a:pPr>
              <a:lnSpc>
                <a:spcPct val="95000"/>
              </a:lnSpc>
            </a:pPr>
            <a:endParaRPr lang="en-US" altLang="zh-CN" sz="2000" b="1">
              <a:solidFill>
                <a:srgbClr val="000000"/>
              </a:solidFill>
              <a:latin typeface="Courier New" panose="02070309020205020404" pitchFamily="49" charset="0"/>
            </a:endParaRPr>
          </a:p>
          <a:p>
            <a:pPr>
              <a:lnSpc>
                <a:spcPct val="95000"/>
              </a:lnSpc>
            </a:pPr>
            <a:endParaRPr lang="en-US" altLang="zh-CN" sz="2000" b="1">
              <a:solidFill>
                <a:srgbClr val="000000"/>
              </a:solidFill>
              <a:latin typeface="Courier New" panose="02070309020205020404" pitchFamily="49" charset="0"/>
            </a:endParaRPr>
          </a:p>
          <a:p>
            <a:pPr>
              <a:lnSpc>
                <a:spcPct val="95000"/>
              </a:lnSpc>
            </a:pPr>
            <a:endParaRPr lang="en-US" altLang="zh-CN" sz="2000" b="1">
              <a:solidFill>
                <a:srgbClr val="000000"/>
              </a:solidFill>
              <a:latin typeface="Courier New" panose="02070309020205020404" pitchFamily="49" charset="0"/>
            </a:endParaRPr>
          </a:p>
          <a:p>
            <a:pPr>
              <a:lnSpc>
                <a:spcPct val="95000"/>
              </a:lnSpc>
            </a:pPr>
            <a:endParaRPr lang="en-US" altLang="zh-CN" sz="2000" b="1">
              <a:solidFill>
                <a:srgbClr val="000000"/>
              </a:solidFill>
              <a:latin typeface="Courier New" panose="02070309020205020404" pitchFamily="49" charset="0"/>
            </a:endParaRPr>
          </a:p>
        </p:txBody>
      </p:sp>
      <p:sp>
        <p:nvSpPr>
          <p:cNvPr id="234500" name="Rectangle 4"/>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600" tIns="50800" rIns="101600" bIns="50800" numCol="1" anchor="ctr" anchorCtr="0" compatLnSpc="1">
            <a:prstTxWarp prst="textNoShape">
              <a:avLst/>
            </a:prstTxWarp>
          </a:bodyPr>
          <a:lstStyle/>
          <a:p>
            <a:pPr eaLnBrk="1" hangingPunct="1"/>
            <a:r>
              <a:t>外连接</a:t>
            </a:r>
          </a:p>
        </p:txBody>
      </p:sp>
      <p:sp>
        <p:nvSpPr>
          <p:cNvPr id="961541" name="Rectangle 5"/>
          <p:cNvSpPr>
            <a:spLocks noChangeArrowheads="1"/>
          </p:cNvSpPr>
          <p:nvPr/>
        </p:nvSpPr>
        <p:spPr bwMode="auto">
          <a:xfrm>
            <a:off x="840242" y="962978"/>
            <a:ext cx="898787" cy="4452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2306" tIns="51153" rIns="102306" bIns="51153">
            <a:spAutoFit/>
          </a:bodyPr>
          <a:lstStyle/>
          <a:p>
            <a:pPr>
              <a:defRPr/>
            </a:pPr>
            <a:r>
              <a:rPr lang="en-US" altLang="zh-CN" sz="2222" b="1" dirty="0">
                <a:effectLst>
                  <a:outerShdw blurRad="38100" dist="38100" dir="2700000" algn="tl">
                    <a:srgbClr val="C0C0C0"/>
                  </a:outerShdw>
                </a:effectLst>
              </a:rPr>
              <a:t>EMP </a:t>
            </a:r>
          </a:p>
        </p:txBody>
      </p:sp>
      <p:sp>
        <p:nvSpPr>
          <p:cNvPr id="961542" name="Rectangle 6"/>
          <p:cNvSpPr>
            <a:spLocks noChangeArrowheads="1"/>
          </p:cNvSpPr>
          <p:nvPr/>
        </p:nvSpPr>
        <p:spPr bwMode="auto">
          <a:xfrm>
            <a:off x="3634243" y="962978"/>
            <a:ext cx="1035403" cy="4452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2306" tIns="51153" rIns="102306" bIns="51153">
            <a:spAutoFit/>
          </a:bodyPr>
          <a:lstStyle/>
          <a:p>
            <a:pPr>
              <a:defRPr/>
            </a:pPr>
            <a:r>
              <a:rPr lang="en-US" altLang="zh-CN" sz="2222" b="1" dirty="0">
                <a:effectLst>
                  <a:outerShdw blurRad="38100" dist="38100" dir="2700000" algn="tl">
                    <a:srgbClr val="C0C0C0"/>
                  </a:outerShdw>
                </a:effectLst>
              </a:rPr>
              <a:t>DEPT </a:t>
            </a:r>
          </a:p>
        </p:txBody>
      </p:sp>
      <p:sp>
        <p:nvSpPr>
          <p:cNvPr id="961543" name="Rectangle 7"/>
          <p:cNvSpPr>
            <a:spLocks noChangeArrowheads="1"/>
          </p:cNvSpPr>
          <p:nvPr/>
        </p:nvSpPr>
        <p:spPr bwMode="ltGray">
          <a:xfrm>
            <a:off x="1911648" y="1384547"/>
            <a:ext cx="2836333" cy="2014361"/>
          </a:xfrm>
          <a:prstGeom prst="rect">
            <a:avLst/>
          </a:prstGeom>
          <a:solidFill>
            <a:srgbClr val="FF5050">
              <a:alpha val="50195"/>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endParaRPr lang="zh-CN" altLang="en-US" sz="3556"/>
          </a:p>
        </p:txBody>
      </p:sp>
      <p:sp>
        <p:nvSpPr>
          <p:cNvPr id="961544" name="Rectangle 8"/>
          <p:cNvSpPr>
            <a:spLocks noChangeArrowheads="1"/>
          </p:cNvSpPr>
          <p:nvPr/>
        </p:nvSpPr>
        <p:spPr bwMode="ltGray">
          <a:xfrm>
            <a:off x="956659" y="3430554"/>
            <a:ext cx="5630333" cy="291042"/>
          </a:xfrm>
          <a:prstGeom prst="rect">
            <a:avLst/>
          </a:prstGeom>
          <a:solidFill>
            <a:srgbClr val="009900">
              <a:alpha val="50195"/>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endParaRPr lang="zh-CN" altLang="en-US" sz="3556"/>
          </a:p>
        </p:txBody>
      </p:sp>
      <p:grpSp>
        <p:nvGrpSpPr>
          <p:cNvPr id="961545" name="Group 9"/>
          <p:cNvGrpSpPr>
            <a:grpSpLocks/>
          </p:cNvGrpSpPr>
          <p:nvPr/>
        </p:nvGrpSpPr>
        <p:grpSpPr bwMode="auto">
          <a:xfrm>
            <a:off x="1304975" y="3533858"/>
            <a:ext cx="6081888" cy="1169359"/>
            <a:chOff x="1505" y="2335"/>
            <a:chExt cx="3448" cy="796"/>
          </a:xfrm>
        </p:grpSpPr>
        <p:sp>
          <p:nvSpPr>
            <p:cNvPr id="961546" name="Rectangle 10"/>
            <p:cNvSpPr>
              <a:spLocks noChangeArrowheads="1"/>
            </p:cNvSpPr>
            <p:nvPr/>
          </p:nvSpPr>
          <p:spPr bwMode="auto">
            <a:xfrm>
              <a:off x="2018" y="2851"/>
              <a:ext cx="2935" cy="2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2306" tIns="51153" rIns="102306" bIns="51153">
              <a:spAutoFit/>
            </a:bodyPr>
            <a:lstStyle/>
            <a:p>
              <a:pPr>
                <a:defRPr/>
              </a:pPr>
              <a:r>
                <a:rPr lang="zh-CN" altLang="en-US" sz="2000" b="1" dirty="0">
                  <a:solidFill>
                    <a:schemeClr val="folHlink"/>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没有员工在</a:t>
              </a:r>
              <a:r>
                <a:rPr lang="en-US" altLang="zh-CN" sz="2000" b="1" dirty="0">
                  <a:solidFill>
                    <a:schemeClr val="folHlink"/>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OPERATIONS</a:t>
              </a:r>
              <a:r>
                <a:rPr lang="zh-CN" altLang="en-US" sz="2000" b="1" dirty="0">
                  <a:solidFill>
                    <a:schemeClr val="folHlink"/>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部门</a:t>
              </a:r>
              <a:endParaRPr lang="en-US" altLang="zh-CN" sz="2000" b="1" dirty="0">
                <a:solidFill>
                  <a:schemeClr val="folHlink"/>
                </a:solidFill>
                <a:effectLst>
                  <a:outerShdw blurRad="38100" dist="38100" dir="2700000" algn="tl">
                    <a:srgbClr val="C0C0C0"/>
                  </a:outerShdw>
                </a:effectLst>
                <a:latin typeface="微软雅黑" panose="020B0503020204020204" pitchFamily="34" charset="-122"/>
                <a:ea typeface="微软雅黑" panose="020B0503020204020204" pitchFamily="34" charset="-122"/>
              </a:endParaRPr>
            </a:p>
          </p:txBody>
        </p:sp>
        <p:sp>
          <p:nvSpPr>
            <p:cNvPr id="234509" name="Freeform 11"/>
            <p:cNvSpPr>
              <a:spLocks/>
            </p:cNvSpPr>
            <p:nvPr/>
          </p:nvSpPr>
          <p:spPr bwMode="auto">
            <a:xfrm>
              <a:off x="1505" y="2335"/>
              <a:ext cx="493" cy="665"/>
            </a:xfrm>
            <a:custGeom>
              <a:avLst/>
              <a:gdLst>
                <a:gd name="T0" fmla="*/ 457 w 458"/>
                <a:gd name="T1" fmla="*/ 528 h 529"/>
                <a:gd name="T2" fmla="*/ 0 w 458"/>
                <a:gd name="T3" fmla="*/ 528 h 529"/>
                <a:gd name="T4" fmla="*/ 0 w 458"/>
                <a:gd name="T5" fmla="*/ 480 h 529"/>
                <a:gd name="T6" fmla="*/ 0 w 458"/>
                <a:gd name="T7" fmla="*/ 408 h 529"/>
                <a:gd name="T8" fmla="*/ 0 w 458"/>
                <a:gd name="T9" fmla="*/ 0 h 52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58" h="529">
                  <a:moveTo>
                    <a:pt x="457" y="528"/>
                  </a:moveTo>
                  <a:lnTo>
                    <a:pt x="0" y="528"/>
                  </a:lnTo>
                  <a:lnTo>
                    <a:pt x="0" y="480"/>
                  </a:lnTo>
                  <a:lnTo>
                    <a:pt x="0" y="408"/>
                  </a:lnTo>
                  <a:lnTo>
                    <a:pt x="0" y="0"/>
                  </a:lnTo>
                </a:path>
              </a:pathLst>
            </a:custGeom>
            <a:noFill/>
            <a:ln w="50800" cap="rnd" cmpd="sng">
              <a:solidFill>
                <a:srgbClr val="FFCC00"/>
              </a:solidFill>
              <a:prstDash val="solid"/>
              <a:round/>
              <a:headEnd type="none" w="sm" len="sm"/>
              <a:tailEnd type="stealth" w="med" len="lg"/>
            </a:ln>
            <a:effectLst>
              <a:outerShdw dist="53882" dir="2700000" algn="ctr" rotWithShape="0">
                <a:srgbClr val="000000">
                  <a:alpha val="50000"/>
                </a:srgbClr>
              </a:outerShdw>
            </a:effectLst>
            <a:extLst>
              <a:ext uri="{909E8E84-426E-40DD-AFC4-6F175D3DCCD1}">
                <a14:hiddenFill xmlns:a14="http://schemas.microsoft.com/office/drawing/2010/main">
                  <a:solidFill>
                    <a:schemeClr val="accent1"/>
                  </a:solidFill>
                </a14:hiddenFill>
              </a:ext>
            </a:extLst>
          </p:spPr>
          <p:txBody>
            <a:bodyPr/>
            <a:lstStyle/>
            <a:p>
              <a:endParaRPr lang="zh-CN" altLang="en-US" sz="3556"/>
            </a:p>
          </p:txBody>
        </p:sp>
      </p:grpSp>
      <p:sp>
        <p:nvSpPr>
          <p:cNvPr id="234507" name="Rectangle 13"/>
          <p:cNvSpPr>
            <a:spLocks noChangeArrowheads="1"/>
          </p:cNvSpPr>
          <p:nvPr/>
        </p:nvSpPr>
        <p:spPr bwMode="blackWhite">
          <a:xfrm>
            <a:off x="3745369" y="1389839"/>
            <a:ext cx="2845152" cy="2446254"/>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2306" tIns="51153" rIns="102306" bIns="51153">
            <a:spAutoFit/>
          </a:bodyPr>
          <a:lstStyle>
            <a:lvl1pPr>
              <a:tabLst>
                <a:tab pos="914400" algn="l"/>
                <a:tab pos="1885950" algn="l"/>
                <a:tab pos="2457450" algn="l"/>
              </a:tabLst>
              <a:defRPr sz="3200">
                <a:solidFill>
                  <a:schemeClr val="tx1"/>
                </a:solidFill>
                <a:latin typeface="Arial" panose="020B0604020202020204" pitchFamily="34" charset="0"/>
                <a:ea typeface="宋体" panose="02010600030101010101" pitchFamily="2" charset="-122"/>
              </a:defRPr>
            </a:lvl1pPr>
            <a:lvl2pPr marL="742950" indent="-285750">
              <a:tabLst>
                <a:tab pos="914400" algn="l"/>
                <a:tab pos="1885950" algn="l"/>
                <a:tab pos="2457450" algn="l"/>
              </a:tabLst>
              <a:defRPr sz="3200">
                <a:solidFill>
                  <a:schemeClr val="tx1"/>
                </a:solidFill>
                <a:latin typeface="Arial" panose="020B0604020202020204" pitchFamily="34" charset="0"/>
                <a:ea typeface="宋体" panose="02010600030101010101" pitchFamily="2" charset="-122"/>
              </a:defRPr>
            </a:lvl2pPr>
            <a:lvl3pPr marL="1143000" indent="-228600">
              <a:tabLst>
                <a:tab pos="914400" algn="l"/>
                <a:tab pos="1885950" algn="l"/>
                <a:tab pos="2457450" algn="l"/>
              </a:tabLst>
              <a:defRPr sz="3200">
                <a:solidFill>
                  <a:schemeClr val="tx1"/>
                </a:solidFill>
                <a:latin typeface="Arial" panose="020B0604020202020204" pitchFamily="34" charset="0"/>
                <a:ea typeface="宋体" panose="02010600030101010101" pitchFamily="2" charset="-122"/>
              </a:defRPr>
            </a:lvl3pPr>
            <a:lvl4pPr marL="1600200" indent="-228600">
              <a:tabLst>
                <a:tab pos="914400" algn="l"/>
                <a:tab pos="1885950" algn="l"/>
                <a:tab pos="2457450" algn="l"/>
              </a:tabLst>
              <a:defRPr sz="3200">
                <a:solidFill>
                  <a:schemeClr val="tx1"/>
                </a:solidFill>
                <a:latin typeface="Arial" panose="020B0604020202020204" pitchFamily="34" charset="0"/>
                <a:ea typeface="宋体" panose="02010600030101010101" pitchFamily="2" charset="-122"/>
              </a:defRPr>
            </a:lvl4pPr>
            <a:lvl5pPr marL="2057400" indent="-228600">
              <a:tabLst>
                <a:tab pos="914400" algn="l"/>
                <a:tab pos="1885950" algn="l"/>
                <a:tab pos="2457450" algn="l"/>
              </a:tabLst>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914400" algn="l"/>
                <a:tab pos="1885950" algn="l"/>
                <a:tab pos="2457450" algn="l"/>
              </a:tabLs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914400" algn="l"/>
                <a:tab pos="1885950" algn="l"/>
                <a:tab pos="2457450" algn="l"/>
              </a:tabLs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914400" algn="l"/>
                <a:tab pos="1885950" algn="l"/>
                <a:tab pos="2457450" algn="l"/>
              </a:tabLs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914400" algn="l"/>
                <a:tab pos="1885950" algn="l"/>
                <a:tab pos="2457450" algn="l"/>
              </a:tabLst>
              <a:defRPr sz="3200">
                <a:solidFill>
                  <a:schemeClr val="tx1"/>
                </a:solidFill>
                <a:latin typeface="Arial" panose="020B0604020202020204" pitchFamily="34" charset="0"/>
                <a:ea typeface="宋体" panose="02010600030101010101" pitchFamily="2" charset="-122"/>
              </a:defRPr>
            </a:lvl9pPr>
          </a:lstStyle>
          <a:p>
            <a:pPr>
              <a:lnSpc>
                <a:spcPct val="95000"/>
              </a:lnSpc>
            </a:pPr>
            <a:r>
              <a:rPr lang="en-US" altLang="zh-CN" sz="2000" b="1" dirty="0">
                <a:solidFill>
                  <a:srgbClr val="000000"/>
                </a:solidFill>
                <a:latin typeface="Courier New" panose="02070309020205020404" pitchFamily="49" charset="0"/>
              </a:rPr>
              <a:t>DEPTNO DNAME</a:t>
            </a:r>
          </a:p>
          <a:p>
            <a:pPr>
              <a:lnSpc>
                <a:spcPct val="95000"/>
              </a:lnSpc>
            </a:pPr>
            <a:r>
              <a:rPr lang="en-US" altLang="zh-CN" sz="2000" b="1" dirty="0">
                <a:solidFill>
                  <a:srgbClr val="000000"/>
                </a:solidFill>
                <a:latin typeface="Courier New" panose="02070309020205020404" pitchFamily="49" charset="0"/>
              </a:rPr>
              <a:t>------ ----------</a:t>
            </a:r>
          </a:p>
          <a:p>
            <a:pPr>
              <a:lnSpc>
                <a:spcPct val="95000"/>
              </a:lnSpc>
            </a:pPr>
            <a:r>
              <a:rPr lang="en-US" altLang="zh-CN" sz="2000" b="1" dirty="0">
                <a:solidFill>
                  <a:srgbClr val="000000"/>
                </a:solidFill>
                <a:latin typeface="Courier New" panose="02070309020205020404" pitchFamily="49" charset="0"/>
              </a:rPr>
              <a:t>10 	ACCOUNTING</a:t>
            </a:r>
          </a:p>
          <a:p>
            <a:pPr>
              <a:lnSpc>
                <a:spcPct val="95000"/>
              </a:lnSpc>
            </a:pPr>
            <a:r>
              <a:rPr lang="en-US" altLang="zh-CN" sz="2000" b="1" dirty="0">
                <a:solidFill>
                  <a:srgbClr val="000000"/>
                </a:solidFill>
                <a:latin typeface="Courier New" panose="02070309020205020404" pitchFamily="49" charset="0"/>
              </a:rPr>
              <a:t>30 	SALES</a:t>
            </a:r>
          </a:p>
          <a:p>
            <a:pPr>
              <a:lnSpc>
                <a:spcPct val="95000"/>
              </a:lnSpc>
            </a:pPr>
            <a:r>
              <a:rPr lang="en-US" altLang="zh-CN" sz="2000" b="1" dirty="0">
                <a:solidFill>
                  <a:srgbClr val="000000"/>
                </a:solidFill>
                <a:latin typeface="Courier New" panose="02070309020205020404" pitchFamily="49" charset="0"/>
              </a:rPr>
              <a:t>10 	ACCOUNTING</a:t>
            </a:r>
          </a:p>
          <a:p>
            <a:pPr>
              <a:lnSpc>
                <a:spcPct val="95000"/>
              </a:lnSpc>
            </a:pPr>
            <a:r>
              <a:rPr lang="en-US" altLang="zh-CN" sz="2000" b="1" dirty="0">
                <a:solidFill>
                  <a:srgbClr val="000000"/>
                </a:solidFill>
                <a:latin typeface="Courier New" panose="02070309020205020404" pitchFamily="49" charset="0"/>
              </a:rPr>
              <a:t>20	RESEARCH</a:t>
            </a:r>
          </a:p>
          <a:p>
            <a:pPr>
              <a:lnSpc>
                <a:spcPct val="95000"/>
              </a:lnSpc>
            </a:pPr>
            <a:r>
              <a:rPr lang="en-US" altLang="zh-CN" sz="2000" b="1" dirty="0">
                <a:solidFill>
                  <a:srgbClr val="000000"/>
                </a:solidFill>
                <a:latin typeface="Courier New" panose="02070309020205020404" pitchFamily="49" charset="0"/>
              </a:rPr>
              <a:t>...	</a:t>
            </a:r>
          </a:p>
          <a:p>
            <a:pPr>
              <a:lnSpc>
                <a:spcPct val="95000"/>
              </a:lnSpc>
            </a:pPr>
            <a:r>
              <a:rPr lang="en-US" altLang="zh-CN" sz="2000" b="1" dirty="0">
                <a:solidFill>
                  <a:srgbClr val="000000"/>
                </a:solidFill>
                <a:latin typeface="Courier New" panose="02070309020205020404" pitchFamily="49" charset="0"/>
              </a:rPr>
              <a:t>40	OPERATIONS</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961543"/>
                                        </p:tgtEl>
                                        <p:attrNameLst>
                                          <p:attrName>style.visibility</p:attrName>
                                        </p:attrNameLst>
                                      </p:cBhvr>
                                      <p:to>
                                        <p:strVal val="visible"/>
                                      </p:to>
                                    </p:set>
                                    <p:animEffect transition="in" filter="wipe(up)">
                                      <p:cBhvr>
                                        <p:cTn id="7" dur="500"/>
                                        <p:tgtEl>
                                          <p:spTgt spid="96154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961544"/>
                                        </p:tgtEl>
                                        <p:attrNameLst>
                                          <p:attrName>style.visibility</p:attrName>
                                        </p:attrNameLst>
                                      </p:cBhvr>
                                      <p:to>
                                        <p:strVal val="visible"/>
                                      </p:to>
                                    </p:set>
                                    <p:animEffect transition="in" filter="wipe(left)">
                                      <p:cBhvr>
                                        <p:cTn id="12" dur="500"/>
                                        <p:tgtEl>
                                          <p:spTgt spid="961544"/>
                                        </p:tgtEl>
                                      </p:cBhvr>
                                    </p:animEffect>
                                  </p:childTnLst>
                                </p:cTn>
                              </p:par>
                            </p:childTnLst>
                          </p:cTn>
                        </p:par>
                        <p:par>
                          <p:cTn id="13" fill="hold" nodeType="afterGroup">
                            <p:stCondLst>
                              <p:cond delay="500"/>
                            </p:stCondLst>
                            <p:childTnLst>
                              <p:par>
                                <p:cTn id="14" presetID="2" presetClass="entr" presetSubtype="4" fill="hold" nodeType="afterEffect">
                                  <p:stCondLst>
                                    <p:cond delay="0"/>
                                  </p:stCondLst>
                                  <p:childTnLst>
                                    <p:set>
                                      <p:cBhvr>
                                        <p:cTn id="15" dur="1" fill="hold">
                                          <p:stCondLst>
                                            <p:cond delay="0"/>
                                          </p:stCondLst>
                                        </p:cTn>
                                        <p:tgtEl>
                                          <p:spTgt spid="961545"/>
                                        </p:tgtEl>
                                        <p:attrNameLst>
                                          <p:attrName>style.visibility</p:attrName>
                                        </p:attrNameLst>
                                      </p:cBhvr>
                                      <p:to>
                                        <p:strVal val="visible"/>
                                      </p:to>
                                    </p:set>
                                    <p:anim calcmode="lin" valueType="num">
                                      <p:cBhvr additive="base">
                                        <p:cTn id="16" dur="500" fill="hold"/>
                                        <p:tgtEl>
                                          <p:spTgt spid="961545"/>
                                        </p:tgtEl>
                                        <p:attrNameLst>
                                          <p:attrName>ppt_x</p:attrName>
                                        </p:attrNameLst>
                                      </p:cBhvr>
                                      <p:tavLst>
                                        <p:tav tm="0">
                                          <p:val>
                                            <p:strVal val="#ppt_x"/>
                                          </p:val>
                                        </p:tav>
                                        <p:tav tm="100000">
                                          <p:val>
                                            <p:strVal val="#ppt_x"/>
                                          </p:val>
                                        </p:tav>
                                      </p:tavLst>
                                    </p:anim>
                                    <p:anim calcmode="lin" valueType="num">
                                      <p:cBhvr additive="base">
                                        <p:cTn id="17" dur="500" fill="hold"/>
                                        <p:tgtEl>
                                          <p:spTgt spid="96154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1543" grpId="0" animBg="1"/>
      <p:bldP spid="961544" grpId="0" animBg="1"/>
    </p:bldLst>
  </p:timing>
</p:sld>
</file>

<file path=ppt/slides/slide12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36546" name="Rectangle 2"/>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600" tIns="50800" rIns="101600" bIns="50800" numCol="1" anchor="ctr" anchorCtr="0" compatLnSpc="1">
            <a:prstTxWarp prst="textNoShape">
              <a:avLst/>
            </a:prstTxWarp>
          </a:bodyPr>
          <a:lstStyle/>
          <a:p>
            <a:pPr eaLnBrk="1" hangingPunct="1"/>
            <a:r>
              <a:t>外连接</a:t>
            </a:r>
          </a:p>
        </p:txBody>
      </p:sp>
      <p:sp>
        <p:nvSpPr>
          <p:cNvPr id="126979" name="Rectangle 3"/>
          <p:cNvSpPr>
            <a:spLocks noGrp="1" noChangeArrowheads="1"/>
          </p:cNvSpPr>
          <p:nvPr>
            <p:ph sz="quarter" idx="10"/>
          </p:nvPr>
        </p:nvSpPr>
        <p:spPr>
          <a:xfrm>
            <a:off x="687513" y="769939"/>
            <a:ext cx="9001000" cy="575394"/>
          </a:xfrm>
        </p:spPr>
        <p:txBody>
          <a:bodyPr/>
          <a:lstStyle/>
          <a:p>
            <a:pPr marL="301623" indent="-301623" eaLnBrk="1" hangingPunct="1">
              <a:lnSpc>
                <a:spcPct val="130000"/>
              </a:lnSpc>
              <a:defRPr/>
            </a:pPr>
            <a:r>
              <a:rPr dirty="0" err="1"/>
              <a:t>使用外部连接也可以获取不满足连接条件的行</a:t>
            </a:r>
            <a:endParaRPr lang="en-US" altLang="zh-CN" dirty="0"/>
          </a:p>
          <a:p>
            <a:pPr lvl="1" eaLnBrk="1" hangingPunct="1">
              <a:lnSpc>
                <a:spcPct val="130000"/>
              </a:lnSpc>
              <a:defRPr/>
            </a:pPr>
            <a:endParaRPr lang="en-US" altLang="zh-CN" dirty="0"/>
          </a:p>
          <a:p>
            <a:pPr marL="301623" indent="-301623" eaLnBrk="1" hangingPunct="1">
              <a:lnSpc>
                <a:spcPct val="130000"/>
              </a:lnSpc>
              <a:defRPr/>
            </a:pPr>
            <a:endParaRPr lang="en-US" altLang="zh-CN" dirty="0"/>
          </a:p>
        </p:txBody>
      </p:sp>
      <p:sp>
        <p:nvSpPr>
          <p:cNvPr id="236548" name="Rectangle 4"/>
          <p:cNvSpPr>
            <a:spLocks noChangeArrowheads="1"/>
          </p:cNvSpPr>
          <p:nvPr/>
        </p:nvSpPr>
        <p:spPr bwMode="blackWhite">
          <a:xfrm>
            <a:off x="831528" y="1517768"/>
            <a:ext cx="8151016" cy="1001889"/>
          </a:xfrm>
          <a:prstGeom prst="rect">
            <a:avLst/>
          </a:prstGeom>
          <a:solidFill>
            <a:schemeClr val="bg1"/>
          </a:solidFill>
          <a:ln w="9525">
            <a:noFill/>
            <a:miter lim="800000"/>
            <a:headEnd/>
            <a:tailEnd/>
          </a:ln>
          <a:effectLst>
            <a:outerShdw blurRad="508000" dist="127000" dir="42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tabLst>
                <a:tab pos="966788" algn="l"/>
              </a:tabLst>
              <a:defRPr sz="3200">
                <a:solidFill>
                  <a:schemeClr val="tx1"/>
                </a:solidFill>
                <a:latin typeface="Arial" panose="020B0604020202020204" pitchFamily="34" charset="0"/>
                <a:ea typeface="宋体" panose="02010600030101010101" pitchFamily="2" charset="-122"/>
              </a:defRPr>
            </a:lvl1pPr>
            <a:lvl2pPr marL="742950" indent="-285750">
              <a:tabLst>
                <a:tab pos="966788" algn="l"/>
              </a:tabLst>
              <a:defRPr sz="3200">
                <a:solidFill>
                  <a:schemeClr val="tx1"/>
                </a:solidFill>
                <a:latin typeface="Arial" panose="020B0604020202020204" pitchFamily="34" charset="0"/>
                <a:ea typeface="宋体" panose="02010600030101010101" pitchFamily="2" charset="-122"/>
              </a:defRPr>
            </a:lvl2pPr>
            <a:lvl3pPr marL="1143000" indent="-228600">
              <a:tabLst>
                <a:tab pos="966788" algn="l"/>
              </a:tabLst>
              <a:defRPr sz="3200">
                <a:solidFill>
                  <a:schemeClr val="tx1"/>
                </a:solidFill>
                <a:latin typeface="Arial" panose="020B0604020202020204" pitchFamily="34" charset="0"/>
                <a:ea typeface="宋体" panose="02010600030101010101" pitchFamily="2" charset="-122"/>
              </a:defRPr>
            </a:lvl3pPr>
            <a:lvl4pPr marL="1600200" indent="-228600">
              <a:tabLst>
                <a:tab pos="966788" algn="l"/>
              </a:tabLst>
              <a:defRPr sz="3200">
                <a:solidFill>
                  <a:schemeClr val="tx1"/>
                </a:solidFill>
                <a:latin typeface="Arial" panose="020B0604020202020204" pitchFamily="34" charset="0"/>
                <a:ea typeface="宋体" panose="02010600030101010101" pitchFamily="2" charset="-122"/>
              </a:defRPr>
            </a:lvl4pPr>
            <a:lvl5pPr marL="2057400" indent="-228600">
              <a:tabLst>
                <a:tab pos="966788" algn="l"/>
              </a:tabLst>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966788" algn="l"/>
              </a:tabLs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966788" algn="l"/>
              </a:tabLs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966788" algn="l"/>
              </a:tabLs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966788" algn="l"/>
              </a:tabLst>
              <a:defRPr sz="3200">
                <a:solidFill>
                  <a:schemeClr val="tx1"/>
                </a:solidFill>
                <a:latin typeface="Arial" panose="020B0604020202020204" pitchFamily="34" charset="0"/>
                <a:ea typeface="宋体" panose="02010600030101010101" pitchFamily="2" charset="-122"/>
              </a:defRPr>
            </a:lvl9pPr>
          </a:lstStyle>
          <a:p>
            <a:pPr indent="628650" defTabSz="1014227" eaLnBrk="1" hangingPunct="1">
              <a:lnSpc>
                <a:spcPts val="2600"/>
              </a:lnSpc>
              <a:tabLst>
                <a:tab pos="1200150" algn="l"/>
                <a:tab pos="2457450" algn="l"/>
              </a:tabLst>
            </a:pPr>
            <a:r>
              <a:rPr lang="en-US" altLang="zh-CN" sz="2000" b="1" dirty="0">
                <a:solidFill>
                  <a:srgbClr val="000000"/>
                </a:solidFill>
                <a:latin typeface="Courier New" pitchFamily="49" charset="0"/>
              </a:rPr>
              <a:t>SELECT	table1.column, table2.column</a:t>
            </a:r>
          </a:p>
          <a:p>
            <a:pPr indent="628650" defTabSz="1014227" eaLnBrk="1" hangingPunct="1">
              <a:lnSpc>
                <a:spcPts val="2600"/>
              </a:lnSpc>
              <a:tabLst>
                <a:tab pos="1200150" algn="l"/>
                <a:tab pos="2457450" algn="l"/>
              </a:tabLst>
            </a:pPr>
            <a:r>
              <a:rPr lang="en-US" altLang="zh-CN" sz="2000" b="1" dirty="0">
                <a:solidFill>
                  <a:srgbClr val="000000"/>
                </a:solidFill>
                <a:latin typeface="Courier New" pitchFamily="49" charset="0"/>
              </a:rPr>
              <a:t>FROM	table1 </a:t>
            </a:r>
            <a:r>
              <a:rPr lang="en-US" altLang="zh-CN" sz="2000" b="1" dirty="0">
                <a:solidFill>
                  <a:srgbClr val="000000"/>
                </a:solidFill>
                <a:highlight>
                  <a:srgbClr val="FFFF00"/>
                </a:highlight>
                <a:latin typeface="Courier New" pitchFamily="49" charset="0"/>
              </a:rPr>
              <a:t>LEFT OUTER JOIN </a:t>
            </a:r>
            <a:r>
              <a:rPr lang="en-US" altLang="zh-CN" sz="2000" b="1" dirty="0">
                <a:solidFill>
                  <a:srgbClr val="000000"/>
                </a:solidFill>
                <a:latin typeface="Courier New" pitchFamily="49" charset="0"/>
              </a:rPr>
              <a:t>table2</a:t>
            </a:r>
          </a:p>
          <a:p>
            <a:pPr indent="628650" defTabSz="1014227" eaLnBrk="1" hangingPunct="1">
              <a:lnSpc>
                <a:spcPts val="2600"/>
              </a:lnSpc>
              <a:tabLst>
                <a:tab pos="1200150" algn="l"/>
                <a:tab pos="2457450" algn="l"/>
              </a:tabLst>
            </a:pPr>
            <a:r>
              <a:rPr lang="en-US" altLang="zh-CN" sz="2000" b="1" dirty="0">
                <a:solidFill>
                  <a:srgbClr val="000000"/>
                </a:solidFill>
                <a:highlight>
                  <a:srgbClr val="FFFF00"/>
                </a:highlight>
                <a:latin typeface="Courier New" pitchFamily="49" charset="0"/>
              </a:rPr>
              <a:t>ON</a:t>
            </a:r>
            <a:r>
              <a:rPr lang="en-US" altLang="zh-CN" sz="2000" b="1" dirty="0">
                <a:solidFill>
                  <a:srgbClr val="000000"/>
                </a:solidFill>
                <a:latin typeface="Courier New" pitchFamily="49" charset="0"/>
              </a:rPr>
              <a:t>	table1.column = table2.column</a:t>
            </a:r>
          </a:p>
        </p:txBody>
      </p:sp>
      <p:sp>
        <p:nvSpPr>
          <p:cNvPr id="963589" name="Rectangle 5"/>
          <p:cNvSpPr>
            <a:spLocks noChangeArrowheads="1"/>
          </p:cNvSpPr>
          <p:nvPr/>
        </p:nvSpPr>
        <p:spPr bwMode="blackWhite">
          <a:xfrm>
            <a:off x="831528" y="2868514"/>
            <a:ext cx="8151016" cy="1001889"/>
          </a:xfrm>
          <a:prstGeom prst="rect">
            <a:avLst/>
          </a:prstGeom>
          <a:solidFill>
            <a:schemeClr val="bg1"/>
          </a:solidFill>
          <a:ln w="9525">
            <a:noFill/>
            <a:miter lim="800000"/>
            <a:headEnd/>
            <a:tailEnd/>
          </a:ln>
          <a:effectLst>
            <a:outerShdw blurRad="508000" dist="127000" dir="42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tabLst>
                <a:tab pos="966788" algn="l"/>
              </a:tabLst>
              <a:defRPr sz="3200">
                <a:solidFill>
                  <a:schemeClr val="tx1"/>
                </a:solidFill>
                <a:latin typeface="Arial" panose="020B0604020202020204" pitchFamily="34" charset="0"/>
                <a:ea typeface="宋体" panose="02010600030101010101" pitchFamily="2" charset="-122"/>
              </a:defRPr>
            </a:lvl1pPr>
            <a:lvl2pPr marL="742950" indent="-285750">
              <a:tabLst>
                <a:tab pos="966788" algn="l"/>
              </a:tabLst>
              <a:defRPr sz="3200">
                <a:solidFill>
                  <a:schemeClr val="tx1"/>
                </a:solidFill>
                <a:latin typeface="Arial" panose="020B0604020202020204" pitchFamily="34" charset="0"/>
                <a:ea typeface="宋体" panose="02010600030101010101" pitchFamily="2" charset="-122"/>
              </a:defRPr>
            </a:lvl2pPr>
            <a:lvl3pPr marL="1143000" indent="-228600">
              <a:tabLst>
                <a:tab pos="966788" algn="l"/>
              </a:tabLst>
              <a:defRPr sz="3200">
                <a:solidFill>
                  <a:schemeClr val="tx1"/>
                </a:solidFill>
                <a:latin typeface="Arial" panose="020B0604020202020204" pitchFamily="34" charset="0"/>
                <a:ea typeface="宋体" panose="02010600030101010101" pitchFamily="2" charset="-122"/>
              </a:defRPr>
            </a:lvl3pPr>
            <a:lvl4pPr marL="1600200" indent="-228600">
              <a:tabLst>
                <a:tab pos="966788" algn="l"/>
              </a:tabLst>
              <a:defRPr sz="3200">
                <a:solidFill>
                  <a:schemeClr val="tx1"/>
                </a:solidFill>
                <a:latin typeface="Arial" panose="020B0604020202020204" pitchFamily="34" charset="0"/>
                <a:ea typeface="宋体" panose="02010600030101010101" pitchFamily="2" charset="-122"/>
              </a:defRPr>
            </a:lvl4pPr>
            <a:lvl5pPr marL="2057400" indent="-228600">
              <a:tabLst>
                <a:tab pos="966788" algn="l"/>
              </a:tabLst>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966788" algn="l"/>
              </a:tabLs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966788" algn="l"/>
              </a:tabLs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966788" algn="l"/>
              </a:tabLs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966788" algn="l"/>
              </a:tabLst>
              <a:defRPr sz="3200">
                <a:solidFill>
                  <a:schemeClr val="tx1"/>
                </a:solidFill>
                <a:latin typeface="Arial" panose="020B0604020202020204" pitchFamily="34" charset="0"/>
                <a:ea typeface="宋体" panose="02010600030101010101" pitchFamily="2" charset="-122"/>
              </a:defRPr>
            </a:lvl9pPr>
          </a:lstStyle>
          <a:p>
            <a:pPr indent="628650" defTabSz="1014227" eaLnBrk="1" hangingPunct="1">
              <a:lnSpc>
                <a:spcPts val="2600"/>
              </a:lnSpc>
              <a:tabLst>
                <a:tab pos="1200150" algn="l"/>
                <a:tab pos="2457450" algn="l"/>
              </a:tabLst>
            </a:pPr>
            <a:r>
              <a:rPr lang="en-US" altLang="zh-CN" sz="2000" b="1" dirty="0">
                <a:solidFill>
                  <a:srgbClr val="000000"/>
                </a:solidFill>
                <a:latin typeface="Courier New" pitchFamily="49" charset="0"/>
              </a:rPr>
              <a:t>SELECT</a:t>
            </a:r>
            <a:r>
              <a:rPr lang="en-US" altLang="zh-CN" sz="2000" b="1">
                <a:solidFill>
                  <a:srgbClr val="000000"/>
                </a:solidFill>
                <a:latin typeface="Courier New" pitchFamily="49" charset="0"/>
              </a:rPr>
              <a:t>	</a:t>
            </a:r>
            <a:r>
              <a:rPr lang="en-US" altLang="zh-CN" sz="2000" b="1" dirty="0">
                <a:solidFill>
                  <a:srgbClr val="000000"/>
                </a:solidFill>
                <a:latin typeface="Courier New" pitchFamily="49" charset="0"/>
              </a:rPr>
              <a:t>table1.column, table2</a:t>
            </a:r>
            <a:r>
              <a:rPr lang="en-US" altLang="zh-CN" sz="2000" b="1">
                <a:solidFill>
                  <a:srgbClr val="000000"/>
                </a:solidFill>
                <a:latin typeface="Courier New" pitchFamily="49" charset="0"/>
              </a:rPr>
              <a:t>.column</a:t>
            </a:r>
            <a:endParaRPr lang="en-US" altLang="zh-CN" sz="2000" b="1" dirty="0">
              <a:solidFill>
                <a:srgbClr val="000000"/>
              </a:solidFill>
              <a:latin typeface="Courier New" pitchFamily="49" charset="0"/>
            </a:endParaRPr>
          </a:p>
          <a:p>
            <a:pPr indent="628650" defTabSz="1014227" eaLnBrk="1" hangingPunct="1">
              <a:lnSpc>
                <a:spcPts val="2600"/>
              </a:lnSpc>
              <a:tabLst>
                <a:tab pos="1200150" algn="l"/>
                <a:tab pos="2457450" algn="l"/>
              </a:tabLst>
            </a:pPr>
            <a:r>
              <a:rPr lang="en-US" altLang="zh-CN" sz="2000" b="1" dirty="0">
                <a:solidFill>
                  <a:srgbClr val="000000"/>
                </a:solidFill>
                <a:latin typeface="Courier New" pitchFamily="49" charset="0"/>
              </a:rPr>
              <a:t>FROM</a:t>
            </a:r>
            <a:r>
              <a:rPr lang="en-US" altLang="zh-CN" sz="2000" b="1">
                <a:solidFill>
                  <a:srgbClr val="000000"/>
                </a:solidFill>
                <a:latin typeface="Courier New" pitchFamily="49" charset="0"/>
              </a:rPr>
              <a:t>	table1 </a:t>
            </a:r>
            <a:r>
              <a:rPr lang="en-US" altLang="zh-CN" sz="2000" b="1" dirty="0">
                <a:solidFill>
                  <a:srgbClr val="000000"/>
                </a:solidFill>
                <a:latin typeface="Courier New" pitchFamily="49" charset="0"/>
              </a:rPr>
              <a:t>RIGHT </a:t>
            </a:r>
            <a:r>
              <a:rPr lang="en-US" altLang="zh-CN" sz="2000" b="1">
                <a:solidFill>
                  <a:srgbClr val="000000"/>
                </a:solidFill>
                <a:latin typeface="Courier New" pitchFamily="49" charset="0"/>
              </a:rPr>
              <a:t>OUTER JOIN table2</a:t>
            </a:r>
            <a:endParaRPr lang="en-US" altLang="zh-CN" sz="2000" b="1" dirty="0">
              <a:solidFill>
                <a:srgbClr val="000000"/>
              </a:solidFill>
              <a:latin typeface="Courier New" pitchFamily="49" charset="0"/>
            </a:endParaRPr>
          </a:p>
          <a:p>
            <a:pPr indent="628650" defTabSz="1014227" eaLnBrk="1" hangingPunct="1">
              <a:lnSpc>
                <a:spcPts val="2600"/>
              </a:lnSpc>
              <a:tabLst>
                <a:tab pos="1200150" algn="l"/>
                <a:tab pos="2457450" algn="l"/>
              </a:tabLst>
            </a:pPr>
            <a:r>
              <a:rPr lang="en-US" altLang="zh-CN" sz="2000" b="1" dirty="0">
                <a:solidFill>
                  <a:srgbClr val="000000"/>
                </a:solidFill>
                <a:latin typeface="Courier New" pitchFamily="49" charset="0"/>
              </a:rPr>
              <a:t>ON</a:t>
            </a:r>
            <a:r>
              <a:rPr lang="en-US" altLang="zh-CN" sz="2000" b="1">
                <a:solidFill>
                  <a:srgbClr val="000000"/>
                </a:solidFill>
                <a:latin typeface="Courier New" pitchFamily="49" charset="0"/>
              </a:rPr>
              <a:t>	</a:t>
            </a:r>
            <a:r>
              <a:rPr lang="en-US" altLang="zh-CN" sz="2000" b="1" dirty="0">
                <a:solidFill>
                  <a:srgbClr val="000000"/>
                </a:solidFill>
                <a:latin typeface="Courier New" pitchFamily="49" charset="0"/>
              </a:rPr>
              <a:t>table1.column table2.column</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963589"/>
                                        </p:tgtEl>
                                        <p:attrNameLst>
                                          <p:attrName>style.visibility</p:attrName>
                                        </p:attrNameLst>
                                      </p:cBhvr>
                                      <p:to>
                                        <p:strVal val="visible"/>
                                      </p:to>
                                    </p:set>
                                    <p:animEffect transition="in" filter="wipe(up)">
                                      <p:cBhvr>
                                        <p:cTn id="7" dur="500"/>
                                        <p:tgtEl>
                                          <p:spTgt spid="9635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3589" grpId="0" animBg="1" autoUpdateAnimBg="0"/>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95" name="Rectangle 2"/>
          <p:cNvSpPr>
            <a:spLocks noChangeArrowheads="1"/>
          </p:cNvSpPr>
          <p:nvPr/>
        </p:nvSpPr>
        <p:spPr bwMode="blackWhite">
          <a:xfrm>
            <a:off x="780687" y="886405"/>
            <a:ext cx="8184444" cy="1308806"/>
          </a:xfrm>
          <a:prstGeom prst="rect">
            <a:avLst/>
          </a:prstGeom>
          <a:solidFill>
            <a:schemeClr val="bg1"/>
          </a:solidFill>
          <a:ln w="9525">
            <a:noFill/>
            <a:miter lim="800000"/>
            <a:headEnd/>
            <a:tailEnd/>
          </a:ln>
          <a:effectLst>
            <a:outerShdw blurRad="508000" dist="127000" dir="42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tabLst>
                <a:tab pos="857250" algn="l"/>
                <a:tab pos="1890713" algn="l"/>
              </a:tabLst>
              <a:defRPr sz="3200">
                <a:solidFill>
                  <a:schemeClr val="tx1"/>
                </a:solidFill>
                <a:latin typeface="Arial" panose="020B0604020202020204" pitchFamily="34" charset="0"/>
                <a:ea typeface="宋体" panose="02010600030101010101" pitchFamily="2" charset="-122"/>
              </a:defRPr>
            </a:lvl1pPr>
            <a:lvl2pPr marL="742950" indent="-285750">
              <a:tabLst>
                <a:tab pos="857250" algn="l"/>
                <a:tab pos="1890713" algn="l"/>
              </a:tabLst>
              <a:defRPr sz="3200">
                <a:solidFill>
                  <a:schemeClr val="tx1"/>
                </a:solidFill>
                <a:latin typeface="Arial" panose="020B0604020202020204" pitchFamily="34" charset="0"/>
                <a:ea typeface="宋体" panose="02010600030101010101" pitchFamily="2" charset="-122"/>
              </a:defRPr>
            </a:lvl2pPr>
            <a:lvl3pPr marL="1143000" indent="-228600">
              <a:tabLst>
                <a:tab pos="857250" algn="l"/>
                <a:tab pos="1890713" algn="l"/>
              </a:tabLst>
              <a:defRPr sz="3200">
                <a:solidFill>
                  <a:schemeClr val="tx1"/>
                </a:solidFill>
                <a:latin typeface="Arial" panose="020B0604020202020204" pitchFamily="34" charset="0"/>
                <a:ea typeface="宋体" panose="02010600030101010101" pitchFamily="2" charset="-122"/>
              </a:defRPr>
            </a:lvl3pPr>
            <a:lvl4pPr marL="1600200" indent="-228600">
              <a:tabLst>
                <a:tab pos="857250" algn="l"/>
                <a:tab pos="1890713" algn="l"/>
              </a:tabLst>
              <a:defRPr sz="3200">
                <a:solidFill>
                  <a:schemeClr val="tx1"/>
                </a:solidFill>
                <a:latin typeface="Arial" panose="020B0604020202020204" pitchFamily="34" charset="0"/>
                <a:ea typeface="宋体" panose="02010600030101010101" pitchFamily="2" charset="-122"/>
              </a:defRPr>
            </a:lvl4pPr>
            <a:lvl5pPr marL="2057400" indent="-228600">
              <a:tabLst>
                <a:tab pos="857250" algn="l"/>
                <a:tab pos="1890713" algn="l"/>
              </a:tabLst>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857250" algn="l"/>
                <a:tab pos="1890713" algn="l"/>
              </a:tabLs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857250" algn="l"/>
                <a:tab pos="1890713" algn="l"/>
              </a:tabLs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857250" algn="l"/>
                <a:tab pos="1890713" algn="l"/>
              </a:tabLs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857250" algn="l"/>
                <a:tab pos="1890713" algn="l"/>
              </a:tabLst>
              <a:defRPr sz="3200">
                <a:solidFill>
                  <a:schemeClr val="tx1"/>
                </a:solidFill>
                <a:latin typeface="Arial" panose="020B0604020202020204" pitchFamily="34" charset="0"/>
                <a:ea typeface="宋体" panose="02010600030101010101" pitchFamily="2" charset="-122"/>
              </a:defRPr>
            </a:lvl9pPr>
          </a:lstStyle>
          <a:p>
            <a:pPr indent="628650" defTabSz="1014227" eaLnBrk="1" hangingPunct="1">
              <a:lnSpc>
                <a:spcPts val="2600"/>
              </a:lnSpc>
              <a:tabLst>
                <a:tab pos="1200150" algn="l"/>
                <a:tab pos="2457450" algn="l"/>
              </a:tabLst>
            </a:pPr>
            <a:endParaRPr lang="en-US" altLang="zh-CN" sz="2000" b="1">
              <a:solidFill>
                <a:srgbClr val="000000"/>
              </a:solidFill>
              <a:latin typeface="Courier New" pitchFamily="49" charset="0"/>
            </a:endParaRPr>
          </a:p>
          <a:p>
            <a:pPr indent="628650" defTabSz="1014227" eaLnBrk="1" hangingPunct="1">
              <a:lnSpc>
                <a:spcPts val="2600"/>
              </a:lnSpc>
              <a:tabLst>
                <a:tab pos="1200150" algn="l"/>
                <a:tab pos="2457450" algn="l"/>
              </a:tabLst>
            </a:pPr>
            <a:endParaRPr lang="en-US" altLang="zh-CN" sz="2000" b="1">
              <a:solidFill>
                <a:srgbClr val="000000"/>
              </a:solidFill>
              <a:latin typeface="Courier New" pitchFamily="49" charset="0"/>
            </a:endParaRPr>
          </a:p>
        </p:txBody>
      </p:sp>
      <p:sp>
        <p:nvSpPr>
          <p:cNvPr id="238599" name="Rectangle 8"/>
          <p:cNvSpPr>
            <a:spLocks noChangeArrowheads="1"/>
          </p:cNvSpPr>
          <p:nvPr/>
        </p:nvSpPr>
        <p:spPr bwMode="blackWhite">
          <a:xfrm>
            <a:off x="759521" y="881113"/>
            <a:ext cx="7776864" cy="13317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2306" tIns="51153" rIns="102306" bIns="51153" anchor="ctr"/>
          <a:lstStyle>
            <a:lvl1pPr>
              <a:tabLst>
                <a:tab pos="857250" algn="l"/>
                <a:tab pos="1890713" algn="l"/>
              </a:tabLst>
              <a:defRPr sz="3200">
                <a:solidFill>
                  <a:schemeClr val="tx1"/>
                </a:solidFill>
                <a:latin typeface="Arial" panose="020B0604020202020204" pitchFamily="34" charset="0"/>
                <a:ea typeface="宋体" panose="02010600030101010101" pitchFamily="2" charset="-122"/>
              </a:defRPr>
            </a:lvl1pPr>
            <a:lvl2pPr marL="742950" indent="-285750">
              <a:tabLst>
                <a:tab pos="857250" algn="l"/>
                <a:tab pos="1890713" algn="l"/>
              </a:tabLst>
              <a:defRPr sz="3200">
                <a:solidFill>
                  <a:schemeClr val="tx1"/>
                </a:solidFill>
                <a:latin typeface="Arial" panose="020B0604020202020204" pitchFamily="34" charset="0"/>
                <a:ea typeface="宋体" panose="02010600030101010101" pitchFamily="2" charset="-122"/>
              </a:defRPr>
            </a:lvl2pPr>
            <a:lvl3pPr marL="1143000" indent="-228600">
              <a:tabLst>
                <a:tab pos="857250" algn="l"/>
                <a:tab pos="1890713" algn="l"/>
              </a:tabLst>
              <a:defRPr sz="3200">
                <a:solidFill>
                  <a:schemeClr val="tx1"/>
                </a:solidFill>
                <a:latin typeface="Arial" panose="020B0604020202020204" pitchFamily="34" charset="0"/>
                <a:ea typeface="宋体" panose="02010600030101010101" pitchFamily="2" charset="-122"/>
              </a:defRPr>
            </a:lvl3pPr>
            <a:lvl4pPr marL="1600200" indent="-228600">
              <a:tabLst>
                <a:tab pos="857250" algn="l"/>
                <a:tab pos="1890713" algn="l"/>
              </a:tabLst>
              <a:defRPr sz="3200">
                <a:solidFill>
                  <a:schemeClr val="tx1"/>
                </a:solidFill>
                <a:latin typeface="Arial" panose="020B0604020202020204" pitchFamily="34" charset="0"/>
                <a:ea typeface="宋体" panose="02010600030101010101" pitchFamily="2" charset="-122"/>
              </a:defRPr>
            </a:lvl4pPr>
            <a:lvl5pPr marL="2057400" indent="-228600">
              <a:tabLst>
                <a:tab pos="857250" algn="l"/>
                <a:tab pos="1890713" algn="l"/>
              </a:tabLst>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857250" algn="l"/>
                <a:tab pos="1890713" algn="l"/>
              </a:tabLs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857250" algn="l"/>
                <a:tab pos="1890713" algn="l"/>
              </a:tabLs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857250" algn="l"/>
                <a:tab pos="1890713" algn="l"/>
              </a:tabLs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857250" algn="l"/>
                <a:tab pos="1890713" algn="l"/>
              </a:tabLst>
              <a:defRPr sz="3200">
                <a:solidFill>
                  <a:schemeClr val="tx1"/>
                </a:solidFill>
                <a:latin typeface="Arial" panose="020B0604020202020204" pitchFamily="34" charset="0"/>
                <a:ea typeface="宋体" panose="02010600030101010101" pitchFamily="2" charset="-122"/>
              </a:defRPr>
            </a:lvl9pPr>
          </a:lstStyle>
          <a:p>
            <a:pPr eaLnBrk="1" hangingPunct="1"/>
            <a:r>
              <a:rPr lang="en-US" altLang="zh-CN" sz="1556" b="1" dirty="0">
                <a:solidFill>
                  <a:srgbClr val="000000"/>
                </a:solidFill>
                <a:latin typeface="Courier New" panose="02070309020205020404" pitchFamily="49" charset="0"/>
              </a:rPr>
              <a:t>     </a:t>
            </a:r>
            <a:r>
              <a:rPr lang="en-US" altLang="zh-CN" sz="2000" b="1" dirty="0">
                <a:latin typeface="Courier New" panose="02070309020205020404" pitchFamily="49" charset="0"/>
              </a:rPr>
              <a:t>SELECT	</a:t>
            </a:r>
            <a:r>
              <a:rPr lang="en-US" altLang="zh-CN" sz="2000" b="1" dirty="0" err="1">
                <a:latin typeface="Courier New" panose="02070309020205020404" pitchFamily="49" charset="0"/>
              </a:rPr>
              <a:t>emp.ename</a:t>
            </a:r>
            <a:r>
              <a:rPr lang="en-US" altLang="zh-CN" sz="2000" b="1" dirty="0">
                <a:latin typeface="Courier New" panose="02070309020205020404" pitchFamily="49" charset="0"/>
              </a:rPr>
              <a:t>, </a:t>
            </a:r>
            <a:r>
              <a:rPr lang="en-US" altLang="zh-CN" sz="2000" b="1" dirty="0" err="1">
                <a:latin typeface="Courier New" panose="02070309020205020404" pitchFamily="49" charset="0"/>
              </a:rPr>
              <a:t>dept.deptno</a:t>
            </a:r>
            <a:r>
              <a:rPr lang="en-US" altLang="zh-CN" sz="2000" b="1" dirty="0">
                <a:latin typeface="Courier New" panose="02070309020205020404" pitchFamily="49" charset="0"/>
              </a:rPr>
              <a:t>, </a:t>
            </a:r>
            <a:r>
              <a:rPr lang="en-US" altLang="zh-CN" sz="2000" b="1" dirty="0" err="1">
                <a:latin typeface="Courier New" panose="02070309020205020404" pitchFamily="49" charset="0"/>
              </a:rPr>
              <a:t>dept.dname</a:t>
            </a:r>
            <a:endParaRPr lang="en-US" altLang="zh-CN" sz="2000" b="1" dirty="0">
              <a:latin typeface="Courier New" panose="02070309020205020404" pitchFamily="49" charset="0"/>
            </a:endParaRPr>
          </a:p>
          <a:p>
            <a:pPr eaLnBrk="1" hangingPunct="1"/>
            <a:r>
              <a:rPr lang="en-US" altLang="zh-CN" sz="2000" b="1" dirty="0">
                <a:latin typeface="Courier New" panose="02070309020205020404" pitchFamily="49" charset="0"/>
              </a:rPr>
              <a:t>    FROM	emp </a:t>
            </a:r>
            <a:r>
              <a:rPr lang="en-US" altLang="zh-CN" sz="2800" b="1" dirty="0">
                <a:solidFill>
                  <a:srgbClr val="FF0000"/>
                </a:solidFill>
                <a:latin typeface="Courier New" panose="02070309020205020404" pitchFamily="49" charset="0"/>
              </a:rPr>
              <a:t>right outer join </a:t>
            </a:r>
            <a:r>
              <a:rPr lang="en-US" altLang="zh-CN" sz="2000" b="1" dirty="0">
                <a:latin typeface="Courier New" panose="02070309020205020404" pitchFamily="49" charset="0"/>
              </a:rPr>
              <a:t>dept</a:t>
            </a:r>
          </a:p>
          <a:p>
            <a:pPr eaLnBrk="1" hangingPunct="1"/>
            <a:r>
              <a:rPr lang="en-US" altLang="zh-CN" sz="2000" b="1" dirty="0">
                <a:latin typeface="Courier New" panose="02070309020205020404" pitchFamily="49" charset="0"/>
              </a:rPr>
              <a:t>    ON	</a:t>
            </a:r>
            <a:r>
              <a:rPr lang="en-US" altLang="zh-CN" sz="2000" b="1" dirty="0" err="1">
                <a:latin typeface="Courier New" panose="02070309020205020404" pitchFamily="49" charset="0"/>
              </a:rPr>
              <a:t>emp.deptno</a:t>
            </a:r>
            <a:r>
              <a:rPr lang="en-US" altLang="zh-CN" sz="2000" b="1" dirty="0">
                <a:latin typeface="Courier New" panose="02070309020205020404" pitchFamily="49" charset="0"/>
              </a:rPr>
              <a:t> = </a:t>
            </a:r>
            <a:r>
              <a:rPr lang="en-US" altLang="zh-CN" sz="2000" b="1" dirty="0" err="1">
                <a:latin typeface="Courier New" panose="02070309020205020404" pitchFamily="49" charset="0"/>
              </a:rPr>
              <a:t>dept.deptno</a:t>
            </a:r>
            <a:endParaRPr lang="en-US" altLang="zh-CN" sz="2000" b="1" dirty="0">
              <a:latin typeface="Courier New" panose="02070309020205020404" pitchFamily="49" charset="0"/>
            </a:endParaRPr>
          </a:p>
          <a:p>
            <a:pPr eaLnBrk="1" hangingPunct="1"/>
            <a:r>
              <a:rPr lang="en-US" altLang="zh-CN" sz="2000" b="1" dirty="0">
                <a:latin typeface="Courier New" panose="02070309020205020404" pitchFamily="49" charset="0"/>
              </a:rPr>
              <a:t>    ORDER BY	</a:t>
            </a:r>
            <a:r>
              <a:rPr lang="en-US" altLang="zh-CN" sz="2000" b="1" dirty="0" err="1">
                <a:latin typeface="Courier New" panose="02070309020205020404" pitchFamily="49" charset="0"/>
              </a:rPr>
              <a:t>emp.deptno</a:t>
            </a:r>
            <a:endParaRPr lang="en-US" altLang="zh-CN" sz="2000" b="1" dirty="0">
              <a:latin typeface="Courier New" panose="02070309020205020404" pitchFamily="49" charset="0"/>
            </a:endParaRPr>
          </a:p>
        </p:txBody>
      </p:sp>
      <p:sp>
        <p:nvSpPr>
          <p:cNvPr id="238594" name="Rectangle 3"/>
          <p:cNvSpPr>
            <a:spLocks noChangeArrowheads="1"/>
          </p:cNvSpPr>
          <p:nvPr/>
        </p:nvSpPr>
        <p:spPr bwMode="blackWhite">
          <a:xfrm>
            <a:off x="759520" y="2641476"/>
            <a:ext cx="8177389" cy="2257741"/>
          </a:xfrm>
          <a:prstGeom prst="rect">
            <a:avLst/>
          </a:prstGeom>
          <a:solidFill>
            <a:schemeClr val="bg1"/>
          </a:solidFill>
          <a:ln w="9525">
            <a:noFill/>
            <a:miter lim="800000"/>
            <a:headEnd/>
            <a:tailEnd/>
          </a:ln>
          <a:effectLst>
            <a:outerShdw blurRad="508000" dist="127000" dir="42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indent="628650" defTabSz="1014227" eaLnBrk="1" hangingPunct="1">
              <a:lnSpc>
                <a:spcPts val="2600"/>
              </a:lnSpc>
              <a:tabLst>
                <a:tab pos="1200150" algn="l"/>
                <a:tab pos="2457450" algn="l"/>
              </a:tabLst>
            </a:pPr>
            <a:endParaRPr lang="en-US" altLang="zh-CN" sz="2000" b="1">
              <a:solidFill>
                <a:srgbClr val="000000"/>
              </a:solidFill>
              <a:latin typeface="Courier New" pitchFamily="49" charset="0"/>
            </a:endParaRPr>
          </a:p>
          <a:p>
            <a:pPr indent="628650" defTabSz="1014227" eaLnBrk="1" hangingPunct="1">
              <a:lnSpc>
                <a:spcPts val="2600"/>
              </a:lnSpc>
              <a:tabLst>
                <a:tab pos="1200150" algn="l"/>
                <a:tab pos="2457450" algn="l"/>
              </a:tabLst>
            </a:pPr>
            <a:endParaRPr lang="en-US" altLang="zh-CN" sz="2000" b="1">
              <a:solidFill>
                <a:srgbClr val="000000"/>
              </a:solidFill>
              <a:latin typeface="Courier New" pitchFamily="49" charset="0"/>
            </a:endParaRPr>
          </a:p>
          <a:p>
            <a:pPr indent="628650" defTabSz="1014227" eaLnBrk="1" hangingPunct="1">
              <a:lnSpc>
                <a:spcPts val="2600"/>
              </a:lnSpc>
              <a:tabLst>
                <a:tab pos="1200150" algn="l"/>
                <a:tab pos="2457450" algn="l"/>
              </a:tabLst>
            </a:pPr>
            <a:endParaRPr lang="en-US" altLang="zh-CN" sz="2000" b="1">
              <a:solidFill>
                <a:srgbClr val="000000"/>
              </a:solidFill>
              <a:latin typeface="Courier New" pitchFamily="49" charset="0"/>
            </a:endParaRPr>
          </a:p>
          <a:p>
            <a:pPr indent="628650" defTabSz="1014227" eaLnBrk="1" hangingPunct="1">
              <a:lnSpc>
                <a:spcPts val="2600"/>
              </a:lnSpc>
              <a:tabLst>
                <a:tab pos="1200150" algn="l"/>
                <a:tab pos="2457450" algn="l"/>
              </a:tabLst>
            </a:pPr>
            <a:endParaRPr lang="en-US" altLang="zh-CN" sz="2000" b="1">
              <a:solidFill>
                <a:srgbClr val="000000"/>
              </a:solidFill>
              <a:latin typeface="Courier New" pitchFamily="49" charset="0"/>
            </a:endParaRPr>
          </a:p>
          <a:p>
            <a:pPr indent="628650" defTabSz="1014227" eaLnBrk="1" hangingPunct="1">
              <a:lnSpc>
                <a:spcPts val="2600"/>
              </a:lnSpc>
              <a:tabLst>
                <a:tab pos="1200150" algn="l"/>
                <a:tab pos="2457450" algn="l"/>
              </a:tabLst>
            </a:pPr>
            <a:endParaRPr lang="en-US" altLang="zh-CN" sz="2000" b="1">
              <a:solidFill>
                <a:srgbClr val="000000"/>
              </a:solidFill>
              <a:latin typeface="Courier New" pitchFamily="49" charset="0"/>
            </a:endParaRPr>
          </a:p>
          <a:p>
            <a:pPr indent="628650" defTabSz="1014227" eaLnBrk="1" hangingPunct="1">
              <a:lnSpc>
                <a:spcPts val="2600"/>
              </a:lnSpc>
              <a:tabLst>
                <a:tab pos="1200150" algn="l"/>
                <a:tab pos="2457450" algn="l"/>
              </a:tabLst>
            </a:pPr>
            <a:endParaRPr lang="en-US" altLang="zh-CN" sz="2000" b="1">
              <a:solidFill>
                <a:srgbClr val="000000"/>
              </a:solidFill>
              <a:latin typeface="Courier New" pitchFamily="49" charset="0"/>
            </a:endParaRPr>
          </a:p>
          <a:p>
            <a:pPr indent="628650" defTabSz="1014227" eaLnBrk="1" hangingPunct="1">
              <a:lnSpc>
                <a:spcPts val="2600"/>
              </a:lnSpc>
              <a:tabLst>
                <a:tab pos="1200150" algn="l"/>
                <a:tab pos="2457450" algn="l"/>
              </a:tabLst>
            </a:pPr>
            <a:endParaRPr lang="en-US" altLang="zh-CN" sz="2000" b="1">
              <a:solidFill>
                <a:srgbClr val="000000"/>
              </a:solidFill>
              <a:latin typeface="Courier New" pitchFamily="49" charset="0"/>
            </a:endParaRPr>
          </a:p>
        </p:txBody>
      </p:sp>
      <p:sp>
        <p:nvSpPr>
          <p:cNvPr id="238596" name="Rectangle 4"/>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600" tIns="50800" rIns="101600" bIns="50800" numCol="1" anchor="ctr" anchorCtr="0" compatLnSpc="1">
            <a:prstTxWarp prst="textNoShape">
              <a:avLst/>
            </a:prstTxWarp>
          </a:bodyPr>
          <a:lstStyle/>
          <a:p>
            <a:pPr eaLnBrk="1" hangingPunct="1"/>
            <a:r>
              <a:t>外连接举例</a:t>
            </a:r>
            <a:endParaRPr lang="en-US" altLang="zh-CN"/>
          </a:p>
        </p:txBody>
      </p:sp>
      <p:sp>
        <p:nvSpPr>
          <p:cNvPr id="238597" name="Rectangle 6"/>
          <p:cNvSpPr>
            <a:spLocks noChangeArrowheads="1"/>
          </p:cNvSpPr>
          <p:nvPr/>
        </p:nvSpPr>
        <p:spPr bwMode="ltGray">
          <a:xfrm>
            <a:off x="1479600" y="1633364"/>
            <a:ext cx="6304139" cy="261056"/>
          </a:xfrm>
          <a:prstGeom prst="rect">
            <a:avLst/>
          </a:prstGeom>
          <a:solidFill>
            <a:srgbClr val="FF5050">
              <a:alpha val="50195"/>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endParaRPr lang="zh-CN" altLang="en-US" sz="3556"/>
          </a:p>
        </p:txBody>
      </p:sp>
      <p:sp>
        <p:nvSpPr>
          <p:cNvPr id="238598" name="Rectangle 7"/>
          <p:cNvSpPr>
            <a:spLocks noChangeArrowheads="1"/>
          </p:cNvSpPr>
          <p:nvPr/>
        </p:nvSpPr>
        <p:spPr bwMode="ltGray">
          <a:xfrm>
            <a:off x="3706978" y="4236031"/>
            <a:ext cx="2132542" cy="299861"/>
          </a:xfrm>
          <a:prstGeom prst="rect">
            <a:avLst/>
          </a:prstGeom>
          <a:solidFill>
            <a:srgbClr val="FF5050">
              <a:alpha val="50195"/>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endParaRPr lang="zh-CN" altLang="en-US" sz="3556"/>
          </a:p>
        </p:txBody>
      </p:sp>
      <p:sp>
        <p:nvSpPr>
          <p:cNvPr id="238600" name="Rectangle 9"/>
          <p:cNvSpPr>
            <a:spLocks noChangeArrowheads="1"/>
          </p:cNvSpPr>
          <p:nvPr/>
        </p:nvSpPr>
        <p:spPr bwMode="blackWhite">
          <a:xfrm>
            <a:off x="874173" y="2641476"/>
            <a:ext cx="8149167" cy="22577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2306" tIns="51153" rIns="102306" bIns="51153">
            <a:spAutoFit/>
          </a:bodyP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r>
              <a:rPr lang="en-US" altLang="zh-CN" sz="2000" b="1">
                <a:solidFill>
                  <a:srgbClr val="000000"/>
                </a:solidFill>
                <a:latin typeface="Courier New" panose="02070309020205020404" pitchFamily="49" charset="0"/>
              </a:rPr>
              <a:t>ENAME         DEPTNO DNAME</a:t>
            </a:r>
          </a:p>
          <a:p>
            <a:r>
              <a:rPr lang="en-US" altLang="zh-CN" sz="2000" b="1">
                <a:solidFill>
                  <a:srgbClr val="000000"/>
                </a:solidFill>
                <a:latin typeface="Courier New" panose="02070309020205020404" pitchFamily="49" charset="0"/>
              </a:rPr>
              <a:t>---------- --------- -------------</a:t>
            </a:r>
          </a:p>
          <a:p>
            <a:r>
              <a:rPr lang="en-US" altLang="zh-CN" sz="2000" b="1">
                <a:solidFill>
                  <a:srgbClr val="000000"/>
                </a:solidFill>
                <a:latin typeface="Courier New" panose="02070309020205020404" pitchFamily="49" charset="0"/>
              </a:rPr>
              <a:t>KING              10 ACCOUNTING</a:t>
            </a:r>
          </a:p>
          <a:p>
            <a:r>
              <a:rPr lang="en-US" altLang="zh-CN" sz="2000" b="1">
                <a:solidFill>
                  <a:srgbClr val="000000"/>
                </a:solidFill>
                <a:latin typeface="Courier New" panose="02070309020205020404" pitchFamily="49" charset="0"/>
              </a:rPr>
              <a:t>CLARK             10 ACCOUNTING</a:t>
            </a:r>
          </a:p>
          <a:p>
            <a:r>
              <a:rPr lang="en-US" altLang="zh-CN" sz="2000" b="1">
                <a:solidFill>
                  <a:srgbClr val="000000"/>
                </a:solidFill>
                <a:latin typeface="Courier New" panose="02070309020205020404" pitchFamily="49" charset="0"/>
              </a:rPr>
              <a:t>...</a:t>
            </a:r>
          </a:p>
          <a:p>
            <a:r>
              <a:rPr lang="en-US" altLang="zh-CN" sz="2000" b="1">
                <a:solidFill>
                  <a:srgbClr val="000000"/>
                </a:solidFill>
                <a:latin typeface="Courier New" panose="02070309020205020404" pitchFamily="49" charset="0"/>
              </a:rPr>
              <a:t>                  40 OPERATIONS</a:t>
            </a:r>
          </a:p>
          <a:p>
            <a:r>
              <a:rPr lang="en-US" altLang="zh-CN" sz="2000" b="1">
                <a:solidFill>
                  <a:srgbClr val="000000"/>
                </a:solidFill>
                <a:latin typeface="Courier New" panose="02070309020205020404" pitchFamily="49" charset="0"/>
              </a:rPr>
              <a:t>15 rows selected.</a:t>
            </a:r>
          </a:p>
        </p:txBody>
      </p:sp>
    </p:spTree>
  </p:cSld>
  <p:clrMapOvr>
    <a:masterClrMapping/>
  </p:clrMapOvr>
  <p:transition>
    <p:random/>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2" name="Rectangle 4"/>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600" tIns="50800" rIns="101600" bIns="50800" numCol="1" anchor="ctr" anchorCtr="0" compatLnSpc="1">
            <a:prstTxWarp prst="textNoShape">
              <a:avLst/>
            </a:prstTxWarp>
          </a:bodyPr>
          <a:lstStyle/>
          <a:p>
            <a:pPr eaLnBrk="1" hangingPunct="1"/>
            <a:r>
              <a:t>自身连接</a:t>
            </a:r>
          </a:p>
        </p:txBody>
      </p:sp>
      <p:grpSp>
        <p:nvGrpSpPr>
          <p:cNvPr id="240643" name="Group 15"/>
          <p:cNvGrpSpPr>
            <a:grpSpLocks/>
          </p:cNvGrpSpPr>
          <p:nvPr/>
        </p:nvGrpSpPr>
        <p:grpSpPr bwMode="auto">
          <a:xfrm>
            <a:off x="1623616" y="1289905"/>
            <a:ext cx="7429500" cy="4136295"/>
            <a:chOff x="1072" y="1188"/>
            <a:chExt cx="4212" cy="2813"/>
          </a:xfrm>
        </p:grpSpPr>
        <p:sp>
          <p:nvSpPr>
            <p:cNvPr id="240645" name="Rectangle 2"/>
            <p:cNvSpPr>
              <a:spLocks noChangeArrowheads="1"/>
            </p:cNvSpPr>
            <p:nvPr/>
          </p:nvSpPr>
          <p:spPr bwMode="blackWhite">
            <a:xfrm>
              <a:off x="1227" y="1516"/>
              <a:ext cx="1676" cy="1664"/>
            </a:xfrm>
            <a:prstGeom prst="rect">
              <a:avLst/>
            </a:prstGeom>
            <a:solidFill>
              <a:srgbClr val="FFCC99"/>
            </a:solidFill>
            <a:ln w="25400">
              <a:noFill/>
              <a:miter lim="800000"/>
              <a:headEnd/>
              <a:tailEnd/>
            </a:ln>
            <a:effectLst/>
          </p:spPr>
          <p:txBody>
            <a:bodyPr lIns="102306" tIns="51153" rIns="102306" bIns="51153">
              <a:spAutoFit/>
            </a:bodyPr>
            <a:lstStyle>
              <a:lvl1pPr>
                <a:tabLst>
                  <a:tab pos="850900" algn="l"/>
                  <a:tab pos="1833563" algn="l"/>
                  <a:tab pos="2457450" algn="l"/>
                </a:tabLst>
                <a:defRPr sz="3200">
                  <a:solidFill>
                    <a:schemeClr val="tx1"/>
                  </a:solidFill>
                  <a:latin typeface="Arial" panose="020B0604020202020204" pitchFamily="34" charset="0"/>
                  <a:ea typeface="宋体" panose="02010600030101010101" pitchFamily="2" charset="-122"/>
                </a:defRPr>
              </a:lvl1pPr>
              <a:lvl2pPr marL="742950" indent="-285750">
                <a:tabLst>
                  <a:tab pos="850900" algn="l"/>
                  <a:tab pos="1833563" algn="l"/>
                  <a:tab pos="2457450" algn="l"/>
                </a:tabLst>
                <a:defRPr sz="3200">
                  <a:solidFill>
                    <a:schemeClr val="tx1"/>
                  </a:solidFill>
                  <a:latin typeface="Arial" panose="020B0604020202020204" pitchFamily="34" charset="0"/>
                  <a:ea typeface="宋体" panose="02010600030101010101" pitchFamily="2" charset="-122"/>
                </a:defRPr>
              </a:lvl2pPr>
              <a:lvl3pPr marL="1143000" indent="-228600">
                <a:tabLst>
                  <a:tab pos="850900" algn="l"/>
                  <a:tab pos="1833563" algn="l"/>
                  <a:tab pos="2457450" algn="l"/>
                </a:tabLst>
                <a:defRPr sz="3200">
                  <a:solidFill>
                    <a:schemeClr val="tx1"/>
                  </a:solidFill>
                  <a:latin typeface="Arial" panose="020B0604020202020204" pitchFamily="34" charset="0"/>
                  <a:ea typeface="宋体" panose="02010600030101010101" pitchFamily="2" charset="-122"/>
                </a:defRPr>
              </a:lvl3pPr>
              <a:lvl4pPr marL="1600200" indent="-228600">
                <a:tabLst>
                  <a:tab pos="850900" algn="l"/>
                  <a:tab pos="1833563" algn="l"/>
                  <a:tab pos="2457450" algn="l"/>
                </a:tabLst>
                <a:defRPr sz="3200">
                  <a:solidFill>
                    <a:schemeClr val="tx1"/>
                  </a:solidFill>
                  <a:latin typeface="Arial" panose="020B0604020202020204" pitchFamily="34" charset="0"/>
                  <a:ea typeface="宋体" panose="02010600030101010101" pitchFamily="2" charset="-122"/>
                </a:defRPr>
              </a:lvl4pPr>
              <a:lvl5pPr marL="2057400" indent="-228600">
                <a:tabLst>
                  <a:tab pos="850900" algn="l"/>
                  <a:tab pos="1833563" algn="l"/>
                  <a:tab pos="2457450" algn="l"/>
                </a:tabLst>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850900" algn="l"/>
                  <a:tab pos="1833563" algn="l"/>
                  <a:tab pos="2457450" algn="l"/>
                </a:tabLs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850900" algn="l"/>
                  <a:tab pos="1833563" algn="l"/>
                  <a:tab pos="2457450" algn="l"/>
                </a:tabLs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850900" algn="l"/>
                  <a:tab pos="1833563" algn="l"/>
                  <a:tab pos="2457450" algn="l"/>
                </a:tabLs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850900" algn="l"/>
                  <a:tab pos="1833563" algn="l"/>
                  <a:tab pos="2457450" algn="l"/>
                </a:tabLst>
                <a:defRPr sz="3200">
                  <a:solidFill>
                    <a:schemeClr val="tx1"/>
                  </a:solidFill>
                  <a:latin typeface="Arial" panose="020B0604020202020204" pitchFamily="34" charset="0"/>
                  <a:ea typeface="宋体" panose="02010600030101010101" pitchFamily="2" charset="-122"/>
                </a:defRPr>
              </a:lvl9pPr>
            </a:lstStyle>
            <a:p>
              <a:pPr>
                <a:lnSpc>
                  <a:spcPct val="95000"/>
                </a:lnSpc>
              </a:pPr>
              <a:endParaRPr lang="en-US" altLang="zh-CN" sz="2000" b="1">
                <a:solidFill>
                  <a:srgbClr val="000000"/>
                </a:solidFill>
                <a:latin typeface="Courier New" panose="02070309020205020404" pitchFamily="49" charset="0"/>
              </a:endParaRPr>
            </a:p>
            <a:p>
              <a:pPr>
                <a:lnSpc>
                  <a:spcPct val="95000"/>
                </a:lnSpc>
              </a:pPr>
              <a:endParaRPr lang="en-US" altLang="zh-CN" sz="2000" b="1">
                <a:solidFill>
                  <a:srgbClr val="000000"/>
                </a:solidFill>
                <a:latin typeface="Courier New" panose="02070309020205020404" pitchFamily="49" charset="0"/>
              </a:endParaRPr>
            </a:p>
            <a:p>
              <a:pPr>
                <a:lnSpc>
                  <a:spcPct val="95000"/>
                </a:lnSpc>
              </a:pPr>
              <a:endParaRPr lang="en-US" altLang="zh-CN" sz="2000" b="1">
                <a:solidFill>
                  <a:srgbClr val="000000"/>
                </a:solidFill>
                <a:latin typeface="Courier New" panose="02070309020205020404" pitchFamily="49" charset="0"/>
              </a:endParaRPr>
            </a:p>
            <a:p>
              <a:pPr>
                <a:lnSpc>
                  <a:spcPct val="95000"/>
                </a:lnSpc>
              </a:pPr>
              <a:endParaRPr lang="en-US" altLang="zh-CN" sz="2000" b="1">
                <a:solidFill>
                  <a:srgbClr val="000000"/>
                </a:solidFill>
                <a:latin typeface="Courier New" panose="02070309020205020404" pitchFamily="49" charset="0"/>
              </a:endParaRPr>
            </a:p>
            <a:p>
              <a:pPr>
                <a:lnSpc>
                  <a:spcPct val="95000"/>
                </a:lnSpc>
              </a:pPr>
              <a:endParaRPr lang="en-US" altLang="zh-CN" sz="2000" b="1">
                <a:solidFill>
                  <a:srgbClr val="000000"/>
                </a:solidFill>
                <a:latin typeface="Courier New" panose="02070309020205020404" pitchFamily="49" charset="0"/>
              </a:endParaRPr>
            </a:p>
            <a:p>
              <a:pPr>
                <a:lnSpc>
                  <a:spcPct val="95000"/>
                </a:lnSpc>
              </a:pPr>
              <a:endParaRPr lang="en-US" altLang="zh-CN" sz="2000" b="1">
                <a:solidFill>
                  <a:srgbClr val="000000"/>
                </a:solidFill>
                <a:latin typeface="Courier New" panose="02070309020205020404" pitchFamily="49" charset="0"/>
              </a:endParaRPr>
            </a:p>
            <a:p>
              <a:pPr>
                <a:lnSpc>
                  <a:spcPct val="95000"/>
                </a:lnSpc>
              </a:pPr>
              <a:endParaRPr lang="en-US" altLang="zh-CN" sz="2000" b="1">
                <a:solidFill>
                  <a:srgbClr val="000000"/>
                </a:solidFill>
                <a:latin typeface="Courier New" panose="02070309020205020404" pitchFamily="49" charset="0"/>
              </a:endParaRPr>
            </a:p>
            <a:p>
              <a:pPr>
                <a:lnSpc>
                  <a:spcPct val="95000"/>
                </a:lnSpc>
              </a:pPr>
              <a:endParaRPr lang="en-US" altLang="zh-CN" sz="2000" b="1">
                <a:solidFill>
                  <a:srgbClr val="000000"/>
                </a:solidFill>
                <a:latin typeface="Courier New" panose="02070309020205020404" pitchFamily="49" charset="0"/>
              </a:endParaRPr>
            </a:p>
          </p:txBody>
        </p:sp>
        <p:sp>
          <p:nvSpPr>
            <p:cNvPr id="240651" name="Rectangle 12"/>
            <p:cNvSpPr>
              <a:spLocks noChangeArrowheads="1"/>
            </p:cNvSpPr>
            <p:nvPr/>
          </p:nvSpPr>
          <p:spPr bwMode="blackWhite">
            <a:xfrm>
              <a:off x="1235" y="1524"/>
              <a:ext cx="1660" cy="1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2306" tIns="51153" rIns="102306" bIns="51153">
              <a:spAutoFit/>
            </a:bodyPr>
            <a:lstStyle>
              <a:lvl1pPr>
                <a:tabLst>
                  <a:tab pos="850900" algn="l"/>
                  <a:tab pos="1833563" algn="l"/>
                  <a:tab pos="2457450" algn="l"/>
                </a:tabLst>
                <a:defRPr sz="3200">
                  <a:solidFill>
                    <a:schemeClr val="tx1"/>
                  </a:solidFill>
                  <a:latin typeface="Arial" panose="020B0604020202020204" pitchFamily="34" charset="0"/>
                  <a:ea typeface="宋体" panose="02010600030101010101" pitchFamily="2" charset="-122"/>
                </a:defRPr>
              </a:lvl1pPr>
              <a:lvl2pPr marL="742950" indent="-285750">
                <a:tabLst>
                  <a:tab pos="850900" algn="l"/>
                  <a:tab pos="1833563" algn="l"/>
                  <a:tab pos="2457450" algn="l"/>
                </a:tabLst>
                <a:defRPr sz="3200">
                  <a:solidFill>
                    <a:schemeClr val="tx1"/>
                  </a:solidFill>
                  <a:latin typeface="Arial" panose="020B0604020202020204" pitchFamily="34" charset="0"/>
                  <a:ea typeface="宋体" panose="02010600030101010101" pitchFamily="2" charset="-122"/>
                </a:defRPr>
              </a:lvl2pPr>
              <a:lvl3pPr marL="1143000" indent="-228600">
                <a:tabLst>
                  <a:tab pos="850900" algn="l"/>
                  <a:tab pos="1833563" algn="l"/>
                  <a:tab pos="2457450" algn="l"/>
                </a:tabLst>
                <a:defRPr sz="3200">
                  <a:solidFill>
                    <a:schemeClr val="tx1"/>
                  </a:solidFill>
                  <a:latin typeface="Arial" panose="020B0604020202020204" pitchFamily="34" charset="0"/>
                  <a:ea typeface="宋体" panose="02010600030101010101" pitchFamily="2" charset="-122"/>
                </a:defRPr>
              </a:lvl3pPr>
              <a:lvl4pPr marL="1600200" indent="-228600">
                <a:tabLst>
                  <a:tab pos="850900" algn="l"/>
                  <a:tab pos="1833563" algn="l"/>
                  <a:tab pos="2457450" algn="l"/>
                </a:tabLst>
                <a:defRPr sz="3200">
                  <a:solidFill>
                    <a:schemeClr val="tx1"/>
                  </a:solidFill>
                  <a:latin typeface="Arial" panose="020B0604020202020204" pitchFamily="34" charset="0"/>
                  <a:ea typeface="宋体" panose="02010600030101010101" pitchFamily="2" charset="-122"/>
                </a:defRPr>
              </a:lvl4pPr>
              <a:lvl5pPr marL="2057400" indent="-228600">
                <a:tabLst>
                  <a:tab pos="850900" algn="l"/>
                  <a:tab pos="1833563" algn="l"/>
                  <a:tab pos="2457450" algn="l"/>
                </a:tabLst>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850900" algn="l"/>
                  <a:tab pos="1833563" algn="l"/>
                  <a:tab pos="2457450" algn="l"/>
                </a:tabLs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850900" algn="l"/>
                  <a:tab pos="1833563" algn="l"/>
                  <a:tab pos="2457450" algn="l"/>
                </a:tabLs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850900" algn="l"/>
                  <a:tab pos="1833563" algn="l"/>
                  <a:tab pos="2457450" algn="l"/>
                </a:tabLs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850900" algn="l"/>
                  <a:tab pos="1833563" algn="l"/>
                  <a:tab pos="2457450" algn="l"/>
                </a:tabLst>
                <a:defRPr sz="3200">
                  <a:solidFill>
                    <a:schemeClr val="tx1"/>
                  </a:solidFill>
                  <a:latin typeface="Arial" panose="020B0604020202020204" pitchFamily="34" charset="0"/>
                  <a:ea typeface="宋体" panose="02010600030101010101" pitchFamily="2" charset="-122"/>
                </a:defRPr>
              </a:lvl9pPr>
            </a:lstStyle>
            <a:p>
              <a:pPr>
                <a:lnSpc>
                  <a:spcPct val="95000"/>
                </a:lnSpc>
              </a:pPr>
              <a:r>
                <a:rPr lang="en-US" altLang="zh-CN" sz="2000" b="1">
                  <a:solidFill>
                    <a:srgbClr val="000000"/>
                  </a:solidFill>
                  <a:latin typeface="Courier New" panose="02070309020205020404" pitchFamily="49" charset="0"/>
                </a:rPr>
                <a:t>EMPNO	ENAME	 MGR</a:t>
              </a:r>
              <a:br>
                <a:rPr lang="en-US" altLang="zh-CN" sz="2000" b="1">
                  <a:solidFill>
                    <a:srgbClr val="000000"/>
                  </a:solidFill>
                  <a:latin typeface="Courier New" panose="02070309020205020404" pitchFamily="49" charset="0"/>
                </a:rPr>
              </a:br>
              <a:r>
                <a:rPr lang="en-US" altLang="zh-CN" sz="2000" b="1">
                  <a:solidFill>
                    <a:srgbClr val="000000"/>
                  </a:solidFill>
                  <a:latin typeface="Courier New" panose="02070309020205020404" pitchFamily="49" charset="0"/>
                </a:rPr>
                <a:t>-----	------	----</a:t>
              </a:r>
              <a:br>
                <a:rPr lang="en-US" altLang="zh-CN" sz="2000" b="1">
                  <a:solidFill>
                    <a:srgbClr val="000000"/>
                  </a:solidFill>
                  <a:latin typeface="Courier New" panose="02070309020205020404" pitchFamily="49" charset="0"/>
                </a:rPr>
              </a:br>
              <a:r>
                <a:rPr lang="en-US" altLang="zh-CN" sz="2000" b="1">
                  <a:solidFill>
                    <a:srgbClr val="000000"/>
                  </a:solidFill>
                  <a:latin typeface="Courier New" panose="02070309020205020404" pitchFamily="49" charset="0"/>
                </a:rPr>
                <a:t> 7839	KING	</a:t>
              </a:r>
            </a:p>
            <a:p>
              <a:pPr>
                <a:lnSpc>
                  <a:spcPct val="95000"/>
                </a:lnSpc>
              </a:pPr>
              <a:r>
                <a:rPr lang="en-US" altLang="zh-CN" sz="2000" b="1">
                  <a:solidFill>
                    <a:srgbClr val="000000"/>
                  </a:solidFill>
                  <a:latin typeface="Courier New" panose="02070309020205020404" pitchFamily="49" charset="0"/>
                </a:rPr>
                <a:t> 7698	BLAKE	7839</a:t>
              </a:r>
            </a:p>
            <a:p>
              <a:pPr>
                <a:lnSpc>
                  <a:spcPct val="95000"/>
                </a:lnSpc>
              </a:pPr>
              <a:r>
                <a:rPr lang="en-US" altLang="zh-CN" sz="2000" b="1">
                  <a:solidFill>
                    <a:srgbClr val="000000"/>
                  </a:solidFill>
                  <a:latin typeface="Courier New" panose="02070309020205020404" pitchFamily="49" charset="0"/>
                </a:rPr>
                <a:t> 7782	CLARK	7839</a:t>
              </a:r>
            </a:p>
            <a:p>
              <a:pPr>
                <a:lnSpc>
                  <a:spcPct val="95000"/>
                </a:lnSpc>
              </a:pPr>
              <a:r>
                <a:rPr lang="en-US" altLang="zh-CN" sz="2000" b="1">
                  <a:solidFill>
                    <a:srgbClr val="000000"/>
                  </a:solidFill>
                  <a:latin typeface="Courier New" panose="02070309020205020404" pitchFamily="49" charset="0"/>
                </a:rPr>
                <a:t> 7566	JONES	7839</a:t>
              </a:r>
            </a:p>
            <a:p>
              <a:pPr>
                <a:lnSpc>
                  <a:spcPct val="95000"/>
                </a:lnSpc>
              </a:pPr>
              <a:r>
                <a:rPr lang="en-US" altLang="zh-CN" sz="2000" b="1">
                  <a:solidFill>
                    <a:srgbClr val="000000"/>
                  </a:solidFill>
                  <a:latin typeface="Courier New" panose="02070309020205020404" pitchFamily="49" charset="0"/>
                </a:rPr>
                <a:t> 7654	MARTIN	7698</a:t>
              </a:r>
            </a:p>
            <a:p>
              <a:pPr>
                <a:lnSpc>
                  <a:spcPct val="95000"/>
                </a:lnSpc>
              </a:pPr>
              <a:r>
                <a:rPr lang="en-US" altLang="zh-CN" sz="2000" b="1">
                  <a:solidFill>
                    <a:srgbClr val="000000"/>
                  </a:solidFill>
                  <a:latin typeface="Courier New" panose="02070309020205020404" pitchFamily="49" charset="0"/>
                </a:rPr>
                <a:t> 7499	ALLEN	7698</a:t>
              </a:r>
            </a:p>
          </p:txBody>
        </p:sp>
        <p:sp>
          <p:nvSpPr>
            <p:cNvPr id="240646" name="Rectangle 3"/>
            <p:cNvSpPr>
              <a:spLocks noChangeArrowheads="1"/>
            </p:cNvSpPr>
            <p:nvPr/>
          </p:nvSpPr>
          <p:spPr bwMode="blackWhite">
            <a:xfrm>
              <a:off x="3279" y="1516"/>
              <a:ext cx="1412" cy="1664"/>
            </a:xfrm>
            <a:prstGeom prst="rect">
              <a:avLst/>
            </a:prstGeom>
            <a:solidFill>
              <a:srgbClr val="FFCC99"/>
            </a:solidFill>
            <a:ln w="25400">
              <a:noFill/>
              <a:miter lim="800000"/>
              <a:headEnd/>
              <a:tailEnd/>
            </a:ln>
            <a:effectLst/>
          </p:spPr>
          <p:txBody>
            <a:bodyPr lIns="102306" tIns="51153" rIns="102306" bIns="51153">
              <a:spAutoFit/>
            </a:bodyPr>
            <a:lstStyle>
              <a:lvl1pPr>
                <a:tabLst>
                  <a:tab pos="850900" algn="l"/>
                  <a:tab pos="1885950" algn="l"/>
                  <a:tab pos="2457450" algn="l"/>
                </a:tabLst>
                <a:defRPr sz="3200">
                  <a:solidFill>
                    <a:schemeClr val="tx1"/>
                  </a:solidFill>
                  <a:latin typeface="Arial" panose="020B0604020202020204" pitchFamily="34" charset="0"/>
                  <a:ea typeface="宋体" panose="02010600030101010101" pitchFamily="2" charset="-122"/>
                </a:defRPr>
              </a:lvl1pPr>
              <a:lvl2pPr marL="742950" indent="-285750">
                <a:tabLst>
                  <a:tab pos="850900" algn="l"/>
                  <a:tab pos="1885950" algn="l"/>
                  <a:tab pos="2457450" algn="l"/>
                </a:tabLst>
                <a:defRPr sz="3200">
                  <a:solidFill>
                    <a:schemeClr val="tx1"/>
                  </a:solidFill>
                  <a:latin typeface="Arial" panose="020B0604020202020204" pitchFamily="34" charset="0"/>
                  <a:ea typeface="宋体" panose="02010600030101010101" pitchFamily="2" charset="-122"/>
                </a:defRPr>
              </a:lvl2pPr>
              <a:lvl3pPr marL="1143000" indent="-228600">
                <a:tabLst>
                  <a:tab pos="850900" algn="l"/>
                  <a:tab pos="1885950" algn="l"/>
                  <a:tab pos="2457450" algn="l"/>
                </a:tabLst>
                <a:defRPr sz="3200">
                  <a:solidFill>
                    <a:schemeClr val="tx1"/>
                  </a:solidFill>
                  <a:latin typeface="Arial" panose="020B0604020202020204" pitchFamily="34" charset="0"/>
                  <a:ea typeface="宋体" panose="02010600030101010101" pitchFamily="2" charset="-122"/>
                </a:defRPr>
              </a:lvl3pPr>
              <a:lvl4pPr marL="1600200" indent="-228600">
                <a:tabLst>
                  <a:tab pos="850900" algn="l"/>
                  <a:tab pos="1885950" algn="l"/>
                  <a:tab pos="2457450" algn="l"/>
                </a:tabLst>
                <a:defRPr sz="3200">
                  <a:solidFill>
                    <a:schemeClr val="tx1"/>
                  </a:solidFill>
                  <a:latin typeface="Arial" panose="020B0604020202020204" pitchFamily="34" charset="0"/>
                  <a:ea typeface="宋体" panose="02010600030101010101" pitchFamily="2" charset="-122"/>
                </a:defRPr>
              </a:lvl4pPr>
              <a:lvl5pPr marL="2057400" indent="-228600">
                <a:tabLst>
                  <a:tab pos="850900" algn="l"/>
                  <a:tab pos="1885950" algn="l"/>
                  <a:tab pos="2457450" algn="l"/>
                </a:tabLst>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850900" algn="l"/>
                  <a:tab pos="1885950" algn="l"/>
                  <a:tab pos="2457450" algn="l"/>
                </a:tabLs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850900" algn="l"/>
                  <a:tab pos="1885950" algn="l"/>
                  <a:tab pos="2457450" algn="l"/>
                </a:tabLs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850900" algn="l"/>
                  <a:tab pos="1885950" algn="l"/>
                  <a:tab pos="2457450" algn="l"/>
                </a:tabLs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850900" algn="l"/>
                  <a:tab pos="1885950" algn="l"/>
                  <a:tab pos="2457450" algn="l"/>
                </a:tabLst>
                <a:defRPr sz="3200">
                  <a:solidFill>
                    <a:schemeClr val="tx1"/>
                  </a:solidFill>
                  <a:latin typeface="Arial" panose="020B0604020202020204" pitchFamily="34" charset="0"/>
                  <a:ea typeface="宋体" panose="02010600030101010101" pitchFamily="2" charset="-122"/>
                </a:defRPr>
              </a:lvl9pPr>
            </a:lstStyle>
            <a:p>
              <a:pPr>
                <a:lnSpc>
                  <a:spcPct val="95000"/>
                </a:lnSpc>
              </a:pPr>
              <a:endParaRPr lang="en-US" altLang="zh-CN" sz="2000" b="1">
                <a:solidFill>
                  <a:srgbClr val="000000"/>
                </a:solidFill>
                <a:latin typeface="Courier New" panose="02070309020205020404" pitchFamily="49" charset="0"/>
              </a:endParaRPr>
            </a:p>
            <a:p>
              <a:pPr>
                <a:lnSpc>
                  <a:spcPct val="95000"/>
                </a:lnSpc>
              </a:pPr>
              <a:endParaRPr lang="en-US" altLang="zh-CN" sz="2000" b="1">
                <a:solidFill>
                  <a:srgbClr val="000000"/>
                </a:solidFill>
                <a:latin typeface="Courier New" panose="02070309020205020404" pitchFamily="49" charset="0"/>
              </a:endParaRPr>
            </a:p>
            <a:p>
              <a:pPr>
                <a:lnSpc>
                  <a:spcPct val="95000"/>
                </a:lnSpc>
              </a:pPr>
              <a:endParaRPr lang="en-US" altLang="zh-CN" sz="2000" b="1">
                <a:solidFill>
                  <a:srgbClr val="000000"/>
                </a:solidFill>
                <a:latin typeface="Courier New" panose="02070309020205020404" pitchFamily="49" charset="0"/>
              </a:endParaRPr>
            </a:p>
            <a:p>
              <a:pPr>
                <a:lnSpc>
                  <a:spcPct val="95000"/>
                </a:lnSpc>
              </a:pPr>
              <a:endParaRPr lang="en-US" altLang="zh-CN" sz="2000" b="1">
                <a:solidFill>
                  <a:srgbClr val="000000"/>
                </a:solidFill>
                <a:latin typeface="Courier New" panose="02070309020205020404" pitchFamily="49" charset="0"/>
              </a:endParaRPr>
            </a:p>
            <a:p>
              <a:pPr>
                <a:lnSpc>
                  <a:spcPct val="95000"/>
                </a:lnSpc>
              </a:pPr>
              <a:endParaRPr lang="en-US" altLang="zh-CN" sz="2000" b="1">
                <a:solidFill>
                  <a:srgbClr val="000000"/>
                </a:solidFill>
                <a:latin typeface="Courier New" panose="02070309020205020404" pitchFamily="49" charset="0"/>
              </a:endParaRPr>
            </a:p>
            <a:p>
              <a:pPr>
                <a:lnSpc>
                  <a:spcPct val="95000"/>
                </a:lnSpc>
              </a:pPr>
              <a:endParaRPr lang="en-US" altLang="zh-CN" sz="2000" b="1">
                <a:solidFill>
                  <a:srgbClr val="000000"/>
                </a:solidFill>
                <a:latin typeface="Courier New" panose="02070309020205020404" pitchFamily="49" charset="0"/>
              </a:endParaRPr>
            </a:p>
            <a:p>
              <a:pPr>
                <a:lnSpc>
                  <a:spcPct val="95000"/>
                </a:lnSpc>
              </a:pPr>
              <a:endParaRPr lang="en-US" altLang="zh-CN" sz="2000" b="1">
                <a:solidFill>
                  <a:srgbClr val="000000"/>
                </a:solidFill>
                <a:latin typeface="Courier New" panose="02070309020205020404" pitchFamily="49" charset="0"/>
              </a:endParaRPr>
            </a:p>
            <a:p>
              <a:pPr>
                <a:lnSpc>
                  <a:spcPct val="95000"/>
                </a:lnSpc>
              </a:pPr>
              <a:endParaRPr lang="en-US" altLang="zh-CN" sz="2000" b="1">
                <a:solidFill>
                  <a:srgbClr val="000000"/>
                </a:solidFill>
                <a:latin typeface="Courier New" panose="02070309020205020404" pitchFamily="49" charset="0"/>
              </a:endParaRPr>
            </a:p>
          </p:txBody>
        </p:sp>
        <p:sp>
          <p:nvSpPr>
            <p:cNvPr id="967685" name="Rectangle 5"/>
            <p:cNvSpPr>
              <a:spLocks noChangeArrowheads="1"/>
            </p:cNvSpPr>
            <p:nvPr/>
          </p:nvSpPr>
          <p:spPr bwMode="auto">
            <a:xfrm>
              <a:off x="1178" y="1188"/>
              <a:ext cx="1352" cy="3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2306" tIns="51153" rIns="102306" bIns="51153">
              <a:spAutoFit/>
            </a:bodyPr>
            <a:lstStyle/>
            <a:p>
              <a:pPr>
                <a:defRPr/>
              </a:pPr>
              <a:r>
                <a:rPr lang="en-US" altLang="zh-CN" sz="2222" b="1" dirty="0">
                  <a:solidFill>
                    <a:schemeClr val="folHlink"/>
                  </a:solidFill>
                  <a:effectLst>
                    <a:outerShdw blurRad="38100" dist="38100" dir="2700000" algn="tl">
                      <a:srgbClr val="C0C0C0"/>
                    </a:outerShdw>
                  </a:effectLst>
                </a:rPr>
                <a:t>EMP (WORKER)</a:t>
              </a:r>
            </a:p>
          </p:txBody>
        </p:sp>
        <p:sp>
          <p:nvSpPr>
            <p:cNvPr id="967686" name="Rectangle 6"/>
            <p:cNvSpPr>
              <a:spLocks noChangeArrowheads="1"/>
            </p:cNvSpPr>
            <p:nvPr/>
          </p:nvSpPr>
          <p:spPr bwMode="auto">
            <a:xfrm>
              <a:off x="3238" y="1188"/>
              <a:ext cx="1450" cy="3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2306" tIns="51153" rIns="102306" bIns="51153">
              <a:spAutoFit/>
            </a:bodyPr>
            <a:lstStyle/>
            <a:p>
              <a:pPr>
                <a:defRPr/>
              </a:pPr>
              <a:r>
                <a:rPr lang="en-US" altLang="zh-CN" sz="2222" b="1" dirty="0">
                  <a:solidFill>
                    <a:schemeClr val="folHlink"/>
                  </a:solidFill>
                  <a:effectLst>
                    <a:outerShdw blurRad="38100" dist="38100" dir="2700000" algn="tl">
                      <a:srgbClr val="C0C0C0"/>
                    </a:outerShdw>
                  </a:effectLst>
                </a:rPr>
                <a:t>EMP (MANAGER)</a:t>
              </a:r>
            </a:p>
          </p:txBody>
        </p:sp>
        <p:sp>
          <p:nvSpPr>
            <p:cNvPr id="240649" name="Rectangle 7"/>
            <p:cNvSpPr>
              <a:spLocks noChangeArrowheads="1"/>
            </p:cNvSpPr>
            <p:nvPr/>
          </p:nvSpPr>
          <p:spPr bwMode="ltGray">
            <a:xfrm>
              <a:off x="2345" y="1526"/>
              <a:ext cx="1472" cy="1679"/>
            </a:xfrm>
            <a:prstGeom prst="rect">
              <a:avLst/>
            </a:prstGeom>
            <a:solidFill>
              <a:srgbClr val="FF5050">
                <a:alpha val="50195"/>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endParaRPr lang="zh-CN" altLang="en-US" sz="3556"/>
            </a:p>
          </p:txBody>
        </p:sp>
        <p:grpSp>
          <p:nvGrpSpPr>
            <p:cNvPr id="240650" name="Group 8"/>
            <p:cNvGrpSpPr>
              <a:grpSpLocks/>
            </p:cNvGrpSpPr>
            <p:nvPr/>
          </p:nvGrpSpPr>
          <p:grpSpPr bwMode="auto">
            <a:xfrm>
              <a:off x="1072" y="3112"/>
              <a:ext cx="4212" cy="889"/>
              <a:chOff x="887" y="2743"/>
              <a:chExt cx="4212" cy="889"/>
            </a:xfrm>
          </p:grpSpPr>
          <p:sp>
            <p:nvSpPr>
              <p:cNvPr id="967689" name="Rectangle 9"/>
              <p:cNvSpPr>
                <a:spLocks noChangeArrowheads="1"/>
              </p:cNvSpPr>
              <p:nvPr/>
            </p:nvSpPr>
            <p:spPr bwMode="auto">
              <a:xfrm>
                <a:off x="887" y="3352"/>
                <a:ext cx="4212" cy="2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2306" tIns="51153" rIns="102306" bIns="51153">
                <a:spAutoFit/>
              </a:bodyPr>
              <a:lstStyle/>
              <a:p>
                <a:pPr algn="ctr" defTabSz="913685">
                  <a:spcBef>
                    <a:spcPct val="50000"/>
                  </a:spcBef>
                  <a:defRPr/>
                </a:pPr>
                <a:r>
                  <a:rPr lang="zh-CN" altLang="en-US" sz="2000" b="1" dirty="0">
                    <a:solidFill>
                      <a:srgbClr val="FF000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在</a:t>
                </a:r>
                <a:r>
                  <a:rPr lang="en-US" altLang="zh-CN" sz="2000" b="1" dirty="0">
                    <a:solidFill>
                      <a:srgbClr val="FF000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EMP</a:t>
                </a:r>
                <a:r>
                  <a:rPr lang="zh-CN" altLang="en-US" sz="2000" b="1" dirty="0">
                    <a:solidFill>
                      <a:srgbClr val="FF000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表中的</a:t>
                </a:r>
                <a:r>
                  <a:rPr lang="en-US" altLang="zh-CN" sz="2000" b="1" dirty="0">
                    <a:solidFill>
                      <a:srgbClr val="FF000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MGR</a:t>
                </a:r>
                <a:r>
                  <a:rPr lang="zh-CN" altLang="en-US" sz="2000" b="1" dirty="0">
                    <a:solidFill>
                      <a:srgbClr val="FF000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匹配</a:t>
                </a:r>
                <a:r>
                  <a:rPr lang="en-US" altLang="zh-CN" sz="2000" b="1" dirty="0">
                    <a:solidFill>
                      <a:srgbClr val="FF000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 MANAGER</a:t>
                </a:r>
                <a:r>
                  <a:rPr lang="zh-CN" altLang="en-US" sz="2000" b="1" dirty="0">
                    <a:solidFill>
                      <a:srgbClr val="FF000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表中的</a:t>
                </a:r>
                <a:r>
                  <a:rPr lang="en-US" altLang="zh-CN" sz="2000" b="1" dirty="0">
                    <a:solidFill>
                      <a:srgbClr val="FF000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EMPNO </a:t>
                </a:r>
              </a:p>
            </p:txBody>
          </p:sp>
          <p:sp>
            <p:nvSpPr>
              <p:cNvPr id="240654" name="Line 11"/>
              <p:cNvSpPr>
                <a:spLocks noChangeShapeType="1"/>
              </p:cNvSpPr>
              <p:nvPr/>
            </p:nvSpPr>
            <p:spPr bwMode="auto">
              <a:xfrm>
                <a:off x="2917" y="3116"/>
                <a:ext cx="0" cy="272"/>
              </a:xfrm>
              <a:prstGeom prst="line">
                <a:avLst/>
              </a:prstGeom>
              <a:noFill/>
              <a:ln w="50800">
                <a:solidFill>
                  <a:srgbClr val="FFCC00"/>
                </a:solidFill>
                <a:round/>
                <a:headEnd type="none" w="sm" len="sm"/>
                <a:tailEnd type="none" w="sm" len="sm"/>
              </a:ln>
              <a:effectLst>
                <a:outerShdw dist="53882" dir="2700000" algn="ctr" rotWithShape="0">
                  <a:srgbClr val="000000">
                    <a:alpha val="50000"/>
                  </a:srgbClr>
                </a:outerShdw>
              </a:effectLst>
              <a:extLst>
                <a:ext uri="{909E8E84-426E-40DD-AFC4-6F175D3DCCD1}">
                  <a14:hiddenFill xmlns:a14="http://schemas.microsoft.com/office/drawing/2010/main">
                    <a:noFill/>
                  </a14:hiddenFill>
                </a:ext>
              </a:extLst>
            </p:spPr>
            <p:txBody>
              <a:bodyPr/>
              <a:lstStyle/>
              <a:p>
                <a:endParaRPr lang="zh-CN" altLang="en-US" sz="3556"/>
              </a:p>
            </p:txBody>
          </p:sp>
          <p:sp>
            <p:nvSpPr>
              <p:cNvPr id="240655" name="Freeform 10"/>
              <p:cNvSpPr>
                <a:spLocks/>
              </p:cNvSpPr>
              <p:nvPr/>
            </p:nvSpPr>
            <p:spPr bwMode="auto">
              <a:xfrm>
                <a:off x="2426" y="2743"/>
                <a:ext cx="946" cy="378"/>
              </a:xfrm>
              <a:custGeom>
                <a:avLst/>
                <a:gdLst>
                  <a:gd name="T0" fmla="*/ 0 w 946"/>
                  <a:gd name="T1" fmla="*/ 9 h 378"/>
                  <a:gd name="T2" fmla="*/ 0 w 946"/>
                  <a:gd name="T3" fmla="*/ 377 h 378"/>
                  <a:gd name="T4" fmla="*/ 945 w 946"/>
                  <a:gd name="T5" fmla="*/ 377 h 378"/>
                  <a:gd name="T6" fmla="*/ 945 w 946"/>
                  <a:gd name="T7" fmla="*/ 0 h 37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46" h="378">
                    <a:moveTo>
                      <a:pt x="0" y="9"/>
                    </a:moveTo>
                    <a:lnTo>
                      <a:pt x="0" y="377"/>
                    </a:lnTo>
                    <a:lnTo>
                      <a:pt x="945" y="377"/>
                    </a:lnTo>
                    <a:lnTo>
                      <a:pt x="945" y="0"/>
                    </a:lnTo>
                  </a:path>
                </a:pathLst>
              </a:custGeom>
              <a:noFill/>
              <a:ln w="50800" cap="rnd" cmpd="sng">
                <a:solidFill>
                  <a:srgbClr val="FFCC00"/>
                </a:solidFill>
                <a:prstDash val="solid"/>
                <a:round/>
                <a:headEnd type="stealth" w="med" len="lg"/>
                <a:tailEnd type="stealth" w="med" len="lg"/>
              </a:ln>
              <a:effectLst>
                <a:outerShdw dist="53882" dir="2700000" algn="ctr" rotWithShape="0">
                  <a:srgbClr val="000000">
                    <a:alpha val="50000"/>
                  </a:srgbClr>
                </a:outerShdw>
              </a:effectLst>
              <a:extLst>
                <a:ext uri="{909E8E84-426E-40DD-AFC4-6F175D3DCCD1}">
                  <a14:hiddenFill xmlns:a14="http://schemas.microsoft.com/office/drawing/2010/main">
                    <a:solidFill>
                      <a:schemeClr val="accent1"/>
                    </a:solidFill>
                  </a14:hiddenFill>
                </a:ext>
              </a:extLst>
            </p:spPr>
            <p:txBody>
              <a:bodyPr/>
              <a:lstStyle/>
              <a:p>
                <a:endParaRPr lang="zh-CN" altLang="en-US" sz="3556"/>
              </a:p>
            </p:txBody>
          </p:sp>
        </p:grpSp>
        <p:sp>
          <p:nvSpPr>
            <p:cNvPr id="240652" name="Rectangle 13"/>
            <p:cNvSpPr>
              <a:spLocks noChangeArrowheads="1"/>
            </p:cNvSpPr>
            <p:nvPr/>
          </p:nvSpPr>
          <p:spPr bwMode="blackWhite">
            <a:xfrm>
              <a:off x="3287" y="1524"/>
              <a:ext cx="1396" cy="1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2306" tIns="51153" rIns="102306" bIns="51153">
              <a:spAutoFit/>
            </a:bodyPr>
            <a:lstStyle>
              <a:lvl1pPr>
                <a:tabLst>
                  <a:tab pos="850900" algn="l"/>
                  <a:tab pos="1885950" algn="l"/>
                  <a:tab pos="2457450" algn="l"/>
                </a:tabLst>
                <a:defRPr sz="3200">
                  <a:solidFill>
                    <a:schemeClr val="tx1"/>
                  </a:solidFill>
                  <a:latin typeface="Arial" panose="020B0604020202020204" pitchFamily="34" charset="0"/>
                  <a:ea typeface="宋体" panose="02010600030101010101" pitchFamily="2" charset="-122"/>
                </a:defRPr>
              </a:lvl1pPr>
              <a:lvl2pPr marL="742950" indent="-285750">
                <a:tabLst>
                  <a:tab pos="850900" algn="l"/>
                  <a:tab pos="1885950" algn="l"/>
                  <a:tab pos="2457450" algn="l"/>
                </a:tabLst>
                <a:defRPr sz="3200">
                  <a:solidFill>
                    <a:schemeClr val="tx1"/>
                  </a:solidFill>
                  <a:latin typeface="Arial" panose="020B0604020202020204" pitchFamily="34" charset="0"/>
                  <a:ea typeface="宋体" panose="02010600030101010101" pitchFamily="2" charset="-122"/>
                </a:defRPr>
              </a:lvl2pPr>
              <a:lvl3pPr marL="1143000" indent="-228600">
                <a:tabLst>
                  <a:tab pos="850900" algn="l"/>
                  <a:tab pos="1885950" algn="l"/>
                  <a:tab pos="2457450" algn="l"/>
                </a:tabLst>
                <a:defRPr sz="3200">
                  <a:solidFill>
                    <a:schemeClr val="tx1"/>
                  </a:solidFill>
                  <a:latin typeface="Arial" panose="020B0604020202020204" pitchFamily="34" charset="0"/>
                  <a:ea typeface="宋体" panose="02010600030101010101" pitchFamily="2" charset="-122"/>
                </a:defRPr>
              </a:lvl3pPr>
              <a:lvl4pPr marL="1600200" indent="-228600">
                <a:tabLst>
                  <a:tab pos="850900" algn="l"/>
                  <a:tab pos="1885950" algn="l"/>
                  <a:tab pos="2457450" algn="l"/>
                </a:tabLst>
                <a:defRPr sz="3200">
                  <a:solidFill>
                    <a:schemeClr val="tx1"/>
                  </a:solidFill>
                  <a:latin typeface="Arial" panose="020B0604020202020204" pitchFamily="34" charset="0"/>
                  <a:ea typeface="宋体" panose="02010600030101010101" pitchFamily="2" charset="-122"/>
                </a:defRPr>
              </a:lvl4pPr>
              <a:lvl5pPr marL="2057400" indent="-228600">
                <a:tabLst>
                  <a:tab pos="850900" algn="l"/>
                  <a:tab pos="1885950" algn="l"/>
                  <a:tab pos="2457450" algn="l"/>
                </a:tabLst>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850900" algn="l"/>
                  <a:tab pos="1885950" algn="l"/>
                  <a:tab pos="2457450" algn="l"/>
                </a:tabLs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850900" algn="l"/>
                  <a:tab pos="1885950" algn="l"/>
                  <a:tab pos="2457450" algn="l"/>
                </a:tabLs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850900" algn="l"/>
                  <a:tab pos="1885950" algn="l"/>
                  <a:tab pos="2457450" algn="l"/>
                </a:tabLs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850900" algn="l"/>
                  <a:tab pos="1885950" algn="l"/>
                  <a:tab pos="2457450" algn="l"/>
                </a:tabLst>
                <a:defRPr sz="3200">
                  <a:solidFill>
                    <a:schemeClr val="tx1"/>
                  </a:solidFill>
                  <a:latin typeface="Arial" panose="020B0604020202020204" pitchFamily="34" charset="0"/>
                  <a:ea typeface="宋体" panose="02010600030101010101" pitchFamily="2" charset="-122"/>
                </a:defRPr>
              </a:lvl9pPr>
            </a:lstStyle>
            <a:p>
              <a:pPr>
                <a:lnSpc>
                  <a:spcPct val="95000"/>
                </a:lnSpc>
              </a:pPr>
              <a:r>
                <a:rPr lang="en-US" altLang="zh-CN" sz="2000" b="1" dirty="0">
                  <a:solidFill>
                    <a:srgbClr val="000000"/>
                  </a:solidFill>
                  <a:latin typeface="Courier New" panose="02070309020205020404" pitchFamily="49" charset="0"/>
                </a:rPr>
                <a:t>EMPNO	ENAME</a:t>
              </a:r>
              <a:br>
                <a:rPr lang="en-US" altLang="zh-CN" sz="2000" b="1" dirty="0">
                  <a:solidFill>
                    <a:srgbClr val="000000"/>
                  </a:solidFill>
                  <a:latin typeface="Courier New" panose="02070309020205020404" pitchFamily="49" charset="0"/>
                </a:rPr>
              </a:br>
              <a:r>
                <a:rPr lang="en-US" altLang="zh-CN" sz="2000" b="1" dirty="0">
                  <a:solidFill>
                    <a:srgbClr val="000000"/>
                  </a:solidFill>
                  <a:latin typeface="Courier New" panose="02070309020205020404" pitchFamily="49" charset="0"/>
                </a:rPr>
                <a:t>-----	--------</a:t>
              </a:r>
              <a:br>
                <a:rPr lang="en-US" altLang="zh-CN" sz="2000" b="1" dirty="0">
                  <a:solidFill>
                    <a:srgbClr val="000000"/>
                  </a:solidFill>
                  <a:latin typeface="Courier New" panose="02070309020205020404" pitchFamily="49" charset="0"/>
                </a:rPr>
              </a:br>
              <a:endParaRPr lang="en-US" altLang="zh-CN" sz="2000" b="1" dirty="0">
                <a:solidFill>
                  <a:srgbClr val="000000"/>
                </a:solidFill>
                <a:latin typeface="Courier New" panose="02070309020205020404" pitchFamily="49" charset="0"/>
              </a:endParaRPr>
            </a:p>
            <a:p>
              <a:pPr>
                <a:lnSpc>
                  <a:spcPct val="95000"/>
                </a:lnSpc>
              </a:pPr>
              <a:r>
                <a:rPr lang="en-US" altLang="zh-CN" sz="2000" b="1" dirty="0">
                  <a:solidFill>
                    <a:srgbClr val="000000"/>
                  </a:solidFill>
                  <a:latin typeface="Courier New" panose="02070309020205020404" pitchFamily="49" charset="0"/>
                </a:rPr>
                <a:t> 7839	KING</a:t>
              </a:r>
            </a:p>
            <a:p>
              <a:pPr>
                <a:lnSpc>
                  <a:spcPct val="95000"/>
                </a:lnSpc>
              </a:pPr>
              <a:r>
                <a:rPr lang="en-US" altLang="zh-CN" sz="2000" b="1" dirty="0">
                  <a:solidFill>
                    <a:srgbClr val="000000"/>
                  </a:solidFill>
                  <a:latin typeface="Courier New" panose="02070309020205020404" pitchFamily="49" charset="0"/>
                </a:rPr>
                <a:t> 7839	KING</a:t>
              </a:r>
            </a:p>
            <a:p>
              <a:pPr>
                <a:lnSpc>
                  <a:spcPct val="95000"/>
                </a:lnSpc>
              </a:pPr>
              <a:r>
                <a:rPr lang="en-US" altLang="zh-CN" sz="2000" b="1" dirty="0">
                  <a:solidFill>
                    <a:srgbClr val="000000"/>
                  </a:solidFill>
                  <a:latin typeface="Courier New" panose="02070309020205020404" pitchFamily="49" charset="0"/>
                </a:rPr>
                <a:t> 7839	KING</a:t>
              </a:r>
            </a:p>
            <a:p>
              <a:pPr>
                <a:lnSpc>
                  <a:spcPct val="95000"/>
                </a:lnSpc>
              </a:pPr>
              <a:r>
                <a:rPr lang="en-US" altLang="zh-CN" sz="2000" b="1" dirty="0">
                  <a:solidFill>
                    <a:srgbClr val="000000"/>
                  </a:solidFill>
                  <a:latin typeface="Courier New" panose="02070309020205020404" pitchFamily="49" charset="0"/>
                </a:rPr>
                <a:t> 7698	BLAKE</a:t>
              </a:r>
            </a:p>
            <a:p>
              <a:pPr>
                <a:lnSpc>
                  <a:spcPct val="95000"/>
                </a:lnSpc>
              </a:pPr>
              <a:r>
                <a:rPr lang="en-US" altLang="zh-CN" sz="2000" b="1" dirty="0">
                  <a:solidFill>
                    <a:srgbClr val="000000"/>
                  </a:solidFill>
                  <a:latin typeface="Courier New" panose="02070309020205020404" pitchFamily="49" charset="0"/>
                </a:rPr>
                <a:t> 7698	BLAKE</a:t>
              </a:r>
            </a:p>
          </p:txBody>
        </p:sp>
      </p:grpSp>
      <p:sp>
        <p:nvSpPr>
          <p:cNvPr id="143364" name="Text Box 14"/>
          <p:cNvSpPr txBox="1">
            <a:spLocks noChangeArrowheads="1"/>
          </p:cNvSpPr>
          <p:nvPr/>
        </p:nvSpPr>
        <p:spPr bwMode="auto">
          <a:xfrm>
            <a:off x="796973" y="862797"/>
            <a:ext cx="33522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3200">
                <a:solidFill>
                  <a:schemeClr val="tx1"/>
                </a:solidFill>
                <a:latin typeface="Arial" pitchFamily="34" charset="0"/>
                <a:ea typeface="宋体" pitchFamily="2" charset="-122"/>
              </a:defRPr>
            </a:lvl1pPr>
            <a:lvl2pPr marL="742950" indent="-285750" eaLnBrk="0" hangingPunct="0">
              <a:defRPr sz="3200">
                <a:solidFill>
                  <a:schemeClr val="tx1"/>
                </a:solidFill>
                <a:latin typeface="Arial" pitchFamily="34" charset="0"/>
                <a:ea typeface="宋体" pitchFamily="2" charset="-122"/>
              </a:defRPr>
            </a:lvl2pPr>
            <a:lvl3pPr marL="1143000" indent="-228600" eaLnBrk="0" hangingPunct="0">
              <a:defRPr sz="3200">
                <a:solidFill>
                  <a:schemeClr val="tx1"/>
                </a:solidFill>
                <a:latin typeface="Arial" pitchFamily="34" charset="0"/>
                <a:ea typeface="宋体" pitchFamily="2" charset="-122"/>
              </a:defRPr>
            </a:lvl3pPr>
            <a:lvl4pPr marL="1600200" indent="-228600" eaLnBrk="0" hangingPunct="0">
              <a:defRPr sz="3200">
                <a:solidFill>
                  <a:schemeClr val="tx1"/>
                </a:solidFill>
                <a:latin typeface="Arial" pitchFamily="34" charset="0"/>
                <a:ea typeface="宋体" pitchFamily="2" charset="-122"/>
              </a:defRPr>
            </a:lvl4pPr>
            <a:lvl5pPr marL="2057400" indent="-228600" eaLnBrk="0" hangingPunct="0">
              <a:defRPr sz="3200">
                <a:solidFill>
                  <a:schemeClr val="tx1"/>
                </a:solidFill>
                <a:latin typeface="Arial" pitchFamily="34" charset="0"/>
                <a:ea typeface="宋体" pitchFamily="2" charset="-122"/>
              </a:defRPr>
            </a:lvl5pPr>
            <a:lvl6pPr marL="2514600" indent="-228600" algn="ctr" eaLnBrk="0" fontAlgn="base" hangingPunct="0">
              <a:spcBef>
                <a:spcPct val="20000"/>
              </a:spcBef>
              <a:spcAft>
                <a:spcPct val="0"/>
              </a:spcAft>
              <a:defRPr sz="3200">
                <a:solidFill>
                  <a:schemeClr val="tx1"/>
                </a:solidFill>
                <a:latin typeface="Arial" pitchFamily="34" charset="0"/>
                <a:ea typeface="宋体" pitchFamily="2" charset="-122"/>
              </a:defRPr>
            </a:lvl6pPr>
            <a:lvl7pPr marL="2971800" indent="-228600" algn="ctr" eaLnBrk="0" fontAlgn="base" hangingPunct="0">
              <a:spcBef>
                <a:spcPct val="20000"/>
              </a:spcBef>
              <a:spcAft>
                <a:spcPct val="0"/>
              </a:spcAft>
              <a:defRPr sz="3200">
                <a:solidFill>
                  <a:schemeClr val="tx1"/>
                </a:solidFill>
                <a:latin typeface="Arial" pitchFamily="34" charset="0"/>
                <a:ea typeface="宋体" pitchFamily="2" charset="-122"/>
              </a:defRPr>
            </a:lvl7pPr>
            <a:lvl8pPr marL="3429000" indent="-228600" algn="ctr" eaLnBrk="0" fontAlgn="base" hangingPunct="0">
              <a:spcBef>
                <a:spcPct val="20000"/>
              </a:spcBef>
              <a:spcAft>
                <a:spcPct val="0"/>
              </a:spcAft>
              <a:defRPr sz="3200">
                <a:solidFill>
                  <a:schemeClr val="tx1"/>
                </a:solidFill>
                <a:latin typeface="Arial" pitchFamily="34" charset="0"/>
                <a:ea typeface="宋体" pitchFamily="2" charset="-122"/>
              </a:defRPr>
            </a:lvl8pPr>
            <a:lvl9pPr marL="3886200" indent="-228600" algn="ctr" eaLnBrk="0" fontAlgn="base" hangingPunct="0">
              <a:spcBef>
                <a:spcPct val="20000"/>
              </a:spcBef>
              <a:spcAft>
                <a:spcPct val="0"/>
              </a:spcAft>
              <a:defRPr sz="3200">
                <a:solidFill>
                  <a:schemeClr val="tx1"/>
                </a:solidFill>
                <a:latin typeface="Arial" pitchFamily="34" charset="0"/>
                <a:ea typeface="宋体" pitchFamily="2" charset="-122"/>
              </a:defRPr>
            </a:lvl9pPr>
          </a:lstStyle>
          <a:p>
            <a:pPr marL="342900" indent="-342900" eaLnBrk="1" hangingPunct="1">
              <a:buFont typeface="Wingdings" panose="05000000000000000000" pitchFamily="2" charset="2"/>
              <a:buChar char="l"/>
              <a:defRPr/>
            </a:pPr>
            <a:r>
              <a:rPr lang="zh-CN" altLang="en-US" sz="2000" b="1" dirty="0">
                <a:solidFill>
                  <a:schemeClr val="bg1">
                    <a:lumMod val="50000"/>
                  </a:schemeClr>
                </a:solidFill>
                <a:latin typeface="微软雅黑" panose="020B0503020204020204" pitchFamily="34" charset="-122"/>
                <a:ea typeface="微软雅黑" panose="020B0503020204020204" pitchFamily="34" charset="-122"/>
              </a:rPr>
              <a:t>请找出员工的主管信息？</a:t>
            </a:r>
          </a:p>
        </p:txBody>
      </p:sp>
    </p:spTree>
  </p:cSld>
  <p:clrMapOvr>
    <a:masterClrMapping/>
  </p:clrMapOvr>
  <p:transition>
    <p:random/>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Rectangle 2"/>
          <p:cNvSpPr>
            <a:spLocks noChangeArrowheads="1"/>
          </p:cNvSpPr>
          <p:nvPr/>
        </p:nvSpPr>
        <p:spPr bwMode="blackWhite">
          <a:xfrm>
            <a:off x="849313" y="972320"/>
            <a:ext cx="8464903" cy="1001889"/>
          </a:xfrm>
          <a:prstGeom prst="rect">
            <a:avLst/>
          </a:prstGeom>
          <a:solidFill>
            <a:schemeClr val="bg1"/>
          </a:solidFill>
          <a:ln w="9525">
            <a:noFill/>
            <a:miter lim="800000"/>
            <a:headEnd/>
            <a:tailEnd/>
          </a:ln>
          <a:effectLst>
            <a:outerShdw blurRad="508000" dist="127000" dir="42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tabLst>
                <a:tab pos="857250" algn="l"/>
                <a:tab pos="1658938" algn="l"/>
              </a:tabLst>
              <a:defRPr sz="3200">
                <a:solidFill>
                  <a:schemeClr val="tx1"/>
                </a:solidFill>
                <a:latin typeface="Arial" panose="020B0604020202020204" pitchFamily="34" charset="0"/>
                <a:ea typeface="宋体" panose="02010600030101010101" pitchFamily="2" charset="-122"/>
              </a:defRPr>
            </a:lvl1pPr>
            <a:lvl2pPr marL="742950" indent="-285750">
              <a:tabLst>
                <a:tab pos="857250" algn="l"/>
                <a:tab pos="1658938" algn="l"/>
              </a:tabLst>
              <a:defRPr sz="3200">
                <a:solidFill>
                  <a:schemeClr val="tx1"/>
                </a:solidFill>
                <a:latin typeface="Arial" panose="020B0604020202020204" pitchFamily="34" charset="0"/>
                <a:ea typeface="宋体" panose="02010600030101010101" pitchFamily="2" charset="-122"/>
              </a:defRPr>
            </a:lvl2pPr>
            <a:lvl3pPr marL="1143000" indent="-228600">
              <a:tabLst>
                <a:tab pos="857250" algn="l"/>
                <a:tab pos="1658938" algn="l"/>
              </a:tabLst>
              <a:defRPr sz="3200">
                <a:solidFill>
                  <a:schemeClr val="tx1"/>
                </a:solidFill>
                <a:latin typeface="Arial" panose="020B0604020202020204" pitchFamily="34" charset="0"/>
                <a:ea typeface="宋体" panose="02010600030101010101" pitchFamily="2" charset="-122"/>
              </a:defRPr>
            </a:lvl3pPr>
            <a:lvl4pPr marL="1600200" indent="-228600">
              <a:tabLst>
                <a:tab pos="857250" algn="l"/>
                <a:tab pos="1658938" algn="l"/>
              </a:tabLst>
              <a:defRPr sz="3200">
                <a:solidFill>
                  <a:schemeClr val="tx1"/>
                </a:solidFill>
                <a:latin typeface="Arial" panose="020B0604020202020204" pitchFamily="34" charset="0"/>
                <a:ea typeface="宋体" panose="02010600030101010101" pitchFamily="2" charset="-122"/>
              </a:defRPr>
            </a:lvl4pPr>
            <a:lvl5pPr marL="2057400" indent="-228600">
              <a:tabLst>
                <a:tab pos="857250" algn="l"/>
                <a:tab pos="1658938" algn="l"/>
              </a:tabLst>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857250" algn="l"/>
                <a:tab pos="1658938" algn="l"/>
              </a:tabLs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857250" algn="l"/>
                <a:tab pos="1658938" algn="l"/>
              </a:tabLs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857250" algn="l"/>
                <a:tab pos="1658938" algn="l"/>
              </a:tabLs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857250" algn="l"/>
                <a:tab pos="1658938" algn="l"/>
              </a:tabLst>
              <a:defRPr sz="3200">
                <a:solidFill>
                  <a:schemeClr val="tx1"/>
                </a:solidFill>
                <a:latin typeface="Arial" panose="020B0604020202020204" pitchFamily="34" charset="0"/>
                <a:ea typeface="宋体" panose="02010600030101010101" pitchFamily="2" charset="-122"/>
              </a:defRPr>
            </a:lvl9pPr>
          </a:lstStyle>
          <a:p>
            <a:pPr indent="628650" defTabSz="1014227" eaLnBrk="1" hangingPunct="1">
              <a:lnSpc>
                <a:spcPts val="2600"/>
              </a:lnSpc>
              <a:tabLst>
                <a:tab pos="1200150" algn="l"/>
                <a:tab pos="2457450" algn="l"/>
              </a:tabLst>
            </a:pPr>
            <a:endParaRPr lang="en-US" altLang="zh-CN" sz="2000" b="1">
              <a:solidFill>
                <a:srgbClr val="000000"/>
              </a:solidFill>
              <a:latin typeface="Courier New" pitchFamily="49" charset="0"/>
            </a:endParaRPr>
          </a:p>
          <a:p>
            <a:pPr indent="628650" defTabSz="1014227" eaLnBrk="1" hangingPunct="1">
              <a:lnSpc>
                <a:spcPts val="2600"/>
              </a:lnSpc>
              <a:tabLst>
                <a:tab pos="1200150" algn="l"/>
                <a:tab pos="2457450" algn="l"/>
              </a:tabLst>
            </a:pPr>
            <a:endParaRPr lang="en-US" altLang="zh-CN" sz="2000" b="1">
              <a:solidFill>
                <a:srgbClr val="000000"/>
              </a:solidFill>
              <a:latin typeface="Courier New" pitchFamily="49" charset="0"/>
            </a:endParaRPr>
          </a:p>
        </p:txBody>
      </p:sp>
      <p:sp>
        <p:nvSpPr>
          <p:cNvPr id="242691" name="Rectangle 3"/>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600" tIns="50800" rIns="101600" bIns="50800" numCol="1" anchor="ctr" anchorCtr="0" compatLnSpc="1">
            <a:prstTxWarp prst="textNoShape">
              <a:avLst/>
            </a:prstTxWarp>
          </a:bodyPr>
          <a:lstStyle/>
          <a:p>
            <a:pPr eaLnBrk="1" hangingPunct="1"/>
            <a:r>
              <a:t>自身连接</a:t>
            </a:r>
          </a:p>
        </p:txBody>
      </p:sp>
      <p:sp>
        <p:nvSpPr>
          <p:cNvPr id="242692" name="Rectangle 4"/>
          <p:cNvSpPr>
            <a:spLocks noChangeArrowheads="1"/>
          </p:cNvSpPr>
          <p:nvPr/>
        </p:nvSpPr>
        <p:spPr bwMode="blackWhite">
          <a:xfrm>
            <a:off x="861660" y="2353444"/>
            <a:ext cx="8436680" cy="2565518"/>
          </a:xfrm>
          <a:prstGeom prst="rect">
            <a:avLst/>
          </a:prstGeom>
          <a:solidFill>
            <a:schemeClr val="bg1"/>
          </a:solidFill>
          <a:ln w="9525">
            <a:noFill/>
            <a:miter lim="800000"/>
            <a:headEnd/>
            <a:tailEnd/>
          </a:ln>
          <a:effectLst>
            <a:outerShdw blurRad="508000" dist="127000" dir="42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indent="628650" defTabSz="1014227" eaLnBrk="1" hangingPunct="1">
              <a:lnSpc>
                <a:spcPts val="2600"/>
              </a:lnSpc>
              <a:tabLst>
                <a:tab pos="1200150" algn="l"/>
                <a:tab pos="2457450" algn="l"/>
              </a:tabLst>
            </a:pPr>
            <a:r>
              <a:rPr lang="en-US" altLang="zh-CN" sz="2000" b="1" dirty="0">
                <a:solidFill>
                  <a:srgbClr val="000000"/>
                </a:solidFill>
                <a:latin typeface="Courier New" pitchFamily="49" charset="0"/>
              </a:rPr>
              <a:t>WORKER.ENAME+'WORKSFOR'+MANAG</a:t>
            </a:r>
          </a:p>
          <a:p>
            <a:pPr indent="628650" defTabSz="1014227" eaLnBrk="1" hangingPunct="1">
              <a:lnSpc>
                <a:spcPts val="2600"/>
              </a:lnSpc>
              <a:tabLst>
                <a:tab pos="1200150" algn="l"/>
                <a:tab pos="2457450" algn="l"/>
              </a:tabLst>
            </a:pPr>
            <a:r>
              <a:rPr lang="en-US" altLang="zh-CN" sz="2000" b="1" dirty="0">
                <a:solidFill>
                  <a:srgbClr val="000000"/>
                </a:solidFill>
                <a:latin typeface="Courier New" pitchFamily="49" charset="0"/>
              </a:rPr>
              <a:t>-------------------------------</a:t>
            </a:r>
          </a:p>
          <a:p>
            <a:pPr indent="628650" defTabSz="1014227" eaLnBrk="1" hangingPunct="1">
              <a:lnSpc>
                <a:spcPts val="2600"/>
              </a:lnSpc>
              <a:tabLst>
                <a:tab pos="1200150" algn="l"/>
                <a:tab pos="2457450" algn="l"/>
              </a:tabLst>
            </a:pPr>
            <a:r>
              <a:rPr lang="en-US" altLang="zh-CN" sz="2000" b="1" dirty="0">
                <a:solidFill>
                  <a:srgbClr val="000000"/>
                </a:solidFill>
                <a:latin typeface="Courier New" pitchFamily="49" charset="0"/>
              </a:rPr>
              <a:t>BLAKE works for KING</a:t>
            </a:r>
          </a:p>
          <a:p>
            <a:pPr indent="628650" defTabSz="1014227" eaLnBrk="1" hangingPunct="1">
              <a:lnSpc>
                <a:spcPts val="2600"/>
              </a:lnSpc>
              <a:tabLst>
                <a:tab pos="1200150" algn="l"/>
                <a:tab pos="2457450" algn="l"/>
              </a:tabLst>
            </a:pPr>
            <a:r>
              <a:rPr lang="en-US" altLang="zh-CN" sz="2000" b="1" dirty="0">
                <a:solidFill>
                  <a:srgbClr val="000000"/>
                </a:solidFill>
                <a:latin typeface="Courier New" pitchFamily="49" charset="0"/>
              </a:rPr>
              <a:t>CLARK works for KING</a:t>
            </a:r>
          </a:p>
          <a:p>
            <a:pPr indent="628650" defTabSz="1014227" eaLnBrk="1" hangingPunct="1">
              <a:lnSpc>
                <a:spcPts val="2600"/>
              </a:lnSpc>
              <a:tabLst>
                <a:tab pos="1200150" algn="l"/>
                <a:tab pos="2457450" algn="l"/>
              </a:tabLst>
            </a:pPr>
            <a:r>
              <a:rPr lang="en-US" altLang="zh-CN" sz="2000" b="1" dirty="0">
                <a:solidFill>
                  <a:srgbClr val="000000"/>
                </a:solidFill>
                <a:latin typeface="Courier New" pitchFamily="49" charset="0"/>
              </a:rPr>
              <a:t>JONES works for KING</a:t>
            </a:r>
          </a:p>
          <a:p>
            <a:pPr indent="628650" defTabSz="1014227" eaLnBrk="1" hangingPunct="1">
              <a:lnSpc>
                <a:spcPts val="2600"/>
              </a:lnSpc>
              <a:tabLst>
                <a:tab pos="1200150" algn="l"/>
                <a:tab pos="2457450" algn="l"/>
              </a:tabLst>
            </a:pPr>
            <a:r>
              <a:rPr lang="en-US" altLang="zh-CN" sz="2000" b="1" dirty="0">
                <a:solidFill>
                  <a:srgbClr val="000000"/>
                </a:solidFill>
                <a:latin typeface="Courier New" pitchFamily="49" charset="0"/>
              </a:rPr>
              <a:t>MARTIN works for BLAKE</a:t>
            </a:r>
          </a:p>
          <a:p>
            <a:pPr indent="628650" defTabSz="1014227" eaLnBrk="1" hangingPunct="1">
              <a:lnSpc>
                <a:spcPts val="2600"/>
              </a:lnSpc>
              <a:tabLst>
                <a:tab pos="1200150" algn="l"/>
                <a:tab pos="2457450" algn="l"/>
              </a:tabLst>
            </a:pPr>
            <a:r>
              <a:rPr lang="en-US" altLang="zh-CN" sz="2000" b="1" dirty="0">
                <a:solidFill>
                  <a:srgbClr val="000000"/>
                </a:solidFill>
                <a:latin typeface="Courier New" pitchFamily="49" charset="0"/>
              </a:rPr>
              <a:t>...</a:t>
            </a:r>
          </a:p>
          <a:p>
            <a:pPr indent="628650" defTabSz="1014227" eaLnBrk="1" hangingPunct="1">
              <a:lnSpc>
                <a:spcPts val="2600"/>
              </a:lnSpc>
              <a:tabLst>
                <a:tab pos="1200150" algn="l"/>
                <a:tab pos="2457450" algn="l"/>
              </a:tabLst>
            </a:pPr>
            <a:r>
              <a:rPr lang="en-US" altLang="zh-CN" sz="2000" b="1" dirty="0">
                <a:solidFill>
                  <a:srgbClr val="000000"/>
                </a:solidFill>
                <a:latin typeface="Courier New" pitchFamily="49" charset="0"/>
              </a:rPr>
              <a:t>13 rows selected.</a:t>
            </a:r>
          </a:p>
        </p:txBody>
      </p:sp>
      <p:sp>
        <p:nvSpPr>
          <p:cNvPr id="969733" name="Rectangle 5"/>
          <p:cNvSpPr>
            <a:spLocks noChangeArrowheads="1"/>
          </p:cNvSpPr>
          <p:nvPr/>
        </p:nvSpPr>
        <p:spPr bwMode="ltGray">
          <a:xfrm>
            <a:off x="2687284" y="1586153"/>
            <a:ext cx="4233333" cy="335139"/>
          </a:xfrm>
          <a:prstGeom prst="rect">
            <a:avLst/>
          </a:prstGeom>
          <a:solidFill>
            <a:srgbClr val="FF5050">
              <a:alpha val="50195"/>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endParaRPr lang="zh-CN" altLang="en-US" sz="3556"/>
          </a:p>
        </p:txBody>
      </p:sp>
      <p:sp>
        <p:nvSpPr>
          <p:cNvPr id="242694" name="Rectangle 6"/>
          <p:cNvSpPr>
            <a:spLocks noChangeArrowheads="1"/>
          </p:cNvSpPr>
          <p:nvPr/>
        </p:nvSpPr>
        <p:spPr bwMode="blackWhite">
          <a:xfrm>
            <a:off x="835201" y="924695"/>
            <a:ext cx="8205239" cy="10265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2306" tIns="51153" rIns="102306" bIns="51153" anchor="ctr"/>
          <a:lstStyle>
            <a:lvl1pPr>
              <a:tabLst>
                <a:tab pos="857250" algn="l"/>
                <a:tab pos="1658938" algn="l"/>
              </a:tabLst>
              <a:defRPr sz="3200">
                <a:solidFill>
                  <a:schemeClr val="tx1"/>
                </a:solidFill>
                <a:latin typeface="Arial" panose="020B0604020202020204" pitchFamily="34" charset="0"/>
                <a:ea typeface="宋体" panose="02010600030101010101" pitchFamily="2" charset="-122"/>
              </a:defRPr>
            </a:lvl1pPr>
            <a:lvl2pPr marL="742950" indent="-285750">
              <a:tabLst>
                <a:tab pos="857250" algn="l"/>
                <a:tab pos="1658938" algn="l"/>
              </a:tabLst>
              <a:defRPr sz="3200">
                <a:solidFill>
                  <a:schemeClr val="tx1"/>
                </a:solidFill>
                <a:latin typeface="Arial" panose="020B0604020202020204" pitchFamily="34" charset="0"/>
                <a:ea typeface="宋体" panose="02010600030101010101" pitchFamily="2" charset="-122"/>
              </a:defRPr>
            </a:lvl2pPr>
            <a:lvl3pPr marL="1143000" indent="-228600">
              <a:tabLst>
                <a:tab pos="857250" algn="l"/>
                <a:tab pos="1658938" algn="l"/>
              </a:tabLst>
              <a:defRPr sz="3200">
                <a:solidFill>
                  <a:schemeClr val="tx1"/>
                </a:solidFill>
                <a:latin typeface="Arial" panose="020B0604020202020204" pitchFamily="34" charset="0"/>
                <a:ea typeface="宋体" panose="02010600030101010101" pitchFamily="2" charset="-122"/>
              </a:defRPr>
            </a:lvl3pPr>
            <a:lvl4pPr marL="1600200" indent="-228600">
              <a:tabLst>
                <a:tab pos="857250" algn="l"/>
                <a:tab pos="1658938" algn="l"/>
              </a:tabLst>
              <a:defRPr sz="3200">
                <a:solidFill>
                  <a:schemeClr val="tx1"/>
                </a:solidFill>
                <a:latin typeface="Arial" panose="020B0604020202020204" pitchFamily="34" charset="0"/>
                <a:ea typeface="宋体" panose="02010600030101010101" pitchFamily="2" charset="-122"/>
              </a:defRPr>
            </a:lvl4pPr>
            <a:lvl5pPr marL="2057400" indent="-228600">
              <a:tabLst>
                <a:tab pos="857250" algn="l"/>
                <a:tab pos="1658938" algn="l"/>
              </a:tabLst>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857250" algn="l"/>
                <a:tab pos="1658938" algn="l"/>
              </a:tabLs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857250" algn="l"/>
                <a:tab pos="1658938" algn="l"/>
              </a:tabLs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857250" algn="l"/>
                <a:tab pos="1658938" algn="l"/>
              </a:tabLs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857250" algn="l"/>
                <a:tab pos="1658938" algn="l"/>
              </a:tabLst>
              <a:defRPr sz="3200">
                <a:solidFill>
                  <a:schemeClr val="tx1"/>
                </a:solidFill>
                <a:latin typeface="Arial" panose="020B0604020202020204" pitchFamily="34" charset="0"/>
                <a:ea typeface="宋体" panose="02010600030101010101" pitchFamily="2" charset="-122"/>
              </a:defRPr>
            </a:lvl9pPr>
          </a:lstStyle>
          <a:p>
            <a:pPr>
              <a:lnSpc>
                <a:spcPct val="120000"/>
              </a:lnSpc>
            </a:pPr>
            <a:r>
              <a:rPr lang="en-US" altLang="zh-CN" sz="2000" b="1" dirty="0">
                <a:solidFill>
                  <a:srgbClr val="000000"/>
                </a:solidFill>
                <a:latin typeface="Courier New" panose="02070309020205020404" pitchFamily="49" charset="0"/>
              </a:rPr>
              <a:t>     SELECT </a:t>
            </a:r>
            <a:r>
              <a:rPr lang="en-US" altLang="zh-CN" sz="2000" b="1" dirty="0" err="1">
                <a:solidFill>
                  <a:srgbClr val="000000"/>
                </a:solidFill>
                <a:latin typeface="Courier New" panose="02070309020205020404" pitchFamily="49" charset="0"/>
              </a:rPr>
              <a:t>worker.ename</a:t>
            </a:r>
            <a:r>
              <a:rPr lang="en-US" altLang="zh-CN" sz="2000" b="1" dirty="0">
                <a:solidFill>
                  <a:srgbClr val="000000"/>
                </a:solidFill>
                <a:latin typeface="Courier New" panose="02070309020205020404" pitchFamily="49" charset="0"/>
              </a:rPr>
              <a:t>+' works for '+</a:t>
            </a:r>
            <a:r>
              <a:rPr lang="en-US" altLang="zh-CN" sz="2000" b="1" dirty="0" err="1">
                <a:solidFill>
                  <a:srgbClr val="000000"/>
                </a:solidFill>
                <a:latin typeface="Courier New" panose="02070309020205020404" pitchFamily="49" charset="0"/>
              </a:rPr>
              <a:t>manager.ename</a:t>
            </a:r>
            <a:endParaRPr lang="en-US" altLang="zh-CN" sz="2000" b="1" dirty="0">
              <a:solidFill>
                <a:srgbClr val="000000"/>
              </a:solidFill>
              <a:latin typeface="Courier New" panose="02070309020205020404" pitchFamily="49" charset="0"/>
            </a:endParaRPr>
          </a:p>
          <a:p>
            <a:pPr>
              <a:lnSpc>
                <a:spcPct val="120000"/>
              </a:lnSpc>
            </a:pPr>
            <a:r>
              <a:rPr lang="en-US" altLang="zh-CN" sz="2000" b="1" dirty="0">
                <a:solidFill>
                  <a:srgbClr val="000000"/>
                </a:solidFill>
                <a:latin typeface="Courier New" panose="02070309020205020404" pitchFamily="49" charset="0"/>
              </a:rPr>
              <a:t>     FROM 	emp worker, emp manager</a:t>
            </a:r>
          </a:p>
          <a:p>
            <a:pPr>
              <a:lnSpc>
                <a:spcPct val="120000"/>
              </a:lnSpc>
            </a:pPr>
            <a:r>
              <a:rPr lang="en-US" altLang="zh-CN" sz="2000" b="1" dirty="0">
                <a:solidFill>
                  <a:srgbClr val="000000"/>
                </a:solidFill>
                <a:latin typeface="Courier New" panose="02070309020205020404" pitchFamily="49" charset="0"/>
              </a:rPr>
              <a:t>     WHERE 	</a:t>
            </a:r>
            <a:r>
              <a:rPr lang="en-US" altLang="zh-CN" sz="2000" b="1" dirty="0" err="1">
                <a:solidFill>
                  <a:srgbClr val="000000"/>
                </a:solidFill>
                <a:latin typeface="Courier New" panose="02070309020205020404" pitchFamily="49" charset="0"/>
              </a:rPr>
              <a:t>worker.mgr</a:t>
            </a:r>
            <a:r>
              <a:rPr lang="en-US" altLang="zh-CN" sz="2000" b="1" dirty="0">
                <a:solidFill>
                  <a:srgbClr val="000000"/>
                </a:solidFill>
                <a:latin typeface="Courier New" panose="02070309020205020404" pitchFamily="49" charset="0"/>
              </a:rPr>
              <a:t> = </a:t>
            </a:r>
            <a:r>
              <a:rPr lang="en-US" altLang="zh-CN" sz="2000" b="1" dirty="0" err="1">
                <a:solidFill>
                  <a:srgbClr val="000000"/>
                </a:solidFill>
                <a:latin typeface="Courier New" panose="02070309020205020404" pitchFamily="49" charset="0"/>
              </a:rPr>
              <a:t>manager.empno</a:t>
            </a:r>
            <a:endParaRPr lang="en-US" altLang="zh-CN" sz="2000" b="1" dirty="0">
              <a:solidFill>
                <a:srgbClr val="000000"/>
              </a:solidFill>
              <a:latin typeface="Courier New" panose="02070309020205020404" pitchFamily="49" charset="0"/>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969733"/>
                                        </p:tgtEl>
                                        <p:attrNameLst>
                                          <p:attrName>style.visibility</p:attrName>
                                        </p:attrNameLst>
                                      </p:cBhvr>
                                      <p:to>
                                        <p:strVal val="visible"/>
                                      </p:to>
                                    </p:set>
                                    <p:animEffect transition="in" filter="wipe(up)">
                                      <p:cBhvr>
                                        <p:cTn id="7" dur="500"/>
                                        <p:tgtEl>
                                          <p:spTgt spid="9697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973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4">
            <a:extLst>
              <a:ext uri="{FF2B5EF4-FFF2-40B4-BE49-F238E27FC236}">
                <a16:creationId xmlns:a16="http://schemas.microsoft.com/office/drawing/2014/main" id="{388008EA-8AA1-4A11-88C5-926269DB177A}"/>
              </a:ext>
            </a:extLst>
          </p:cNvPr>
          <p:cNvSpPr/>
          <p:nvPr/>
        </p:nvSpPr>
        <p:spPr>
          <a:xfrm>
            <a:off x="7132082" y="883210"/>
            <a:ext cx="3027918" cy="4831790"/>
          </a:xfrm>
          <a:prstGeom prst="rect">
            <a:avLst/>
          </a:prstGeom>
          <a:solidFill>
            <a:schemeClr val="bg1">
              <a:lumMod val="95000"/>
            </a:schemeClr>
          </a:solidFill>
          <a:ln>
            <a:noFill/>
          </a:ln>
          <a:effectLst>
            <a:outerShdw blurRad="508000" dist="127000" dir="42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endParaRPr lang="id-ID" sz="1800" dirty="0"/>
          </a:p>
        </p:txBody>
      </p:sp>
      <p:pic>
        <p:nvPicPr>
          <p:cNvPr id="249860" name="Picture 4" descr="See the source image">
            <a:extLst>
              <a:ext uri="{FF2B5EF4-FFF2-40B4-BE49-F238E27FC236}">
                <a16:creationId xmlns:a16="http://schemas.microsoft.com/office/drawing/2014/main" id="{CDC0CD9D-C530-41CD-AB5A-BE8CCADBD86C}"/>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856706" y="3808695"/>
            <a:ext cx="1057134" cy="105713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4">
            <a:extLst>
              <a:ext uri="{FF2B5EF4-FFF2-40B4-BE49-F238E27FC236}">
                <a16:creationId xmlns:a16="http://schemas.microsoft.com/office/drawing/2014/main" id="{E588A9E5-3AEE-4131-B8FC-78C39D329AEE}"/>
              </a:ext>
            </a:extLst>
          </p:cNvPr>
          <p:cNvSpPr/>
          <p:nvPr/>
        </p:nvSpPr>
        <p:spPr>
          <a:xfrm>
            <a:off x="3582" y="883210"/>
            <a:ext cx="7020633" cy="4831790"/>
          </a:xfrm>
          <a:prstGeom prst="rect">
            <a:avLst/>
          </a:prstGeom>
          <a:solidFill>
            <a:schemeClr val="bg1"/>
          </a:solidFill>
          <a:ln>
            <a:noFill/>
          </a:ln>
          <a:effectLst>
            <a:outerShdw blurRad="508000" dist="127000" dir="42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endParaRPr lang="id-ID" sz="1800" dirty="0"/>
          </a:p>
        </p:txBody>
      </p:sp>
      <p:sp>
        <p:nvSpPr>
          <p:cNvPr id="6" name="矩形 5">
            <a:extLst>
              <a:ext uri="{FF2B5EF4-FFF2-40B4-BE49-F238E27FC236}">
                <a16:creationId xmlns:a16="http://schemas.microsoft.com/office/drawing/2014/main" id="{4EC40A57-5811-4762-97EB-51B8D85C9594}"/>
              </a:ext>
            </a:extLst>
          </p:cNvPr>
          <p:cNvSpPr/>
          <p:nvPr/>
        </p:nvSpPr>
        <p:spPr>
          <a:xfrm>
            <a:off x="0" y="3459653"/>
            <a:ext cx="7020632" cy="1774111"/>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3FFEEAC2-DD0A-4240-8FF7-77E2C66266CA}"/>
              </a:ext>
            </a:extLst>
          </p:cNvPr>
          <p:cNvSpPr/>
          <p:nvPr/>
        </p:nvSpPr>
        <p:spPr>
          <a:xfrm>
            <a:off x="0" y="1680890"/>
            <a:ext cx="7020632" cy="1681241"/>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579" name="标题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600" tIns="50800" rIns="101600" bIns="50800" numCol="1" anchor="ctr" anchorCtr="0" compatLnSpc="1">
            <a:prstTxWarp prst="textNoShape">
              <a:avLst/>
            </a:prstTxWarp>
          </a:bodyPr>
          <a:lstStyle/>
          <a:p>
            <a:pPr eaLnBrk="1" hangingPunct="1"/>
            <a:r>
              <a:rPr dirty="0"/>
              <a:t>指定多个数据文件和日志文件</a:t>
            </a:r>
          </a:p>
        </p:txBody>
      </p:sp>
      <p:sp>
        <p:nvSpPr>
          <p:cNvPr id="30722" name="Rectangle 2"/>
          <p:cNvSpPr>
            <a:spLocks noChangeArrowheads="1"/>
          </p:cNvSpPr>
          <p:nvPr/>
        </p:nvSpPr>
        <p:spPr bwMode="auto">
          <a:xfrm>
            <a:off x="255464" y="1201891"/>
            <a:ext cx="6624736" cy="40318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1" hangingPunct="1">
              <a:defRPr/>
            </a:pPr>
            <a:r>
              <a:rPr kumimoji="1" lang="en-US" altLang="zh-CN" sz="1800" b="1" dirty="0">
                <a:latin typeface="Courier New" pitchFamily="49" charset="0"/>
              </a:rPr>
              <a:t>CREATE DATABASE Archive</a:t>
            </a:r>
          </a:p>
          <a:p>
            <a:pPr eaLnBrk="1" hangingPunct="1">
              <a:defRPr/>
            </a:pPr>
            <a:endParaRPr kumimoji="1" lang="en-US" altLang="zh-CN" sz="1800" b="1" dirty="0">
              <a:latin typeface="Courier New" pitchFamily="49" charset="0"/>
            </a:endParaRPr>
          </a:p>
          <a:p>
            <a:pPr eaLnBrk="1" hangingPunct="1">
              <a:defRPr/>
            </a:pPr>
            <a:r>
              <a:rPr kumimoji="1" lang="en-US" altLang="zh-CN" sz="1800" b="1" dirty="0">
                <a:latin typeface="Courier New" pitchFamily="49" charset="0"/>
              </a:rPr>
              <a:t>ON PRIMARY </a:t>
            </a:r>
          </a:p>
          <a:p>
            <a:pPr marL="271463" eaLnBrk="1" hangingPunct="1">
              <a:defRPr/>
            </a:pPr>
            <a:r>
              <a:rPr kumimoji="1" lang="en-US" altLang="zh-CN" sz="1800" b="1" dirty="0">
                <a:latin typeface="Courier New" pitchFamily="49" charset="0"/>
              </a:rPr>
              <a:t>(NAME = Arch1,FILENAME = 'c:\archdat1.mdf’, SIZE = 100MB, MAXSIZE = 200, FILEGROWTH = 20), </a:t>
            </a:r>
          </a:p>
          <a:p>
            <a:pPr marL="271463" eaLnBrk="1" hangingPunct="1">
              <a:defRPr/>
            </a:pPr>
            <a:endParaRPr kumimoji="1" lang="en-US" altLang="zh-CN" sz="600" b="1" dirty="0">
              <a:latin typeface="Courier New" pitchFamily="49" charset="0"/>
            </a:endParaRPr>
          </a:p>
          <a:p>
            <a:pPr marL="271463" eaLnBrk="1" hangingPunct="1">
              <a:defRPr/>
            </a:pPr>
            <a:r>
              <a:rPr kumimoji="1" lang="en-US" altLang="zh-CN" sz="1800" b="1" dirty="0">
                <a:latin typeface="Courier New" pitchFamily="49" charset="0"/>
              </a:rPr>
              <a:t>(NAME = Arch2, FILENAME = 'c:\archdat2.ndf', SIZE = 100MB, MAXSIZE = 200, FILEGROWTH = 20)</a:t>
            </a:r>
          </a:p>
          <a:p>
            <a:pPr marL="271463" eaLnBrk="1" hangingPunct="1">
              <a:defRPr/>
            </a:pPr>
            <a:endParaRPr kumimoji="1" lang="en-US" altLang="zh-CN" sz="1800" b="1" dirty="0">
              <a:latin typeface="Courier New" pitchFamily="49" charset="0"/>
            </a:endParaRPr>
          </a:p>
          <a:p>
            <a:pPr marL="271463" indent="-271463" eaLnBrk="1" hangingPunct="1">
              <a:defRPr/>
            </a:pPr>
            <a:r>
              <a:rPr kumimoji="1" lang="en-US" altLang="zh-CN" sz="1800" b="1" dirty="0">
                <a:latin typeface="Courier New" pitchFamily="49" charset="0"/>
              </a:rPr>
              <a:t>LOG ON </a:t>
            </a:r>
          </a:p>
          <a:p>
            <a:pPr marL="271463" eaLnBrk="1" hangingPunct="1">
              <a:defRPr/>
            </a:pPr>
            <a:r>
              <a:rPr kumimoji="1" lang="en-US" altLang="zh-CN" sz="1800" b="1" dirty="0">
                <a:latin typeface="Courier New" pitchFamily="49" charset="0"/>
              </a:rPr>
              <a:t>(NAME = Alog1, FILENAME = 'c:\alog1.ldf', SIZE = 100MB, MAXSIZE = 200, FILEGROWTH = 20), </a:t>
            </a:r>
          </a:p>
          <a:p>
            <a:pPr marL="271463" eaLnBrk="1" hangingPunct="1">
              <a:defRPr/>
            </a:pPr>
            <a:endParaRPr kumimoji="1" lang="en-US" altLang="zh-CN" sz="600" b="1" dirty="0">
              <a:latin typeface="Courier New" pitchFamily="49" charset="0"/>
            </a:endParaRPr>
          </a:p>
          <a:p>
            <a:pPr marL="271463" eaLnBrk="1" hangingPunct="1">
              <a:defRPr/>
            </a:pPr>
            <a:r>
              <a:rPr kumimoji="1" lang="en-US" altLang="zh-CN" sz="1800" b="1" dirty="0">
                <a:latin typeface="Courier New" pitchFamily="49" charset="0"/>
              </a:rPr>
              <a:t>(NAME = Alog2, FILENAME = 'c:\alog2.ldf', SIZE = 100MB, MAXSIZE = 200, FILEGROWTH = 20) </a:t>
            </a:r>
          </a:p>
        </p:txBody>
      </p:sp>
      <p:sp>
        <p:nvSpPr>
          <p:cNvPr id="9" name="Rectangle 5" descr="水滴">
            <a:extLst>
              <a:ext uri="{FF2B5EF4-FFF2-40B4-BE49-F238E27FC236}">
                <a16:creationId xmlns:a16="http://schemas.microsoft.com/office/drawing/2014/main" id="{9FB62B2E-B693-46C3-A179-DA8E5FBFC217}"/>
              </a:ext>
            </a:extLst>
          </p:cNvPr>
          <p:cNvSpPr>
            <a:spLocks noChangeArrowheads="1"/>
          </p:cNvSpPr>
          <p:nvPr/>
        </p:nvSpPr>
        <p:spPr bwMode="auto">
          <a:xfrm>
            <a:off x="7528272" y="2127547"/>
            <a:ext cx="1519228" cy="307777"/>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1014227" eaLnBrk="1" hangingPunct="1">
              <a:spcBef>
                <a:spcPct val="20000"/>
              </a:spcBef>
              <a:buSzPct val="80000"/>
              <a:defRPr/>
            </a:pPr>
            <a:r>
              <a:rPr lang="zh-CN" altLang="en-US" sz="1400" dirty="0">
                <a:solidFill>
                  <a:schemeClr val="tx1">
                    <a:lumMod val="95000"/>
                    <a:lumOff val="5000"/>
                  </a:schemeClr>
                </a:solidFill>
                <a:latin typeface="微软雅黑" pitchFamily="34" charset="-122"/>
                <a:ea typeface="微软雅黑" pitchFamily="34" charset="-122"/>
              </a:rPr>
              <a:t>数据文件</a:t>
            </a:r>
            <a:r>
              <a:rPr lang="en-US" altLang="zh-CN" sz="1400" dirty="0">
                <a:solidFill>
                  <a:schemeClr val="tx1">
                    <a:lumMod val="95000"/>
                    <a:lumOff val="5000"/>
                  </a:schemeClr>
                </a:solidFill>
                <a:latin typeface="微软雅黑" pitchFamily="34" charset="-122"/>
                <a:ea typeface="微软雅黑" pitchFamily="34" charset="-122"/>
              </a:rPr>
              <a:t>1</a:t>
            </a:r>
            <a:r>
              <a:rPr lang="zh-CN" altLang="en-US" sz="1400" dirty="0">
                <a:solidFill>
                  <a:schemeClr val="tx1">
                    <a:lumMod val="95000"/>
                    <a:lumOff val="5000"/>
                  </a:schemeClr>
                </a:solidFill>
                <a:latin typeface="微软雅黑" pitchFamily="34" charset="-122"/>
                <a:ea typeface="微软雅黑" pitchFamily="34" charset="-122"/>
              </a:rPr>
              <a:t>定义</a:t>
            </a:r>
            <a:endParaRPr lang="en-US" altLang="zh-CN" sz="1400" dirty="0">
              <a:solidFill>
                <a:schemeClr val="tx1">
                  <a:lumMod val="95000"/>
                  <a:lumOff val="5000"/>
                </a:schemeClr>
              </a:solidFill>
              <a:latin typeface="微软雅黑" pitchFamily="34" charset="-122"/>
              <a:ea typeface="微软雅黑" pitchFamily="34" charset="-122"/>
            </a:endParaRPr>
          </a:p>
        </p:txBody>
      </p:sp>
      <p:cxnSp>
        <p:nvCxnSpPr>
          <p:cNvPr id="10" name="直接箭头连接符 9">
            <a:extLst>
              <a:ext uri="{FF2B5EF4-FFF2-40B4-BE49-F238E27FC236}">
                <a16:creationId xmlns:a16="http://schemas.microsoft.com/office/drawing/2014/main" id="{BD3AD47C-D9A6-4015-8F6C-EDE2C96D25EA}"/>
              </a:ext>
            </a:extLst>
          </p:cNvPr>
          <p:cNvCxnSpPr>
            <a:cxnSpLocks/>
            <a:stCxn id="9" idx="1"/>
          </p:cNvCxnSpPr>
          <p:nvPr/>
        </p:nvCxnSpPr>
        <p:spPr>
          <a:xfrm flipH="1">
            <a:off x="6862096" y="2281436"/>
            <a:ext cx="666176" cy="0"/>
          </a:xfrm>
          <a:prstGeom prst="straightConnector1">
            <a:avLst/>
          </a:prstGeom>
          <a:ln>
            <a:headEnd type="oval"/>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973CC5A7-A90E-4D19-BD6B-BA3D154615BA}"/>
              </a:ext>
            </a:extLst>
          </p:cNvPr>
          <p:cNvCxnSpPr>
            <a:cxnSpLocks/>
          </p:cNvCxnSpPr>
          <p:nvPr/>
        </p:nvCxnSpPr>
        <p:spPr>
          <a:xfrm flipH="1">
            <a:off x="6841922" y="2991589"/>
            <a:ext cx="694555" cy="0"/>
          </a:xfrm>
          <a:prstGeom prst="straightConnector1">
            <a:avLst/>
          </a:prstGeom>
          <a:ln>
            <a:headEnd type="oval"/>
            <a:tailEnd type="triangle"/>
          </a:ln>
        </p:spPr>
        <p:style>
          <a:lnRef idx="1">
            <a:schemeClr val="accent1"/>
          </a:lnRef>
          <a:fillRef idx="0">
            <a:schemeClr val="accent1"/>
          </a:fillRef>
          <a:effectRef idx="0">
            <a:schemeClr val="accent1"/>
          </a:effectRef>
          <a:fontRef idx="minor">
            <a:schemeClr val="tx1"/>
          </a:fontRef>
        </p:style>
      </p:cxnSp>
      <p:sp>
        <p:nvSpPr>
          <p:cNvPr id="2" name="矩形 1">
            <a:extLst>
              <a:ext uri="{FF2B5EF4-FFF2-40B4-BE49-F238E27FC236}">
                <a16:creationId xmlns:a16="http://schemas.microsoft.com/office/drawing/2014/main" id="{8CEAB86B-2927-499C-9540-16A8380F2008}"/>
              </a:ext>
            </a:extLst>
          </p:cNvPr>
          <p:cNvSpPr/>
          <p:nvPr/>
        </p:nvSpPr>
        <p:spPr>
          <a:xfrm>
            <a:off x="543496" y="2065412"/>
            <a:ext cx="6336704" cy="576064"/>
          </a:xfrm>
          <a:prstGeom prst="rect">
            <a:avLst/>
          </a:prstGeom>
          <a:solidFill>
            <a:srgbClr val="FFC000">
              <a:alpha val="5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D88F85DF-06A1-4BE7-8C8D-28EA0ED221F7}"/>
              </a:ext>
            </a:extLst>
          </p:cNvPr>
          <p:cNvSpPr/>
          <p:nvPr/>
        </p:nvSpPr>
        <p:spPr>
          <a:xfrm>
            <a:off x="541961" y="2702382"/>
            <a:ext cx="6336704" cy="576064"/>
          </a:xfrm>
          <a:prstGeom prst="rect">
            <a:avLst/>
          </a:prstGeom>
          <a:solidFill>
            <a:srgbClr val="FFC000">
              <a:alpha val="5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id="{62EA52C7-CD4A-4D4D-99F8-9B0D9F4FBBD2}"/>
              </a:ext>
            </a:extLst>
          </p:cNvPr>
          <p:cNvSpPr/>
          <p:nvPr/>
        </p:nvSpPr>
        <p:spPr>
          <a:xfrm>
            <a:off x="526179" y="3808695"/>
            <a:ext cx="6336704" cy="576064"/>
          </a:xfrm>
          <a:prstGeom prst="rect">
            <a:avLst/>
          </a:prstGeom>
          <a:solidFill>
            <a:srgbClr val="FFC000">
              <a:alpha val="5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a:extLst>
              <a:ext uri="{FF2B5EF4-FFF2-40B4-BE49-F238E27FC236}">
                <a16:creationId xmlns:a16="http://schemas.microsoft.com/office/drawing/2014/main" id="{48B36A08-1B80-49E5-A26B-06302F07D3F1}"/>
              </a:ext>
            </a:extLst>
          </p:cNvPr>
          <p:cNvSpPr/>
          <p:nvPr/>
        </p:nvSpPr>
        <p:spPr>
          <a:xfrm>
            <a:off x="525392" y="4445769"/>
            <a:ext cx="6336704" cy="576064"/>
          </a:xfrm>
          <a:prstGeom prst="rect">
            <a:avLst/>
          </a:prstGeom>
          <a:solidFill>
            <a:srgbClr val="FFC000">
              <a:alpha val="5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Rectangle 5" descr="水滴">
            <a:extLst>
              <a:ext uri="{FF2B5EF4-FFF2-40B4-BE49-F238E27FC236}">
                <a16:creationId xmlns:a16="http://schemas.microsoft.com/office/drawing/2014/main" id="{D235794B-1B6F-463C-8DD0-EEA31E561213}"/>
              </a:ext>
            </a:extLst>
          </p:cNvPr>
          <p:cNvSpPr>
            <a:spLocks noChangeArrowheads="1"/>
          </p:cNvSpPr>
          <p:nvPr/>
        </p:nvSpPr>
        <p:spPr bwMode="auto">
          <a:xfrm>
            <a:off x="7536477" y="2802787"/>
            <a:ext cx="1519228" cy="307777"/>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1014227" eaLnBrk="1" hangingPunct="1">
              <a:spcBef>
                <a:spcPct val="20000"/>
              </a:spcBef>
              <a:buSzPct val="80000"/>
              <a:defRPr/>
            </a:pPr>
            <a:r>
              <a:rPr lang="zh-CN" altLang="en-US" sz="1400" dirty="0">
                <a:solidFill>
                  <a:schemeClr val="tx1">
                    <a:lumMod val="95000"/>
                    <a:lumOff val="5000"/>
                  </a:schemeClr>
                </a:solidFill>
                <a:latin typeface="微软雅黑" pitchFamily="34" charset="-122"/>
                <a:ea typeface="微软雅黑" pitchFamily="34" charset="-122"/>
              </a:rPr>
              <a:t>数据文件</a:t>
            </a:r>
            <a:r>
              <a:rPr lang="en-US" altLang="zh-CN" sz="1400" dirty="0">
                <a:solidFill>
                  <a:schemeClr val="tx1">
                    <a:lumMod val="95000"/>
                    <a:lumOff val="5000"/>
                  </a:schemeClr>
                </a:solidFill>
                <a:latin typeface="微软雅黑" pitchFamily="34" charset="-122"/>
                <a:ea typeface="微软雅黑" pitchFamily="34" charset="-122"/>
              </a:rPr>
              <a:t>2</a:t>
            </a:r>
            <a:r>
              <a:rPr lang="zh-CN" altLang="en-US" sz="1400" dirty="0">
                <a:solidFill>
                  <a:schemeClr val="tx1">
                    <a:lumMod val="95000"/>
                    <a:lumOff val="5000"/>
                  </a:schemeClr>
                </a:solidFill>
                <a:latin typeface="微软雅黑" pitchFamily="34" charset="-122"/>
                <a:ea typeface="微软雅黑" pitchFamily="34" charset="-122"/>
              </a:rPr>
              <a:t>定义</a:t>
            </a:r>
            <a:endParaRPr lang="en-US" altLang="zh-CN" sz="1400" dirty="0">
              <a:solidFill>
                <a:schemeClr val="tx1">
                  <a:lumMod val="95000"/>
                  <a:lumOff val="5000"/>
                </a:schemeClr>
              </a:solidFill>
              <a:latin typeface="微软雅黑" pitchFamily="34" charset="-122"/>
              <a:ea typeface="微软雅黑" pitchFamily="34" charset="-122"/>
            </a:endParaRPr>
          </a:p>
        </p:txBody>
      </p:sp>
      <p:cxnSp>
        <p:nvCxnSpPr>
          <p:cNvPr id="17" name="直接箭头连接符 16">
            <a:extLst>
              <a:ext uri="{FF2B5EF4-FFF2-40B4-BE49-F238E27FC236}">
                <a16:creationId xmlns:a16="http://schemas.microsoft.com/office/drawing/2014/main" id="{06D28A47-7CDB-4BAE-AE0D-237048C36BB9}"/>
              </a:ext>
            </a:extLst>
          </p:cNvPr>
          <p:cNvCxnSpPr>
            <a:cxnSpLocks/>
          </p:cNvCxnSpPr>
          <p:nvPr/>
        </p:nvCxnSpPr>
        <p:spPr>
          <a:xfrm flipH="1">
            <a:off x="6898840" y="4025530"/>
            <a:ext cx="637637" cy="0"/>
          </a:xfrm>
          <a:prstGeom prst="straightConnector1">
            <a:avLst/>
          </a:prstGeom>
          <a:ln>
            <a:headEnd type="oval"/>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a:extLst>
              <a:ext uri="{FF2B5EF4-FFF2-40B4-BE49-F238E27FC236}">
                <a16:creationId xmlns:a16="http://schemas.microsoft.com/office/drawing/2014/main" id="{3279C241-19D9-44C2-B1E7-66273A774B20}"/>
              </a:ext>
            </a:extLst>
          </p:cNvPr>
          <p:cNvCxnSpPr>
            <a:cxnSpLocks/>
          </p:cNvCxnSpPr>
          <p:nvPr/>
        </p:nvCxnSpPr>
        <p:spPr>
          <a:xfrm flipH="1">
            <a:off x="6878666" y="4688696"/>
            <a:ext cx="657811" cy="0"/>
          </a:xfrm>
          <a:prstGeom prst="straightConnector1">
            <a:avLst/>
          </a:prstGeom>
          <a:ln>
            <a:headEnd type="oval"/>
            <a:tailEnd type="triangle"/>
          </a:ln>
        </p:spPr>
        <p:style>
          <a:lnRef idx="1">
            <a:schemeClr val="accent1"/>
          </a:lnRef>
          <a:fillRef idx="0">
            <a:schemeClr val="accent1"/>
          </a:fillRef>
          <a:effectRef idx="0">
            <a:schemeClr val="accent1"/>
          </a:effectRef>
          <a:fontRef idx="minor">
            <a:schemeClr val="tx1"/>
          </a:fontRef>
        </p:style>
      </p:cxnSp>
      <p:sp>
        <p:nvSpPr>
          <p:cNvPr id="19" name="Rectangle 5" descr="水滴">
            <a:extLst>
              <a:ext uri="{FF2B5EF4-FFF2-40B4-BE49-F238E27FC236}">
                <a16:creationId xmlns:a16="http://schemas.microsoft.com/office/drawing/2014/main" id="{8A192647-AACE-4FC5-A1B3-A91C3D2EFC58}"/>
              </a:ext>
            </a:extLst>
          </p:cNvPr>
          <p:cNvSpPr>
            <a:spLocks noChangeArrowheads="1"/>
          </p:cNvSpPr>
          <p:nvPr/>
        </p:nvSpPr>
        <p:spPr bwMode="auto">
          <a:xfrm>
            <a:off x="7513473" y="3859233"/>
            <a:ext cx="1519228" cy="307777"/>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1014227" eaLnBrk="1" hangingPunct="1">
              <a:spcBef>
                <a:spcPct val="20000"/>
              </a:spcBef>
              <a:buSzPct val="80000"/>
              <a:defRPr/>
            </a:pPr>
            <a:r>
              <a:rPr lang="zh-CN" altLang="en-US" sz="1400" dirty="0">
                <a:solidFill>
                  <a:schemeClr val="tx1">
                    <a:lumMod val="95000"/>
                    <a:lumOff val="5000"/>
                  </a:schemeClr>
                </a:solidFill>
                <a:latin typeface="微软雅黑" pitchFamily="34" charset="-122"/>
                <a:ea typeface="微软雅黑" pitchFamily="34" charset="-122"/>
              </a:rPr>
              <a:t>日志文件</a:t>
            </a:r>
            <a:r>
              <a:rPr lang="en-US" altLang="zh-CN" sz="1400" dirty="0">
                <a:solidFill>
                  <a:schemeClr val="tx1">
                    <a:lumMod val="95000"/>
                    <a:lumOff val="5000"/>
                  </a:schemeClr>
                </a:solidFill>
                <a:latin typeface="微软雅黑" pitchFamily="34" charset="-122"/>
                <a:ea typeface="微软雅黑" pitchFamily="34" charset="-122"/>
              </a:rPr>
              <a:t>1</a:t>
            </a:r>
            <a:r>
              <a:rPr lang="zh-CN" altLang="en-US" sz="1400" dirty="0">
                <a:solidFill>
                  <a:schemeClr val="tx1">
                    <a:lumMod val="95000"/>
                    <a:lumOff val="5000"/>
                  </a:schemeClr>
                </a:solidFill>
                <a:latin typeface="微软雅黑" pitchFamily="34" charset="-122"/>
                <a:ea typeface="微软雅黑" pitchFamily="34" charset="-122"/>
              </a:rPr>
              <a:t>定义</a:t>
            </a:r>
            <a:endParaRPr lang="en-US" altLang="zh-CN" sz="1400" dirty="0">
              <a:solidFill>
                <a:schemeClr val="tx1">
                  <a:lumMod val="95000"/>
                  <a:lumOff val="5000"/>
                </a:schemeClr>
              </a:solidFill>
              <a:latin typeface="微软雅黑" pitchFamily="34" charset="-122"/>
              <a:ea typeface="微软雅黑" pitchFamily="34" charset="-122"/>
            </a:endParaRPr>
          </a:p>
        </p:txBody>
      </p:sp>
      <p:sp>
        <p:nvSpPr>
          <p:cNvPr id="20" name="Rectangle 5" descr="水滴">
            <a:extLst>
              <a:ext uri="{FF2B5EF4-FFF2-40B4-BE49-F238E27FC236}">
                <a16:creationId xmlns:a16="http://schemas.microsoft.com/office/drawing/2014/main" id="{261A42C5-2B45-4841-B5D5-01E552A76F0A}"/>
              </a:ext>
            </a:extLst>
          </p:cNvPr>
          <p:cNvSpPr>
            <a:spLocks noChangeArrowheads="1"/>
          </p:cNvSpPr>
          <p:nvPr/>
        </p:nvSpPr>
        <p:spPr bwMode="auto">
          <a:xfrm>
            <a:off x="7521678" y="4534473"/>
            <a:ext cx="1519228" cy="307777"/>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1014227" eaLnBrk="1" hangingPunct="1">
              <a:spcBef>
                <a:spcPct val="20000"/>
              </a:spcBef>
              <a:buSzPct val="80000"/>
              <a:defRPr/>
            </a:pPr>
            <a:r>
              <a:rPr lang="zh-CN" altLang="en-US" sz="1400" dirty="0">
                <a:solidFill>
                  <a:schemeClr val="tx1">
                    <a:lumMod val="95000"/>
                    <a:lumOff val="5000"/>
                  </a:schemeClr>
                </a:solidFill>
                <a:latin typeface="微软雅黑" pitchFamily="34" charset="-122"/>
                <a:ea typeface="微软雅黑" pitchFamily="34" charset="-122"/>
              </a:rPr>
              <a:t>日志文件</a:t>
            </a:r>
            <a:r>
              <a:rPr lang="en-US" altLang="zh-CN" sz="1400" dirty="0">
                <a:solidFill>
                  <a:schemeClr val="tx1">
                    <a:lumMod val="95000"/>
                    <a:lumOff val="5000"/>
                  </a:schemeClr>
                </a:solidFill>
                <a:latin typeface="微软雅黑" pitchFamily="34" charset="-122"/>
                <a:ea typeface="微软雅黑" pitchFamily="34" charset="-122"/>
              </a:rPr>
              <a:t>2</a:t>
            </a:r>
            <a:r>
              <a:rPr lang="zh-CN" altLang="en-US" sz="1400" dirty="0">
                <a:solidFill>
                  <a:schemeClr val="tx1">
                    <a:lumMod val="95000"/>
                    <a:lumOff val="5000"/>
                  </a:schemeClr>
                </a:solidFill>
                <a:latin typeface="微软雅黑" pitchFamily="34" charset="-122"/>
                <a:ea typeface="微软雅黑" pitchFamily="34" charset="-122"/>
              </a:rPr>
              <a:t>定义</a:t>
            </a:r>
            <a:endParaRPr lang="en-US" altLang="zh-CN" sz="1400" dirty="0">
              <a:solidFill>
                <a:schemeClr val="tx1">
                  <a:lumMod val="95000"/>
                  <a:lumOff val="5000"/>
                </a:schemeClr>
              </a:solidFill>
              <a:latin typeface="微软雅黑" pitchFamily="34" charset="-122"/>
              <a:ea typeface="微软雅黑" pitchFamily="34" charset="-122"/>
            </a:endParaRPr>
          </a:p>
        </p:txBody>
      </p:sp>
      <p:pic>
        <p:nvPicPr>
          <p:cNvPr id="249858" name="Picture 2" descr="See the source image">
            <a:extLst>
              <a:ext uri="{FF2B5EF4-FFF2-40B4-BE49-F238E27FC236}">
                <a16:creationId xmlns:a16="http://schemas.microsoft.com/office/drawing/2014/main" id="{CC3594B7-CD9F-4AC4-8EDF-65F1684C3FA9}"/>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856707" y="2051293"/>
            <a:ext cx="1119830" cy="111983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1000" fill="hold"/>
                                        <p:tgtEl>
                                          <p:spTgt spid="9"/>
                                        </p:tgtEl>
                                        <p:attrNameLst>
                                          <p:attrName>ppt_w</p:attrName>
                                        </p:attrNameLst>
                                      </p:cBhvr>
                                      <p:tavLst>
                                        <p:tav tm="0">
                                          <p:val>
                                            <p:fltVal val="0"/>
                                          </p:val>
                                        </p:tav>
                                        <p:tav tm="100000">
                                          <p:val>
                                            <p:strVal val="#ppt_w"/>
                                          </p:val>
                                        </p:tav>
                                      </p:tavLst>
                                    </p:anim>
                                    <p:anim calcmode="lin" valueType="num">
                                      <p:cBhvr>
                                        <p:cTn id="8" dur="1000" fill="hold"/>
                                        <p:tgtEl>
                                          <p:spTgt spid="9"/>
                                        </p:tgtEl>
                                        <p:attrNameLst>
                                          <p:attrName>ppt_h</p:attrName>
                                        </p:attrNameLst>
                                      </p:cBhvr>
                                      <p:tavLst>
                                        <p:tav tm="0">
                                          <p:val>
                                            <p:fltVal val="0"/>
                                          </p:val>
                                        </p:tav>
                                        <p:tav tm="100000">
                                          <p:val>
                                            <p:strVal val="#ppt_h"/>
                                          </p:val>
                                        </p:tav>
                                      </p:tavLst>
                                    </p:anim>
                                    <p:anim calcmode="lin" valueType="num">
                                      <p:cBhvr>
                                        <p:cTn id="9" dur="1000" fill="hold"/>
                                        <p:tgtEl>
                                          <p:spTgt spid="9"/>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9"/>
                                        </p:tgtEl>
                                        <p:attrNameLst>
                                          <p:attrName>ppt_y</p:attrName>
                                        </p:attrNameLst>
                                      </p:cBhvr>
                                      <p:tavLst>
                                        <p:tav tm="0" fmla="#ppt_y+(sin(-2*pi*(1-$))*-#ppt_x+cos(-2*pi*(1-$))*(1-#ppt_y))*(1-$)">
                                          <p:val>
                                            <p:fltVal val="0"/>
                                          </p:val>
                                        </p:tav>
                                        <p:tav tm="100000">
                                          <p:val>
                                            <p:fltVal val="1"/>
                                          </p:val>
                                        </p:tav>
                                      </p:tavLst>
                                    </p:anim>
                                  </p:childTnLst>
                                </p:cTn>
                              </p:par>
                            </p:childTnLst>
                          </p:cTn>
                        </p:par>
                        <p:par>
                          <p:cTn id="11" fill="hold">
                            <p:stCondLst>
                              <p:cond delay="1000"/>
                            </p:stCondLst>
                            <p:childTnLst>
                              <p:par>
                                <p:cTn id="12" presetID="15" presetClass="entr" presetSubtype="0" fill="hold" grpId="0" nodeType="afterEffect">
                                  <p:stCondLst>
                                    <p:cond delay="0"/>
                                  </p:stCondLst>
                                  <p:childTnLst>
                                    <p:set>
                                      <p:cBhvr>
                                        <p:cTn id="13" dur="1" fill="hold">
                                          <p:stCondLst>
                                            <p:cond delay="0"/>
                                          </p:stCondLst>
                                        </p:cTn>
                                        <p:tgtEl>
                                          <p:spTgt spid="16"/>
                                        </p:tgtEl>
                                        <p:attrNameLst>
                                          <p:attrName>style.visibility</p:attrName>
                                        </p:attrNameLst>
                                      </p:cBhvr>
                                      <p:to>
                                        <p:strVal val="visible"/>
                                      </p:to>
                                    </p:set>
                                    <p:anim calcmode="lin" valueType="num">
                                      <p:cBhvr>
                                        <p:cTn id="14" dur="1000" fill="hold"/>
                                        <p:tgtEl>
                                          <p:spTgt spid="16"/>
                                        </p:tgtEl>
                                        <p:attrNameLst>
                                          <p:attrName>ppt_w</p:attrName>
                                        </p:attrNameLst>
                                      </p:cBhvr>
                                      <p:tavLst>
                                        <p:tav tm="0">
                                          <p:val>
                                            <p:fltVal val="0"/>
                                          </p:val>
                                        </p:tav>
                                        <p:tav tm="100000">
                                          <p:val>
                                            <p:strVal val="#ppt_w"/>
                                          </p:val>
                                        </p:tav>
                                      </p:tavLst>
                                    </p:anim>
                                    <p:anim calcmode="lin" valueType="num">
                                      <p:cBhvr>
                                        <p:cTn id="15" dur="1000" fill="hold"/>
                                        <p:tgtEl>
                                          <p:spTgt spid="16"/>
                                        </p:tgtEl>
                                        <p:attrNameLst>
                                          <p:attrName>ppt_h</p:attrName>
                                        </p:attrNameLst>
                                      </p:cBhvr>
                                      <p:tavLst>
                                        <p:tav tm="0">
                                          <p:val>
                                            <p:fltVal val="0"/>
                                          </p:val>
                                        </p:tav>
                                        <p:tav tm="100000">
                                          <p:val>
                                            <p:strVal val="#ppt_h"/>
                                          </p:val>
                                        </p:tav>
                                      </p:tavLst>
                                    </p:anim>
                                    <p:anim calcmode="lin" valueType="num">
                                      <p:cBhvr>
                                        <p:cTn id="16" dur="1000" fill="hold"/>
                                        <p:tgtEl>
                                          <p:spTgt spid="16"/>
                                        </p:tgtEl>
                                        <p:attrNameLst>
                                          <p:attrName>ppt_x</p:attrName>
                                        </p:attrNameLst>
                                      </p:cBhvr>
                                      <p:tavLst>
                                        <p:tav tm="0" fmla="#ppt_x+(cos(-2*pi*(1-$))*-#ppt_x-sin(-2*pi*(1-$))*(1-#ppt_y))*(1-$)">
                                          <p:val>
                                            <p:fltVal val="0"/>
                                          </p:val>
                                        </p:tav>
                                        <p:tav tm="100000">
                                          <p:val>
                                            <p:fltVal val="1"/>
                                          </p:val>
                                        </p:tav>
                                      </p:tavLst>
                                    </p:anim>
                                    <p:anim calcmode="lin" valueType="num">
                                      <p:cBhvr>
                                        <p:cTn id="17" dur="1000" fill="hold"/>
                                        <p:tgtEl>
                                          <p:spTgt spid="16"/>
                                        </p:tgtEl>
                                        <p:attrNameLst>
                                          <p:attrName>ppt_y</p:attrName>
                                        </p:attrNameLst>
                                      </p:cBhvr>
                                      <p:tavLst>
                                        <p:tav tm="0" fmla="#ppt_y+(sin(-2*pi*(1-$))*-#ppt_x+cos(-2*pi*(1-$))*(1-#ppt_y))*(1-$)">
                                          <p:val>
                                            <p:fltVal val="0"/>
                                          </p:val>
                                        </p:tav>
                                        <p:tav tm="100000">
                                          <p:val>
                                            <p:fltVal val="1"/>
                                          </p:val>
                                        </p:tav>
                                      </p:tavLst>
                                    </p:anim>
                                  </p:childTnLst>
                                </p:cTn>
                              </p:par>
                            </p:childTnLst>
                          </p:cTn>
                        </p:par>
                        <p:par>
                          <p:cTn id="18" fill="hold">
                            <p:stCondLst>
                              <p:cond delay="2000"/>
                            </p:stCondLst>
                            <p:childTnLst>
                              <p:par>
                                <p:cTn id="19" presetID="15" presetClass="entr" presetSubtype="0" fill="hold" grpId="0" nodeType="afterEffect">
                                  <p:stCondLst>
                                    <p:cond delay="0"/>
                                  </p:stCondLst>
                                  <p:childTnLst>
                                    <p:set>
                                      <p:cBhvr>
                                        <p:cTn id="20" dur="1" fill="hold">
                                          <p:stCondLst>
                                            <p:cond delay="0"/>
                                          </p:stCondLst>
                                        </p:cTn>
                                        <p:tgtEl>
                                          <p:spTgt spid="19"/>
                                        </p:tgtEl>
                                        <p:attrNameLst>
                                          <p:attrName>style.visibility</p:attrName>
                                        </p:attrNameLst>
                                      </p:cBhvr>
                                      <p:to>
                                        <p:strVal val="visible"/>
                                      </p:to>
                                    </p:set>
                                    <p:anim calcmode="lin" valueType="num">
                                      <p:cBhvr>
                                        <p:cTn id="21" dur="1000" fill="hold"/>
                                        <p:tgtEl>
                                          <p:spTgt spid="19"/>
                                        </p:tgtEl>
                                        <p:attrNameLst>
                                          <p:attrName>ppt_w</p:attrName>
                                        </p:attrNameLst>
                                      </p:cBhvr>
                                      <p:tavLst>
                                        <p:tav tm="0">
                                          <p:val>
                                            <p:fltVal val="0"/>
                                          </p:val>
                                        </p:tav>
                                        <p:tav tm="100000">
                                          <p:val>
                                            <p:strVal val="#ppt_w"/>
                                          </p:val>
                                        </p:tav>
                                      </p:tavLst>
                                    </p:anim>
                                    <p:anim calcmode="lin" valueType="num">
                                      <p:cBhvr>
                                        <p:cTn id="22" dur="1000" fill="hold"/>
                                        <p:tgtEl>
                                          <p:spTgt spid="19"/>
                                        </p:tgtEl>
                                        <p:attrNameLst>
                                          <p:attrName>ppt_h</p:attrName>
                                        </p:attrNameLst>
                                      </p:cBhvr>
                                      <p:tavLst>
                                        <p:tav tm="0">
                                          <p:val>
                                            <p:fltVal val="0"/>
                                          </p:val>
                                        </p:tav>
                                        <p:tav tm="100000">
                                          <p:val>
                                            <p:strVal val="#ppt_h"/>
                                          </p:val>
                                        </p:tav>
                                      </p:tavLst>
                                    </p:anim>
                                    <p:anim calcmode="lin" valueType="num">
                                      <p:cBhvr>
                                        <p:cTn id="23" dur="1000" fill="hold"/>
                                        <p:tgtEl>
                                          <p:spTgt spid="19"/>
                                        </p:tgtEl>
                                        <p:attrNameLst>
                                          <p:attrName>ppt_x</p:attrName>
                                        </p:attrNameLst>
                                      </p:cBhvr>
                                      <p:tavLst>
                                        <p:tav tm="0" fmla="#ppt_x+(cos(-2*pi*(1-$))*-#ppt_x-sin(-2*pi*(1-$))*(1-#ppt_y))*(1-$)">
                                          <p:val>
                                            <p:fltVal val="0"/>
                                          </p:val>
                                        </p:tav>
                                        <p:tav tm="100000">
                                          <p:val>
                                            <p:fltVal val="1"/>
                                          </p:val>
                                        </p:tav>
                                      </p:tavLst>
                                    </p:anim>
                                    <p:anim calcmode="lin" valueType="num">
                                      <p:cBhvr>
                                        <p:cTn id="24" dur="1000" fill="hold"/>
                                        <p:tgtEl>
                                          <p:spTgt spid="19"/>
                                        </p:tgtEl>
                                        <p:attrNameLst>
                                          <p:attrName>ppt_y</p:attrName>
                                        </p:attrNameLst>
                                      </p:cBhvr>
                                      <p:tavLst>
                                        <p:tav tm="0" fmla="#ppt_y+(sin(-2*pi*(1-$))*-#ppt_x+cos(-2*pi*(1-$))*(1-#ppt_y))*(1-$)">
                                          <p:val>
                                            <p:fltVal val="0"/>
                                          </p:val>
                                        </p:tav>
                                        <p:tav tm="100000">
                                          <p:val>
                                            <p:fltVal val="1"/>
                                          </p:val>
                                        </p:tav>
                                      </p:tavLst>
                                    </p:anim>
                                  </p:childTnLst>
                                </p:cTn>
                              </p:par>
                            </p:childTnLst>
                          </p:cTn>
                        </p:par>
                        <p:par>
                          <p:cTn id="25" fill="hold">
                            <p:stCondLst>
                              <p:cond delay="3000"/>
                            </p:stCondLst>
                            <p:childTnLst>
                              <p:par>
                                <p:cTn id="26" presetID="15" presetClass="entr" presetSubtype="0" fill="hold" grpId="0" nodeType="afterEffect">
                                  <p:stCondLst>
                                    <p:cond delay="0"/>
                                  </p:stCondLst>
                                  <p:childTnLst>
                                    <p:set>
                                      <p:cBhvr>
                                        <p:cTn id="27" dur="1" fill="hold">
                                          <p:stCondLst>
                                            <p:cond delay="0"/>
                                          </p:stCondLst>
                                        </p:cTn>
                                        <p:tgtEl>
                                          <p:spTgt spid="20"/>
                                        </p:tgtEl>
                                        <p:attrNameLst>
                                          <p:attrName>style.visibility</p:attrName>
                                        </p:attrNameLst>
                                      </p:cBhvr>
                                      <p:to>
                                        <p:strVal val="visible"/>
                                      </p:to>
                                    </p:set>
                                    <p:anim calcmode="lin" valueType="num">
                                      <p:cBhvr>
                                        <p:cTn id="28" dur="1000" fill="hold"/>
                                        <p:tgtEl>
                                          <p:spTgt spid="20"/>
                                        </p:tgtEl>
                                        <p:attrNameLst>
                                          <p:attrName>ppt_w</p:attrName>
                                        </p:attrNameLst>
                                      </p:cBhvr>
                                      <p:tavLst>
                                        <p:tav tm="0">
                                          <p:val>
                                            <p:fltVal val="0"/>
                                          </p:val>
                                        </p:tav>
                                        <p:tav tm="100000">
                                          <p:val>
                                            <p:strVal val="#ppt_w"/>
                                          </p:val>
                                        </p:tav>
                                      </p:tavLst>
                                    </p:anim>
                                    <p:anim calcmode="lin" valueType="num">
                                      <p:cBhvr>
                                        <p:cTn id="29" dur="1000" fill="hold"/>
                                        <p:tgtEl>
                                          <p:spTgt spid="20"/>
                                        </p:tgtEl>
                                        <p:attrNameLst>
                                          <p:attrName>ppt_h</p:attrName>
                                        </p:attrNameLst>
                                      </p:cBhvr>
                                      <p:tavLst>
                                        <p:tav tm="0">
                                          <p:val>
                                            <p:fltVal val="0"/>
                                          </p:val>
                                        </p:tav>
                                        <p:tav tm="100000">
                                          <p:val>
                                            <p:strVal val="#ppt_h"/>
                                          </p:val>
                                        </p:tav>
                                      </p:tavLst>
                                    </p:anim>
                                    <p:anim calcmode="lin" valueType="num">
                                      <p:cBhvr>
                                        <p:cTn id="30" dur="1000" fill="hold"/>
                                        <p:tgtEl>
                                          <p:spTgt spid="20"/>
                                        </p:tgtEl>
                                        <p:attrNameLst>
                                          <p:attrName>ppt_x</p:attrName>
                                        </p:attrNameLst>
                                      </p:cBhvr>
                                      <p:tavLst>
                                        <p:tav tm="0" fmla="#ppt_x+(cos(-2*pi*(1-$))*-#ppt_x-sin(-2*pi*(1-$))*(1-#ppt_y))*(1-$)">
                                          <p:val>
                                            <p:fltVal val="0"/>
                                          </p:val>
                                        </p:tav>
                                        <p:tav tm="100000">
                                          <p:val>
                                            <p:fltVal val="1"/>
                                          </p:val>
                                        </p:tav>
                                      </p:tavLst>
                                    </p:anim>
                                    <p:anim calcmode="lin" valueType="num">
                                      <p:cBhvr>
                                        <p:cTn id="31" dur="1000" fill="hold"/>
                                        <p:tgtEl>
                                          <p:spTgt spid="20"/>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6" grpId="0"/>
      <p:bldP spid="19" grpId="0"/>
      <p:bldP spid="20" grpId="0"/>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739" name="Rectangle 3"/>
          <p:cNvSpPr>
            <a:spLocks noChangeArrowheads="1"/>
          </p:cNvSpPr>
          <p:nvPr/>
        </p:nvSpPr>
        <p:spPr bwMode="blackWhite">
          <a:xfrm>
            <a:off x="904882" y="877279"/>
            <a:ext cx="3227917" cy="4554524"/>
          </a:xfrm>
          <a:prstGeom prst="rect">
            <a:avLst/>
          </a:prstGeom>
          <a:solidFill>
            <a:srgbClr val="FFCC99"/>
          </a:solidFill>
          <a:ln w="6350">
            <a:solidFill>
              <a:srgbClr val="000000"/>
            </a:solidFill>
            <a:miter lim="800000"/>
            <a:headEnd/>
            <a:tailEnd/>
          </a:ln>
          <a:effectLst/>
          <a:extLst>
            <a:ext uri="{AF507438-7753-43E0-B8FC-AC1667EBCBE1}">
              <a14:hiddenEffects xmlns:a14="http://schemas.microsoft.com/office/drawing/2010/main">
                <a:effectLst>
                  <a:outerShdw dist="107763" dir="2700000" algn="ctr" rotWithShape="0">
                    <a:srgbClr val="000000">
                      <a:alpha val="50000"/>
                    </a:srgbClr>
                  </a:outerShdw>
                </a:effectLst>
              </a14:hiddenEffects>
            </a:ext>
          </a:extLst>
        </p:spPr>
        <p:txBody>
          <a:bodyPr lIns="102306" tIns="51153" rIns="102306" bIns="51153">
            <a:spAutoFit/>
          </a:bodyPr>
          <a:lstStyle>
            <a:lvl1pPr>
              <a:tabLst>
                <a:tab pos="914400" algn="l"/>
                <a:tab pos="1885950" algn="l"/>
                <a:tab pos="2457450" algn="l"/>
              </a:tabLst>
              <a:defRPr sz="3200">
                <a:solidFill>
                  <a:schemeClr val="tx1"/>
                </a:solidFill>
                <a:latin typeface="Arial" panose="020B0604020202020204" pitchFamily="34" charset="0"/>
                <a:ea typeface="宋体" panose="02010600030101010101" pitchFamily="2" charset="-122"/>
              </a:defRPr>
            </a:lvl1pPr>
            <a:lvl2pPr marL="742950" indent="-285750">
              <a:tabLst>
                <a:tab pos="914400" algn="l"/>
                <a:tab pos="1885950" algn="l"/>
                <a:tab pos="2457450" algn="l"/>
              </a:tabLst>
              <a:defRPr sz="3200">
                <a:solidFill>
                  <a:schemeClr val="tx1"/>
                </a:solidFill>
                <a:latin typeface="Arial" panose="020B0604020202020204" pitchFamily="34" charset="0"/>
                <a:ea typeface="宋体" panose="02010600030101010101" pitchFamily="2" charset="-122"/>
              </a:defRPr>
            </a:lvl2pPr>
            <a:lvl3pPr marL="1143000" indent="-228600">
              <a:tabLst>
                <a:tab pos="914400" algn="l"/>
                <a:tab pos="1885950" algn="l"/>
                <a:tab pos="2457450" algn="l"/>
              </a:tabLst>
              <a:defRPr sz="3200">
                <a:solidFill>
                  <a:schemeClr val="tx1"/>
                </a:solidFill>
                <a:latin typeface="Arial" panose="020B0604020202020204" pitchFamily="34" charset="0"/>
                <a:ea typeface="宋体" panose="02010600030101010101" pitchFamily="2" charset="-122"/>
              </a:defRPr>
            </a:lvl3pPr>
            <a:lvl4pPr marL="1600200" indent="-228600">
              <a:tabLst>
                <a:tab pos="914400" algn="l"/>
                <a:tab pos="1885950" algn="l"/>
                <a:tab pos="2457450" algn="l"/>
              </a:tabLst>
              <a:defRPr sz="3200">
                <a:solidFill>
                  <a:schemeClr val="tx1"/>
                </a:solidFill>
                <a:latin typeface="Arial" panose="020B0604020202020204" pitchFamily="34" charset="0"/>
                <a:ea typeface="宋体" panose="02010600030101010101" pitchFamily="2" charset="-122"/>
              </a:defRPr>
            </a:lvl4pPr>
            <a:lvl5pPr marL="2057400" indent="-228600">
              <a:tabLst>
                <a:tab pos="914400" algn="l"/>
                <a:tab pos="1885950" algn="l"/>
                <a:tab pos="2457450" algn="l"/>
              </a:tabLst>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914400" algn="l"/>
                <a:tab pos="1885950" algn="l"/>
                <a:tab pos="2457450" algn="l"/>
              </a:tabLs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914400" algn="l"/>
                <a:tab pos="1885950" algn="l"/>
                <a:tab pos="2457450" algn="l"/>
              </a:tabLs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914400" algn="l"/>
                <a:tab pos="1885950" algn="l"/>
                <a:tab pos="2457450" algn="l"/>
              </a:tabLs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914400" algn="l"/>
                <a:tab pos="1885950" algn="l"/>
                <a:tab pos="2457450" algn="l"/>
              </a:tabLst>
              <a:defRPr sz="3200">
                <a:solidFill>
                  <a:schemeClr val="tx1"/>
                </a:solidFill>
                <a:latin typeface="Arial" panose="020B0604020202020204" pitchFamily="34" charset="0"/>
                <a:ea typeface="宋体" panose="02010600030101010101" pitchFamily="2" charset="-122"/>
              </a:defRPr>
            </a:lvl9pPr>
          </a:lstStyle>
          <a:p>
            <a:pPr>
              <a:lnSpc>
                <a:spcPct val="90000"/>
              </a:lnSpc>
            </a:pPr>
            <a:endParaRPr lang="en-US" altLang="zh-CN" sz="2000" b="1">
              <a:solidFill>
                <a:srgbClr val="000000"/>
              </a:solidFill>
              <a:latin typeface="Courier New" panose="02070309020205020404" pitchFamily="49" charset="0"/>
            </a:endParaRPr>
          </a:p>
          <a:p>
            <a:pPr>
              <a:lnSpc>
                <a:spcPct val="90000"/>
              </a:lnSpc>
            </a:pPr>
            <a:endParaRPr lang="en-US" altLang="zh-CN" sz="2000" b="1">
              <a:solidFill>
                <a:srgbClr val="000000"/>
              </a:solidFill>
              <a:latin typeface="Courier New" panose="02070309020205020404" pitchFamily="49" charset="0"/>
            </a:endParaRPr>
          </a:p>
          <a:p>
            <a:pPr>
              <a:lnSpc>
                <a:spcPct val="90000"/>
              </a:lnSpc>
            </a:pPr>
            <a:endParaRPr lang="en-US" altLang="zh-CN" sz="2000" b="1">
              <a:solidFill>
                <a:srgbClr val="000000"/>
              </a:solidFill>
              <a:latin typeface="Courier New" panose="02070309020205020404" pitchFamily="49" charset="0"/>
            </a:endParaRPr>
          </a:p>
          <a:p>
            <a:pPr>
              <a:lnSpc>
                <a:spcPct val="90000"/>
              </a:lnSpc>
            </a:pPr>
            <a:endParaRPr lang="en-US" altLang="zh-CN" sz="2000" b="1">
              <a:solidFill>
                <a:srgbClr val="000000"/>
              </a:solidFill>
              <a:latin typeface="Courier New" panose="02070309020205020404" pitchFamily="49" charset="0"/>
            </a:endParaRPr>
          </a:p>
          <a:p>
            <a:pPr>
              <a:lnSpc>
                <a:spcPct val="90000"/>
              </a:lnSpc>
            </a:pPr>
            <a:endParaRPr lang="en-US" altLang="zh-CN" sz="2000" b="1">
              <a:solidFill>
                <a:srgbClr val="000000"/>
              </a:solidFill>
              <a:latin typeface="Courier New" panose="02070309020205020404" pitchFamily="49" charset="0"/>
            </a:endParaRPr>
          </a:p>
          <a:p>
            <a:pPr>
              <a:lnSpc>
                <a:spcPct val="90000"/>
              </a:lnSpc>
            </a:pPr>
            <a:endParaRPr lang="en-US" altLang="zh-CN" sz="2000" b="1">
              <a:solidFill>
                <a:srgbClr val="000000"/>
              </a:solidFill>
              <a:latin typeface="Courier New" panose="02070309020205020404" pitchFamily="49" charset="0"/>
            </a:endParaRPr>
          </a:p>
          <a:p>
            <a:pPr>
              <a:lnSpc>
                <a:spcPct val="90000"/>
              </a:lnSpc>
            </a:pPr>
            <a:endParaRPr lang="en-US" altLang="zh-CN" sz="2000" b="1">
              <a:solidFill>
                <a:srgbClr val="000000"/>
              </a:solidFill>
              <a:latin typeface="Courier New" panose="02070309020205020404" pitchFamily="49" charset="0"/>
            </a:endParaRPr>
          </a:p>
          <a:p>
            <a:pPr>
              <a:lnSpc>
                <a:spcPct val="90000"/>
              </a:lnSpc>
            </a:pPr>
            <a:endParaRPr lang="en-US" altLang="zh-CN" sz="2000" b="1">
              <a:solidFill>
                <a:srgbClr val="000000"/>
              </a:solidFill>
              <a:latin typeface="Courier New" panose="02070309020205020404" pitchFamily="49" charset="0"/>
            </a:endParaRPr>
          </a:p>
          <a:p>
            <a:pPr>
              <a:lnSpc>
                <a:spcPct val="90000"/>
              </a:lnSpc>
            </a:pPr>
            <a:endParaRPr lang="en-US" altLang="zh-CN" sz="2000" b="1">
              <a:solidFill>
                <a:srgbClr val="000000"/>
              </a:solidFill>
              <a:latin typeface="Courier New" panose="02070309020205020404" pitchFamily="49" charset="0"/>
            </a:endParaRPr>
          </a:p>
          <a:p>
            <a:pPr>
              <a:lnSpc>
                <a:spcPct val="90000"/>
              </a:lnSpc>
            </a:pPr>
            <a:endParaRPr lang="en-US" altLang="zh-CN" sz="2000" b="1">
              <a:solidFill>
                <a:srgbClr val="000000"/>
              </a:solidFill>
              <a:latin typeface="Courier New" panose="02070309020205020404" pitchFamily="49" charset="0"/>
            </a:endParaRPr>
          </a:p>
          <a:p>
            <a:pPr>
              <a:lnSpc>
                <a:spcPct val="90000"/>
              </a:lnSpc>
            </a:pPr>
            <a:endParaRPr lang="en-US" altLang="zh-CN" sz="2000" b="1">
              <a:solidFill>
                <a:srgbClr val="000000"/>
              </a:solidFill>
              <a:latin typeface="Courier New" panose="02070309020205020404" pitchFamily="49" charset="0"/>
            </a:endParaRPr>
          </a:p>
          <a:p>
            <a:pPr>
              <a:lnSpc>
                <a:spcPct val="90000"/>
              </a:lnSpc>
            </a:pPr>
            <a:endParaRPr lang="en-US" altLang="zh-CN" sz="2000" b="1">
              <a:solidFill>
                <a:srgbClr val="000000"/>
              </a:solidFill>
              <a:latin typeface="Courier New" panose="02070309020205020404" pitchFamily="49" charset="0"/>
            </a:endParaRPr>
          </a:p>
          <a:p>
            <a:pPr>
              <a:lnSpc>
                <a:spcPct val="90000"/>
              </a:lnSpc>
            </a:pPr>
            <a:endParaRPr lang="en-US" altLang="zh-CN" sz="2000" b="1">
              <a:solidFill>
                <a:srgbClr val="000000"/>
              </a:solidFill>
              <a:latin typeface="Courier New" panose="02070309020205020404" pitchFamily="49" charset="0"/>
            </a:endParaRPr>
          </a:p>
          <a:p>
            <a:pPr>
              <a:lnSpc>
                <a:spcPct val="90000"/>
              </a:lnSpc>
            </a:pPr>
            <a:endParaRPr lang="en-US" altLang="zh-CN" sz="2000" b="1">
              <a:solidFill>
                <a:srgbClr val="000000"/>
              </a:solidFill>
              <a:latin typeface="Courier New" panose="02070309020205020404" pitchFamily="49" charset="0"/>
            </a:endParaRPr>
          </a:p>
          <a:p>
            <a:pPr>
              <a:lnSpc>
                <a:spcPct val="90000"/>
              </a:lnSpc>
            </a:pPr>
            <a:endParaRPr lang="en-US" altLang="zh-CN" sz="2000" b="1">
              <a:solidFill>
                <a:srgbClr val="000000"/>
              </a:solidFill>
              <a:latin typeface="Courier New" panose="02070309020205020404" pitchFamily="49" charset="0"/>
            </a:endParaRPr>
          </a:p>
          <a:p>
            <a:pPr>
              <a:lnSpc>
                <a:spcPct val="95000"/>
              </a:lnSpc>
            </a:pPr>
            <a:endParaRPr lang="en-US" altLang="zh-CN" sz="2000" b="1">
              <a:solidFill>
                <a:srgbClr val="000000"/>
              </a:solidFill>
              <a:latin typeface="Courier New" panose="02070309020205020404" pitchFamily="49" charset="0"/>
            </a:endParaRPr>
          </a:p>
        </p:txBody>
      </p:sp>
      <p:sp>
        <p:nvSpPr>
          <p:cNvPr id="244745" name="Rectangle 12"/>
          <p:cNvSpPr>
            <a:spLocks noChangeArrowheads="1"/>
          </p:cNvSpPr>
          <p:nvPr/>
        </p:nvSpPr>
        <p:spPr bwMode="auto">
          <a:xfrm>
            <a:off x="971909" y="905501"/>
            <a:ext cx="3547180" cy="45429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2306" tIns="51153" rIns="102306" bIns="51153">
            <a:spAutoFit/>
          </a:bodyP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nSpc>
                <a:spcPct val="90000"/>
              </a:lnSpc>
            </a:pPr>
            <a:r>
              <a:rPr lang="en-US" altLang="zh-CN" sz="2000" b="1" dirty="0">
                <a:solidFill>
                  <a:srgbClr val="000000"/>
                </a:solidFill>
                <a:latin typeface="Courier New" panose="02070309020205020404" pitchFamily="49" charset="0"/>
              </a:rPr>
              <a:t>   DEPTNO       SAL</a:t>
            </a:r>
          </a:p>
          <a:p>
            <a:pPr>
              <a:lnSpc>
                <a:spcPct val="90000"/>
              </a:lnSpc>
            </a:pPr>
            <a:r>
              <a:rPr lang="en-US" altLang="zh-CN" sz="2000" b="1" dirty="0">
                <a:solidFill>
                  <a:srgbClr val="000000"/>
                </a:solidFill>
                <a:latin typeface="Courier New" panose="02070309020205020404" pitchFamily="49" charset="0"/>
              </a:rPr>
              <a:t>--------- ---------</a:t>
            </a:r>
          </a:p>
          <a:p>
            <a:pPr>
              <a:lnSpc>
                <a:spcPct val="90000"/>
              </a:lnSpc>
            </a:pPr>
            <a:r>
              <a:rPr lang="en-US" altLang="zh-CN" sz="2000" b="1" dirty="0">
                <a:solidFill>
                  <a:srgbClr val="000000"/>
                </a:solidFill>
                <a:latin typeface="Courier New" panose="02070309020205020404" pitchFamily="49" charset="0"/>
              </a:rPr>
              <a:t>       10      2450</a:t>
            </a:r>
          </a:p>
          <a:p>
            <a:pPr>
              <a:lnSpc>
                <a:spcPct val="90000"/>
              </a:lnSpc>
            </a:pPr>
            <a:r>
              <a:rPr lang="en-US" altLang="zh-CN" sz="2000" b="1" dirty="0">
                <a:solidFill>
                  <a:srgbClr val="000000"/>
                </a:solidFill>
                <a:latin typeface="Courier New" panose="02070309020205020404" pitchFamily="49" charset="0"/>
              </a:rPr>
              <a:t>       10      5000</a:t>
            </a:r>
          </a:p>
          <a:p>
            <a:pPr>
              <a:lnSpc>
                <a:spcPct val="90000"/>
              </a:lnSpc>
            </a:pPr>
            <a:r>
              <a:rPr lang="en-US" altLang="zh-CN" sz="2000" b="1" dirty="0">
                <a:solidFill>
                  <a:srgbClr val="000000"/>
                </a:solidFill>
                <a:latin typeface="Courier New" panose="02070309020205020404" pitchFamily="49" charset="0"/>
              </a:rPr>
              <a:t>       10      1300</a:t>
            </a:r>
          </a:p>
          <a:p>
            <a:pPr>
              <a:lnSpc>
                <a:spcPct val="90000"/>
              </a:lnSpc>
            </a:pPr>
            <a:r>
              <a:rPr lang="en-US" altLang="zh-CN" sz="2000" b="1" dirty="0">
                <a:solidFill>
                  <a:srgbClr val="000000"/>
                </a:solidFill>
                <a:latin typeface="Courier New" panose="02070309020205020404" pitchFamily="49" charset="0"/>
              </a:rPr>
              <a:t>       20       800</a:t>
            </a:r>
          </a:p>
          <a:p>
            <a:pPr>
              <a:lnSpc>
                <a:spcPct val="90000"/>
              </a:lnSpc>
            </a:pPr>
            <a:r>
              <a:rPr lang="en-US" altLang="zh-CN" sz="2000" b="1" dirty="0">
                <a:solidFill>
                  <a:srgbClr val="000000"/>
                </a:solidFill>
                <a:latin typeface="Courier New" panose="02070309020205020404" pitchFamily="49" charset="0"/>
              </a:rPr>
              <a:t>       20      1100</a:t>
            </a:r>
          </a:p>
          <a:p>
            <a:pPr>
              <a:lnSpc>
                <a:spcPct val="90000"/>
              </a:lnSpc>
            </a:pPr>
            <a:r>
              <a:rPr lang="en-US" altLang="zh-CN" sz="2000" b="1" dirty="0">
                <a:solidFill>
                  <a:srgbClr val="000000"/>
                </a:solidFill>
                <a:latin typeface="Courier New" panose="02070309020205020404" pitchFamily="49" charset="0"/>
              </a:rPr>
              <a:t>       20      3000</a:t>
            </a:r>
          </a:p>
          <a:p>
            <a:pPr>
              <a:lnSpc>
                <a:spcPct val="90000"/>
              </a:lnSpc>
            </a:pPr>
            <a:r>
              <a:rPr lang="en-US" altLang="zh-CN" sz="2000" b="1" dirty="0">
                <a:solidFill>
                  <a:srgbClr val="000000"/>
                </a:solidFill>
                <a:latin typeface="Courier New" panose="02070309020205020404" pitchFamily="49" charset="0"/>
              </a:rPr>
              <a:t>       20      3000</a:t>
            </a:r>
          </a:p>
          <a:p>
            <a:pPr>
              <a:lnSpc>
                <a:spcPct val="90000"/>
              </a:lnSpc>
            </a:pPr>
            <a:r>
              <a:rPr lang="en-US" altLang="zh-CN" sz="2000" b="1" dirty="0">
                <a:solidFill>
                  <a:srgbClr val="000000"/>
                </a:solidFill>
                <a:latin typeface="Courier New" panose="02070309020205020404" pitchFamily="49" charset="0"/>
              </a:rPr>
              <a:t>       20      2975</a:t>
            </a:r>
          </a:p>
          <a:p>
            <a:pPr>
              <a:lnSpc>
                <a:spcPct val="90000"/>
              </a:lnSpc>
            </a:pPr>
            <a:r>
              <a:rPr lang="en-US" altLang="zh-CN" sz="2000" b="1" dirty="0">
                <a:solidFill>
                  <a:srgbClr val="000000"/>
                </a:solidFill>
                <a:latin typeface="Courier New" panose="02070309020205020404" pitchFamily="49" charset="0"/>
              </a:rPr>
              <a:t>       30      1600</a:t>
            </a:r>
          </a:p>
          <a:p>
            <a:pPr>
              <a:lnSpc>
                <a:spcPct val="90000"/>
              </a:lnSpc>
            </a:pPr>
            <a:r>
              <a:rPr lang="en-US" altLang="zh-CN" sz="2000" b="1" dirty="0">
                <a:solidFill>
                  <a:srgbClr val="000000"/>
                </a:solidFill>
                <a:latin typeface="Courier New" panose="02070309020205020404" pitchFamily="49" charset="0"/>
              </a:rPr>
              <a:t>       30      2850</a:t>
            </a:r>
          </a:p>
          <a:p>
            <a:pPr>
              <a:lnSpc>
                <a:spcPct val="90000"/>
              </a:lnSpc>
            </a:pPr>
            <a:r>
              <a:rPr lang="en-US" altLang="zh-CN" sz="2000" b="1" dirty="0">
                <a:solidFill>
                  <a:srgbClr val="000000"/>
                </a:solidFill>
                <a:latin typeface="Courier New" panose="02070309020205020404" pitchFamily="49" charset="0"/>
              </a:rPr>
              <a:t>       30      1250</a:t>
            </a:r>
          </a:p>
          <a:p>
            <a:pPr>
              <a:lnSpc>
                <a:spcPct val="90000"/>
              </a:lnSpc>
            </a:pPr>
            <a:r>
              <a:rPr lang="en-US" altLang="zh-CN" sz="2000" b="1" dirty="0">
                <a:solidFill>
                  <a:srgbClr val="000000"/>
                </a:solidFill>
                <a:latin typeface="Courier New" panose="02070309020205020404" pitchFamily="49" charset="0"/>
              </a:rPr>
              <a:t>       30       950</a:t>
            </a:r>
          </a:p>
          <a:p>
            <a:pPr>
              <a:lnSpc>
                <a:spcPct val="90000"/>
              </a:lnSpc>
            </a:pPr>
            <a:r>
              <a:rPr lang="en-US" altLang="zh-CN" sz="2000" b="1" dirty="0">
                <a:solidFill>
                  <a:srgbClr val="000000"/>
                </a:solidFill>
                <a:latin typeface="Courier New" panose="02070309020205020404" pitchFamily="49" charset="0"/>
              </a:rPr>
              <a:t>       30      1500</a:t>
            </a:r>
          </a:p>
          <a:p>
            <a:pPr>
              <a:lnSpc>
                <a:spcPct val="90000"/>
              </a:lnSpc>
            </a:pPr>
            <a:r>
              <a:rPr lang="en-US" altLang="zh-CN" sz="2000" b="1" dirty="0">
                <a:solidFill>
                  <a:srgbClr val="000000"/>
                </a:solidFill>
                <a:latin typeface="Courier New" panose="02070309020205020404" pitchFamily="49" charset="0"/>
              </a:rPr>
              <a:t>       30      1250</a:t>
            </a:r>
          </a:p>
        </p:txBody>
      </p:sp>
      <p:sp>
        <p:nvSpPr>
          <p:cNvPr id="244738" name="Rectangle 2"/>
          <p:cNvSpPr>
            <a:spLocks noChangeArrowheads="1"/>
          </p:cNvSpPr>
          <p:nvPr/>
        </p:nvSpPr>
        <p:spPr bwMode="blackWhite">
          <a:xfrm>
            <a:off x="7022049" y="2796390"/>
            <a:ext cx="1589263" cy="1280550"/>
          </a:xfrm>
          <a:prstGeom prst="rect">
            <a:avLst/>
          </a:prstGeom>
          <a:solidFill>
            <a:srgbClr val="FFCC99"/>
          </a:solidFill>
          <a:ln w="6350">
            <a:solidFill>
              <a:srgbClr val="000000"/>
            </a:solidFill>
            <a:miter lim="800000"/>
            <a:headEnd/>
            <a:tailEnd/>
          </a:ln>
          <a:effectLst/>
          <a:extLst>
            <a:ext uri="{AF507438-7753-43E0-B8FC-AC1667EBCBE1}">
              <a14:hiddenEffects xmlns:a14="http://schemas.microsoft.com/office/drawing/2010/main">
                <a:effectLst>
                  <a:outerShdw dist="107763" dir="2700000" algn="ctr" rotWithShape="0">
                    <a:srgbClr val="000000">
                      <a:alpha val="50000"/>
                    </a:srgbClr>
                  </a:outerShdw>
                </a:effectLst>
              </a14:hiddenEffects>
            </a:ext>
          </a:extLst>
        </p:spPr>
        <p:txBody>
          <a:bodyPr lIns="102306" tIns="51153" rIns="102306" bIns="51153">
            <a:spAutoFit/>
          </a:bodyPr>
          <a:lstStyle>
            <a:lvl1pPr>
              <a:tabLst>
                <a:tab pos="914400" algn="l"/>
                <a:tab pos="1885950" algn="l"/>
                <a:tab pos="2457450" algn="l"/>
              </a:tabLst>
              <a:defRPr sz="3200">
                <a:solidFill>
                  <a:schemeClr val="tx1"/>
                </a:solidFill>
                <a:latin typeface="Arial" panose="020B0604020202020204" pitchFamily="34" charset="0"/>
                <a:ea typeface="宋体" panose="02010600030101010101" pitchFamily="2" charset="-122"/>
              </a:defRPr>
            </a:lvl1pPr>
            <a:lvl2pPr marL="742950" indent="-285750">
              <a:tabLst>
                <a:tab pos="914400" algn="l"/>
                <a:tab pos="1885950" algn="l"/>
                <a:tab pos="2457450" algn="l"/>
              </a:tabLst>
              <a:defRPr sz="3200">
                <a:solidFill>
                  <a:schemeClr val="tx1"/>
                </a:solidFill>
                <a:latin typeface="Arial" panose="020B0604020202020204" pitchFamily="34" charset="0"/>
                <a:ea typeface="宋体" panose="02010600030101010101" pitchFamily="2" charset="-122"/>
              </a:defRPr>
            </a:lvl2pPr>
            <a:lvl3pPr marL="1143000" indent="-228600">
              <a:tabLst>
                <a:tab pos="914400" algn="l"/>
                <a:tab pos="1885950" algn="l"/>
                <a:tab pos="2457450" algn="l"/>
              </a:tabLst>
              <a:defRPr sz="3200">
                <a:solidFill>
                  <a:schemeClr val="tx1"/>
                </a:solidFill>
                <a:latin typeface="Arial" panose="020B0604020202020204" pitchFamily="34" charset="0"/>
                <a:ea typeface="宋体" panose="02010600030101010101" pitchFamily="2" charset="-122"/>
              </a:defRPr>
            </a:lvl3pPr>
            <a:lvl4pPr marL="1600200" indent="-228600">
              <a:tabLst>
                <a:tab pos="914400" algn="l"/>
                <a:tab pos="1885950" algn="l"/>
                <a:tab pos="2457450" algn="l"/>
              </a:tabLst>
              <a:defRPr sz="3200">
                <a:solidFill>
                  <a:schemeClr val="tx1"/>
                </a:solidFill>
                <a:latin typeface="Arial" panose="020B0604020202020204" pitchFamily="34" charset="0"/>
                <a:ea typeface="宋体" panose="02010600030101010101" pitchFamily="2" charset="-122"/>
              </a:defRPr>
            </a:lvl4pPr>
            <a:lvl5pPr marL="2057400" indent="-228600">
              <a:tabLst>
                <a:tab pos="914400" algn="l"/>
                <a:tab pos="1885950" algn="l"/>
                <a:tab pos="2457450" algn="l"/>
              </a:tabLst>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914400" algn="l"/>
                <a:tab pos="1885950" algn="l"/>
                <a:tab pos="2457450" algn="l"/>
              </a:tabLs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914400" algn="l"/>
                <a:tab pos="1885950" algn="l"/>
                <a:tab pos="2457450" algn="l"/>
              </a:tabLs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914400" algn="l"/>
                <a:tab pos="1885950" algn="l"/>
                <a:tab pos="2457450" algn="l"/>
              </a:tabLs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914400" algn="l"/>
                <a:tab pos="1885950" algn="l"/>
                <a:tab pos="2457450" algn="l"/>
              </a:tabLst>
              <a:defRPr sz="3200">
                <a:solidFill>
                  <a:schemeClr val="tx1"/>
                </a:solidFill>
                <a:latin typeface="Arial" panose="020B0604020202020204" pitchFamily="34" charset="0"/>
                <a:ea typeface="宋体" panose="02010600030101010101" pitchFamily="2" charset="-122"/>
              </a:defRPr>
            </a:lvl9pPr>
          </a:lstStyle>
          <a:p>
            <a:endParaRPr lang="en-US" altLang="zh-CN" sz="2000" b="1">
              <a:solidFill>
                <a:srgbClr val="000000"/>
              </a:solidFill>
              <a:latin typeface="Courier New" panose="02070309020205020404" pitchFamily="49" charset="0"/>
            </a:endParaRPr>
          </a:p>
          <a:p>
            <a:endParaRPr lang="en-US" altLang="zh-CN" sz="2000" b="1">
              <a:solidFill>
                <a:srgbClr val="000000"/>
              </a:solidFill>
              <a:latin typeface="Courier New" panose="02070309020205020404" pitchFamily="49" charset="0"/>
            </a:endParaRPr>
          </a:p>
          <a:p>
            <a:pPr>
              <a:lnSpc>
                <a:spcPct val="90000"/>
              </a:lnSpc>
            </a:pPr>
            <a:endParaRPr lang="en-US" altLang="zh-CN" sz="2000" b="1">
              <a:solidFill>
                <a:srgbClr val="000000"/>
              </a:solidFill>
              <a:latin typeface="Courier New" panose="02070309020205020404" pitchFamily="49" charset="0"/>
            </a:endParaRPr>
          </a:p>
          <a:p>
            <a:pPr>
              <a:lnSpc>
                <a:spcPct val="90000"/>
              </a:lnSpc>
            </a:pPr>
            <a:endParaRPr lang="en-US" altLang="zh-CN" sz="2000" b="1">
              <a:solidFill>
                <a:srgbClr val="000000"/>
              </a:solidFill>
              <a:latin typeface="Courier New" panose="02070309020205020404" pitchFamily="49" charset="0"/>
            </a:endParaRPr>
          </a:p>
        </p:txBody>
      </p:sp>
      <p:sp>
        <p:nvSpPr>
          <p:cNvPr id="244746" name="Rectangle 13"/>
          <p:cNvSpPr>
            <a:spLocks noChangeArrowheads="1"/>
          </p:cNvSpPr>
          <p:nvPr/>
        </p:nvSpPr>
        <p:spPr bwMode="auto">
          <a:xfrm>
            <a:off x="7052034" y="2792863"/>
            <a:ext cx="1591605" cy="1238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2306" tIns="51153" rIns="102306" bIns="51153">
            <a:spAutoFit/>
          </a:bodyP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nSpc>
                <a:spcPct val="125000"/>
              </a:lnSpc>
            </a:pPr>
            <a:r>
              <a:rPr lang="en-US" altLang="zh-CN" sz="2000" b="1" dirty="0">
                <a:solidFill>
                  <a:srgbClr val="000000"/>
                </a:solidFill>
                <a:latin typeface="Courier New" panose="02070309020205020404" pitchFamily="49" charset="0"/>
              </a:rPr>
              <a:t> MAX(SAL)</a:t>
            </a:r>
          </a:p>
          <a:p>
            <a:pPr>
              <a:lnSpc>
                <a:spcPct val="125000"/>
              </a:lnSpc>
            </a:pPr>
            <a:r>
              <a:rPr lang="en-US" altLang="zh-CN" sz="2000" b="1" dirty="0">
                <a:solidFill>
                  <a:srgbClr val="000000"/>
                </a:solidFill>
                <a:latin typeface="Courier New" panose="02070309020205020404" pitchFamily="49" charset="0"/>
              </a:rPr>
              <a:t>---------</a:t>
            </a:r>
          </a:p>
          <a:p>
            <a:pPr>
              <a:lnSpc>
                <a:spcPct val="125000"/>
              </a:lnSpc>
            </a:pPr>
            <a:r>
              <a:rPr lang="en-US" altLang="zh-CN" sz="2000" b="1" dirty="0">
                <a:solidFill>
                  <a:srgbClr val="000000"/>
                </a:solidFill>
                <a:latin typeface="Courier New" panose="02070309020205020404" pitchFamily="49" charset="0"/>
              </a:rPr>
              <a:t>     5000</a:t>
            </a:r>
          </a:p>
        </p:txBody>
      </p:sp>
      <p:sp>
        <p:nvSpPr>
          <p:cNvPr id="244740" name="Rectangle 4"/>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600" tIns="50800" rIns="101600" bIns="50800" numCol="1" anchor="ctr" anchorCtr="0" compatLnSpc="1">
            <a:prstTxWarp prst="textNoShape">
              <a:avLst/>
            </a:prstTxWarp>
          </a:bodyPr>
          <a:lstStyle/>
          <a:p>
            <a:pPr eaLnBrk="1" hangingPunct="1"/>
            <a:r>
              <a:t>什么是分组</a:t>
            </a:r>
            <a:r>
              <a:rPr lang="en-US" altLang="zh-CN"/>
              <a:t>?</a:t>
            </a:r>
          </a:p>
        </p:txBody>
      </p:sp>
      <p:sp>
        <p:nvSpPr>
          <p:cNvPr id="973830" name="Rectangle 6"/>
          <p:cNvSpPr>
            <a:spLocks noChangeArrowheads="1"/>
          </p:cNvSpPr>
          <p:nvPr/>
        </p:nvSpPr>
        <p:spPr bwMode="auto">
          <a:xfrm>
            <a:off x="4105241" y="756577"/>
            <a:ext cx="825369" cy="4452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2306" tIns="51153" rIns="102306" bIns="51153">
            <a:spAutoFit/>
          </a:bodyPr>
          <a:lstStyle/>
          <a:p>
            <a:pPr>
              <a:defRPr/>
            </a:pPr>
            <a:r>
              <a:rPr lang="en-US" altLang="zh-CN" sz="2222" b="1" dirty="0">
                <a:effectLst>
                  <a:outerShdw blurRad="38100" dist="38100" dir="2700000" algn="tl">
                    <a:srgbClr val="C0C0C0"/>
                  </a:outerShdw>
                </a:effectLst>
              </a:rPr>
              <a:t>EMP</a:t>
            </a:r>
          </a:p>
        </p:txBody>
      </p:sp>
      <p:sp>
        <p:nvSpPr>
          <p:cNvPr id="244742" name="Freeform 7"/>
          <p:cNvSpPr>
            <a:spLocks/>
          </p:cNvSpPr>
          <p:nvPr/>
        </p:nvSpPr>
        <p:spPr bwMode="auto">
          <a:xfrm>
            <a:off x="4131034" y="1322537"/>
            <a:ext cx="2898070" cy="4109266"/>
          </a:xfrm>
          <a:custGeom>
            <a:avLst/>
            <a:gdLst>
              <a:gd name="T0" fmla="*/ 0 w 1643"/>
              <a:gd name="T1" fmla="*/ 2147483646 h 2570"/>
              <a:gd name="T2" fmla="*/ 0 w 1643"/>
              <a:gd name="T3" fmla="*/ 0 h 2570"/>
              <a:gd name="T4" fmla="*/ 2147483646 w 1643"/>
              <a:gd name="T5" fmla="*/ 2147483646 h 2570"/>
              <a:gd name="T6" fmla="*/ 2147483646 w 1643"/>
              <a:gd name="T7" fmla="*/ 2147483646 h 2570"/>
              <a:gd name="T8" fmla="*/ 0 w 1643"/>
              <a:gd name="T9" fmla="*/ 2147483646 h 257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643" h="2570">
                <a:moveTo>
                  <a:pt x="0" y="2569"/>
                </a:moveTo>
                <a:lnTo>
                  <a:pt x="0" y="0"/>
                </a:lnTo>
                <a:lnTo>
                  <a:pt x="1642" y="973"/>
                </a:lnTo>
                <a:lnTo>
                  <a:pt x="1642" y="1721"/>
                </a:lnTo>
                <a:lnTo>
                  <a:pt x="0" y="2569"/>
                </a:lnTo>
              </a:path>
            </a:pathLst>
          </a:custGeom>
          <a:solidFill>
            <a:srgbClr val="FFCC99">
              <a:alpha val="50195"/>
            </a:srgbClr>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3556"/>
          </a:p>
        </p:txBody>
      </p:sp>
      <p:sp>
        <p:nvSpPr>
          <p:cNvPr id="973832" name="Rectangle 8"/>
          <p:cNvSpPr>
            <a:spLocks noChangeArrowheads="1"/>
          </p:cNvSpPr>
          <p:nvPr/>
        </p:nvSpPr>
        <p:spPr bwMode="auto">
          <a:xfrm>
            <a:off x="4058836" y="3152695"/>
            <a:ext cx="3093619" cy="411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2306" tIns="51153" rIns="102306" bIns="51153">
            <a:spAutoFit/>
          </a:bodyPr>
          <a:lstStyle/>
          <a:p>
            <a:pPr algn="ctr">
              <a:defRPr/>
            </a:pPr>
            <a:r>
              <a:rPr lang="en-US" altLang="zh-CN" sz="2000" b="1" dirty="0">
                <a:solidFill>
                  <a:schemeClr val="folHlink"/>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“EMP</a:t>
            </a:r>
            <a:r>
              <a:rPr lang="zh-CN" altLang="en-US" sz="2000" b="1" dirty="0">
                <a:solidFill>
                  <a:schemeClr val="folHlink"/>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表中的最高薪水</a:t>
            </a:r>
            <a:r>
              <a:rPr lang="en-US" altLang="zh-CN" sz="2000" b="1" dirty="0">
                <a:solidFill>
                  <a:schemeClr val="folHlink"/>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a:t>
            </a:r>
          </a:p>
        </p:txBody>
      </p:sp>
      <p:grpSp>
        <p:nvGrpSpPr>
          <p:cNvPr id="973833" name="Group 9"/>
          <p:cNvGrpSpPr>
            <a:grpSpLocks/>
          </p:cNvGrpSpPr>
          <p:nvPr/>
        </p:nvGrpSpPr>
        <p:grpSpPr bwMode="auto">
          <a:xfrm>
            <a:off x="2631728" y="1322537"/>
            <a:ext cx="5954891" cy="4109811"/>
            <a:chOff x="1709" y="1756"/>
            <a:chExt cx="3376" cy="2679"/>
          </a:xfrm>
        </p:grpSpPr>
        <p:sp>
          <p:nvSpPr>
            <p:cNvPr id="244747" name="Rectangle 10"/>
            <p:cNvSpPr>
              <a:spLocks noChangeArrowheads="1"/>
            </p:cNvSpPr>
            <p:nvPr/>
          </p:nvSpPr>
          <p:spPr bwMode="ltGray">
            <a:xfrm>
              <a:off x="1709" y="1756"/>
              <a:ext cx="786" cy="2679"/>
            </a:xfrm>
            <a:prstGeom prst="rect">
              <a:avLst/>
            </a:prstGeom>
            <a:solidFill>
              <a:srgbClr val="FF5050">
                <a:alpha val="50195"/>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endParaRPr lang="zh-CN" altLang="en-US" sz="3556"/>
            </a:p>
          </p:txBody>
        </p:sp>
        <p:sp>
          <p:nvSpPr>
            <p:cNvPr id="244748" name="Rectangle 11"/>
            <p:cNvSpPr>
              <a:spLocks noChangeArrowheads="1"/>
            </p:cNvSpPr>
            <p:nvPr/>
          </p:nvSpPr>
          <p:spPr bwMode="ltGray">
            <a:xfrm>
              <a:off x="4233" y="3251"/>
              <a:ext cx="852" cy="200"/>
            </a:xfrm>
            <a:prstGeom prst="rect">
              <a:avLst/>
            </a:prstGeom>
            <a:solidFill>
              <a:srgbClr val="FF5050">
                <a:alpha val="50195"/>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endParaRPr lang="zh-CN" altLang="en-US" sz="3556"/>
            </a:p>
          </p:txBody>
        </p:sp>
      </p:gr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973833"/>
                                        </p:tgtEl>
                                        <p:attrNameLst>
                                          <p:attrName>style.visibility</p:attrName>
                                        </p:attrNameLst>
                                      </p:cBhvr>
                                      <p:to>
                                        <p:strVal val="visible"/>
                                      </p:to>
                                    </p:set>
                                    <p:animEffect transition="in" filter="wipe(left)">
                                      <p:cBhvr>
                                        <p:cTn id="7" dur="500"/>
                                        <p:tgtEl>
                                          <p:spTgt spid="9738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786" name="Rectangle 2"/>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600" tIns="50800" rIns="101600" bIns="50800" numCol="1" anchor="ctr" anchorCtr="0" compatLnSpc="1">
            <a:prstTxWarp prst="textNoShape">
              <a:avLst/>
            </a:prstTxWarp>
          </a:bodyPr>
          <a:lstStyle/>
          <a:p>
            <a:pPr eaLnBrk="1" hangingPunct="1"/>
            <a:r>
              <a:rPr dirty="0"/>
              <a:t>分组函数</a:t>
            </a:r>
            <a:r>
              <a:rPr lang="en-US" dirty="0"/>
              <a:t>(</a:t>
            </a:r>
            <a:r>
              <a:rPr lang="zh-CN" altLang="en-US" dirty="0">
                <a:highlight>
                  <a:srgbClr val="FFFF00"/>
                </a:highlight>
              </a:rPr>
              <a:t>自动将函数名作为列名</a:t>
            </a:r>
            <a:r>
              <a:rPr lang="en-US" dirty="0"/>
              <a:t>)</a:t>
            </a:r>
            <a:endParaRPr dirty="0"/>
          </a:p>
        </p:txBody>
      </p:sp>
      <p:sp>
        <p:nvSpPr>
          <p:cNvPr id="132099" name="Rectangle 3"/>
          <p:cNvSpPr>
            <a:spLocks noGrp="1" noChangeArrowheads="1"/>
          </p:cNvSpPr>
          <p:nvPr>
            <p:ph sz="quarter" idx="10"/>
          </p:nvPr>
        </p:nvSpPr>
        <p:spPr>
          <a:xfrm>
            <a:off x="223212" y="841276"/>
            <a:ext cx="9001000" cy="518400"/>
          </a:xfrm>
        </p:spPr>
        <p:txBody>
          <a:bodyPr/>
          <a:lstStyle/>
          <a:p>
            <a:pPr marL="825492" lvl="1" indent="-317497" eaLnBrk="1" hangingPunct="1">
              <a:lnSpc>
                <a:spcPct val="130000"/>
              </a:lnSpc>
              <a:buFont typeface="Wingdings" panose="05000000000000000000" pitchFamily="2" charset="2"/>
              <a:buChar char="l"/>
              <a:defRPr/>
            </a:pPr>
            <a:r>
              <a:rPr lang="en-US" altLang="zh-CN" b="1" dirty="0">
                <a:solidFill>
                  <a:schemeClr val="tx1">
                    <a:lumMod val="65000"/>
                    <a:lumOff val="35000"/>
                  </a:schemeClr>
                </a:solidFill>
                <a:latin typeface="Arial Black" panose="020B0A04020102020204" pitchFamily="34" charset="0"/>
                <a:ea typeface="Microsoft YaHei Light" panose="020B0502040204020203" pitchFamily="34" charset="-122"/>
              </a:rPr>
              <a:t>AVG</a:t>
            </a:r>
            <a:r>
              <a:rPr lang="zh-CN" altLang="en-US" b="1" dirty="0">
                <a:solidFill>
                  <a:schemeClr val="tx1">
                    <a:lumMod val="65000"/>
                    <a:lumOff val="35000"/>
                  </a:schemeClr>
                </a:solidFill>
                <a:latin typeface="Arial Black" panose="020B0A04020102020204" pitchFamily="34" charset="0"/>
                <a:ea typeface="Microsoft YaHei Light" panose="020B0502040204020203" pitchFamily="34" charset="-122"/>
              </a:rPr>
              <a:t>、</a:t>
            </a:r>
            <a:r>
              <a:rPr lang="en-US" altLang="zh-CN" b="1" dirty="0">
                <a:solidFill>
                  <a:schemeClr val="tx1">
                    <a:lumMod val="65000"/>
                    <a:lumOff val="35000"/>
                  </a:schemeClr>
                </a:solidFill>
                <a:latin typeface="Arial Black" panose="020B0A04020102020204" pitchFamily="34" charset="0"/>
                <a:ea typeface="Microsoft YaHei Light" panose="020B0502040204020203" pitchFamily="34" charset="-122"/>
              </a:rPr>
              <a:t>COUNT</a:t>
            </a:r>
            <a:r>
              <a:rPr lang="zh-CN" altLang="en-US" b="1" dirty="0">
                <a:solidFill>
                  <a:schemeClr val="tx1">
                    <a:lumMod val="65000"/>
                    <a:lumOff val="35000"/>
                  </a:schemeClr>
                </a:solidFill>
                <a:latin typeface="Arial Black" panose="020B0A04020102020204" pitchFamily="34" charset="0"/>
                <a:ea typeface="Microsoft YaHei Light" panose="020B0502040204020203" pitchFamily="34" charset="-122"/>
              </a:rPr>
              <a:t>、</a:t>
            </a:r>
            <a:r>
              <a:rPr lang="en-US" altLang="zh-CN" b="1" dirty="0">
                <a:solidFill>
                  <a:schemeClr val="tx1">
                    <a:lumMod val="65000"/>
                    <a:lumOff val="35000"/>
                  </a:schemeClr>
                </a:solidFill>
                <a:latin typeface="Arial Black" panose="020B0A04020102020204" pitchFamily="34" charset="0"/>
                <a:ea typeface="Microsoft YaHei Light" panose="020B0502040204020203" pitchFamily="34" charset="-122"/>
              </a:rPr>
              <a:t>MAX</a:t>
            </a:r>
            <a:r>
              <a:rPr lang="zh-CN" altLang="en-US" b="1" dirty="0">
                <a:solidFill>
                  <a:schemeClr val="tx1">
                    <a:lumMod val="65000"/>
                    <a:lumOff val="35000"/>
                  </a:schemeClr>
                </a:solidFill>
                <a:latin typeface="Arial Black" panose="020B0A04020102020204" pitchFamily="34" charset="0"/>
                <a:ea typeface="Microsoft YaHei Light" panose="020B0502040204020203" pitchFamily="34" charset="-122"/>
              </a:rPr>
              <a:t>、</a:t>
            </a:r>
            <a:r>
              <a:rPr lang="en-US" altLang="zh-CN" b="1" dirty="0">
                <a:solidFill>
                  <a:schemeClr val="tx1">
                    <a:lumMod val="65000"/>
                    <a:lumOff val="35000"/>
                  </a:schemeClr>
                </a:solidFill>
                <a:latin typeface="Arial Black" panose="020B0A04020102020204" pitchFamily="34" charset="0"/>
                <a:ea typeface="Microsoft YaHei Light" panose="020B0502040204020203" pitchFamily="34" charset="-122"/>
              </a:rPr>
              <a:t>MIN</a:t>
            </a:r>
            <a:r>
              <a:rPr lang="zh-CN" altLang="en-US" b="1" dirty="0">
                <a:solidFill>
                  <a:schemeClr val="tx1">
                    <a:lumMod val="65000"/>
                    <a:lumOff val="35000"/>
                  </a:schemeClr>
                </a:solidFill>
                <a:latin typeface="Arial Black" panose="020B0A04020102020204" pitchFamily="34" charset="0"/>
                <a:ea typeface="Microsoft YaHei Light" panose="020B0502040204020203" pitchFamily="34" charset="-122"/>
              </a:rPr>
              <a:t>、</a:t>
            </a:r>
            <a:r>
              <a:rPr lang="en-US" altLang="zh-CN" b="1" dirty="0">
                <a:solidFill>
                  <a:schemeClr val="tx1">
                    <a:lumMod val="65000"/>
                    <a:lumOff val="35000"/>
                  </a:schemeClr>
                </a:solidFill>
                <a:latin typeface="Arial Black" panose="020B0A04020102020204" pitchFamily="34" charset="0"/>
                <a:ea typeface="Microsoft YaHei Light" panose="020B0502040204020203" pitchFamily="34" charset="-122"/>
              </a:rPr>
              <a:t>STDEV</a:t>
            </a:r>
            <a:r>
              <a:rPr lang="zh-CN" altLang="en-US" b="1" dirty="0">
                <a:solidFill>
                  <a:schemeClr val="tx1">
                    <a:lumMod val="65000"/>
                    <a:lumOff val="35000"/>
                  </a:schemeClr>
                </a:solidFill>
                <a:latin typeface="Arial Black" panose="020B0A04020102020204" pitchFamily="34" charset="0"/>
                <a:ea typeface="Microsoft YaHei Light" panose="020B0502040204020203" pitchFamily="34" charset="-122"/>
              </a:rPr>
              <a:t>、</a:t>
            </a:r>
            <a:r>
              <a:rPr lang="en-US" altLang="zh-CN" b="1" dirty="0">
                <a:solidFill>
                  <a:schemeClr val="tx1">
                    <a:lumMod val="65000"/>
                    <a:lumOff val="35000"/>
                  </a:schemeClr>
                </a:solidFill>
                <a:latin typeface="Arial Black" panose="020B0A04020102020204" pitchFamily="34" charset="0"/>
                <a:ea typeface="Microsoft YaHei Light" panose="020B0502040204020203" pitchFamily="34" charset="-122"/>
              </a:rPr>
              <a:t>SUM  ……</a:t>
            </a:r>
          </a:p>
        </p:txBody>
      </p:sp>
      <p:sp>
        <p:nvSpPr>
          <p:cNvPr id="246788" name="Rectangle 4"/>
          <p:cNvSpPr>
            <a:spLocks noChangeArrowheads="1"/>
          </p:cNvSpPr>
          <p:nvPr/>
        </p:nvSpPr>
        <p:spPr bwMode="blackWhite">
          <a:xfrm>
            <a:off x="831528" y="1705372"/>
            <a:ext cx="7965722" cy="1381124"/>
          </a:xfrm>
          <a:prstGeom prst="rect">
            <a:avLst/>
          </a:prstGeom>
          <a:solidFill>
            <a:schemeClr val="bg1"/>
          </a:solidFill>
          <a:ln w="9525">
            <a:noFill/>
            <a:miter lim="800000"/>
            <a:headEnd/>
            <a:tailEnd/>
          </a:ln>
          <a:effectLst>
            <a:outerShdw blurRad="508000" dist="127000" dir="42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tabLst>
                <a:tab pos="682625" algn="l"/>
                <a:tab pos="1833563" algn="l"/>
              </a:tabLst>
              <a:defRPr sz="3200">
                <a:solidFill>
                  <a:schemeClr val="tx1"/>
                </a:solidFill>
                <a:latin typeface="Arial" panose="020B0604020202020204" pitchFamily="34" charset="0"/>
                <a:ea typeface="宋体" panose="02010600030101010101" pitchFamily="2" charset="-122"/>
              </a:defRPr>
            </a:lvl1pPr>
            <a:lvl2pPr marL="742950" indent="-285750">
              <a:tabLst>
                <a:tab pos="682625" algn="l"/>
                <a:tab pos="1833563" algn="l"/>
              </a:tabLst>
              <a:defRPr sz="3200">
                <a:solidFill>
                  <a:schemeClr val="tx1"/>
                </a:solidFill>
                <a:latin typeface="Arial" panose="020B0604020202020204" pitchFamily="34" charset="0"/>
                <a:ea typeface="宋体" panose="02010600030101010101" pitchFamily="2" charset="-122"/>
              </a:defRPr>
            </a:lvl2pPr>
            <a:lvl3pPr marL="1143000" indent="-228600">
              <a:tabLst>
                <a:tab pos="682625" algn="l"/>
                <a:tab pos="1833563" algn="l"/>
              </a:tabLst>
              <a:defRPr sz="3200">
                <a:solidFill>
                  <a:schemeClr val="tx1"/>
                </a:solidFill>
                <a:latin typeface="Arial" panose="020B0604020202020204" pitchFamily="34" charset="0"/>
                <a:ea typeface="宋体" panose="02010600030101010101" pitchFamily="2" charset="-122"/>
              </a:defRPr>
            </a:lvl3pPr>
            <a:lvl4pPr marL="1600200" indent="-228600">
              <a:tabLst>
                <a:tab pos="682625" algn="l"/>
                <a:tab pos="1833563" algn="l"/>
              </a:tabLst>
              <a:defRPr sz="3200">
                <a:solidFill>
                  <a:schemeClr val="tx1"/>
                </a:solidFill>
                <a:latin typeface="Arial" panose="020B0604020202020204" pitchFamily="34" charset="0"/>
                <a:ea typeface="宋体" panose="02010600030101010101" pitchFamily="2" charset="-122"/>
              </a:defRPr>
            </a:lvl4pPr>
            <a:lvl5pPr marL="2057400" indent="-228600">
              <a:tabLst>
                <a:tab pos="682625" algn="l"/>
                <a:tab pos="1833563" algn="l"/>
              </a:tabLst>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682625" algn="l"/>
                <a:tab pos="1833563" algn="l"/>
              </a:tabLs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682625" algn="l"/>
                <a:tab pos="1833563" algn="l"/>
              </a:tabLs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682625" algn="l"/>
                <a:tab pos="1833563" algn="l"/>
              </a:tabLs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682625" algn="l"/>
                <a:tab pos="1833563" algn="l"/>
              </a:tabLst>
              <a:defRPr sz="3200">
                <a:solidFill>
                  <a:schemeClr val="tx1"/>
                </a:solidFill>
                <a:latin typeface="Arial" panose="020B0604020202020204" pitchFamily="34" charset="0"/>
                <a:ea typeface="宋体" panose="02010600030101010101" pitchFamily="2" charset="-122"/>
              </a:defRPr>
            </a:lvl9pPr>
          </a:lstStyle>
          <a:p>
            <a:pPr indent="628650" defTabSz="1014227" eaLnBrk="1" hangingPunct="1">
              <a:lnSpc>
                <a:spcPts val="2600"/>
              </a:lnSpc>
              <a:tabLst>
                <a:tab pos="1200150" algn="l"/>
                <a:tab pos="2457450" algn="l"/>
              </a:tabLst>
            </a:pPr>
            <a:endParaRPr lang="en-US" altLang="zh-CN" sz="2000" b="1">
              <a:solidFill>
                <a:srgbClr val="000000"/>
              </a:solidFill>
              <a:latin typeface="Courier New" pitchFamily="49" charset="0"/>
            </a:endParaRPr>
          </a:p>
          <a:p>
            <a:pPr indent="628650" defTabSz="1014227" eaLnBrk="1" hangingPunct="1">
              <a:lnSpc>
                <a:spcPts val="2600"/>
              </a:lnSpc>
              <a:tabLst>
                <a:tab pos="1200150" algn="l"/>
                <a:tab pos="2457450" algn="l"/>
              </a:tabLst>
            </a:pPr>
            <a:endParaRPr lang="en-US" altLang="zh-CN" sz="2000" b="1">
              <a:solidFill>
                <a:srgbClr val="000000"/>
              </a:solidFill>
              <a:latin typeface="Courier New" pitchFamily="49" charset="0"/>
            </a:endParaRPr>
          </a:p>
          <a:p>
            <a:pPr indent="628650" defTabSz="1014227" eaLnBrk="1" hangingPunct="1">
              <a:lnSpc>
                <a:spcPts val="2600"/>
              </a:lnSpc>
              <a:tabLst>
                <a:tab pos="1200150" algn="l"/>
                <a:tab pos="2457450" algn="l"/>
              </a:tabLst>
            </a:pPr>
            <a:endParaRPr lang="en-US" altLang="zh-CN" sz="2000" b="1">
              <a:solidFill>
                <a:srgbClr val="000000"/>
              </a:solidFill>
              <a:latin typeface="Courier New" pitchFamily="49" charset="0"/>
            </a:endParaRPr>
          </a:p>
        </p:txBody>
      </p:sp>
      <p:sp>
        <p:nvSpPr>
          <p:cNvPr id="975877" name="Rectangle 5"/>
          <p:cNvSpPr>
            <a:spLocks noChangeArrowheads="1"/>
          </p:cNvSpPr>
          <p:nvPr/>
        </p:nvSpPr>
        <p:spPr bwMode="ltGray">
          <a:xfrm>
            <a:off x="3915845" y="1782461"/>
            <a:ext cx="3478389" cy="317188"/>
          </a:xfrm>
          <a:prstGeom prst="rect">
            <a:avLst/>
          </a:prstGeom>
          <a:solidFill>
            <a:srgbClr val="FF5050">
              <a:alpha val="50195"/>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endParaRPr lang="zh-CN" altLang="en-US" sz="3556"/>
          </a:p>
        </p:txBody>
      </p:sp>
      <p:sp>
        <p:nvSpPr>
          <p:cNvPr id="246790" name="Rectangle 6"/>
          <p:cNvSpPr>
            <a:spLocks noChangeArrowheads="1"/>
          </p:cNvSpPr>
          <p:nvPr/>
        </p:nvSpPr>
        <p:spPr bwMode="blackWhite">
          <a:xfrm>
            <a:off x="803306" y="1705372"/>
            <a:ext cx="7993944" cy="13811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2306" tIns="51153" rIns="102306" bIns="51153" anchor="ctr"/>
          <a:lstStyle>
            <a:lvl1pPr>
              <a:tabLst>
                <a:tab pos="682625" algn="l"/>
                <a:tab pos="1833563" algn="l"/>
              </a:tabLst>
              <a:defRPr sz="3200">
                <a:solidFill>
                  <a:schemeClr val="tx1"/>
                </a:solidFill>
                <a:latin typeface="Arial" panose="020B0604020202020204" pitchFamily="34" charset="0"/>
                <a:ea typeface="宋体" panose="02010600030101010101" pitchFamily="2" charset="-122"/>
              </a:defRPr>
            </a:lvl1pPr>
            <a:lvl2pPr marL="742950" indent="-285750">
              <a:tabLst>
                <a:tab pos="682625" algn="l"/>
                <a:tab pos="1833563" algn="l"/>
              </a:tabLst>
              <a:defRPr sz="3200">
                <a:solidFill>
                  <a:schemeClr val="tx1"/>
                </a:solidFill>
                <a:latin typeface="Arial" panose="020B0604020202020204" pitchFamily="34" charset="0"/>
                <a:ea typeface="宋体" panose="02010600030101010101" pitchFamily="2" charset="-122"/>
              </a:defRPr>
            </a:lvl2pPr>
            <a:lvl3pPr marL="1143000" indent="-228600">
              <a:tabLst>
                <a:tab pos="682625" algn="l"/>
                <a:tab pos="1833563" algn="l"/>
              </a:tabLst>
              <a:defRPr sz="3200">
                <a:solidFill>
                  <a:schemeClr val="tx1"/>
                </a:solidFill>
                <a:latin typeface="Arial" panose="020B0604020202020204" pitchFamily="34" charset="0"/>
                <a:ea typeface="宋体" panose="02010600030101010101" pitchFamily="2" charset="-122"/>
              </a:defRPr>
            </a:lvl3pPr>
            <a:lvl4pPr marL="1600200" indent="-228600">
              <a:tabLst>
                <a:tab pos="682625" algn="l"/>
                <a:tab pos="1833563" algn="l"/>
              </a:tabLst>
              <a:defRPr sz="3200">
                <a:solidFill>
                  <a:schemeClr val="tx1"/>
                </a:solidFill>
                <a:latin typeface="Arial" panose="020B0604020202020204" pitchFamily="34" charset="0"/>
                <a:ea typeface="宋体" panose="02010600030101010101" pitchFamily="2" charset="-122"/>
              </a:defRPr>
            </a:lvl4pPr>
            <a:lvl5pPr marL="2057400" indent="-228600">
              <a:tabLst>
                <a:tab pos="682625" algn="l"/>
                <a:tab pos="1833563" algn="l"/>
              </a:tabLst>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682625" algn="l"/>
                <a:tab pos="1833563" algn="l"/>
              </a:tabLs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682625" algn="l"/>
                <a:tab pos="1833563" algn="l"/>
              </a:tabLs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682625" algn="l"/>
                <a:tab pos="1833563" algn="l"/>
              </a:tabLs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682625" algn="l"/>
                <a:tab pos="1833563" algn="l"/>
              </a:tabLst>
              <a:defRPr sz="3200">
                <a:solidFill>
                  <a:schemeClr val="tx1"/>
                </a:solidFill>
                <a:latin typeface="Arial" panose="020B0604020202020204" pitchFamily="34" charset="0"/>
                <a:ea typeface="宋体" panose="02010600030101010101" pitchFamily="2" charset="-122"/>
              </a:defRPr>
            </a:lvl9pPr>
          </a:lstStyle>
          <a:p>
            <a:pPr indent="269875"/>
            <a:r>
              <a:rPr lang="en-US" altLang="zh-CN" sz="2000" b="1" dirty="0">
                <a:solidFill>
                  <a:srgbClr val="000000"/>
                </a:solidFill>
                <a:latin typeface="Courier New" panose="02070309020205020404" pitchFamily="49" charset="0"/>
              </a:rPr>
              <a:t>SELECT	</a:t>
            </a:r>
            <a:r>
              <a:rPr lang="en-US" altLang="zh-CN" sz="2000" b="1" i="1" dirty="0">
                <a:solidFill>
                  <a:srgbClr val="000000"/>
                </a:solidFill>
                <a:latin typeface="Courier New" panose="02070309020205020404" pitchFamily="49" charset="0"/>
              </a:rPr>
              <a:t>column</a:t>
            </a:r>
            <a:r>
              <a:rPr lang="en-US" altLang="zh-CN" sz="2000" b="1" dirty="0">
                <a:solidFill>
                  <a:srgbClr val="000000"/>
                </a:solidFill>
                <a:latin typeface="Courier New" panose="02070309020205020404" pitchFamily="49" charset="0"/>
              </a:rPr>
              <a:t>, </a:t>
            </a:r>
            <a:r>
              <a:rPr lang="en-US" altLang="zh-CN" sz="2000" b="1" i="1" dirty="0" err="1">
                <a:solidFill>
                  <a:srgbClr val="000000"/>
                </a:solidFill>
                <a:latin typeface="Courier New" panose="02070309020205020404" pitchFamily="49" charset="0"/>
              </a:rPr>
              <a:t>group_function</a:t>
            </a:r>
            <a:r>
              <a:rPr lang="en-US" altLang="zh-CN" sz="2000" b="1" i="1" dirty="0">
                <a:solidFill>
                  <a:srgbClr val="000000"/>
                </a:solidFill>
                <a:latin typeface="Courier New" panose="02070309020205020404" pitchFamily="49" charset="0"/>
              </a:rPr>
              <a:t>(column)</a:t>
            </a:r>
            <a:endParaRPr lang="en-US" altLang="zh-CN" sz="2000" b="1" dirty="0">
              <a:solidFill>
                <a:srgbClr val="000000"/>
              </a:solidFill>
              <a:latin typeface="Courier New" panose="02070309020205020404" pitchFamily="49" charset="0"/>
            </a:endParaRPr>
          </a:p>
          <a:p>
            <a:pPr indent="269875"/>
            <a:r>
              <a:rPr lang="en-US" altLang="zh-CN" sz="2000" b="1" dirty="0">
                <a:solidFill>
                  <a:srgbClr val="000000"/>
                </a:solidFill>
                <a:latin typeface="Courier New" panose="02070309020205020404" pitchFamily="49" charset="0"/>
              </a:rPr>
              <a:t>FROM		</a:t>
            </a:r>
            <a:r>
              <a:rPr lang="en-US" altLang="zh-CN" sz="2000" b="1" i="1" dirty="0">
                <a:solidFill>
                  <a:srgbClr val="000000"/>
                </a:solidFill>
                <a:latin typeface="Courier New" panose="02070309020205020404" pitchFamily="49" charset="0"/>
              </a:rPr>
              <a:t>table</a:t>
            </a:r>
            <a:endParaRPr lang="en-US" altLang="zh-CN" sz="2000" b="1" dirty="0">
              <a:solidFill>
                <a:srgbClr val="000000"/>
              </a:solidFill>
              <a:latin typeface="Courier New" panose="02070309020205020404" pitchFamily="49" charset="0"/>
            </a:endParaRPr>
          </a:p>
          <a:p>
            <a:pPr indent="269875"/>
            <a:r>
              <a:rPr lang="en-US" altLang="zh-CN" sz="2000" b="1" dirty="0">
                <a:solidFill>
                  <a:srgbClr val="000000"/>
                </a:solidFill>
                <a:latin typeface="Courier New" panose="02070309020205020404" pitchFamily="49" charset="0"/>
              </a:rPr>
              <a:t>[WHERE	</a:t>
            </a:r>
            <a:r>
              <a:rPr lang="en-US" altLang="zh-CN" sz="2000" b="1" i="1" dirty="0">
                <a:solidFill>
                  <a:srgbClr val="000000"/>
                </a:solidFill>
                <a:latin typeface="Courier New" panose="02070309020205020404" pitchFamily="49" charset="0"/>
              </a:rPr>
              <a:t>condition</a:t>
            </a:r>
            <a:r>
              <a:rPr lang="en-US" altLang="zh-CN" sz="2000" b="1" dirty="0">
                <a:solidFill>
                  <a:srgbClr val="000000"/>
                </a:solidFill>
                <a:latin typeface="Courier New" panose="02070309020205020404" pitchFamily="49" charset="0"/>
              </a:rPr>
              <a:t>]</a:t>
            </a:r>
          </a:p>
          <a:p>
            <a:pPr indent="269875"/>
            <a:r>
              <a:rPr lang="en-US" altLang="zh-CN" sz="2000" b="1" dirty="0">
                <a:solidFill>
                  <a:srgbClr val="000000"/>
                </a:solidFill>
                <a:latin typeface="Courier New" panose="02070309020205020404" pitchFamily="49" charset="0"/>
              </a:rPr>
              <a:t>[ORDER BY	</a:t>
            </a:r>
            <a:r>
              <a:rPr lang="en-US" altLang="zh-CN" sz="2000" b="1" i="1" dirty="0">
                <a:solidFill>
                  <a:srgbClr val="000000"/>
                </a:solidFill>
                <a:latin typeface="Courier New" panose="02070309020205020404" pitchFamily="49" charset="0"/>
              </a:rPr>
              <a:t>column</a:t>
            </a:r>
            <a:r>
              <a:rPr lang="en-US" altLang="zh-CN" sz="2000" b="1" dirty="0">
                <a:solidFill>
                  <a:srgbClr val="000000"/>
                </a:solidFill>
                <a:latin typeface="Courier New" panose="02070309020205020404" pitchFamily="49" charset="0"/>
              </a:rPr>
              <a:t>]</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975877"/>
                                        </p:tgtEl>
                                        <p:attrNameLst>
                                          <p:attrName>style.visibility</p:attrName>
                                        </p:attrNameLst>
                                      </p:cBhvr>
                                      <p:to>
                                        <p:strVal val="visible"/>
                                      </p:to>
                                    </p:set>
                                    <p:animEffect transition="in" filter="wipe(up)">
                                      <p:cBhvr>
                                        <p:cTn id="7" dur="500"/>
                                        <p:tgtEl>
                                          <p:spTgt spid="9758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5877" grpId="0" animBg="1"/>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834" name="Rectangle 2"/>
          <p:cNvSpPr>
            <a:spLocks noChangeArrowheads="1"/>
          </p:cNvSpPr>
          <p:nvPr/>
        </p:nvSpPr>
        <p:spPr bwMode="blackWhite">
          <a:xfrm>
            <a:off x="831528" y="3217540"/>
            <a:ext cx="8073319" cy="1026635"/>
          </a:xfrm>
          <a:prstGeom prst="rect">
            <a:avLst/>
          </a:prstGeom>
          <a:solidFill>
            <a:schemeClr val="bg1"/>
          </a:solidFill>
          <a:ln w="9525">
            <a:noFill/>
            <a:miter lim="800000"/>
            <a:headEnd/>
            <a:tailEnd/>
          </a:ln>
          <a:effectLst>
            <a:outerShdw blurRad="508000" dist="127000" dir="42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tabLst>
                <a:tab pos="1828800" algn="l"/>
                <a:tab pos="3086100" algn="l"/>
                <a:tab pos="4229100" algn="l"/>
              </a:tabLst>
              <a:defRPr sz="3200">
                <a:solidFill>
                  <a:schemeClr val="tx1"/>
                </a:solidFill>
                <a:latin typeface="Arial" panose="020B0604020202020204" pitchFamily="34" charset="0"/>
                <a:ea typeface="宋体" panose="02010600030101010101" pitchFamily="2" charset="-122"/>
              </a:defRPr>
            </a:lvl1pPr>
            <a:lvl2pPr marL="742950" indent="-285750">
              <a:tabLst>
                <a:tab pos="1828800" algn="l"/>
                <a:tab pos="3086100" algn="l"/>
                <a:tab pos="4229100" algn="l"/>
              </a:tabLst>
              <a:defRPr sz="3200">
                <a:solidFill>
                  <a:schemeClr val="tx1"/>
                </a:solidFill>
                <a:latin typeface="Arial" panose="020B0604020202020204" pitchFamily="34" charset="0"/>
                <a:ea typeface="宋体" panose="02010600030101010101" pitchFamily="2" charset="-122"/>
              </a:defRPr>
            </a:lvl2pPr>
            <a:lvl3pPr marL="1143000" indent="-228600">
              <a:tabLst>
                <a:tab pos="1828800" algn="l"/>
                <a:tab pos="3086100" algn="l"/>
                <a:tab pos="4229100" algn="l"/>
              </a:tabLst>
              <a:defRPr sz="3200">
                <a:solidFill>
                  <a:schemeClr val="tx1"/>
                </a:solidFill>
                <a:latin typeface="Arial" panose="020B0604020202020204" pitchFamily="34" charset="0"/>
                <a:ea typeface="宋体" panose="02010600030101010101" pitchFamily="2" charset="-122"/>
              </a:defRPr>
            </a:lvl3pPr>
            <a:lvl4pPr marL="1600200" indent="-228600">
              <a:tabLst>
                <a:tab pos="1828800" algn="l"/>
                <a:tab pos="3086100" algn="l"/>
                <a:tab pos="4229100" algn="l"/>
              </a:tabLst>
              <a:defRPr sz="3200">
                <a:solidFill>
                  <a:schemeClr val="tx1"/>
                </a:solidFill>
                <a:latin typeface="Arial" panose="020B0604020202020204" pitchFamily="34" charset="0"/>
                <a:ea typeface="宋体" panose="02010600030101010101" pitchFamily="2" charset="-122"/>
              </a:defRPr>
            </a:lvl4pPr>
            <a:lvl5pPr marL="2057400" indent="-228600">
              <a:tabLst>
                <a:tab pos="1828800" algn="l"/>
                <a:tab pos="3086100" algn="l"/>
                <a:tab pos="4229100" algn="l"/>
              </a:tabLst>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1828800" algn="l"/>
                <a:tab pos="3086100" algn="l"/>
                <a:tab pos="4229100" algn="l"/>
              </a:tabLs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1828800" algn="l"/>
                <a:tab pos="3086100" algn="l"/>
                <a:tab pos="4229100" algn="l"/>
              </a:tabLs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1828800" algn="l"/>
                <a:tab pos="3086100" algn="l"/>
                <a:tab pos="4229100" algn="l"/>
              </a:tabLs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1828800" algn="l"/>
                <a:tab pos="3086100" algn="l"/>
                <a:tab pos="4229100" algn="l"/>
              </a:tabLst>
              <a:defRPr sz="3200">
                <a:solidFill>
                  <a:schemeClr val="tx1"/>
                </a:solidFill>
                <a:latin typeface="Arial" panose="020B0604020202020204" pitchFamily="34" charset="0"/>
                <a:ea typeface="宋体" panose="02010600030101010101" pitchFamily="2" charset="-122"/>
              </a:defRPr>
            </a:lvl9pPr>
          </a:lstStyle>
          <a:p>
            <a:pPr indent="628650" defTabSz="1014227" eaLnBrk="1" hangingPunct="1">
              <a:lnSpc>
                <a:spcPts val="2600"/>
              </a:lnSpc>
              <a:tabLst>
                <a:tab pos="1200150" algn="l"/>
                <a:tab pos="2457450" algn="l"/>
              </a:tabLst>
            </a:pPr>
            <a:endParaRPr lang="en-US" altLang="zh-CN" sz="2000" b="1">
              <a:solidFill>
                <a:srgbClr val="000000"/>
              </a:solidFill>
              <a:latin typeface="Courier New" pitchFamily="49" charset="0"/>
            </a:endParaRPr>
          </a:p>
          <a:p>
            <a:pPr indent="628650" defTabSz="1014227" eaLnBrk="1" hangingPunct="1">
              <a:lnSpc>
                <a:spcPts val="2600"/>
              </a:lnSpc>
              <a:tabLst>
                <a:tab pos="1200150" algn="l"/>
                <a:tab pos="2457450" algn="l"/>
              </a:tabLst>
            </a:pPr>
            <a:endParaRPr lang="en-US" altLang="zh-CN" sz="2000" b="1">
              <a:solidFill>
                <a:srgbClr val="000000"/>
              </a:solidFill>
              <a:latin typeface="Courier New" pitchFamily="49" charset="0"/>
            </a:endParaRPr>
          </a:p>
          <a:p>
            <a:pPr indent="628650" defTabSz="1014227" eaLnBrk="1" hangingPunct="1">
              <a:lnSpc>
                <a:spcPts val="2600"/>
              </a:lnSpc>
              <a:tabLst>
                <a:tab pos="1200150" algn="l"/>
                <a:tab pos="2457450" algn="l"/>
              </a:tabLst>
            </a:pPr>
            <a:endParaRPr lang="en-US" altLang="zh-CN" sz="2000" b="1">
              <a:solidFill>
                <a:srgbClr val="000000"/>
              </a:solidFill>
              <a:latin typeface="Courier New" pitchFamily="49" charset="0"/>
            </a:endParaRPr>
          </a:p>
        </p:txBody>
      </p:sp>
      <p:sp>
        <p:nvSpPr>
          <p:cNvPr id="248842" name="Rectangle 17"/>
          <p:cNvSpPr>
            <a:spLocks noChangeArrowheads="1"/>
          </p:cNvSpPr>
          <p:nvPr/>
        </p:nvSpPr>
        <p:spPr bwMode="blackWhite">
          <a:xfrm>
            <a:off x="903536" y="3201666"/>
            <a:ext cx="7604626" cy="10266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2306" tIns="51153" rIns="102306" bIns="51153">
            <a:spAutoFit/>
          </a:bodyPr>
          <a:lstStyle>
            <a:lvl1pPr>
              <a:tabLst>
                <a:tab pos="1828800" algn="l"/>
                <a:tab pos="3086100" algn="l"/>
                <a:tab pos="4229100" algn="l"/>
              </a:tabLst>
              <a:defRPr sz="3200">
                <a:solidFill>
                  <a:schemeClr val="tx1"/>
                </a:solidFill>
                <a:latin typeface="Arial" panose="020B0604020202020204" pitchFamily="34" charset="0"/>
                <a:ea typeface="宋体" panose="02010600030101010101" pitchFamily="2" charset="-122"/>
              </a:defRPr>
            </a:lvl1pPr>
            <a:lvl2pPr marL="742950" indent="-285750">
              <a:tabLst>
                <a:tab pos="1828800" algn="l"/>
                <a:tab pos="3086100" algn="l"/>
                <a:tab pos="4229100" algn="l"/>
              </a:tabLst>
              <a:defRPr sz="3200">
                <a:solidFill>
                  <a:schemeClr val="tx1"/>
                </a:solidFill>
                <a:latin typeface="Arial" panose="020B0604020202020204" pitchFamily="34" charset="0"/>
                <a:ea typeface="宋体" panose="02010600030101010101" pitchFamily="2" charset="-122"/>
              </a:defRPr>
            </a:lvl2pPr>
            <a:lvl3pPr marL="1143000" indent="-228600">
              <a:tabLst>
                <a:tab pos="1828800" algn="l"/>
                <a:tab pos="3086100" algn="l"/>
                <a:tab pos="4229100" algn="l"/>
              </a:tabLst>
              <a:defRPr sz="3200">
                <a:solidFill>
                  <a:schemeClr val="tx1"/>
                </a:solidFill>
                <a:latin typeface="Arial" panose="020B0604020202020204" pitchFamily="34" charset="0"/>
                <a:ea typeface="宋体" panose="02010600030101010101" pitchFamily="2" charset="-122"/>
              </a:defRPr>
            </a:lvl3pPr>
            <a:lvl4pPr marL="1600200" indent="-228600">
              <a:tabLst>
                <a:tab pos="1828800" algn="l"/>
                <a:tab pos="3086100" algn="l"/>
                <a:tab pos="4229100" algn="l"/>
              </a:tabLst>
              <a:defRPr sz="3200">
                <a:solidFill>
                  <a:schemeClr val="tx1"/>
                </a:solidFill>
                <a:latin typeface="Arial" panose="020B0604020202020204" pitchFamily="34" charset="0"/>
                <a:ea typeface="宋体" panose="02010600030101010101" pitchFamily="2" charset="-122"/>
              </a:defRPr>
            </a:lvl4pPr>
            <a:lvl5pPr marL="2057400" indent="-228600">
              <a:tabLst>
                <a:tab pos="1828800" algn="l"/>
                <a:tab pos="3086100" algn="l"/>
                <a:tab pos="4229100" algn="l"/>
              </a:tabLst>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1828800" algn="l"/>
                <a:tab pos="3086100" algn="l"/>
                <a:tab pos="4229100" algn="l"/>
              </a:tabLs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1828800" algn="l"/>
                <a:tab pos="3086100" algn="l"/>
                <a:tab pos="4229100" algn="l"/>
              </a:tabLs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1828800" algn="l"/>
                <a:tab pos="3086100" algn="l"/>
                <a:tab pos="4229100" algn="l"/>
              </a:tabLs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1828800" algn="l"/>
                <a:tab pos="3086100" algn="l"/>
                <a:tab pos="4229100" algn="l"/>
              </a:tabLst>
              <a:defRPr sz="3200">
                <a:solidFill>
                  <a:schemeClr val="tx1"/>
                </a:solidFill>
                <a:latin typeface="Arial" panose="020B0604020202020204" pitchFamily="34" charset="0"/>
                <a:ea typeface="宋体" panose="02010600030101010101" pitchFamily="2" charset="-122"/>
              </a:defRPr>
            </a:lvl9pPr>
          </a:lstStyle>
          <a:p>
            <a:pPr indent="628650"/>
            <a:r>
              <a:rPr lang="en-US" altLang="zh-CN" sz="2000" b="1" dirty="0">
                <a:solidFill>
                  <a:srgbClr val="000000"/>
                </a:solidFill>
                <a:latin typeface="Courier New" panose="02070309020205020404" pitchFamily="49" charset="0"/>
              </a:rPr>
              <a:t>AVG(SAL)  MAX(SAL)  MIN(SAL)  SUM(SAL)</a:t>
            </a:r>
          </a:p>
          <a:p>
            <a:pPr indent="628650"/>
            <a:r>
              <a:rPr lang="en-US" altLang="zh-CN" sz="2000" b="1" dirty="0">
                <a:solidFill>
                  <a:srgbClr val="000000"/>
                </a:solidFill>
                <a:latin typeface="Courier New" panose="02070309020205020404" pitchFamily="49" charset="0"/>
              </a:rPr>
              <a:t>-------- --------- --------- ---------</a:t>
            </a:r>
          </a:p>
          <a:p>
            <a:pPr indent="628650"/>
            <a:r>
              <a:rPr lang="en-US" altLang="zh-CN" sz="2000" b="1" dirty="0">
                <a:solidFill>
                  <a:srgbClr val="000000"/>
                </a:solidFill>
                <a:latin typeface="Courier New" panose="02070309020205020404" pitchFamily="49" charset="0"/>
              </a:rPr>
              <a:t>    1400      1600      1250      5600</a:t>
            </a:r>
          </a:p>
        </p:txBody>
      </p:sp>
      <p:sp>
        <p:nvSpPr>
          <p:cNvPr id="248835" name="Rectangle 3"/>
          <p:cNvSpPr>
            <a:spLocks noChangeArrowheads="1"/>
          </p:cNvSpPr>
          <p:nvPr/>
        </p:nvSpPr>
        <p:spPr bwMode="blackWhite">
          <a:xfrm>
            <a:off x="845639" y="1439540"/>
            <a:ext cx="8045097" cy="1386417"/>
          </a:xfrm>
          <a:prstGeom prst="rect">
            <a:avLst/>
          </a:prstGeom>
          <a:solidFill>
            <a:schemeClr val="bg1"/>
          </a:solidFill>
          <a:ln w="9525">
            <a:noFill/>
            <a:miter lim="800000"/>
            <a:headEnd/>
            <a:tailEnd/>
          </a:ln>
          <a:effectLst>
            <a:outerShdw blurRad="508000" dist="127000" dir="42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tabLst>
                <a:tab pos="682625" algn="l"/>
                <a:tab pos="1833563" algn="l"/>
              </a:tabLst>
              <a:defRPr sz="3200">
                <a:solidFill>
                  <a:schemeClr val="tx1"/>
                </a:solidFill>
                <a:latin typeface="Arial" panose="020B0604020202020204" pitchFamily="34" charset="0"/>
                <a:ea typeface="宋体" panose="02010600030101010101" pitchFamily="2" charset="-122"/>
              </a:defRPr>
            </a:lvl1pPr>
            <a:lvl2pPr marL="742950" indent="-285750">
              <a:tabLst>
                <a:tab pos="682625" algn="l"/>
                <a:tab pos="1833563" algn="l"/>
              </a:tabLst>
              <a:defRPr sz="3200">
                <a:solidFill>
                  <a:schemeClr val="tx1"/>
                </a:solidFill>
                <a:latin typeface="Arial" panose="020B0604020202020204" pitchFamily="34" charset="0"/>
                <a:ea typeface="宋体" panose="02010600030101010101" pitchFamily="2" charset="-122"/>
              </a:defRPr>
            </a:lvl2pPr>
            <a:lvl3pPr marL="1143000" indent="-228600">
              <a:tabLst>
                <a:tab pos="682625" algn="l"/>
                <a:tab pos="1833563" algn="l"/>
              </a:tabLst>
              <a:defRPr sz="3200">
                <a:solidFill>
                  <a:schemeClr val="tx1"/>
                </a:solidFill>
                <a:latin typeface="Arial" panose="020B0604020202020204" pitchFamily="34" charset="0"/>
                <a:ea typeface="宋体" panose="02010600030101010101" pitchFamily="2" charset="-122"/>
              </a:defRPr>
            </a:lvl3pPr>
            <a:lvl4pPr marL="1600200" indent="-228600">
              <a:tabLst>
                <a:tab pos="682625" algn="l"/>
                <a:tab pos="1833563" algn="l"/>
              </a:tabLst>
              <a:defRPr sz="3200">
                <a:solidFill>
                  <a:schemeClr val="tx1"/>
                </a:solidFill>
                <a:latin typeface="Arial" panose="020B0604020202020204" pitchFamily="34" charset="0"/>
                <a:ea typeface="宋体" panose="02010600030101010101" pitchFamily="2" charset="-122"/>
              </a:defRPr>
            </a:lvl4pPr>
            <a:lvl5pPr marL="2057400" indent="-228600">
              <a:tabLst>
                <a:tab pos="682625" algn="l"/>
                <a:tab pos="1833563" algn="l"/>
              </a:tabLst>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682625" algn="l"/>
                <a:tab pos="1833563" algn="l"/>
              </a:tabLs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682625" algn="l"/>
                <a:tab pos="1833563" algn="l"/>
              </a:tabLs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682625" algn="l"/>
                <a:tab pos="1833563" algn="l"/>
              </a:tabLs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682625" algn="l"/>
                <a:tab pos="1833563" algn="l"/>
              </a:tabLst>
              <a:defRPr sz="3200">
                <a:solidFill>
                  <a:schemeClr val="tx1"/>
                </a:solidFill>
                <a:latin typeface="Arial" panose="020B0604020202020204" pitchFamily="34" charset="0"/>
                <a:ea typeface="宋体" panose="02010600030101010101" pitchFamily="2" charset="-122"/>
              </a:defRPr>
            </a:lvl9pPr>
          </a:lstStyle>
          <a:p>
            <a:pPr indent="628650" defTabSz="1014227" eaLnBrk="1" hangingPunct="1">
              <a:lnSpc>
                <a:spcPts val="2600"/>
              </a:lnSpc>
              <a:tabLst>
                <a:tab pos="1200150" algn="l"/>
                <a:tab pos="2457450" algn="l"/>
              </a:tabLst>
            </a:pPr>
            <a:endParaRPr lang="en-US" altLang="zh-CN" sz="2000" b="1">
              <a:solidFill>
                <a:srgbClr val="000000"/>
              </a:solidFill>
              <a:latin typeface="Courier New" pitchFamily="49" charset="0"/>
            </a:endParaRPr>
          </a:p>
          <a:p>
            <a:pPr indent="628650" defTabSz="1014227" eaLnBrk="1" hangingPunct="1">
              <a:lnSpc>
                <a:spcPts val="2600"/>
              </a:lnSpc>
              <a:tabLst>
                <a:tab pos="1200150" algn="l"/>
                <a:tab pos="2457450" algn="l"/>
              </a:tabLst>
            </a:pPr>
            <a:endParaRPr lang="en-US" altLang="zh-CN" sz="2000" b="1">
              <a:solidFill>
                <a:srgbClr val="000000"/>
              </a:solidFill>
              <a:latin typeface="Courier New" pitchFamily="49" charset="0"/>
            </a:endParaRPr>
          </a:p>
        </p:txBody>
      </p:sp>
      <p:sp>
        <p:nvSpPr>
          <p:cNvPr id="248843" name="Rectangle 19"/>
          <p:cNvSpPr>
            <a:spLocks noChangeArrowheads="1"/>
          </p:cNvSpPr>
          <p:nvPr/>
        </p:nvSpPr>
        <p:spPr bwMode="blackWhite">
          <a:xfrm>
            <a:off x="845639" y="1580652"/>
            <a:ext cx="8073319" cy="11253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2306" tIns="51153" rIns="102306" bIns="51153" anchor="ctr"/>
          <a:lstStyle>
            <a:lvl1pPr>
              <a:tabLst>
                <a:tab pos="682625" algn="l"/>
                <a:tab pos="1833563" algn="l"/>
              </a:tabLst>
              <a:defRPr sz="3200">
                <a:solidFill>
                  <a:schemeClr val="tx1"/>
                </a:solidFill>
                <a:latin typeface="Arial" panose="020B0604020202020204" pitchFamily="34" charset="0"/>
                <a:ea typeface="宋体" panose="02010600030101010101" pitchFamily="2" charset="-122"/>
              </a:defRPr>
            </a:lvl1pPr>
            <a:lvl2pPr marL="742950" indent="-285750">
              <a:tabLst>
                <a:tab pos="682625" algn="l"/>
                <a:tab pos="1833563" algn="l"/>
              </a:tabLst>
              <a:defRPr sz="3200">
                <a:solidFill>
                  <a:schemeClr val="tx1"/>
                </a:solidFill>
                <a:latin typeface="Arial" panose="020B0604020202020204" pitchFamily="34" charset="0"/>
                <a:ea typeface="宋体" panose="02010600030101010101" pitchFamily="2" charset="-122"/>
              </a:defRPr>
            </a:lvl2pPr>
            <a:lvl3pPr marL="1143000" indent="-228600">
              <a:tabLst>
                <a:tab pos="682625" algn="l"/>
                <a:tab pos="1833563" algn="l"/>
              </a:tabLst>
              <a:defRPr sz="3200">
                <a:solidFill>
                  <a:schemeClr val="tx1"/>
                </a:solidFill>
                <a:latin typeface="Arial" panose="020B0604020202020204" pitchFamily="34" charset="0"/>
                <a:ea typeface="宋体" panose="02010600030101010101" pitchFamily="2" charset="-122"/>
              </a:defRPr>
            </a:lvl3pPr>
            <a:lvl4pPr marL="1600200" indent="-228600">
              <a:tabLst>
                <a:tab pos="682625" algn="l"/>
                <a:tab pos="1833563" algn="l"/>
              </a:tabLst>
              <a:defRPr sz="3200">
                <a:solidFill>
                  <a:schemeClr val="tx1"/>
                </a:solidFill>
                <a:latin typeface="Arial" panose="020B0604020202020204" pitchFamily="34" charset="0"/>
                <a:ea typeface="宋体" panose="02010600030101010101" pitchFamily="2" charset="-122"/>
              </a:defRPr>
            </a:lvl4pPr>
            <a:lvl5pPr marL="2057400" indent="-228600">
              <a:tabLst>
                <a:tab pos="682625" algn="l"/>
                <a:tab pos="1833563" algn="l"/>
              </a:tabLst>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682625" algn="l"/>
                <a:tab pos="1833563" algn="l"/>
              </a:tabLs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682625" algn="l"/>
                <a:tab pos="1833563" algn="l"/>
              </a:tabLs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682625" algn="l"/>
                <a:tab pos="1833563" algn="l"/>
              </a:tabLs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682625" algn="l"/>
                <a:tab pos="1833563" algn="l"/>
              </a:tabLst>
              <a:defRPr sz="3200">
                <a:solidFill>
                  <a:schemeClr val="tx1"/>
                </a:solidFill>
                <a:latin typeface="Arial" panose="020B0604020202020204" pitchFamily="34" charset="0"/>
                <a:ea typeface="宋体" panose="02010600030101010101" pitchFamily="2" charset="-122"/>
              </a:defRPr>
            </a:lvl9pPr>
          </a:lstStyle>
          <a:p>
            <a:r>
              <a:rPr lang="en-US" altLang="zh-CN" sz="2000" b="1" dirty="0">
                <a:solidFill>
                  <a:srgbClr val="000000"/>
                </a:solidFill>
                <a:latin typeface="Courier New" panose="02070309020205020404" pitchFamily="49" charset="0"/>
              </a:rPr>
              <a:t>     SELECT	AVG(</a:t>
            </a:r>
            <a:r>
              <a:rPr lang="en-US" altLang="zh-CN" sz="2000" b="1" dirty="0" err="1">
                <a:solidFill>
                  <a:srgbClr val="000000"/>
                </a:solidFill>
                <a:latin typeface="Courier New" panose="02070309020205020404" pitchFamily="49" charset="0"/>
              </a:rPr>
              <a:t>sal</a:t>
            </a:r>
            <a:r>
              <a:rPr lang="en-US" altLang="zh-CN" sz="2000" b="1" dirty="0">
                <a:solidFill>
                  <a:srgbClr val="000000"/>
                </a:solidFill>
                <a:latin typeface="Courier New" panose="02070309020205020404" pitchFamily="49" charset="0"/>
              </a:rPr>
              <a:t>), MAX(</a:t>
            </a:r>
            <a:r>
              <a:rPr lang="en-US" altLang="zh-CN" sz="2000" b="1" dirty="0" err="1">
                <a:solidFill>
                  <a:srgbClr val="000000"/>
                </a:solidFill>
                <a:latin typeface="Courier New" panose="02070309020205020404" pitchFamily="49" charset="0"/>
              </a:rPr>
              <a:t>sal</a:t>
            </a:r>
            <a:r>
              <a:rPr lang="en-US" altLang="zh-CN" sz="2000" b="1" dirty="0">
                <a:solidFill>
                  <a:srgbClr val="000000"/>
                </a:solidFill>
                <a:latin typeface="Courier New" panose="02070309020205020404" pitchFamily="49" charset="0"/>
              </a:rPr>
              <a:t>),</a:t>
            </a:r>
          </a:p>
          <a:p>
            <a:r>
              <a:rPr lang="en-US" altLang="zh-CN" sz="2000" b="1" dirty="0">
                <a:solidFill>
                  <a:srgbClr val="000000"/>
                </a:solidFill>
                <a:latin typeface="Courier New" panose="02070309020205020404" pitchFamily="49" charset="0"/>
              </a:rPr>
              <a:t>  		MIN(</a:t>
            </a:r>
            <a:r>
              <a:rPr lang="en-US" altLang="zh-CN" sz="2000" b="1" dirty="0" err="1">
                <a:solidFill>
                  <a:srgbClr val="000000"/>
                </a:solidFill>
                <a:latin typeface="Courier New" panose="02070309020205020404" pitchFamily="49" charset="0"/>
              </a:rPr>
              <a:t>sal</a:t>
            </a:r>
            <a:r>
              <a:rPr lang="en-US" altLang="zh-CN" sz="2000" b="1" dirty="0">
                <a:solidFill>
                  <a:srgbClr val="000000"/>
                </a:solidFill>
                <a:latin typeface="Courier New" panose="02070309020205020404" pitchFamily="49" charset="0"/>
              </a:rPr>
              <a:t>), SUM(</a:t>
            </a:r>
            <a:r>
              <a:rPr lang="en-US" altLang="zh-CN" sz="2000" b="1" dirty="0" err="1">
                <a:solidFill>
                  <a:srgbClr val="000000"/>
                </a:solidFill>
                <a:latin typeface="Courier New" panose="02070309020205020404" pitchFamily="49" charset="0"/>
              </a:rPr>
              <a:t>sal</a:t>
            </a:r>
            <a:r>
              <a:rPr lang="en-US" altLang="zh-CN" sz="2000" b="1" dirty="0">
                <a:solidFill>
                  <a:srgbClr val="000000"/>
                </a:solidFill>
                <a:latin typeface="Courier New" panose="02070309020205020404" pitchFamily="49" charset="0"/>
              </a:rPr>
              <a:t>)</a:t>
            </a:r>
          </a:p>
          <a:p>
            <a:r>
              <a:rPr lang="en-US" altLang="zh-CN" sz="2000" b="1" dirty="0">
                <a:solidFill>
                  <a:srgbClr val="000000"/>
                </a:solidFill>
                <a:latin typeface="Courier New" panose="02070309020205020404" pitchFamily="49" charset="0"/>
              </a:rPr>
              <a:t>  	FROM	emp</a:t>
            </a:r>
          </a:p>
          <a:p>
            <a:r>
              <a:rPr lang="en-US" altLang="zh-CN" sz="2000" b="1" dirty="0">
                <a:solidFill>
                  <a:srgbClr val="000000"/>
                </a:solidFill>
                <a:latin typeface="Courier New" panose="02070309020205020404" pitchFamily="49" charset="0"/>
              </a:rPr>
              <a:t>  	WHERE	job LIKE 'SALES%'</a:t>
            </a:r>
          </a:p>
        </p:txBody>
      </p:sp>
      <p:grpSp>
        <p:nvGrpSpPr>
          <p:cNvPr id="979972" name="Group 4"/>
          <p:cNvGrpSpPr>
            <a:grpSpLocks/>
          </p:cNvGrpSpPr>
          <p:nvPr/>
        </p:nvGrpSpPr>
        <p:grpSpPr bwMode="auto">
          <a:xfrm>
            <a:off x="1623514" y="1600055"/>
            <a:ext cx="2499431" cy="2531180"/>
            <a:chOff x="1059" y="1472"/>
            <a:chExt cx="1417" cy="1722"/>
          </a:xfrm>
        </p:grpSpPr>
        <p:sp>
          <p:nvSpPr>
            <p:cNvPr id="248850" name="Rectangle 5"/>
            <p:cNvSpPr>
              <a:spLocks noChangeArrowheads="1"/>
            </p:cNvSpPr>
            <p:nvPr/>
          </p:nvSpPr>
          <p:spPr bwMode="ltGray">
            <a:xfrm>
              <a:off x="1712" y="1472"/>
              <a:ext cx="764" cy="179"/>
            </a:xfrm>
            <a:prstGeom prst="rect">
              <a:avLst/>
            </a:prstGeom>
            <a:solidFill>
              <a:srgbClr val="FF5050">
                <a:alpha val="50195"/>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endParaRPr lang="zh-CN" altLang="en-US" sz="3556"/>
            </a:p>
          </p:txBody>
        </p:sp>
        <p:sp>
          <p:nvSpPr>
            <p:cNvPr id="248851" name="Rectangle 6"/>
            <p:cNvSpPr>
              <a:spLocks noChangeArrowheads="1"/>
            </p:cNvSpPr>
            <p:nvPr/>
          </p:nvSpPr>
          <p:spPr bwMode="ltGray">
            <a:xfrm>
              <a:off x="1059" y="2616"/>
              <a:ext cx="742" cy="578"/>
            </a:xfrm>
            <a:prstGeom prst="rect">
              <a:avLst/>
            </a:prstGeom>
            <a:solidFill>
              <a:srgbClr val="FF5050">
                <a:alpha val="50195"/>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endParaRPr lang="zh-CN" altLang="en-US" sz="3556"/>
            </a:p>
          </p:txBody>
        </p:sp>
      </p:grpSp>
      <p:grpSp>
        <p:nvGrpSpPr>
          <p:cNvPr id="979975" name="Group 7"/>
          <p:cNvGrpSpPr>
            <a:grpSpLocks/>
          </p:cNvGrpSpPr>
          <p:nvPr/>
        </p:nvGrpSpPr>
        <p:grpSpPr bwMode="auto">
          <a:xfrm>
            <a:off x="3091070" y="1600055"/>
            <a:ext cx="2517069" cy="2522361"/>
            <a:chOff x="1891" y="1472"/>
            <a:chExt cx="1427" cy="1716"/>
          </a:xfrm>
        </p:grpSpPr>
        <p:sp>
          <p:nvSpPr>
            <p:cNvPr id="248848" name="Rectangle 8"/>
            <p:cNvSpPr>
              <a:spLocks noChangeArrowheads="1"/>
            </p:cNvSpPr>
            <p:nvPr/>
          </p:nvSpPr>
          <p:spPr bwMode="ltGray">
            <a:xfrm>
              <a:off x="1891" y="2610"/>
              <a:ext cx="798" cy="578"/>
            </a:xfrm>
            <a:prstGeom prst="rect">
              <a:avLst/>
            </a:prstGeom>
            <a:solidFill>
              <a:srgbClr val="009900">
                <a:alpha val="50195"/>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endParaRPr lang="zh-CN" altLang="en-US" sz="3556"/>
            </a:p>
          </p:txBody>
        </p:sp>
        <p:sp>
          <p:nvSpPr>
            <p:cNvPr id="248849" name="Rectangle 9"/>
            <p:cNvSpPr>
              <a:spLocks noChangeArrowheads="1"/>
            </p:cNvSpPr>
            <p:nvPr/>
          </p:nvSpPr>
          <p:spPr bwMode="ltGray">
            <a:xfrm>
              <a:off x="2570" y="1472"/>
              <a:ext cx="748" cy="179"/>
            </a:xfrm>
            <a:prstGeom prst="rect">
              <a:avLst/>
            </a:prstGeom>
            <a:solidFill>
              <a:srgbClr val="009900">
                <a:alpha val="50195"/>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endParaRPr lang="zh-CN" altLang="en-US" sz="3556"/>
            </a:p>
          </p:txBody>
        </p:sp>
      </p:grpSp>
      <p:grpSp>
        <p:nvGrpSpPr>
          <p:cNvPr id="979978" name="Group 10"/>
          <p:cNvGrpSpPr>
            <a:grpSpLocks/>
          </p:cNvGrpSpPr>
          <p:nvPr/>
        </p:nvGrpSpPr>
        <p:grpSpPr bwMode="auto">
          <a:xfrm>
            <a:off x="2775332" y="1869929"/>
            <a:ext cx="3268485" cy="2252487"/>
            <a:chOff x="1712" y="1656"/>
            <a:chExt cx="1853" cy="1532"/>
          </a:xfrm>
        </p:grpSpPr>
        <p:sp>
          <p:nvSpPr>
            <p:cNvPr id="248846" name="Rectangle 11"/>
            <p:cNvSpPr>
              <a:spLocks noChangeArrowheads="1"/>
            </p:cNvSpPr>
            <p:nvPr/>
          </p:nvSpPr>
          <p:spPr bwMode="ltGray">
            <a:xfrm>
              <a:off x="1712" y="1656"/>
              <a:ext cx="764" cy="179"/>
            </a:xfrm>
            <a:prstGeom prst="rect">
              <a:avLst/>
            </a:prstGeom>
            <a:solidFill>
              <a:srgbClr val="3399FF">
                <a:alpha val="50195"/>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endParaRPr lang="zh-CN" altLang="en-US" sz="3556"/>
            </a:p>
          </p:txBody>
        </p:sp>
        <p:sp>
          <p:nvSpPr>
            <p:cNvPr id="248847" name="Rectangle 12"/>
            <p:cNvSpPr>
              <a:spLocks noChangeArrowheads="1"/>
            </p:cNvSpPr>
            <p:nvPr/>
          </p:nvSpPr>
          <p:spPr bwMode="ltGray">
            <a:xfrm>
              <a:off x="2767" y="2610"/>
              <a:ext cx="798" cy="578"/>
            </a:xfrm>
            <a:prstGeom prst="rect">
              <a:avLst/>
            </a:prstGeom>
            <a:solidFill>
              <a:srgbClr val="3399FF">
                <a:alpha val="50195"/>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endParaRPr lang="zh-CN" altLang="en-US" sz="3556"/>
            </a:p>
          </p:txBody>
        </p:sp>
      </p:grpSp>
      <p:grpSp>
        <p:nvGrpSpPr>
          <p:cNvPr id="979981" name="Group 13"/>
          <p:cNvGrpSpPr>
            <a:grpSpLocks/>
          </p:cNvGrpSpPr>
          <p:nvPr/>
        </p:nvGrpSpPr>
        <p:grpSpPr bwMode="auto">
          <a:xfrm>
            <a:off x="4287912" y="1869929"/>
            <a:ext cx="3289654" cy="2252487"/>
            <a:chOff x="2570" y="1656"/>
            <a:chExt cx="1865" cy="1532"/>
          </a:xfrm>
        </p:grpSpPr>
        <p:sp>
          <p:nvSpPr>
            <p:cNvPr id="248844" name="Rectangle 14"/>
            <p:cNvSpPr>
              <a:spLocks noChangeArrowheads="1"/>
            </p:cNvSpPr>
            <p:nvPr/>
          </p:nvSpPr>
          <p:spPr bwMode="ltGray">
            <a:xfrm>
              <a:off x="2570" y="1656"/>
              <a:ext cx="748" cy="179"/>
            </a:xfrm>
            <a:prstGeom prst="rect">
              <a:avLst/>
            </a:prstGeom>
            <a:solidFill>
              <a:srgbClr val="FF9900">
                <a:alpha val="50195"/>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endParaRPr lang="zh-CN" altLang="en-US" sz="3556"/>
            </a:p>
          </p:txBody>
        </p:sp>
        <p:sp>
          <p:nvSpPr>
            <p:cNvPr id="248845" name="Rectangle 15"/>
            <p:cNvSpPr>
              <a:spLocks noChangeArrowheads="1"/>
            </p:cNvSpPr>
            <p:nvPr/>
          </p:nvSpPr>
          <p:spPr bwMode="ltGray">
            <a:xfrm>
              <a:off x="3637" y="2610"/>
              <a:ext cx="798" cy="578"/>
            </a:xfrm>
            <a:prstGeom prst="rect">
              <a:avLst/>
            </a:prstGeom>
            <a:solidFill>
              <a:srgbClr val="FF9900">
                <a:alpha val="50195"/>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endParaRPr lang="zh-CN" altLang="en-US" sz="3556"/>
            </a:p>
          </p:txBody>
        </p:sp>
      </p:grpSp>
      <p:sp>
        <p:nvSpPr>
          <p:cNvPr id="248840" name="Rectangle 16"/>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600" tIns="50800" rIns="101600" bIns="50800" numCol="1" anchor="ctr" anchorCtr="0" compatLnSpc="1">
            <a:prstTxWarp prst="textNoShape">
              <a:avLst/>
            </a:prstTxWarp>
          </a:bodyPr>
          <a:lstStyle/>
          <a:p>
            <a:pPr eaLnBrk="1" hangingPunct="1"/>
            <a:r>
              <a:rPr lang="en-US" altLang="zh-CN"/>
              <a:t>AVG </a:t>
            </a:r>
            <a:r>
              <a:t>、</a:t>
            </a:r>
            <a:r>
              <a:rPr lang="en-US" altLang="zh-CN"/>
              <a:t>SUM</a:t>
            </a:r>
            <a:r>
              <a:t>函数</a:t>
            </a:r>
          </a:p>
        </p:txBody>
      </p:sp>
      <p:sp>
        <p:nvSpPr>
          <p:cNvPr id="133130" name="Rectangle 18"/>
          <p:cNvSpPr>
            <a:spLocks noGrp="1" noChangeArrowheads="1"/>
          </p:cNvSpPr>
          <p:nvPr>
            <p:ph sz="quarter" idx="10"/>
          </p:nvPr>
        </p:nvSpPr>
        <p:spPr>
          <a:xfrm>
            <a:off x="687513" y="769938"/>
            <a:ext cx="9001000" cy="527089"/>
          </a:xfrm>
        </p:spPr>
        <p:txBody>
          <a:bodyPr/>
          <a:lstStyle/>
          <a:p>
            <a:pPr marL="301623" indent="-301623" eaLnBrk="1" hangingPunct="1">
              <a:lnSpc>
                <a:spcPct val="130000"/>
              </a:lnSpc>
              <a:defRPr/>
            </a:pPr>
            <a:r>
              <a:rPr dirty="0" err="1"/>
              <a:t>可以对数值类型数据用</a:t>
            </a:r>
            <a:r>
              <a:rPr lang="en-US" altLang="zh-CN" dirty="0" err="1"/>
              <a:t>AVG</a:t>
            </a:r>
            <a:r>
              <a:rPr dirty="0" err="1"/>
              <a:t>、</a:t>
            </a:r>
            <a:r>
              <a:rPr lang="en-US" altLang="zh-CN" dirty="0" err="1"/>
              <a:t>SUM</a:t>
            </a:r>
            <a:r>
              <a:rPr dirty="0" err="1"/>
              <a:t>函数</a:t>
            </a:r>
            <a:endParaRPr lang="en-US" altLang="zh-CN" dirty="0"/>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979972"/>
                                        </p:tgtEl>
                                        <p:attrNameLst>
                                          <p:attrName>style.visibility</p:attrName>
                                        </p:attrNameLst>
                                      </p:cBhvr>
                                      <p:to>
                                        <p:strVal val="visible"/>
                                      </p:to>
                                    </p:set>
                                    <p:animEffect transition="in" filter="wipe(up)">
                                      <p:cBhvr>
                                        <p:cTn id="7" dur="500"/>
                                        <p:tgtEl>
                                          <p:spTgt spid="979972"/>
                                        </p:tgtEl>
                                      </p:cBhvr>
                                    </p:animEffect>
                                  </p:childTnLst>
                                </p:cTn>
                              </p:par>
                            </p:childTnLst>
                          </p:cTn>
                        </p:par>
                        <p:par>
                          <p:cTn id="8" fill="hold" nodeType="afterGroup">
                            <p:stCondLst>
                              <p:cond delay="500"/>
                            </p:stCondLst>
                            <p:childTnLst>
                              <p:par>
                                <p:cTn id="9" presetID="22" presetClass="entr" presetSubtype="1" fill="hold" nodeType="afterEffect">
                                  <p:stCondLst>
                                    <p:cond delay="0"/>
                                  </p:stCondLst>
                                  <p:childTnLst>
                                    <p:set>
                                      <p:cBhvr>
                                        <p:cTn id="10" dur="1" fill="hold">
                                          <p:stCondLst>
                                            <p:cond delay="0"/>
                                          </p:stCondLst>
                                        </p:cTn>
                                        <p:tgtEl>
                                          <p:spTgt spid="979975"/>
                                        </p:tgtEl>
                                        <p:attrNameLst>
                                          <p:attrName>style.visibility</p:attrName>
                                        </p:attrNameLst>
                                      </p:cBhvr>
                                      <p:to>
                                        <p:strVal val="visible"/>
                                      </p:to>
                                    </p:set>
                                    <p:animEffect transition="in" filter="wipe(up)">
                                      <p:cBhvr>
                                        <p:cTn id="11" dur="500"/>
                                        <p:tgtEl>
                                          <p:spTgt spid="979975"/>
                                        </p:tgtEl>
                                      </p:cBhvr>
                                    </p:animEffect>
                                  </p:childTnLst>
                                </p:cTn>
                              </p:par>
                            </p:childTnLst>
                          </p:cTn>
                        </p:par>
                        <p:par>
                          <p:cTn id="12" fill="hold" nodeType="afterGroup">
                            <p:stCondLst>
                              <p:cond delay="1000"/>
                            </p:stCondLst>
                            <p:childTnLst>
                              <p:par>
                                <p:cTn id="13" presetID="22" presetClass="entr" presetSubtype="1" fill="hold" nodeType="afterEffect">
                                  <p:stCondLst>
                                    <p:cond delay="0"/>
                                  </p:stCondLst>
                                  <p:childTnLst>
                                    <p:set>
                                      <p:cBhvr>
                                        <p:cTn id="14" dur="1" fill="hold">
                                          <p:stCondLst>
                                            <p:cond delay="0"/>
                                          </p:stCondLst>
                                        </p:cTn>
                                        <p:tgtEl>
                                          <p:spTgt spid="979978"/>
                                        </p:tgtEl>
                                        <p:attrNameLst>
                                          <p:attrName>style.visibility</p:attrName>
                                        </p:attrNameLst>
                                      </p:cBhvr>
                                      <p:to>
                                        <p:strVal val="visible"/>
                                      </p:to>
                                    </p:set>
                                    <p:animEffect transition="in" filter="wipe(up)">
                                      <p:cBhvr>
                                        <p:cTn id="15" dur="500"/>
                                        <p:tgtEl>
                                          <p:spTgt spid="979978"/>
                                        </p:tgtEl>
                                      </p:cBhvr>
                                    </p:animEffect>
                                  </p:childTnLst>
                                </p:cTn>
                              </p:par>
                            </p:childTnLst>
                          </p:cTn>
                        </p:par>
                        <p:par>
                          <p:cTn id="16" fill="hold" nodeType="afterGroup">
                            <p:stCondLst>
                              <p:cond delay="1500"/>
                            </p:stCondLst>
                            <p:childTnLst>
                              <p:par>
                                <p:cTn id="17" presetID="22" presetClass="entr" presetSubtype="1" fill="hold" nodeType="afterEffect">
                                  <p:stCondLst>
                                    <p:cond delay="0"/>
                                  </p:stCondLst>
                                  <p:childTnLst>
                                    <p:set>
                                      <p:cBhvr>
                                        <p:cTn id="18" dur="1" fill="hold">
                                          <p:stCondLst>
                                            <p:cond delay="0"/>
                                          </p:stCondLst>
                                        </p:cTn>
                                        <p:tgtEl>
                                          <p:spTgt spid="979981"/>
                                        </p:tgtEl>
                                        <p:attrNameLst>
                                          <p:attrName>style.visibility</p:attrName>
                                        </p:attrNameLst>
                                      </p:cBhvr>
                                      <p:to>
                                        <p:strVal val="visible"/>
                                      </p:to>
                                    </p:set>
                                    <p:animEffect transition="in" filter="wipe(up)">
                                      <p:cBhvr>
                                        <p:cTn id="19" dur="500"/>
                                        <p:tgtEl>
                                          <p:spTgt spid="9799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883" name="Rectangle 3"/>
          <p:cNvSpPr>
            <a:spLocks noChangeArrowheads="1"/>
          </p:cNvSpPr>
          <p:nvPr/>
        </p:nvSpPr>
        <p:spPr bwMode="blackWhite">
          <a:xfrm>
            <a:off x="861203" y="2748451"/>
            <a:ext cx="7697611" cy="1026635"/>
          </a:xfrm>
          <a:prstGeom prst="rect">
            <a:avLst/>
          </a:prstGeom>
          <a:solidFill>
            <a:schemeClr val="bg1"/>
          </a:solidFill>
          <a:ln w="9525">
            <a:noFill/>
            <a:miter lim="800000"/>
            <a:headEnd/>
            <a:tailEnd/>
          </a:ln>
          <a:effectLst>
            <a:outerShdw blurRad="508000" dist="127000" dir="42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tabLst>
                <a:tab pos="1828800" algn="l"/>
                <a:tab pos="3086100" algn="l"/>
                <a:tab pos="4229100" algn="l"/>
              </a:tabLst>
              <a:defRPr sz="3200">
                <a:solidFill>
                  <a:schemeClr val="tx1"/>
                </a:solidFill>
                <a:latin typeface="Arial" panose="020B0604020202020204" pitchFamily="34" charset="0"/>
                <a:ea typeface="宋体" panose="02010600030101010101" pitchFamily="2" charset="-122"/>
              </a:defRPr>
            </a:lvl1pPr>
            <a:lvl2pPr marL="742950" indent="-285750">
              <a:tabLst>
                <a:tab pos="1828800" algn="l"/>
                <a:tab pos="3086100" algn="l"/>
                <a:tab pos="4229100" algn="l"/>
              </a:tabLst>
              <a:defRPr sz="3200">
                <a:solidFill>
                  <a:schemeClr val="tx1"/>
                </a:solidFill>
                <a:latin typeface="Arial" panose="020B0604020202020204" pitchFamily="34" charset="0"/>
                <a:ea typeface="宋体" panose="02010600030101010101" pitchFamily="2" charset="-122"/>
              </a:defRPr>
            </a:lvl2pPr>
            <a:lvl3pPr marL="1143000" indent="-228600">
              <a:tabLst>
                <a:tab pos="1828800" algn="l"/>
                <a:tab pos="3086100" algn="l"/>
                <a:tab pos="4229100" algn="l"/>
              </a:tabLst>
              <a:defRPr sz="3200">
                <a:solidFill>
                  <a:schemeClr val="tx1"/>
                </a:solidFill>
                <a:latin typeface="Arial" panose="020B0604020202020204" pitchFamily="34" charset="0"/>
                <a:ea typeface="宋体" panose="02010600030101010101" pitchFamily="2" charset="-122"/>
              </a:defRPr>
            </a:lvl3pPr>
            <a:lvl4pPr marL="1600200" indent="-228600">
              <a:tabLst>
                <a:tab pos="1828800" algn="l"/>
                <a:tab pos="3086100" algn="l"/>
                <a:tab pos="4229100" algn="l"/>
              </a:tabLst>
              <a:defRPr sz="3200">
                <a:solidFill>
                  <a:schemeClr val="tx1"/>
                </a:solidFill>
                <a:latin typeface="Arial" panose="020B0604020202020204" pitchFamily="34" charset="0"/>
                <a:ea typeface="宋体" panose="02010600030101010101" pitchFamily="2" charset="-122"/>
              </a:defRPr>
            </a:lvl4pPr>
            <a:lvl5pPr marL="2057400" indent="-228600">
              <a:tabLst>
                <a:tab pos="1828800" algn="l"/>
                <a:tab pos="3086100" algn="l"/>
                <a:tab pos="4229100" algn="l"/>
              </a:tabLst>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1828800" algn="l"/>
                <a:tab pos="3086100" algn="l"/>
                <a:tab pos="4229100" algn="l"/>
              </a:tabLs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1828800" algn="l"/>
                <a:tab pos="3086100" algn="l"/>
                <a:tab pos="4229100" algn="l"/>
              </a:tabLs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1828800" algn="l"/>
                <a:tab pos="3086100" algn="l"/>
                <a:tab pos="4229100" algn="l"/>
              </a:tabLs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1828800" algn="l"/>
                <a:tab pos="3086100" algn="l"/>
                <a:tab pos="4229100" algn="l"/>
              </a:tabLst>
              <a:defRPr sz="3200">
                <a:solidFill>
                  <a:schemeClr val="tx1"/>
                </a:solidFill>
                <a:latin typeface="Arial" panose="020B0604020202020204" pitchFamily="34" charset="0"/>
                <a:ea typeface="宋体" panose="02010600030101010101" pitchFamily="2" charset="-122"/>
              </a:defRPr>
            </a:lvl9pPr>
          </a:lstStyle>
          <a:p>
            <a:pPr indent="628650" defTabSz="1014227" eaLnBrk="1" hangingPunct="1">
              <a:lnSpc>
                <a:spcPts val="2600"/>
              </a:lnSpc>
              <a:tabLst>
                <a:tab pos="1200150" algn="l"/>
                <a:tab pos="2457450" algn="l"/>
              </a:tabLst>
            </a:pPr>
            <a:r>
              <a:rPr lang="en-US" altLang="zh-CN" sz="2000" b="1">
                <a:solidFill>
                  <a:srgbClr val="000000"/>
                </a:solidFill>
                <a:latin typeface="Courier New" pitchFamily="49" charset="0"/>
              </a:rPr>
              <a:t> </a:t>
            </a:r>
          </a:p>
          <a:p>
            <a:pPr indent="628650" defTabSz="1014227" eaLnBrk="1" hangingPunct="1">
              <a:lnSpc>
                <a:spcPts val="2600"/>
              </a:lnSpc>
              <a:tabLst>
                <a:tab pos="1200150" algn="l"/>
                <a:tab pos="2457450" algn="l"/>
              </a:tabLst>
            </a:pPr>
            <a:endParaRPr lang="en-US" altLang="zh-CN" sz="2000" b="1">
              <a:solidFill>
                <a:srgbClr val="000000"/>
              </a:solidFill>
              <a:latin typeface="Courier New" pitchFamily="49" charset="0"/>
            </a:endParaRPr>
          </a:p>
          <a:p>
            <a:pPr indent="628650" defTabSz="1014227" eaLnBrk="1" hangingPunct="1">
              <a:lnSpc>
                <a:spcPts val="2600"/>
              </a:lnSpc>
              <a:tabLst>
                <a:tab pos="1200150" algn="l"/>
                <a:tab pos="2457450" algn="l"/>
              </a:tabLst>
            </a:pPr>
            <a:endParaRPr lang="en-US" altLang="zh-CN" sz="2000" b="1">
              <a:solidFill>
                <a:srgbClr val="000000"/>
              </a:solidFill>
              <a:latin typeface="Courier New" pitchFamily="49" charset="0"/>
            </a:endParaRPr>
          </a:p>
        </p:txBody>
      </p:sp>
      <p:sp>
        <p:nvSpPr>
          <p:cNvPr id="250889" name="Rectangle 13"/>
          <p:cNvSpPr>
            <a:spLocks noChangeArrowheads="1"/>
          </p:cNvSpPr>
          <p:nvPr/>
        </p:nvSpPr>
        <p:spPr bwMode="blackWhite">
          <a:xfrm>
            <a:off x="903537" y="2785492"/>
            <a:ext cx="7056784" cy="10266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2306" tIns="51153" rIns="102306" bIns="51153">
            <a:spAutoFit/>
          </a:bodyPr>
          <a:lstStyle>
            <a:lvl1pPr>
              <a:tabLst>
                <a:tab pos="1828800" algn="l"/>
                <a:tab pos="3086100" algn="l"/>
                <a:tab pos="4229100" algn="l"/>
              </a:tabLst>
              <a:defRPr sz="3200">
                <a:solidFill>
                  <a:schemeClr val="tx1"/>
                </a:solidFill>
                <a:latin typeface="Arial" panose="020B0604020202020204" pitchFamily="34" charset="0"/>
                <a:ea typeface="宋体" panose="02010600030101010101" pitchFamily="2" charset="-122"/>
              </a:defRPr>
            </a:lvl1pPr>
            <a:lvl2pPr marL="742950" indent="-285750">
              <a:tabLst>
                <a:tab pos="1828800" algn="l"/>
                <a:tab pos="3086100" algn="l"/>
                <a:tab pos="4229100" algn="l"/>
              </a:tabLst>
              <a:defRPr sz="3200">
                <a:solidFill>
                  <a:schemeClr val="tx1"/>
                </a:solidFill>
                <a:latin typeface="Arial" panose="020B0604020202020204" pitchFamily="34" charset="0"/>
                <a:ea typeface="宋体" panose="02010600030101010101" pitchFamily="2" charset="-122"/>
              </a:defRPr>
            </a:lvl2pPr>
            <a:lvl3pPr marL="1143000" indent="-228600">
              <a:tabLst>
                <a:tab pos="1828800" algn="l"/>
                <a:tab pos="3086100" algn="l"/>
                <a:tab pos="4229100" algn="l"/>
              </a:tabLst>
              <a:defRPr sz="3200">
                <a:solidFill>
                  <a:schemeClr val="tx1"/>
                </a:solidFill>
                <a:latin typeface="Arial" panose="020B0604020202020204" pitchFamily="34" charset="0"/>
                <a:ea typeface="宋体" panose="02010600030101010101" pitchFamily="2" charset="-122"/>
              </a:defRPr>
            </a:lvl3pPr>
            <a:lvl4pPr marL="1600200" indent="-228600">
              <a:tabLst>
                <a:tab pos="1828800" algn="l"/>
                <a:tab pos="3086100" algn="l"/>
                <a:tab pos="4229100" algn="l"/>
              </a:tabLst>
              <a:defRPr sz="3200">
                <a:solidFill>
                  <a:schemeClr val="tx1"/>
                </a:solidFill>
                <a:latin typeface="Arial" panose="020B0604020202020204" pitchFamily="34" charset="0"/>
                <a:ea typeface="宋体" panose="02010600030101010101" pitchFamily="2" charset="-122"/>
              </a:defRPr>
            </a:lvl4pPr>
            <a:lvl5pPr marL="2057400" indent="-228600">
              <a:tabLst>
                <a:tab pos="1828800" algn="l"/>
                <a:tab pos="3086100" algn="l"/>
                <a:tab pos="4229100" algn="l"/>
              </a:tabLst>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1828800" algn="l"/>
                <a:tab pos="3086100" algn="l"/>
                <a:tab pos="4229100" algn="l"/>
              </a:tabLs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1828800" algn="l"/>
                <a:tab pos="3086100" algn="l"/>
                <a:tab pos="4229100" algn="l"/>
              </a:tabLs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1828800" algn="l"/>
                <a:tab pos="3086100" algn="l"/>
                <a:tab pos="4229100" algn="l"/>
              </a:tabLs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1828800" algn="l"/>
                <a:tab pos="3086100" algn="l"/>
                <a:tab pos="4229100" algn="l"/>
              </a:tabLst>
              <a:defRPr sz="3200">
                <a:solidFill>
                  <a:schemeClr val="tx1"/>
                </a:solidFill>
                <a:latin typeface="Arial" panose="020B0604020202020204" pitchFamily="34" charset="0"/>
                <a:ea typeface="宋体" panose="02010600030101010101" pitchFamily="2" charset="-122"/>
              </a:defRPr>
            </a:lvl9pPr>
          </a:lstStyle>
          <a:p>
            <a:pPr indent="715963"/>
            <a:r>
              <a:rPr lang="en-US" altLang="zh-CN" sz="2000" b="1">
                <a:solidFill>
                  <a:srgbClr val="000000"/>
                </a:solidFill>
                <a:latin typeface="Courier New" panose="02070309020205020404" pitchFamily="49" charset="0"/>
              </a:rPr>
              <a:t>MIN(HIRED MAX(HIRED</a:t>
            </a:r>
          </a:p>
          <a:p>
            <a:pPr indent="715963"/>
            <a:r>
              <a:rPr lang="en-US" altLang="zh-CN" sz="2000" b="1">
                <a:solidFill>
                  <a:srgbClr val="000000"/>
                </a:solidFill>
                <a:latin typeface="Courier New" panose="02070309020205020404" pitchFamily="49" charset="0"/>
              </a:rPr>
              <a:t>--------- ---------</a:t>
            </a:r>
          </a:p>
          <a:p>
            <a:pPr indent="715963"/>
            <a:r>
              <a:rPr lang="en-US" altLang="zh-CN" sz="2000" b="1">
                <a:solidFill>
                  <a:srgbClr val="000000"/>
                </a:solidFill>
                <a:latin typeface="Courier New" panose="02070309020205020404" pitchFamily="49" charset="0"/>
              </a:rPr>
              <a:t>80-12-17  83-01-12</a:t>
            </a:r>
            <a:endParaRPr lang="en-US" altLang="zh-CN" sz="2000" b="1" dirty="0">
              <a:solidFill>
                <a:srgbClr val="000000"/>
              </a:solidFill>
              <a:latin typeface="Courier New" panose="02070309020205020404" pitchFamily="49" charset="0"/>
            </a:endParaRPr>
          </a:p>
        </p:txBody>
      </p:sp>
      <p:sp>
        <p:nvSpPr>
          <p:cNvPr id="250882" name="Rectangle 2"/>
          <p:cNvSpPr>
            <a:spLocks noChangeArrowheads="1"/>
          </p:cNvSpPr>
          <p:nvPr/>
        </p:nvSpPr>
        <p:spPr bwMode="blackWhite">
          <a:xfrm>
            <a:off x="877077" y="1550717"/>
            <a:ext cx="7669389" cy="730719"/>
          </a:xfrm>
          <a:prstGeom prst="rect">
            <a:avLst/>
          </a:prstGeom>
          <a:solidFill>
            <a:schemeClr val="bg1"/>
          </a:solidFill>
          <a:ln w="9525">
            <a:noFill/>
            <a:miter lim="800000"/>
            <a:headEnd/>
            <a:tailEnd/>
          </a:ln>
          <a:effectLst>
            <a:outerShdw blurRad="508000" dist="127000" dir="42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tabLst>
                <a:tab pos="682625" algn="l"/>
                <a:tab pos="1833563" algn="l"/>
              </a:tabLst>
              <a:defRPr sz="3200">
                <a:solidFill>
                  <a:schemeClr val="tx1"/>
                </a:solidFill>
                <a:latin typeface="Arial" panose="020B0604020202020204" pitchFamily="34" charset="0"/>
                <a:ea typeface="宋体" panose="02010600030101010101" pitchFamily="2" charset="-122"/>
              </a:defRPr>
            </a:lvl1pPr>
            <a:lvl2pPr marL="742950" indent="-285750">
              <a:tabLst>
                <a:tab pos="682625" algn="l"/>
                <a:tab pos="1833563" algn="l"/>
              </a:tabLst>
              <a:defRPr sz="3200">
                <a:solidFill>
                  <a:schemeClr val="tx1"/>
                </a:solidFill>
                <a:latin typeface="Arial" panose="020B0604020202020204" pitchFamily="34" charset="0"/>
                <a:ea typeface="宋体" panose="02010600030101010101" pitchFamily="2" charset="-122"/>
              </a:defRPr>
            </a:lvl2pPr>
            <a:lvl3pPr marL="1143000" indent="-228600">
              <a:tabLst>
                <a:tab pos="682625" algn="l"/>
                <a:tab pos="1833563" algn="l"/>
              </a:tabLst>
              <a:defRPr sz="3200">
                <a:solidFill>
                  <a:schemeClr val="tx1"/>
                </a:solidFill>
                <a:latin typeface="Arial" panose="020B0604020202020204" pitchFamily="34" charset="0"/>
                <a:ea typeface="宋体" panose="02010600030101010101" pitchFamily="2" charset="-122"/>
              </a:defRPr>
            </a:lvl3pPr>
            <a:lvl4pPr marL="1600200" indent="-228600">
              <a:tabLst>
                <a:tab pos="682625" algn="l"/>
                <a:tab pos="1833563" algn="l"/>
              </a:tabLst>
              <a:defRPr sz="3200">
                <a:solidFill>
                  <a:schemeClr val="tx1"/>
                </a:solidFill>
                <a:latin typeface="Arial" panose="020B0604020202020204" pitchFamily="34" charset="0"/>
                <a:ea typeface="宋体" panose="02010600030101010101" pitchFamily="2" charset="-122"/>
              </a:defRPr>
            </a:lvl4pPr>
            <a:lvl5pPr marL="2057400" indent="-228600">
              <a:tabLst>
                <a:tab pos="682625" algn="l"/>
                <a:tab pos="1833563" algn="l"/>
              </a:tabLst>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682625" algn="l"/>
                <a:tab pos="1833563" algn="l"/>
              </a:tabLs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682625" algn="l"/>
                <a:tab pos="1833563" algn="l"/>
              </a:tabLs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682625" algn="l"/>
                <a:tab pos="1833563" algn="l"/>
              </a:tabLs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682625" algn="l"/>
                <a:tab pos="1833563" algn="l"/>
              </a:tabLst>
              <a:defRPr sz="3200">
                <a:solidFill>
                  <a:schemeClr val="tx1"/>
                </a:solidFill>
                <a:latin typeface="Arial" panose="020B0604020202020204" pitchFamily="34" charset="0"/>
                <a:ea typeface="宋体" panose="02010600030101010101" pitchFamily="2" charset="-122"/>
              </a:defRPr>
            </a:lvl9pPr>
          </a:lstStyle>
          <a:p>
            <a:pPr indent="628650" defTabSz="1014227" eaLnBrk="1" hangingPunct="1">
              <a:lnSpc>
                <a:spcPts val="2600"/>
              </a:lnSpc>
              <a:tabLst>
                <a:tab pos="1200150" algn="l"/>
                <a:tab pos="2457450" algn="l"/>
              </a:tabLst>
            </a:pPr>
            <a:endParaRPr lang="en-US" altLang="zh-CN" sz="2000" b="1">
              <a:solidFill>
                <a:srgbClr val="000000"/>
              </a:solidFill>
              <a:latin typeface="Courier New" pitchFamily="49" charset="0"/>
            </a:endParaRPr>
          </a:p>
          <a:p>
            <a:pPr indent="628650" defTabSz="1014227" eaLnBrk="1" hangingPunct="1">
              <a:lnSpc>
                <a:spcPts val="2600"/>
              </a:lnSpc>
              <a:tabLst>
                <a:tab pos="1200150" algn="l"/>
                <a:tab pos="2457450" algn="l"/>
              </a:tabLst>
            </a:pPr>
            <a:endParaRPr lang="en-US" altLang="zh-CN" sz="2000" b="1">
              <a:solidFill>
                <a:srgbClr val="000000"/>
              </a:solidFill>
              <a:latin typeface="Courier New" pitchFamily="49" charset="0"/>
            </a:endParaRPr>
          </a:p>
        </p:txBody>
      </p:sp>
      <p:sp>
        <p:nvSpPr>
          <p:cNvPr id="250888" name="Rectangle 12"/>
          <p:cNvSpPr>
            <a:spLocks noChangeArrowheads="1"/>
          </p:cNvSpPr>
          <p:nvPr/>
        </p:nvSpPr>
        <p:spPr bwMode="blackWhite">
          <a:xfrm>
            <a:off x="891189" y="1633672"/>
            <a:ext cx="7285156" cy="5944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2306" tIns="51153" rIns="102306" bIns="51153" anchor="ctr"/>
          <a:lstStyle>
            <a:lvl1pPr>
              <a:tabLst>
                <a:tab pos="682625" algn="l"/>
                <a:tab pos="1833563" algn="l"/>
              </a:tabLst>
              <a:defRPr sz="3200">
                <a:solidFill>
                  <a:schemeClr val="tx1"/>
                </a:solidFill>
                <a:latin typeface="Arial" panose="020B0604020202020204" pitchFamily="34" charset="0"/>
                <a:ea typeface="宋体" panose="02010600030101010101" pitchFamily="2" charset="-122"/>
              </a:defRPr>
            </a:lvl1pPr>
            <a:lvl2pPr marL="742950" indent="-285750">
              <a:tabLst>
                <a:tab pos="682625" algn="l"/>
                <a:tab pos="1833563" algn="l"/>
              </a:tabLst>
              <a:defRPr sz="3200">
                <a:solidFill>
                  <a:schemeClr val="tx1"/>
                </a:solidFill>
                <a:latin typeface="Arial" panose="020B0604020202020204" pitchFamily="34" charset="0"/>
                <a:ea typeface="宋体" panose="02010600030101010101" pitchFamily="2" charset="-122"/>
              </a:defRPr>
            </a:lvl2pPr>
            <a:lvl3pPr marL="1143000" indent="-228600">
              <a:tabLst>
                <a:tab pos="682625" algn="l"/>
                <a:tab pos="1833563" algn="l"/>
              </a:tabLst>
              <a:defRPr sz="3200">
                <a:solidFill>
                  <a:schemeClr val="tx1"/>
                </a:solidFill>
                <a:latin typeface="Arial" panose="020B0604020202020204" pitchFamily="34" charset="0"/>
                <a:ea typeface="宋体" panose="02010600030101010101" pitchFamily="2" charset="-122"/>
              </a:defRPr>
            </a:lvl3pPr>
            <a:lvl4pPr marL="1600200" indent="-228600">
              <a:tabLst>
                <a:tab pos="682625" algn="l"/>
                <a:tab pos="1833563" algn="l"/>
              </a:tabLst>
              <a:defRPr sz="3200">
                <a:solidFill>
                  <a:schemeClr val="tx1"/>
                </a:solidFill>
                <a:latin typeface="Arial" panose="020B0604020202020204" pitchFamily="34" charset="0"/>
                <a:ea typeface="宋体" panose="02010600030101010101" pitchFamily="2" charset="-122"/>
              </a:defRPr>
            </a:lvl4pPr>
            <a:lvl5pPr marL="2057400" indent="-228600">
              <a:tabLst>
                <a:tab pos="682625" algn="l"/>
                <a:tab pos="1833563" algn="l"/>
              </a:tabLst>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682625" algn="l"/>
                <a:tab pos="1833563" algn="l"/>
              </a:tabLs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682625" algn="l"/>
                <a:tab pos="1833563" algn="l"/>
              </a:tabLs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682625" algn="l"/>
                <a:tab pos="1833563" algn="l"/>
              </a:tabLs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682625" algn="l"/>
                <a:tab pos="1833563" algn="l"/>
              </a:tabLst>
              <a:defRPr sz="3200">
                <a:solidFill>
                  <a:schemeClr val="tx1"/>
                </a:solidFill>
                <a:latin typeface="Arial" panose="020B0604020202020204" pitchFamily="34" charset="0"/>
                <a:ea typeface="宋体" panose="02010600030101010101" pitchFamily="2" charset="-122"/>
              </a:defRPr>
            </a:lvl9pPr>
          </a:lstStyle>
          <a:p>
            <a:r>
              <a:rPr lang="en-US" altLang="zh-CN" sz="2000" b="1" dirty="0">
                <a:solidFill>
                  <a:srgbClr val="000000"/>
                </a:solidFill>
                <a:latin typeface="Courier New" panose="02070309020205020404" pitchFamily="49" charset="0"/>
              </a:rPr>
              <a:t>     SELECT	MIN(</a:t>
            </a:r>
            <a:r>
              <a:rPr lang="en-US" altLang="zh-CN" sz="2000" b="1" dirty="0" err="1">
                <a:solidFill>
                  <a:srgbClr val="000000"/>
                </a:solidFill>
                <a:latin typeface="Courier New" panose="02070309020205020404" pitchFamily="49" charset="0"/>
              </a:rPr>
              <a:t>hiredate</a:t>
            </a:r>
            <a:r>
              <a:rPr lang="en-US" altLang="zh-CN" sz="2000" b="1" dirty="0">
                <a:solidFill>
                  <a:srgbClr val="000000"/>
                </a:solidFill>
                <a:latin typeface="Courier New" panose="02070309020205020404" pitchFamily="49" charset="0"/>
              </a:rPr>
              <a:t>), MAX(</a:t>
            </a:r>
            <a:r>
              <a:rPr lang="en-US" altLang="zh-CN" sz="2000" b="1" dirty="0" err="1">
                <a:solidFill>
                  <a:srgbClr val="000000"/>
                </a:solidFill>
                <a:latin typeface="Courier New" panose="02070309020205020404" pitchFamily="49" charset="0"/>
              </a:rPr>
              <a:t>hiredate</a:t>
            </a:r>
            <a:r>
              <a:rPr lang="en-US" altLang="zh-CN" sz="2000" b="1" dirty="0">
                <a:solidFill>
                  <a:srgbClr val="000000"/>
                </a:solidFill>
                <a:latin typeface="Courier New" panose="02070309020205020404" pitchFamily="49" charset="0"/>
              </a:rPr>
              <a:t>)</a:t>
            </a:r>
          </a:p>
          <a:p>
            <a:r>
              <a:rPr lang="en-US" altLang="zh-CN" sz="2000" b="1" dirty="0">
                <a:solidFill>
                  <a:srgbClr val="000000"/>
                </a:solidFill>
                <a:latin typeface="Courier New" panose="02070309020205020404" pitchFamily="49" charset="0"/>
              </a:rPr>
              <a:t>     FROM	emp</a:t>
            </a:r>
            <a:endParaRPr lang="en-US" altLang="zh-CN" sz="2000" b="1" i="1" dirty="0">
              <a:solidFill>
                <a:srgbClr val="000000"/>
              </a:solidFill>
              <a:latin typeface="Courier New" panose="02070309020205020404" pitchFamily="49" charset="0"/>
            </a:endParaRPr>
          </a:p>
        </p:txBody>
      </p:sp>
      <p:grpSp>
        <p:nvGrpSpPr>
          <p:cNvPr id="982020" name="Group 4"/>
          <p:cNvGrpSpPr>
            <a:grpSpLocks/>
          </p:cNvGrpSpPr>
          <p:nvPr/>
        </p:nvGrpSpPr>
        <p:grpSpPr bwMode="auto">
          <a:xfrm>
            <a:off x="1616146" y="1659834"/>
            <a:ext cx="3201459" cy="2024944"/>
            <a:chOff x="1143" y="1497"/>
            <a:chExt cx="1815" cy="1377"/>
          </a:xfrm>
        </p:grpSpPr>
        <p:sp>
          <p:nvSpPr>
            <p:cNvPr id="250892" name="Rectangle 5"/>
            <p:cNvSpPr>
              <a:spLocks noChangeArrowheads="1"/>
            </p:cNvSpPr>
            <p:nvPr/>
          </p:nvSpPr>
          <p:spPr bwMode="ltGray">
            <a:xfrm>
              <a:off x="1800" y="1497"/>
              <a:ext cx="1158" cy="179"/>
            </a:xfrm>
            <a:prstGeom prst="rect">
              <a:avLst/>
            </a:prstGeom>
            <a:solidFill>
              <a:srgbClr val="FF5050">
                <a:alpha val="50195"/>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endParaRPr lang="zh-CN" altLang="en-US" sz="3556"/>
            </a:p>
          </p:txBody>
        </p:sp>
        <p:sp>
          <p:nvSpPr>
            <p:cNvPr id="250893" name="Rectangle 6"/>
            <p:cNvSpPr>
              <a:spLocks noChangeArrowheads="1"/>
            </p:cNvSpPr>
            <p:nvPr/>
          </p:nvSpPr>
          <p:spPr bwMode="ltGray">
            <a:xfrm>
              <a:off x="1143" y="2275"/>
              <a:ext cx="840" cy="599"/>
            </a:xfrm>
            <a:prstGeom prst="rect">
              <a:avLst/>
            </a:prstGeom>
            <a:solidFill>
              <a:srgbClr val="FF5050">
                <a:alpha val="50195"/>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endParaRPr lang="zh-CN" altLang="en-US" sz="3556"/>
            </a:p>
          </p:txBody>
        </p:sp>
      </p:grpSp>
      <p:grpSp>
        <p:nvGrpSpPr>
          <p:cNvPr id="982023" name="Group 7"/>
          <p:cNvGrpSpPr>
            <a:grpSpLocks/>
          </p:cNvGrpSpPr>
          <p:nvPr/>
        </p:nvGrpSpPr>
        <p:grpSpPr bwMode="auto">
          <a:xfrm>
            <a:off x="3217758" y="1659834"/>
            <a:ext cx="3951111" cy="2020533"/>
            <a:chOff x="2051" y="1497"/>
            <a:chExt cx="2240" cy="1374"/>
          </a:xfrm>
        </p:grpSpPr>
        <p:sp>
          <p:nvSpPr>
            <p:cNvPr id="250890" name="Rectangle 8"/>
            <p:cNvSpPr>
              <a:spLocks noChangeArrowheads="1"/>
            </p:cNvSpPr>
            <p:nvPr/>
          </p:nvSpPr>
          <p:spPr bwMode="ltGray">
            <a:xfrm>
              <a:off x="3121" y="1497"/>
              <a:ext cx="1170" cy="179"/>
            </a:xfrm>
            <a:prstGeom prst="rect">
              <a:avLst/>
            </a:prstGeom>
            <a:solidFill>
              <a:srgbClr val="009900">
                <a:alpha val="50195"/>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endParaRPr lang="zh-CN" altLang="en-US" sz="3556"/>
            </a:p>
          </p:txBody>
        </p:sp>
        <p:sp>
          <p:nvSpPr>
            <p:cNvPr id="250891" name="Rectangle 9"/>
            <p:cNvSpPr>
              <a:spLocks noChangeArrowheads="1"/>
            </p:cNvSpPr>
            <p:nvPr/>
          </p:nvSpPr>
          <p:spPr bwMode="ltGray">
            <a:xfrm>
              <a:off x="2051" y="2272"/>
              <a:ext cx="846" cy="599"/>
            </a:xfrm>
            <a:prstGeom prst="rect">
              <a:avLst/>
            </a:prstGeom>
            <a:solidFill>
              <a:srgbClr val="009900">
                <a:alpha val="50195"/>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endParaRPr lang="zh-CN" altLang="en-US" sz="3556"/>
            </a:p>
          </p:txBody>
        </p:sp>
      </p:grpSp>
      <p:sp>
        <p:nvSpPr>
          <p:cNvPr id="250886" name="Rectangle 10"/>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600" tIns="50800" rIns="101600" bIns="50800" numCol="1" anchor="ctr" anchorCtr="0" compatLnSpc="1">
            <a:prstTxWarp prst="textNoShape">
              <a:avLst/>
            </a:prstTxWarp>
          </a:bodyPr>
          <a:lstStyle/>
          <a:p>
            <a:pPr eaLnBrk="1" hangingPunct="1"/>
            <a:r>
              <a:rPr lang="en-US" altLang="zh-CN"/>
              <a:t>MIN and MAX</a:t>
            </a:r>
            <a:r>
              <a:t>函数</a:t>
            </a:r>
          </a:p>
        </p:txBody>
      </p:sp>
      <p:sp>
        <p:nvSpPr>
          <p:cNvPr id="134151" name="Rectangle 11"/>
          <p:cNvSpPr>
            <a:spLocks noGrp="1" noChangeArrowheads="1"/>
          </p:cNvSpPr>
          <p:nvPr>
            <p:ph sz="quarter" idx="10"/>
          </p:nvPr>
        </p:nvSpPr>
        <p:spPr>
          <a:xfrm>
            <a:off x="687513" y="769938"/>
            <a:ext cx="9001000" cy="584855"/>
          </a:xfrm>
        </p:spPr>
        <p:txBody>
          <a:bodyPr/>
          <a:lstStyle/>
          <a:p>
            <a:pPr marL="301623" indent="-301623" eaLnBrk="1" hangingPunct="1">
              <a:lnSpc>
                <a:spcPct val="130000"/>
              </a:lnSpc>
              <a:defRPr/>
            </a:pPr>
            <a:r>
              <a:rPr dirty="0" err="1">
                <a:highlight>
                  <a:srgbClr val="FFFF00"/>
                </a:highlight>
              </a:rPr>
              <a:t>可以对任何数据类型用</a:t>
            </a:r>
            <a:r>
              <a:rPr lang="en-US" altLang="zh-CN" dirty="0" err="1">
                <a:highlight>
                  <a:srgbClr val="FFFF00"/>
                </a:highlight>
              </a:rPr>
              <a:t>MIN</a:t>
            </a:r>
            <a:r>
              <a:rPr dirty="0" err="1">
                <a:highlight>
                  <a:srgbClr val="FFFF00"/>
                </a:highlight>
              </a:rPr>
              <a:t>、</a:t>
            </a:r>
            <a:r>
              <a:rPr lang="en-US" altLang="zh-CN" dirty="0" err="1">
                <a:highlight>
                  <a:srgbClr val="FFFF00"/>
                </a:highlight>
              </a:rPr>
              <a:t>MAX</a:t>
            </a:r>
            <a:r>
              <a:rPr dirty="0" err="1">
                <a:highlight>
                  <a:srgbClr val="FFFF00"/>
                </a:highlight>
              </a:rPr>
              <a:t>函数</a:t>
            </a:r>
            <a:endParaRPr lang="en-US" altLang="zh-CN" dirty="0">
              <a:highlight>
                <a:srgbClr val="FFFF00"/>
              </a:highlight>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982020"/>
                                        </p:tgtEl>
                                        <p:attrNameLst>
                                          <p:attrName>style.visibility</p:attrName>
                                        </p:attrNameLst>
                                      </p:cBhvr>
                                      <p:to>
                                        <p:strVal val="visible"/>
                                      </p:to>
                                    </p:set>
                                    <p:animEffect transition="in" filter="wipe(up)">
                                      <p:cBhvr>
                                        <p:cTn id="7" dur="500"/>
                                        <p:tgtEl>
                                          <p:spTgt spid="982020"/>
                                        </p:tgtEl>
                                      </p:cBhvr>
                                    </p:animEffect>
                                  </p:childTnLst>
                                </p:cTn>
                              </p:par>
                            </p:childTnLst>
                          </p:cTn>
                        </p:par>
                        <p:par>
                          <p:cTn id="8" fill="hold" nodeType="afterGroup">
                            <p:stCondLst>
                              <p:cond delay="500"/>
                            </p:stCondLst>
                            <p:childTnLst>
                              <p:par>
                                <p:cTn id="9" presetID="22" presetClass="entr" presetSubtype="1" fill="hold" nodeType="afterEffect">
                                  <p:stCondLst>
                                    <p:cond delay="0"/>
                                  </p:stCondLst>
                                  <p:childTnLst>
                                    <p:set>
                                      <p:cBhvr>
                                        <p:cTn id="10" dur="1" fill="hold">
                                          <p:stCondLst>
                                            <p:cond delay="0"/>
                                          </p:stCondLst>
                                        </p:cTn>
                                        <p:tgtEl>
                                          <p:spTgt spid="982023"/>
                                        </p:tgtEl>
                                        <p:attrNameLst>
                                          <p:attrName>style.visibility</p:attrName>
                                        </p:attrNameLst>
                                      </p:cBhvr>
                                      <p:to>
                                        <p:strVal val="visible"/>
                                      </p:to>
                                    </p:set>
                                    <p:animEffect transition="in" filter="wipe(up)">
                                      <p:cBhvr>
                                        <p:cTn id="11" dur="500"/>
                                        <p:tgtEl>
                                          <p:spTgt spid="9820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930" name="Rectangle 2"/>
          <p:cNvSpPr>
            <a:spLocks noChangeArrowheads="1"/>
          </p:cNvSpPr>
          <p:nvPr/>
        </p:nvSpPr>
        <p:spPr bwMode="blackWhite">
          <a:xfrm>
            <a:off x="806834" y="1458782"/>
            <a:ext cx="7620000" cy="1271987"/>
          </a:xfrm>
          <a:prstGeom prst="rect">
            <a:avLst/>
          </a:prstGeom>
          <a:solidFill>
            <a:schemeClr val="bg1"/>
          </a:solidFill>
          <a:ln>
            <a:noFill/>
          </a:ln>
          <a:effectLst>
            <a:outerShdw blurRad="508000" dist="127000" dir="42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tabLst>
                <a:tab pos="682625" algn="l"/>
                <a:tab pos="1833563" algn="l"/>
              </a:tabLst>
              <a:defRPr sz="3200">
                <a:solidFill>
                  <a:schemeClr val="tx1"/>
                </a:solidFill>
                <a:latin typeface="Arial" panose="020B0604020202020204" pitchFamily="34" charset="0"/>
                <a:ea typeface="宋体" panose="02010600030101010101" pitchFamily="2" charset="-122"/>
              </a:defRPr>
            </a:lvl1pPr>
            <a:lvl2pPr marL="742950" indent="-285750">
              <a:tabLst>
                <a:tab pos="682625" algn="l"/>
                <a:tab pos="1833563" algn="l"/>
              </a:tabLst>
              <a:defRPr sz="3200">
                <a:solidFill>
                  <a:schemeClr val="tx1"/>
                </a:solidFill>
                <a:latin typeface="Arial" panose="020B0604020202020204" pitchFamily="34" charset="0"/>
                <a:ea typeface="宋体" panose="02010600030101010101" pitchFamily="2" charset="-122"/>
              </a:defRPr>
            </a:lvl2pPr>
            <a:lvl3pPr marL="1143000" indent="-228600">
              <a:tabLst>
                <a:tab pos="682625" algn="l"/>
                <a:tab pos="1833563" algn="l"/>
              </a:tabLst>
              <a:defRPr sz="3200">
                <a:solidFill>
                  <a:schemeClr val="tx1"/>
                </a:solidFill>
                <a:latin typeface="Arial" panose="020B0604020202020204" pitchFamily="34" charset="0"/>
                <a:ea typeface="宋体" panose="02010600030101010101" pitchFamily="2" charset="-122"/>
              </a:defRPr>
            </a:lvl3pPr>
            <a:lvl4pPr marL="1600200" indent="-228600">
              <a:tabLst>
                <a:tab pos="682625" algn="l"/>
                <a:tab pos="1833563" algn="l"/>
              </a:tabLst>
              <a:defRPr sz="3200">
                <a:solidFill>
                  <a:schemeClr val="tx1"/>
                </a:solidFill>
                <a:latin typeface="Arial" panose="020B0604020202020204" pitchFamily="34" charset="0"/>
                <a:ea typeface="宋体" panose="02010600030101010101" pitchFamily="2" charset="-122"/>
              </a:defRPr>
            </a:lvl4pPr>
            <a:lvl5pPr marL="2057400" indent="-228600">
              <a:tabLst>
                <a:tab pos="682625" algn="l"/>
                <a:tab pos="1833563" algn="l"/>
              </a:tabLst>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682625" algn="l"/>
                <a:tab pos="1833563" algn="l"/>
              </a:tabLs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682625" algn="l"/>
                <a:tab pos="1833563" algn="l"/>
              </a:tabLs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682625" algn="l"/>
                <a:tab pos="1833563" algn="l"/>
              </a:tabLs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682625" algn="l"/>
                <a:tab pos="1833563" algn="l"/>
              </a:tabLst>
              <a:defRPr sz="3200">
                <a:solidFill>
                  <a:schemeClr val="tx1"/>
                </a:solidFill>
                <a:latin typeface="Arial" panose="020B0604020202020204" pitchFamily="34" charset="0"/>
                <a:ea typeface="宋体" panose="02010600030101010101" pitchFamily="2" charset="-122"/>
              </a:defRPr>
            </a:lvl9pPr>
          </a:lstStyle>
          <a:p>
            <a:pPr algn="ctr" eaLnBrk="1" hangingPunct="1"/>
            <a:endParaRPr lang="en-US" altLang="zh-CN" sz="1800">
              <a:solidFill>
                <a:schemeClr val="lt1"/>
              </a:solidFill>
              <a:latin typeface="+mn-lt"/>
              <a:ea typeface="+mn-ea"/>
            </a:endParaRPr>
          </a:p>
          <a:p>
            <a:pPr algn="ctr" eaLnBrk="1" hangingPunct="1"/>
            <a:endParaRPr lang="en-US" altLang="zh-CN" sz="1800">
              <a:solidFill>
                <a:schemeClr val="lt1"/>
              </a:solidFill>
              <a:latin typeface="+mn-lt"/>
              <a:ea typeface="+mn-ea"/>
            </a:endParaRPr>
          </a:p>
        </p:txBody>
      </p:sp>
      <p:sp>
        <p:nvSpPr>
          <p:cNvPr id="252936" name="Rectangle 9"/>
          <p:cNvSpPr>
            <a:spLocks noChangeArrowheads="1"/>
          </p:cNvSpPr>
          <p:nvPr/>
        </p:nvSpPr>
        <p:spPr bwMode="blackWhite">
          <a:xfrm>
            <a:off x="806834" y="1636578"/>
            <a:ext cx="7620000" cy="9189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2306" tIns="51153" rIns="102306" bIns="51153" anchor="ctr"/>
          <a:lstStyle>
            <a:lvl1pPr>
              <a:tabLst>
                <a:tab pos="682625" algn="l"/>
                <a:tab pos="1833563" algn="l"/>
              </a:tabLst>
              <a:defRPr sz="3200">
                <a:solidFill>
                  <a:schemeClr val="tx1"/>
                </a:solidFill>
                <a:latin typeface="Arial" panose="020B0604020202020204" pitchFamily="34" charset="0"/>
                <a:ea typeface="宋体" panose="02010600030101010101" pitchFamily="2" charset="-122"/>
              </a:defRPr>
            </a:lvl1pPr>
            <a:lvl2pPr marL="742950" indent="-285750">
              <a:tabLst>
                <a:tab pos="682625" algn="l"/>
                <a:tab pos="1833563" algn="l"/>
              </a:tabLst>
              <a:defRPr sz="3200">
                <a:solidFill>
                  <a:schemeClr val="tx1"/>
                </a:solidFill>
                <a:latin typeface="Arial" panose="020B0604020202020204" pitchFamily="34" charset="0"/>
                <a:ea typeface="宋体" panose="02010600030101010101" pitchFamily="2" charset="-122"/>
              </a:defRPr>
            </a:lvl2pPr>
            <a:lvl3pPr marL="1143000" indent="-228600">
              <a:tabLst>
                <a:tab pos="682625" algn="l"/>
                <a:tab pos="1833563" algn="l"/>
              </a:tabLst>
              <a:defRPr sz="3200">
                <a:solidFill>
                  <a:schemeClr val="tx1"/>
                </a:solidFill>
                <a:latin typeface="Arial" panose="020B0604020202020204" pitchFamily="34" charset="0"/>
                <a:ea typeface="宋体" panose="02010600030101010101" pitchFamily="2" charset="-122"/>
              </a:defRPr>
            </a:lvl3pPr>
            <a:lvl4pPr marL="1600200" indent="-228600">
              <a:tabLst>
                <a:tab pos="682625" algn="l"/>
                <a:tab pos="1833563" algn="l"/>
              </a:tabLst>
              <a:defRPr sz="3200">
                <a:solidFill>
                  <a:schemeClr val="tx1"/>
                </a:solidFill>
                <a:latin typeface="Arial" panose="020B0604020202020204" pitchFamily="34" charset="0"/>
                <a:ea typeface="宋体" panose="02010600030101010101" pitchFamily="2" charset="-122"/>
              </a:defRPr>
            </a:lvl4pPr>
            <a:lvl5pPr marL="2057400" indent="-228600">
              <a:tabLst>
                <a:tab pos="682625" algn="l"/>
                <a:tab pos="1833563" algn="l"/>
              </a:tabLst>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682625" algn="l"/>
                <a:tab pos="1833563" algn="l"/>
              </a:tabLs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682625" algn="l"/>
                <a:tab pos="1833563" algn="l"/>
              </a:tabLs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682625" algn="l"/>
                <a:tab pos="1833563" algn="l"/>
              </a:tabLs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682625" algn="l"/>
                <a:tab pos="1833563" algn="l"/>
              </a:tabLst>
              <a:defRPr sz="3200">
                <a:solidFill>
                  <a:schemeClr val="tx1"/>
                </a:solidFill>
                <a:latin typeface="Arial" panose="020B0604020202020204" pitchFamily="34" charset="0"/>
                <a:ea typeface="宋体" panose="02010600030101010101" pitchFamily="2" charset="-122"/>
              </a:defRPr>
            </a:lvl9pPr>
          </a:lstStyle>
          <a:p>
            <a:r>
              <a:rPr lang="en-US" altLang="zh-CN" sz="2000" b="1" dirty="0">
                <a:solidFill>
                  <a:srgbClr val="000000"/>
                </a:solidFill>
                <a:latin typeface="Courier New" panose="02070309020205020404" pitchFamily="49" charset="0"/>
              </a:rPr>
              <a:t>     SELECT	COUNT(*)</a:t>
            </a:r>
          </a:p>
          <a:p>
            <a:r>
              <a:rPr lang="en-US" altLang="zh-CN" sz="2000" b="1" dirty="0">
                <a:solidFill>
                  <a:srgbClr val="000000"/>
                </a:solidFill>
                <a:latin typeface="Courier New" panose="02070309020205020404" pitchFamily="49" charset="0"/>
              </a:rPr>
              <a:t>     FROM	emp</a:t>
            </a:r>
          </a:p>
          <a:p>
            <a:r>
              <a:rPr lang="en-US" altLang="zh-CN" sz="2000" b="1" dirty="0">
                <a:solidFill>
                  <a:srgbClr val="000000"/>
                </a:solidFill>
                <a:latin typeface="Courier New" panose="02070309020205020404" pitchFamily="49" charset="0"/>
              </a:rPr>
              <a:t>     WHERE	</a:t>
            </a:r>
            <a:r>
              <a:rPr lang="en-US" altLang="zh-CN" sz="2000" b="1" dirty="0" err="1">
                <a:solidFill>
                  <a:srgbClr val="000000"/>
                </a:solidFill>
                <a:latin typeface="Courier New" panose="02070309020205020404" pitchFamily="49" charset="0"/>
              </a:rPr>
              <a:t>deptno</a:t>
            </a:r>
            <a:r>
              <a:rPr lang="en-US" altLang="zh-CN" sz="2000" b="1" dirty="0">
                <a:solidFill>
                  <a:srgbClr val="000000"/>
                </a:solidFill>
                <a:latin typeface="Courier New" panose="02070309020205020404" pitchFamily="49" charset="0"/>
              </a:rPr>
              <a:t> = 30</a:t>
            </a:r>
          </a:p>
        </p:txBody>
      </p:sp>
      <p:sp>
        <p:nvSpPr>
          <p:cNvPr id="252931" name="Rectangle 3"/>
          <p:cNvSpPr>
            <a:spLocks noChangeArrowheads="1"/>
          </p:cNvSpPr>
          <p:nvPr/>
        </p:nvSpPr>
        <p:spPr bwMode="blackWhite">
          <a:xfrm>
            <a:off x="806834" y="2840361"/>
            <a:ext cx="7620000" cy="1209472"/>
          </a:xfrm>
          <a:prstGeom prst="rect">
            <a:avLst/>
          </a:prstGeom>
          <a:solidFill>
            <a:schemeClr val="bg1"/>
          </a:solidFill>
          <a:ln>
            <a:noFill/>
          </a:ln>
          <a:effectLst>
            <a:outerShdw blurRad="508000" dist="127000" dir="42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tabLst>
                <a:tab pos="1828800" algn="l"/>
                <a:tab pos="3086100" algn="l"/>
                <a:tab pos="4229100" algn="l"/>
              </a:tabLst>
              <a:defRPr sz="3200">
                <a:solidFill>
                  <a:schemeClr val="tx1"/>
                </a:solidFill>
                <a:latin typeface="Arial" panose="020B0604020202020204" pitchFamily="34" charset="0"/>
                <a:ea typeface="宋体" panose="02010600030101010101" pitchFamily="2" charset="-122"/>
              </a:defRPr>
            </a:lvl1pPr>
            <a:lvl2pPr marL="742950" indent="-285750">
              <a:tabLst>
                <a:tab pos="1828800" algn="l"/>
                <a:tab pos="3086100" algn="l"/>
                <a:tab pos="4229100" algn="l"/>
              </a:tabLst>
              <a:defRPr sz="3200">
                <a:solidFill>
                  <a:schemeClr val="tx1"/>
                </a:solidFill>
                <a:latin typeface="Arial" panose="020B0604020202020204" pitchFamily="34" charset="0"/>
                <a:ea typeface="宋体" panose="02010600030101010101" pitchFamily="2" charset="-122"/>
              </a:defRPr>
            </a:lvl2pPr>
            <a:lvl3pPr marL="1143000" indent="-228600">
              <a:tabLst>
                <a:tab pos="1828800" algn="l"/>
                <a:tab pos="3086100" algn="l"/>
                <a:tab pos="4229100" algn="l"/>
              </a:tabLst>
              <a:defRPr sz="3200">
                <a:solidFill>
                  <a:schemeClr val="tx1"/>
                </a:solidFill>
                <a:latin typeface="Arial" panose="020B0604020202020204" pitchFamily="34" charset="0"/>
                <a:ea typeface="宋体" panose="02010600030101010101" pitchFamily="2" charset="-122"/>
              </a:defRPr>
            </a:lvl3pPr>
            <a:lvl4pPr marL="1600200" indent="-228600">
              <a:tabLst>
                <a:tab pos="1828800" algn="l"/>
                <a:tab pos="3086100" algn="l"/>
                <a:tab pos="4229100" algn="l"/>
              </a:tabLst>
              <a:defRPr sz="3200">
                <a:solidFill>
                  <a:schemeClr val="tx1"/>
                </a:solidFill>
                <a:latin typeface="Arial" panose="020B0604020202020204" pitchFamily="34" charset="0"/>
                <a:ea typeface="宋体" panose="02010600030101010101" pitchFamily="2" charset="-122"/>
              </a:defRPr>
            </a:lvl4pPr>
            <a:lvl5pPr marL="2057400" indent="-228600">
              <a:tabLst>
                <a:tab pos="1828800" algn="l"/>
                <a:tab pos="3086100" algn="l"/>
                <a:tab pos="4229100" algn="l"/>
              </a:tabLst>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1828800" algn="l"/>
                <a:tab pos="3086100" algn="l"/>
                <a:tab pos="4229100" algn="l"/>
              </a:tabLs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1828800" algn="l"/>
                <a:tab pos="3086100" algn="l"/>
                <a:tab pos="4229100" algn="l"/>
              </a:tabLs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1828800" algn="l"/>
                <a:tab pos="3086100" algn="l"/>
                <a:tab pos="4229100" algn="l"/>
              </a:tabLs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1828800" algn="l"/>
                <a:tab pos="3086100" algn="l"/>
                <a:tab pos="4229100" algn="l"/>
              </a:tabLst>
              <a:defRPr sz="3200">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800">
                <a:solidFill>
                  <a:schemeClr val="lt1"/>
                </a:solidFill>
                <a:latin typeface="+mn-lt"/>
                <a:ea typeface="+mn-ea"/>
              </a:rPr>
              <a:t> </a:t>
            </a:r>
          </a:p>
          <a:p>
            <a:pPr algn="ctr" eaLnBrk="1" hangingPunct="1"/>
            <a:endParaRPr lang="en-US" altLang="zh-CN" sz="1800">
              <a:solidFill>
                <a:schemeClr val="lt1"/>
              </a:solidFill>
              <a:latin typeface="+mn-lt"/>
              <a:ea typeface="+mn-ea"/>
            </a:endParaRPr>
          </a:p>
          <a:p>
            <a:pPr algn="ctr" eaLnBrk="1" hangingPunct="1"/>
            <a:endParaRPr lang="en-US" altLang="zh-CN" sz="1800">
              <a:solidFill>
                <a:schemeClr val="lt1"/>
              </a:solidFill>
              <a:latin typeface="+mn-lt"/>
              <a:ea typeface="+mn-ea"/>
            </a:endParaRPr>
          </a:p>
        </p:txBody>
      </p:sp>
      <p:sp>
        <p:nvSpPr>
          <p:cNvPr id="252932" name="Rectangle 4"/>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600" tIns="50800" rIns="101600" bIns="50800" numCol="1" anchor="ctr" anchorCtr="0" compatLnSpc="1">
            <a:prstTxWarp prst="textNoShape">
              <a:avLst/>
            </a:prstTxWarp>
          </a:bodyPr>
          <a:lstStyle/>
          <a:p>
            <a:pPr eaLnBrk="1" hangingPunct="1"/>
            <a:r>
              <a:rPr lang="en-US" altLang="zh-CN"/>
              <a:t>COUNT</a:t>
            </a:r>
            <a:r>
              <a:t>函数</a:t>
            </a:r>
          </a:p>
        </p:txBody>
      </p:sp>
      <p:sp>
        <p:nvSpPr>
          <p:cNvPr id="135176" name="Rectangle 10"/>
          <p:cNvSpPr>
            <a:spLocks noGrp="1" noChangeArrowheads="1"/>
          </p:cNvSpPr>
          <p:nvPr>
            <p:ph sz="quarter" idx="10"/>
          </p:nvPr>
        </p:nvSpPr>
        <p:spPr>
          <a:xfrm>
            <a:off x="687513" y="769939"/>
            <a:ext cx="9001000" cy="647402"/>
          </a:xfrm>
        </p:spPr>
        <p:txBody>
          <a:bodyPr/>
          <a:lstStyle/>
          <a:p>
            <a:pPr marL="301623" indent="-301623" eaLnBrk="1" hangingPunct="1">
              <a:lnSpc>
                <a:spcPct val="130000"/>
              </a:lnSpc>
              <a:defRPr/>
            </a:pPr>
            <a:r>
              <a:rPr lang="en-US" altLang="zh-CN"/>
              <a:t>COUNT(*) </a:t>
            </a:r>
            <a:r>
              <a:t>返回满足条件的记录数。</a:t>
            </a:r>
            <a:endParaRPr lang="en-US" altLang="zh-CN"/>
          </a:p>
        </p:txBody>
      </p:sp>
      <p:grpSp>
        <p:nvGrpSpPr>
          <p:cNvPr id="984069" name="Group 5"/>
          <p:cNvGrpSpPr>
            <a:grpSpLocks/>
          </p:cNvGrpSpPr>
          <p:nvPr/>
        </p:nvGrpSpPr>
        <p:grpSpPr bwMode="auto">
          <a:xfrm>
            <a:off x="1592584" y="1641868"/>
            <a:ext cx="2441225" cy="2252487"/>
            <a:chOff x="780" y="1490"/>
            <a:chExt cx="1384" cy="1533"/>
          </a:xfrm>
        </p:grpSpPr>
        <p:sp>
          <p:nvSpPr>
            <p:cNvPr id="252937" name="Rectangle 6"/>
            <p:cNvSpPr>
              <a:spLocks noChangeArrowheads="1"/>
            </p:cNvSpPr>
            <p:nvPr/>
          </p:nvSpPr>
          <p:spPr bwMode="ltGray">
            <a:xfrm>
              <a:off x="1400" y="1490"/>
              <a:ext cx="764" cy="179"/>
            </a:xfrm>
            <a:prstGeom prst="rect">
              <a:avLst/>
            </a:prstGeom>
            <a:solidFill>
              <a:srgbClr val="FF5050">
                <a:alpha val="50195"/>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endParaRPr lang="zh-CN" altLang="en-US" sz="3556"/>
            </a:p>
          </p:txBody>
        </p:sp>
        <p:sp>
          <p:nvSpPr>
            <p:cNvPr id="252938" name="Rectangle 7"/>
            <p:cNvSpPr>
              <a:spLocks noChangeArrowheads="1"/>
            </p:cNvSpPr>
            <p:nvPr/>
          </p:nvSpPr>
          <p:spPr bwMode="ltGray">
            <a:xfrm>
              <a:off x="780" y="2396"/>
              <a:ext cx="864" cy="627"/>
            </a:xfrm>
            <a:prstGeom prst="rect">
              <a:avLst/>
            </a:prstGeom>
            <a:solidFill>
              <a:srgbClr val="FF5050">
                <a:alpha val="50195"/>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endParaRPr lang="zh-CN" altLang="en-US" sz="3556"/>
            </a:p>
          </p:txBody>
        </p:sp>
      </p:grpSp>
      <p:sp>
        <p:nvSpPr>
          <p:cNvPr id="252935" name="Rectangle 8"/>
          <p:cNvSpPr>
            <a:spLocks noChangeArrowheads="1"/>
          </p:cNvSpPr>
          <p:nvPr/>
        </p:nvSpPr>
        <p:spPr bwMode="blackWhite">
          <a:xfrm>
            <a:off x="1520670" y="2929508"/>
            <a:ext cx="7591778" cy="10266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2306" tIns="51153" rIns="102306" bIns="51153">
            <a:spAutoFit/>
          </a:bodyPr>
          <a:lstStyle>
            <a:lvl1pPr>
              <a:tabLst>
                <a:tab pos="1828800" algn="l"/>
                <a:tab pos="3086100" algn="l"/>
                <a:tab pos="4229100" algn="l"/>
              </a:tabLst>
              <a:defRPr sz="3200">
                <a:solidFill>
                  <a:schemeClr val="tx1"/>
                </a:solidFill>
                <a:latin typeface="Arial" panose="020B0604020202020204" pitchFamily="34" charset="0"/>
                <a:ea typeface="宋体" panose="02010600030101010101" pitchFamily="2" charset="-122"/>
              </a:defRPr>
            </a:lvl1pPr>
            <a:lvl2pPr marL="742950" indent="-285750">
              <a:tabLst>
                <a:tab pos="1828800" algn="l"/>
                <a:tab pos="3086100" algn="l"/>
                <a:tab pos="4229100" algn="l"/>
              </a:tabLst>
              <a:defRPr sz="3200">
                <a:solidFill>
                  <a:schemeClr val="tx1"/>
                </a:solidFill>
                <a:latin typeface="Arial" panose="020B0604020202020204" pitchFamily="34" charset="0"/>
                <a:ea typeface="宋体" panose="02010600030101010101" pitchFamily="2" charset="-122"/>
              </a:defRPr>
            </a:lvl2pPr>
            <a:lvl3pPr marL="1143000" indent="-228600">
              <a:tabLst>
                <a:tab pos="1828800" algn="l"/>
                <a:tab pos="3086100" algn="l"/>
                <a:tab pos="4229100" algn="l"/>
              </a:tabLst>
              <a:defRPr sz="3200">
                <a:solidFill>
                  <a:schemeClr val="tx1"/>
                </a:solidFill>
                <a:latin typeface="Arial" panose="020B0604020202020204" pitchFamily="34" charset="0"/>
                <a:ea typeface="宋体" panose="02010600030101010101" pitchFamily="2" charset="-122"/>
              </a:defRPr>
            </a:lvl3pPr>
            <a:lvl4pPr marL="1600200" indent="-228600">
              <a:tabLst>
                <a:tab pos="1828800" algn="l"/>
                <a:tab pos="3086100" algn="l"/>
                <a:tab pos="4229100" algn="l"/>
              </a:tabLst>
              <a:defRPr sz="3200">
                <a:solidFill>
                  <a:schemeClr val="tx1"/>
                </a:solidFill>
                <a:latin typeface="Arial" panose="020B0604020202020204" pitchFamily="34" charset="0"/>
                <a:ea typeface="宋体" panose="02010600030101010101" pitchFamily="2" charset="-122"/>
              </a:defRPr>
            </a:lvl4pPr>
            <a:lvl5pPr marL="2057400" indent="-228600">
              <a:tabLst>
                <a:tab pos="1828800" algn="l"/>
                <a:tab pos="3086100" algn="l"/>
                <a:tab pos="4229100" algn="l"/>
              </a:tabLst>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1828800" algn="l"/>
                <a:tab pos="3086100" algn="l"/>
                <a:tab pos="4229100" algn="l"/>
              </a:tabLs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1828800" algn="l"/>
                <a:tab pos="3086100" algn="l"/>
                <a:tab pos="4229100" algn="l"/>
              </a:tabLs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1828800" algn="l"/>
                <a:tab pos="3086100" algn="l"/>
                <a:tab pos="4229100" algn="l"/>
              </a:tabLs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1828800" algn="l"/>
                <a:tab pos="3086100" algn="l"/>
                <a:tab pos="4229100" algn="l"/>
              </a:tabLst>
              <a:defRPr sz="3200">
                <a:solidFill>
                  <a:schemeClr val="tx1"/>
                </a:solidFill>
                <a:latin typeface="Arial" panose="020B0604020202020204" pitchFamily="34" charset="0"/>
                <a:ea typeface="宋体" panose="02010600030101010101" pitchFamily="2" charset="-122"/>
              </a:defRPr>
            </a:lvl9pPr>
          </a:lstStyle>
          <a:p>
            <a:r>
              <a:rPr lang="en-US" altLang="zh-CN" sz="2000" b="1" dirty="0">
                <a:solidFill>
                  <a:srgbClr val="000000"/>
                </a:solidFill>
                <a:latin typeface="Courier New" panose="02070309020205020404" pitchFamily="49" charset="0"/>
              </a:rPr>
              <a:t>COUNT(*)</a:t>
            </a:r>
          </a:p>
          <a:p>
            <a:r>
              <a:rPr lang="en-US" altLang="zh-CN" sz="2000" b="1" dirty="0">
                <a:solidFill>
                  <a:srgbClr val="000000"/>
                </a:solidFill>
                <a:latin typeface="Courier New" panose="02070309020205020404" pitchFamily="49" charset="0"/>
              </a:rPr>
              <a:t>---------</a:t>
            </a:r>
          </a:p>
          <a:p>
            <a:r>
              <a:rPr lang="en-US" altLang="zh-CN" sz="2000" b="1" dirty="0">
                <a:solidFill>
                  <a:srgbClr val="000000"/>
                </a:solidFill>
                <a:latin typeface="Courier New" panose="02070309020205020404" pitchFamily="49" charset="0"/>
              </a:rPr>
              <a:t>6</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984069"/>
                                        </p:tgtEl>
                                        <p:attrNameLst>
                                          <p:attrName>style.visibility</p:attrName>
                                        </p:attrNameLst>
                                      </p:cBhvr>
                                      <p:to>
                                        <p:strVal val="visible"/>
                                      </p:to>
                                    </p:set>
                                    <p:animEffect transition="in" filter="wipe(up)">
                                      <p:cBhvr>
                                        <p:cTn id="7" dur="500"/>
                                        <p:tgtEl>
                                          <p:spTgt spid="9840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83" name="Rectangle 9"/>
          <p:cNvSpPr>
            <a:spLocks noChangeArrowheads="1"/>
          </p:cNvSpPr>
          <p:nvPr/>
        </p:nvSpPr>
        <p:spPr bwMode="blackWhite">
          <a:xfrm>
            <a:off x="842111" y="1433026"/>
            <a:ext cx="7620000" cy="1018184"/>
          </a:xfrm>
          <a:prstGeom prst="rect">
            <a:avLst/>
          </a:prstGeom>
          <a:solidFill>
            <a:schemeClr val="bg1"/>
          </a:solidFill>
          <a:ln>
            <a:noFill/>
          </a:ln>
          <a:effectLst>
            <a:outerShdw blurRad="508000" dist="127000" dir="4200000" algn="ctr" rotWithShape="0">
              <a:srgbClr val="000000">
                <a:alpha val="15000"/>
              </a:srgbClr>
            </a:outerShdw>
          </a:effectLst>
          <a:extLst>
            <a:ext uri="{91240B29-F687-4F45-9708-019B960494DF}">
              <a14:hiddenLine xmlns:a14="http://schemas.microsoft.com/office/drawing/2010/main" w="9525">
                <a:solidFill>
                  <a:schemeClr val="tx1"/>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tabLst>
                <a:tab pos="682625" algn="l"/>
                <a:tab pos="1833563" algn="l"/>
              </a:tabLst>
              <a:defRPr sz="3200">
                <a:solidFill>
                  <a:schemeClr val="tx1"/>
                </a:solidFill>
                <a:latin typeface="Arial" panose="020B0604020202020204" pitchFamily="34" charset="0"/>
                <a:ea typeface="宋体" panose="02010600030101010101" pitchFamily="2" charset="-122"/>
              </a:defRPr>
            </a:lvl1pPr>
            <a:lvl2pPr marL="742950" indent="-285750">
              <a:tabLst>
                <a:tab pos="682625" algn="l"/>
                <a:tab pos="1833563" algn="l"/>
              </a:tabLst>
              <a:defRPr sz="3200">
                <a:solidFill>
                  <a:schemeClr val="tx1"/>
                </a:solidFill>
                <a:latin typeface="Arial" panose="020B0604020202020204" pitchFamily="34" charset="0"/>
                <a:ea typeface="宋体" panose="02010600030101010101" pitchFamily="2" charset="-122"/>
              </a:defRPr>
            </a:lvl2pPr>
            <a:lvl3pPr marL="1143000" indent="-228600">
              <a:tabLst>
                <a:tab pos="682625" algn="l"/>
                <a:tab pos="1833563" algn="l"/>
              </a:tabLst>
              <a:defRPr sz="3200">
                <a:solidFill>
                  <a:schemeClr val="tx1"/>
                </a:solidFill>
                <a:latin typeface="Arial" panose="020B0604020202020204" pitchFamily="34" charset="0"/>
                <a:ea typeface="宋体" panose="02010600030101010101" pitchFamily="2" charset="-122"/>
              </a:defRPr>
            </a:lvl3pPr>
            <a:lvl4pPr marL="1600200" indent="-228600">
              <a:tabLst>
                <a:tab pos="682625" algn="l"/>
                <a:tab pos="1833563" algn="l"/>
              </a:tabLst>
              <a:defRPr sz="3200">
                <a:solidFill>
                  <a:schemeClr val="tx1"/>
                </a:solidFill>
                <a:latin typeface="Arial" panose="020B0604020202020204" pitchFamily="34" charset="0"/>
                <a:ea typeface="宋体" panose="02010600030101010101" pitchFamily="2" charset="-122"/>
              </a:defRPr>
            </a:lvl4pPr>
            <a:lvl5pPr marL="2057400" indent="-228600">
              <a:tabLst>
                <a:tab pos="682625" algn="l"/>
                <a:tab pos="1833563" algn="l"/>
              </a:tabLst>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682625" algn="l"/>
                <a:tab pos="1833563" algn="l"/>
              </a:tabLs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682625" algn="l"/>
                <a:tab pos="1833563" algn="l"/>
              </a:tabLs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682625" algn="l"/>
                <a:tab pos="1833563" algn="l"/>
              </a:tabLs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682625" algn="l"/>
                <a:tab pos="1833563" algn="l"/>
              </a:tabLst>
              <a:defRPr sz="3200">
                <a:solidFill>
                  <a:schemeClr val="tx1"/>
                </a:solidFill>
                <a:latin typeface="Arial" panose="020B0604020202020204" pitchFamily="34" charset="0"/>
                <a:ea typeface="宋体" panose="02010600030101010101" pitchFamily="2" charset="-122"/>
              </a:defRPr>
            </a:lvl9pPr>
          </a:lstStyle>
          <a:p>
            <a:pPr eaLnBrk="1" hangingPunct="1">
              <a:tabLst>
                <a:tab pos="1828800" algn="l"/>
                <a:tab pos="3086100" algn="l"/>
                <a:tab pos="4229100" algn="l"/>
              </a:tabLst>
            </a:pPr>
            <a:r>
              <a:rPr lang="en-US" altLang="zh-CN" sz="1600" dirty="0">
                <a:latin typeface="Arial Black" panose="020B0A04020102020204" pitchFamily="34" charset="0"/>
                <a:ea typeface="+mn-ea"/>
              </a:rPr>
              <a:t>     </a:t>
            </a:r>
            <a:r>
              <a:rPr lang="en-US" altLang="zh-CN" sz="2000" b="1" dirty="0">
                <a:solidFill>
                  <a:srgbClr val="000000"/>
                </a:solidFill>
                <a:latin typeface="Courier New" panose="02070309020205020404" pitchFamily="49" charset="0"/>
              </a:rPr>
              <a:t>SELECT	COUNT(comm)</a:t>
            </a:r>
          </a:p>
          <a:p>
            <a:pPr eaLnBrk="1" hangingPunct="1">
              <a:tabLst>
                <a:tab pos="1828800" algn="l"/>
                <a:tab pos="3086100" algn="l"/>
                <a:tab pos="4229100" algn="l"/>
              </a:tabLst>
            </a:pPr>
            <a:r>
              <a:rPr lang="en-US" altLang="zh-CN" sz="2000" b="1" dirty="0">
                <a:solidFill>
                  <a:srgbClr val="000000"/>
                </a:solidFill>
                <a:latin typeface="Courier New" panose="02070309020205020404" pitchFamily="49" charset="0"/>
              </a:rPr>
              <a:t>  FROM	emp</a:t>
            </a:r>
          </a:p>
          <a:p>
            <a:pPr eaLnBrk="1" hangingPunct="1">
              <a:tabLst>
                <a:tab pos="1828800" algn="l"/>
                <a:tab pos="3086100" algn="l"/>
                <a:tab pos="4229100" algn="l"/>
              </a:tabLst>
            </a:pPr>
            <a:r>
              <a:rPr lang="en-US" altLang="zh-CN" sz="2000" b="1" dirty="0">
                <a:solidFill>
                  <a:srgbClr val="000000"/>
                </a:solidFill>
                <a:latin typeface="Courier New" panose="02070309020205020404" pitchFamily="49" charset="0"/>
              </a:rPr>
              <a:t>  WHERE	</a:t>
            </a:r>
            <a:r>
              <a:rPr lang="en-US" altLang="zh-CN" sz="2000" b="1" dirty="0" err="1">
                <a:solidFill>
                  <a:srgbClr val="000000"/>
                </a:solidFill>
                <a:latin typeface="Courier New" panose="02070309020205020404" pitchFamily="49" charset="0"/>
              </a:rPr>
              <a:t>deptno</a:t>
            </a:r>
            <a:r>
              <a:rPr lang="en-US" altLang="zh-CN" sz="2000" b="1" dirty="0">
                <a:solidFill>
                  <a:srgbClr val="000000"/>
                </a:solidFill>
                <a:latin typeface="Courier New" panose="02070309020205020404" pitchFamily="49" charset="0"/>
              </a:rPr>
              <a:t> = </a:t>
            </a:r>
            <a:r>
              <a:rPr lang="en-US" altLang="zh-CN" sz="1800" dirty="0">
                <a:latin typeface="+mn-lt"/>
                <a:ea typeface="+mn-ea"/>
              </a:rPr>
              <a:t>30</a:t>
            </a:r>
          </a:p>
        </p:txBody>
      </p:sp>
      <p:sp>
        <p:nvSpPr>
          <p:cNvPr id="254978" name="Rectangle 2"/>
          <p:cNvSpPr>
            <a:spLocks noChangeArrowheads="1"/>
          </p:cNvSpPr>
          <p:nvPr/>
        </p:nvSpPr>
        <p:spPr bwMode="blackWhite">
          <a:xfrm>
            <a:off x="828000" y="1496713"/>
            <a:ext cx="7591778" cy="848430"/>
          </a:xfrm>
          <a:prstGeom prst="rect">
            <a:avLst/>
          </a:prstGeom>
          <a:noFill/>
          <a:ln w="6350">
            <a:noFill/>
            <a:miter lim="800000"/>
            <a:headEnd/>
            <a:tailEnd/>
          </a:ln>
          <a:effectLst/>
        </p:spPr>
        <p:txBody>
          <a:bodyPr wrap="none" lIns="102306" tIns="51153" rIns="102306" bIns="51153" anchor="ctr"/>
          <a:lstStyle>
            <a:lvl1pPr>
              <a:tabLst>
                <a:tab pos="682625" algn="l"/>
                <a:tab pos="1833563" algn="l"/>
              </a:tabLst>
              <a:defRPr sz="3200">
                <a:solidFill>
                  <a:schemeClr val="tx1"/>
                </a:solidFill>
                <a:latin typeface="Arial" panose="020B0604020202020204" pitchFamily="34" charset="0"/>
                <a:ea typeface="宋体" panose="02010600030101010101" pitchFamily="2" charset="-122"/>
              </a:defRPr>
            </a:lvl1pPr>
            <a:lvl2pPr marL="742950" indent="-285750">
              <a:tabLst>
                <a:tab pos="682625" algn="l"/>
                <a:tab pos="1833563" algn="l"/>
              </a:tabLst>
              <a:defRPr sz="3200">
                <a:solidFill>
                  <a:schemeClr val="tx1"/>
                </a:solidFill>
                <a:latin typeface="Arial" panose="020B0604020202020204" pitchFamily="34" charset="0"/>
                <a:ea typeface="宋体" panose="02010600030101010101" pitchFamily="2" charset="-122"/>
              </a:defRPr>
            </a:lvl2pPr>
            <a:lvl3pPr marL="1143000" indent="-228600">
              <a:tabLst>
                <a:tab pos="682625" algn="l"/>
                <a:tab pos="1833563" algn="l"/>
              </a:tabLst>
              <a:defRPr sz="3200">
                <a:solidFill>
                  <a:schemeClr val="tx1"/>
                </a:solidFill>
                <a:latin typeface="Arial" panose="020B0604020202020204" pitchFamily="34" charset="0"/>
                <a:ea typeface="宋体" panose="02010600030101010101" pitchFamily="2" charset="-122"/>
              </a:defRPr>
            </a:lvl3pPr>
            <a:lvl4pPr marL="1600200" indent="-228600">
              <a:tabLst>
                <a:tab pos="682625" algn="l"/>
                <a:tab pos="1833563" algn="l"/>
              </a:tabLst>
              <a:defRPr sz="3200">
                <a:solidFill>
                  <a:schemeClr val="tx1"/>
                </a:solidFill>
                <a:latin typeface="Arial" panose="020B0604020202020204" pitchFamily="34" charset="0"/>
                <a:ea typeface="宋体" panose="02010600030101010101" pitchFamily="2" charset="-122"/>
              </a:defRPr>
            </a:lvl4pPr>
            <a:lvl5pPr marL="2057400" indent="-228600">
              <a:tabLst>
                <a:tab pos="682625" algn="l"/>
                <a:tab pos="1833563" algn="l"/>
              </a:tabLst>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682625" algn="l"/>
                <a:tab pos="1833563" algn="l"/>
              </a:tabLs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682625" algn="l"/>
                <a:tab pos="1833563" algn="l"/>
              </a:tabLs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682625" algn="l"/>
                <a:tab pos="1833563" algn="l"/>
              </a:tabLs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682625" algn="l"/>
                <a:tab pos="1833563" algn="l"/>
              </a:tabLst>
              <a:defRPr sz="3200">
                <a:solidFill>
                  <a:schemeClr val="tx1"/>
                </a:solidFill>
                <a:latin typeface="Arial" panose="020B0604020202020204" pitchFamily="34" charset="0"/>
                <a:ea typeface="宋体" panose="02010600030101010101" pitchFamily="2" charset="-122"/>
              </a:defRPr>
            </a:lvl9pPr>
          </a:lstStyle>
          <a:p>
            <a:endParaRPr lang="en-US" altLang="zh-CN" sz="2000" b="1">
              <a:solidFill>
                <a:srgbClr val="000000"/>
              </a:solidFill>
              <a:latin typeface="Courier New" panose="02070309020205020404" pitchFamily="49" charset="0"/>
            </a:endParaRPr>
          </a:p>
          <a:p>
            <a:endParaRPr lang="en-US" altLang="zh-CN" sz="2000" b="1">
              <a:solidFill>
                <a:srgbClr val="000000"/>
              </a:solidFill>
              <a:latin typeface="Courier New" panose="02070309020205020404" pitchFamily="49" charset="0"/>
            </a:endParaRPr>
          </a:p>
        </p:txBody>
      </p:sp>
      <p:sp>
        <p:nvSpPr>
          <p:cNvPr id="254979" name="Rectangle 3"/>
          <p:cNvSpPr>
            <a:spLocks noChangeArrowheads="1"/>
          </p:cNvSpPr>
          <p:nvPr/>
        </p:nvSpPr>
        <p:spPr bwMode="blackWhite">
          <a:xfrm>
            <a:off x="831528" y="2585819"/>
            <a:ext cx="7620000" cy="1152128"/>
          </a:xfrm>
          <a:prstGeom prst="rect">
            <a:avLst/>
          </a:prstGeom>
          <a:solidFill>
            <a:schemeClr val="bg1"/>
          </a:solidFill>
          <a:ln>
            <a:noFill/>
          </a:ln>
          <a:effectLst>
            <a:outerShdw blurRad="508000" dist="127000" dir="42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tabLst>
                <a:tab pos="1828800" algn="l"/>
                <a:tab pos="3086100" algn="l"/>
                <a:tab pos="4229100" algn="l"/>
              </a:tabLst>
              <a:defRPr sz="3200">
                <a:solidFill>
                  <a:schemeClr val="tx1"/>
                </a:solidFill>
                <a:latin typeface="Arial" panose="020B0604020202020204" pitchFamily="34" charset="0"/>
                <a:ea typeface="宋体" panose="02010600030101010101" pitchFamily="2" charset="-122"/>
              </a:defRPr>
            </a:lvl1pPr>
            <a:lvl2pPr marL="742950" indent="-285750">
              <a:tabLst>
                <a:tab pos="1828800" algn="l"/>
                <a:tab pos="3086100" algn="l"/>
                <a:tab pos="4229100" algn="l"/>
              </a:tabLst>
              <a:defRPr sz="3200">
                <a:solidFill>
                  <a:schemeClr val="tx1"/>
                </a:solidFill>
                <a:latin typeface="Arial" panose="020B0604020202020204" pitchFamily="34" charset="0"/>
                <a:ea typeface="宋体" panose="02010600030101010101" pitchFamily="2" charset="-122"/>
              </a:defRPr>
            </a:lvl2pPr>
            <a:lvl3pPr marL="1143000" indent="-228600">
              <a:tabLst>
                <a:tab pos="1828800" algn="l"/>
                <a:tab pos="3086100" algn="l"/>
                <a:tab pos="4229100" algn="l"/>
              </a:tabLst>
              <a:defRPr sz="3200">
                <a:solidFill>
                  <a:schemeClr val="tx1"/>
                </a:solidFill>
                <a:latin typeface="Arial" panose="020B0604020202020204" pitchFamily="34" charset="0"/>
                <a:ea typeface="宋体" panose="02010600030101010101" pitchFamily="2" charset="-122"/>
              </a:defRPr>
            </a:lvl3pPr>
            <a:lvl4pPr marL="1600200" indent="-228600">
              <a:tabLst>
                <a:tab pos="1828800" algn="l"/>
                <a:tab pos="3086100" algn="l"/>
                <a:tab pos="4229100" algn="l"/>
              </a:tabLst>
              <a:defRPr sz="3200">
                <a:solidFill>
                  <a:schemeClr val="tx1"/>
                </a:solidFill>
                <a:latin typeface="Arial" panose="020B0604020202020204" pitchFamily="34" charset="0"/>
                <a:ea typeface="宋体" panose="02010600030101010101" pitchFamily="2" charset="-122"/>
              </a:defRPr>
            </a:lvl4pPr>
            <a:lvl5pPr marL="2057400" indent="-228600">
              <a:tabLst>
                <a:tab pos="1828800" algn="l"/>
                <a:tab pos="3086100" algn="l"/>
                <a:tab pos="4229100" algn="l"/>
              </a:tabLst>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1828800" algn="l"/>
                <a:tab pos="3086100" algn="l"/>
                <a:tab pos="4229100" algn="l"/>
              </a:tabLs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1828800" algn="l"/>
                <a:tab pos="3086100" algn="l"/>
                <a:tab pos="4229100" algn="l"/>
              </a:tabLs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1828800" algn="l"/>
                <a:tab pos="3086100" algn="l"/>
                <a:tab pos="4229100" algn="l"/>
              </a:tabLs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1828800" algn="l"/>
                <a:tab pos="3086100" algn="l"/>
                <a:tab pos="4229100" algn="l"/>
              </a:tabLst>
              <a:defRPr sz="3200">
                <a:solidFill>
                  <a:schemeClr val="tx1"/>
                </a:solidFill>
                <a:latin typeface="Arial" panose="020B0604020202020204" pitchFamily="34" charset="0"/>
                <a:ea typeface="宋体" panose="02010600030101010101" pitchFamily="2" charset="-122"/>
              </a:defRPr>
            </a:lvl9pPr>
          </a:lstStyle>
          <a:p>
            <a:pPr algn="ctr" eaLnBrk="1" hangingPunct="1"/>
            <a:endParaRPr lang="en-US" altLang="zh-CN" sz="1800">
              <a:solidFill>
                <a:schemeClr val="lt1"/>
              </a:solidFill>
              <a:latin typeface="+mn-lt"/>
              <a:ea typeface="+mn-ea"/>
            </a:endParaRPr>
          </a:p>
          <a:p>
            <a:pPr algn="ctr" eaLnBrk="1" hangingPunct="1"/>
            <a:endParaRPr lang="en-US" altLang="zh-CN" sz="1800">
              <a:solidFill>
                <a:schemeClr val="lt1"/>
              </a:solidFill>
              <a:latin typeface="+mn-lt"/>
              <a:ea typeface="+mn-ea"/>
            </a:endParaRPr>
          </a:p>
          <a:p>
            <a:pPr algn="ctr" eaLnBrk="1" hangingPunct="1"/>
            <a:endParaRPr lang="en-US" altLang="zh-CN" sz="1800">
              <a:solidFill>
                <a:schemeClr val="lt1"/>
              </a:solidFill>
              <a:latin typeface="+mn-lt"/>
              <a:ea typeface="+mn-ea"/>
            </a:endParaRPr>
          </a:p>
        </p:txBody>
      </p:sp>
      <p:grpSp>
        <p:nvGrpSpPr>
          <p:cNvPr id="986116" name="Group 4"/>
          <p:cNvGrpSpPr>
            <a:grpSpLocks/>
          </p:cNvGrpSpPr>
          <p:nvPr/>
        </p:nvGrpSpPr>
        <p:grpSpPr bwMode="auto">
          <a:xfrm>
            <a:off x="1119042" y="1504345"/>
            <a:ext cx="3330223" cy="2096686"/>
            <a:chOff x="902" y="1644"/>
            <a:chExt cx="1888" cy="1426"/>
          </a:xfrm>
        </p:grpSpPr>
        <p:sp>
          <p:nvSpPr>
            <p:cNvPr id="254985" name="Rectangle 5"/>
            <p:cNvSpPr>
              <a:spLocks noChangeArrowheads="1"/>
            </p:cNvSpPr>
            <p:nvPr/>
          </p:nvSpPr>
          <p:spPr bwMode="ltGray">
            <a:xfrm>
              <a:off x="1806" y="1644"/>
              <a:ext cx="984" cy="179"/>
            </a:xfrm>
            <a:prstGeom prst="rect">
              <a:avLst/>
            </a:prstGeom>
            <a:solidFill>
              <a:srgbClr val="FF5050">
                <a:alpha val="50195"/>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endParaRPr lang="zh-CN" altLang="en-US" sz="3556"/>
            </a:p>
          </p:txBody>
        </p:sp>
        <p:sp>
          <p:nvSpPr>
            <p:cNvPr id="254986" name="Rectangle 6"/>
            <p:cNvSpPr>
              <a:spLocks noChangeArrowheads="1"/>
            </p:cNvSpPr>
            <p:nvPr/>
          </p:nvSpPr>
          <p:spPr bwMode="ltGray">
            <a:xfrm>
              <a:off x="902" y="2442"/>
              <a:ext cx="1103" cy="628"/>
            </a:xfrm>
            <a:prstGeom prst="rect">
              <a:avLst/>
            </a:prstGeom>
            <a:solidFill>
              <a:srgbClr val="FF5050">
                <a:alpha val="50195"/>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endParaRPr lang="zh-CN" altLang="en-US" sz="3556"/>
            </a:p>
          </p:txBody>
        </p:sp>
      </p:grpSp>
      <p:sp>
        <p:nvSpPr>
          <p:cNvPr id="254981" name="Rectangle 7"/>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600" tIns="50800" rIns="101600" bIns="50800" numCol="1" anchor="ctr" anchorCtr="0" compatLnSpc="1">
            <a:prstTxWarp prst="textNoShape">
              <a:avLst/>
            </a:prstTxWarp>
          </a:bodyPr>
          <a:lstStyle/>
          <a:p>
            <a:pPr eaLnBrk="1" hangingPunct="1"/>
            <a:r>
              <a:rPr lang="en-US" altLang="zh-CN"/>
              <a:t>COUNT</a:t>
            </a:r>
            <a:r>
              <a:t>函数</a:t>
            </a:r>
          </a:p>
        </p:txBody>
      </p:sp>
      <p:sp>
        <p:nvSpPr>
          <p:cNvPr id="136198" name="Rectangle 8"/>
          <p:cNvSpPr>
            <a:spLocks noGrp="1" noChangeArrowheads="1"/>
          </p:cNvSpPr>
          <p:nvPr>
            <p:ph sz="quarter" idx="10"/>
          </p:nvPr>
        </p:nvSpPr>
        <p:spPr>
          <a:xfrm>
            <a:off x="687513" y="769938"/>
            <a:ext cx="9001000" cy="518401"/>
          </a:xfrm>
          <a:extLst>
            <a:ext uri="{AF507438-7753-43E0-B8FC-AC1667EBCBE1}">
              <a14:hiddenEffects xmlns:a14="http://schemas.microsoft.com/office/drawing/2010/main">
                <a:effectLst>
                  <a:outerShdw dist="89803" dir="2700000" algn="ctr" rotWithShape="0">
                    <a:srgbClr val="000000">
                      <a:alpha val="50000"/>
                    </a:srgbClr>
                  </a:outerShdw>
                </a:effectLst>
              </a14:hiddenEffects>
            </a:ext>
          </a:extLst>
        </p:spPr>
        <p:txBody>
          <a:bodyPr/>
          <a:lstStyle/>
          <a:p>
            <a:pPr marL="301623" indent="-301623" eaLnBrk="1" hangingPunct="1">
              <a:lnSpc>
                <a:spcPct val="130000"/>
              </a:lnSpc>
              <a:defRPr/>
            </a:pPr>
            <a:r>
              <a:rPr lang="en-US" altLang="zh-CN" dirty="0">
                <a:highlight>
                  <a:srgbClr val="FFFF00"/>
                </a:highlight>
              </a:rPr>
              <a:t>COUNT(</a:t>
            </a:r>
            <a:r>
              <a:rPr dirty="0" err="1">
                <a:highlight>
                  <a:srgbClr val="FFFF00"/>
                </a:highlight>
              </a:rPr>
              <a:t>表达式</a:t>
            </a:r>
            <a:r>
              <a:rPr lang="en-US" altLang="zh-CN" dirty="0">
                <a:highlight>
                  <a:srgbClr val="FFFF00"/>
                </a:highlight>
              </a:rPr>
              <a:t>) </a:t>
            </a:r>
            <a:r>
              <a:rPr dirty="0" err="1">
                <a:highlight>
                  <a:srgbClr val="FFFF00"/>
                </a:highlight>
              </a:rPr>
              <a:t>返回非空行的计数</a:t>
            </a:r>
            <a:endParaRPr dirty="0">
              <a:highlight>
                <a:srgbClr val="FFFF00"/>
              </a:highlight>
            </a:endParaRPr>
          </a:p>
        </p:txBody>
      </p:sp>
      <p:sp>
        <p:nvSpPr>
          <p:cNvPr id="254984" name="Rectangle 10"/>
          <p:cNvSpPr>
            <a:spLocks noChangeArrowheads="1"/>
          </p:cNvSpPr>
          <p:nvPr/>
        </p:nvSpPr>
        <p:spPr bwMode="blackWhite">
          <a:xfrm>
            <a:off x="1119560" y="2626030"/>
            <a:ext cx="7591778" cy="10266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2306" tIns="51153" rIns="102306" bIns="51153">
            <a:spAutoFit/>
          </a:bodyPr>
          <a:lstStyle>
            <a:lvl1pPr>
              <a:tabLst>
                <a:tab pos="1828800" algn="l"/>
                <a:tab pos="3086100" algn="l"/>
                <a:tab pos="4229100" algn="l"/>
              </a:tabLst>
              <a:defRPr sz="3200">
                <a:solidFill>
                  <a:schemeClr val="tx1"/>
                </a:solidFill>
                <a:latin typeface="Arial" panose="020B0604020202020204" pitchFamily="34" charset="0"/>
                <a:ea typeface="宋体" panose="02010600030101010101" pitchFamily="2" charset="-122"/>
              </a:defRPr>
            </a:lvl1pPr>
            <a:lvl2pPr marL="742950" indent="-285750">
              <a:tabLst>
                <a:tab pos="1828800" algn="l"/>
                <a:tab pos="3086100" algn="l"/>
                <a:tab pos="4229100" algn="l"/>
              </a:tabLst>
              <a:defRPr sz="3200">
                <a:solidFill>
                  <a:schemeClr val="tx1"/>
                </a:solidFill>
                <a:latin typeface="Arial" panose="020B0604020202020204" pitchFamily="34" charset="0"/>
                <a:ea typeface="宋体" panose="02010600030101010101" pitchFamily="2" charset="-122"/>
              </a:defRPr>
            </a:lvl2pPr>
            <a:lvl3pPr marL="1143000" indent="-228600">
              <a:tabLst>
                <a:tab pos="1828800" algn="l"/>
                <a:tab pos="3086100" algn="l"/>
                <a:tab pos="4229100" algn="l"/>
              </a:tabLst>
              <a:defRPr sz="3200">
                <a:solidFill>
                  <a:schemeClr val="tx1"/>
                </a:solidFill>
                <a:latin typeface="Arial" panose="020B0604020202020204" pitchFamily="34" charset="0"/>
                <a:ea typeface="宋体" panose="02010600030101010101" pitchFamily="2" charset="-122"/>
              </a:defRPr>
            </a:lvl3pPr>
            <a:lvl4pPr marL="1600200" indent="-228600">
              <a:tabLst>
                <a:tab pos="1828800" algn="l"/>
                <a:tab pos="3086100" algn="l"/>
                <a:tab pos="4229100" algn="l"/>
              </a:tabLst>
              <a:defRPr sz="3200">
                <a:solidFill>
                  <a:schemeClr val="tx1"/>
                </a:solidFill>
                <a:latin typeface="Arial" panose="020B0604020202020204" pitchFamily="34" charset="0"/>
                <a:ea typeface="宋体" panose="02010600030101010101" pitchFamily="2" charset="-122"/>
              </a:defRPr>
            </a:lvl4pPr>
            <a:lvl5pPr marL="2057400" indent="-228600">
              <a:tabLst>
                <a:tab pos="1828800" algn="l"/>
                <a:tab pos="3086100" algn="l"/>
                <a:tab pos="4229100" algn="l"/>
              </a:tabLst>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1828800" algn="l"/>
                <a:tab pos="3086100" algn="l"/>
                <a:tab pos="4229100" algn="l"/>
              </a:tabLs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1828800" algn="l"/>
                <a:tab pos="3086100" algn="l"/>
                <a:tab pos="4229100" algn="l"/>
              </a:tabLs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1828800" algn="l"/>
                <a:tab pos="3086100" algn="l"/>
                <a:tab pos="4229100" algn="l"/>
              </a:tabLs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1828800" algn="l"/>
                <a:tab pos="3086100" algn="l"/>
                <a:tab pos="4229100" algn="l"/>
              </a:tabLst>
              <a:defRPr sz="3200">
                <a:solidFill>
                  <a:schemeClr val="tx1"/>
                </a:solidFill>
                <a:latin typeface="Arial" panose="020B0604020202020204" pitchFamily="34" charset="0"/>
                <a:ea typeface="宋体" panose="02010600030101010101" pitchFamily="2" charset="-122"/>
              </a:defRPr>
            </a:lvl9pPr>
          </a:lstStyle>
          <a:p>
            <a:r>
              <a:rPr lang="en-US" altLang="zh-CN" sz="2000" b="1" dirty="0">
                <a:solidFill>
                  <a:srgbClr val="000000"/>
                </a:solidFill>
                <a:latin typeface="Courier New" panose="02070309020205020404" pitchFamily="49" charset="0"/>
              </a:rPr>
              <a:t>COUNT(COMM)</a:t>
            </a:r>
          </a:p>
          <a:p>
            <a:r>
              <a:rPr lang="en-US" altLang="zh-CN" sz="2000" b="1" dirty="0">
                <a:solidFill>
                  <a:srgbClr val="000000"/>
                </a:solidFill>
                <a:latin typeface="Courier New" panose="02070309020205020404" pitchFamily="49" charset="0"/>
              </a:rPr>
              <a:t>-----------</a:t>
            </a:r>
          </a:p>
          <a:p>
            <a:r>
              <a:rPr lang="en-US" altLang="zh-CN" sz="2000" b="1" dirty="0">
                <a:solidFill>
                  <a:srgbClr val="000000"/>
                </a:solidFill>
                <a:latin typeface="Courier New" panose="02070309020205020404" pitchFamily="49" charset="0"/>
              </a:rPr>
              <a:t>          4</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986116"/>
                                        </p:tgtEl>
                                        <p:attrNameLst>
                                          <p:attrName>style.visibility</p:attrName>
                                        </p:attrNameLst>
                                      </p:cBhvr>
                                      <p:to>
                                        <p:strVal val="visible"/>
                                      </p:to>
                                    </p:set>
                                    <p:animEffect transition="in" filter="wipe(up)">
                                      <p:cBhvr>
                                        <p:cTn id="7" dur="500"/>
                                        <p:tgtEl>
                                          <p:spTgt spid="9861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27" name="Rectangle 3"/>
          <p:cNvSpPr>
            <a:spLocks noChangeArrowheads="1"/>
          </p:cNvSpPr>
          <p:nvPr/>
        </p:nvSpPr>
        <p:spPr bwMode="blackWhite">
          <a:xfrm>
            <a:off x="799724" y="2474258"/>
            <a:ext cx="8103360" cy="1008112"/>
          </a:xfrm>
          <a:prstGeom prst="rect">
            <a:avLst/>
          </a:prstGeom>
          <a:solidFill>
            <a:schemeClr val="bg1"/>
          </a:solidFill>
          <a:ln>
            <a:noFill/>
          </a:ln>
          <a:effectLst>
            <a:outerShdw blurRad="508000" dist="127000" dir="4200000" algn="ctr" rotWithShape="0">
              <a:srgbClr val="000000">
                <a:alpha val="15000"/>
              </a:srgbClr>
            </a:outerShdw>
          </a:effectLst>
          <a:extLst>
            <a:ext uri="{91240B29-F687-4F45-9708-019B960494DF}">
              <a14:hiddenLine xmlns:a14="http://schemas.microsoft.com/office/drawing/2010/main" w="9525">
                <a:solidFill>
                  <a:schemeClr val="tx1"/>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tabLst>
                <a:tab pos="1828800" algn="l"/>
                <a:tab pos="3086100" algn="l"/>
                <a:tab pos="4229100" algn="l"/>
              </a:tabLst>
              <a:defRPr sz="3200">
                <a:solidFill>
                  <a:schemeClr val="tx1"/>
                </a:solidFill>
                <a:latin typeface="Arial" panose="020B0604020202020204" pitchFamily="34" charset="0"/>
                <a:ea typeface="宋体" panose="02010600030101010101" pitchFamily="2" charset="-122"/>
              </a:defRPr>
            </a:lvl1pPr>
            <a:lvl2pPr marL="742950" indent="-285750">
              <a:tabLst>
                <a:tab pos="1828800" algn="l"/>
                <a:tab pos="3086100" algn="l"/>
                <a:tab pos="4229100" algn="l"/>
              </a:tabLst>
              <a:defRPr sz="3200">
                <a:solidFill>
                  <a:schemeClr val="tx1"/>
                </a:solidFill>
                <a:latin typeface="Arial" panose="020B0604020202020204" pitchFamily="34" charset="0"/>
                <a:ea typeface="宋体" panose="02010600030101010101" pitchFamily="2" charset="-122"/>
              </a:defRPr>
            </a:lvl2pPr>
            <a:lvl3pPr marL="1143000" indent="-228600">
              <a:tabLst>
                <a:tab pos="1828800" algn="l"/>
                <a:tab pos="3086100" algn="l"/>
                <a:tab pos="4229100" algn="l"/>
              </a:tabLst>
              <a:defRPr sz="3200">
                <a:solidFill>
                  <a:schemeClr val="tx1"/>
                </a:solidFill>
                <a:latin typeface="Arial" panose="020B0604020202020204" pitchFamily="34" charset="0"/>
                <a:ea typeface="宋体" panose="02010600030101010101" pitchFamily="2" charset="-122"/>
              </a:defRPr>
            </a:lvl3pPr>
            <a:lvl4pPr marL="1600200" indent="-228600">
              <a:tabLst>
                <a:tab pos="1828800" algn="l"/>
                <a:tab pos="3086100" algn="l"/>
                <a:tab pos="4229100" algn="l"/>
              </a:tabLst>
              <a:defRPr sz="3200">
                <a:solidFill>
                  <a:schemeClr val="tx1"/>
                </a:solidFill>
                <a:latin typeface="Arial" panose="020B0604020202020204" pitchFamily="34" charset="0"/>
                <a:ea typeface="宋体" panose="02010600030101010101" pitchFamily="2" charset="-122"/>
              </a:defRPr>
            </a:lvl4pPr>
            <a:lvl5pPr marL="2057400" indent="-228600">
              <a:tabLst>
                <a:tab pos="1828800" algn="l"/>
                <a:tab pos="3086100" algn="l"/>
                <a:tab pos="4229100" algn="l"/>
              </a:tabLst>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1828800" algn="l"/>
                <a:tab pos="3086100" algn="l"/>
                <a:tab pos="4229100" algn="l"/>
              </a:tabLs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1828800" algn="l"/>
                <a:tab pos="3086100" algn="l"/>
                <a:tab pos="4229100" algn="l"/>
              </a:tabLs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1828800" algn="l"/>
                <a:tab pos="3086100" algn="l"/>
                <a:tab pos="4229100" algn="l"/>
              </a:tabLs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1828800" algn="l"/>
                <a:tab pos="3086100" algn="l"/>
                <a:tab pos="4229100" algn="l"/>
              </a:tabLst>
              <a:defRPr sz="3200">
                <a:solidFill>
                  <a:schemeClr val="tx1"/>
                </a:solidFill>
                <a:latin typeface="Arial" panose="020B0604020202020204" pitchFamily="34" charset="0"/>
                <a:ea typeface="宋体" panose="02010600030101010101" pitchFamily="2" charset="-122"/>
              </a:defRPr>
            </a:lvl9pPr>
          </a:lstStyle>
          <a:p>
            <a:pPr eaLnBrk="1" hangingPunct="1"/>
            <a:endParaRPr lang="en-US" altLang="zh-CN" sz="1600" dirty="0">
              <a:latin typeface="Arial Black" panose="020B0A04020102020204" pitchFamily="34" charset="0"/>
            </a:endParaRPr>
          </a:p>
          <a:p>
            <a:pPr eaLnBrk="1" hangingPunct="1"/>
            <a:endParaRPr lang="en-US" altLang="zh-CN" sz="1600" dirty="0">
              <a:latin typeface="Arial Black" panose="020B0A04020102020204" pitchFamily="34" charset="0"/>
            </a:endParaRPr>
          </a:p>
          <a:p>
            <a:pPr eaLnBrk="1" hangingPunct="1"/>
            <a:endParaRPr lang="en-US" altLang="zh-CN" sz="1600" dirty="0">
              <a:latin typeface="Arial Black" panose="020B0A04020102020204" pitchFamily="34" charset="0"/>
            </a:endParaRPr>
          </a:p>
        </p:txBody>
      </p:sp>
      <p:sp>
        <p:nvSpPr>
          <p:cNvPr id="257032" name="Rectangle 10"/>
          <p:cNvSpPr>
            <a:spLocks noChangeArrowheads="1"/>
          </p:cNvSpPr>
          <p:nvPr/>
        </p:nvSpPr>
        <p:spPr bwMode="blackWhite">
          <a:xfrm>
            <a:off x="831528" y="2465656"/>
            <a:ext cx="8071556" cy="1016714"/>
          </a:xfrm>
          <a:prstGeom prst="rect">
            <a:avLst/>
          </a:prstGeom>
          <a:solidFill>
            <a:schemeClr val="bg1"/>
          </a:solidFill>
          <a:ln>
            <a:noFill/>
          </a:ln>
          <a:effectLst>
            <a:outerShdw blurRad="508000" dist="127000" dir="4200000" algn="ctr" rotWithShape="0">
              <a:srgbClr val="000000">
                <a:alpha val="15000"/>
              </a:srgbClr>
            </a:outerShdw>
          </a:effectLst>
          <a:extLst>
            <a:ext uri="{91240B29-F687-4F45-9708-019B960494DF}">
              <a14:hiddenLine xmlns:a14="http://schemas.microsoft.com/office/drawing/2010/main" w="9525">
                <a:solidFill>
                  <a:schemeClr val="tx1"/>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tabLst>
                <a:tab pos="1828800" algn="l"/>
                <a:tab pos="3086100" algn="l"/>
                <a:tab pos="4229100" algn="l"/>
              </a:tabLst>
              <a:defRPr sz="3200">
                <a:solidFill>
                  <a:schemeClr val="tx1"/>
                </a:solidFill>
                <a:latin typeface="Arial" panose="020B0604020202020204" pitchFamily="34" charset="0"/>
                <a:ea typeface="宋体" panose="02010600030101010101" pitchFamily="2" charset="-122"/>
              </a:defRPr>
            </a:lvl1pPr>
            <a:lvl2pPr marL="742950" indent="-285750">
              <a:tabLst>
                <a:tab pos="1828800" algn="l"/>
                <a:tab pos="3086100" algn="l"/>
                <a:tab pos="4229100" algn="l"/>
              </a:tabLst>
              <a:defRPr sz="3200">
                <a:solidFill>
                  <a:schemeClr val="tx1"/>
                </a:solidFill>
                <a:latin typeface="Arial" panose="020B0604020202020204" pitchFamily="34" charset="0"/>
                <a:ea typeface="宋体" panose="02010600030101010101" pitchFamily="2" charset="-122"/>
              </a:defRPr>
            </a:lvl2pPr>
            <a:lvl3pPr marL="1143000" indent="-228600">
              <a:tabLst>
                <a:tab pos="1828800" algn="l"/>
                <a:tab pos="3086100" algn="l"/>
                <a:tab pos="4229100" algn="l"/>
              </a:tabLst>
              <a:defRPr sz="3200">
                <a:solidFill>
                  <a:schemeClr val="tx1"/>
                </a:solidFill>
                <a:latin typeface="Arial" panose="020B0604020202020204" pitchFamily="34" charset="0"/>
                <a:ea typeface="宋体" panose="02010600030101010101" pitchFamily="2" charset="-122"/>
              </a:defRPr>
            </a:lvl3pPr>
            <a:lvl4pPr marL="1600200" indent="-228600">
              <a:tabLst>
                <a:tab pos="1828800" algn="l"/>
                <a:tab pos="3086100" algn="l"/>
                <a:tab pos="4229100" algn="l"/>
              </a:tabLst>
              <a:defRPr sz="3200">
                <a:solidFill>
                  <a:schemeClr val="tx1"/>
                </a:solidFill>
                <a:latin typeface="Arial" panose="020B0604020202020204" pitchFamily="34" charset="0"/>
                <a:ea typeface="宋体" panose="02010600030101010101" pitchFamily="2" charset="-122"/>
              </a:defRPr>
            </a:lvl4pPr>
            <a:lvl5pPr marL="2057400" indent="-228600">
              <a:tabLst>
                <a:tab pos="1828800" algn="l"/>
                <a:tab pos="3086100" algn="l"/>
                <a:tab pos="4229100" algn="l"/>
              </a:tabLst>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1828800" algn="l"/>
                <a:tab pos="3086100" algn="l"/>
                <a:tab pos="4229100" algn="l"/>
              </a:tabLs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1828800" algn="l"/>
                <a:tab pos="3086100" algn="l"/>
                <a:tab pos="4229100" algn="l"/>
              </a:tabLs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1828800" algn="l"/>
                <a:tab pos="3086100" algn="l"/>
                <a:tab pos="4229100" algn="l"/>
              </a:tabLs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1828800" algn="l"/>
                <a:tab pos="3086100" algn="l"/>
                <a:tab pos="4229100" algn="l"/>
              </a:tabLst>
              <a:defRPr sz="3200">
                <a:solidFill>
                  <a:schemeClr val="tx1"/>
                </a:solidFill>
                <a:latin typeface="Arial" panose="020B0604020202020204" pitchFamily="34" charset="0"/>
                <a:ea typeface="宋体" panose="02010600030101010101" pitchFamily="2" charset="-122"/>
              </a:defRPr>
            </a:lvl9pPr>
          </a:lstStyle>
          <a:p>
            <a:pPr eaLnBrk="1" hangingPunct="1"/>
            <a:r>
              <a:rPr lang="en-US" altLang="zh-CN" sz="1600" dirty="0">
                <a:latin typeface="Arial Black" panose="020B0A04020102020204" pitchFamily="34" charset="0"/>
                <a:ea typeface="+mn-ea"/>
              </a:rPr>
              <a:t>        </a:t>
            </a:r>
            <a:r>
              <a:rPr lang="en-US" altLang="zh-CN" sz="1800" b="1" dirty="0">
                <a:latin typeface="Courier New" panose="02070309020205020404" pitchFamily="49" charset="0"/>
                <a:ea typeface="+mn-ea"/>
                <a:cs typeface="Courier New" panose="02070309020205020404" pitchFamily="49" charset="0"/>
              </a:rPr>
              <a:t>AVG(COMM)</a:t>
            </a:r>
          </a:p>
          <a:p>
            <a:pPr eaLnBrk="1" hangingPunct="1"/>
            <a:r>
              <a:rPr lang="en-US" altLang="zh-CN" sz="1800" b="1" dirty="0">
                <a:latin typeface="Courier New" panose="02070309020205020404" pitchFamily="49" charset="0"/>
                <a:ea typeface="+mn-ea"/>
                <a:cs typeface="Courier New" panose="02070309020205020404" pitchFamily="49" charset="0"/>
              </a:rPr>
              <a:t>    ---------</a:t>
            </a:r>
          </a:p>
          <a:p>
            <a:pPr eaLnBrk="1" hangingPunct="1"/>
            <a:r>
              <a:rPr lang="en-US" altLang="zh-CN" sz="1800" b="1" dirty="0">
                <a:latin typeface="Courier New" panose="02070309020205020404" pitchFamily="49" charset="0"/>
                <a:ea typeface="+mn-ea"/>
                <a:cs typeface="Courier New" panose="02070309020205020404" pitchFamily="49" charset="0"/>
              </a:rPr>
              <a:t>    550</a:t>
            </a:r>
          </a:p>
        </p:txBody>
      </p:sp>
      <p:sp>
        <p:nvSpPr>
          <p:cNvPr id="257026" name="Rectangle 2"/>
          <p:cNvSpPr>
            <a:spLocks noChangeArrowheads="1"/>
          </p:cNvSpPr>
          <p:nvPr/>
        </p:nvSpPr>
        <p:spPr bwMode="blackWhite">
          <a:xfrm>
            <a:off x="836820" y="1528462"/>
            <a:ext cx="8099778" cy="592667"/>
          </a:xfrm>
          <a:prstGeom prst="rect">
            <a:avLst/>
          </a:prstGeom>
          <a:noFill/>
          <a:ln w="6350">
            <a:noFill/>
            <a:miter lim="800000"/>
            <a:headEnd/>
            <a:tailEnd/>
          </a:ln>
          <a:effectLst/>
        </p:spPr>
        <p:txBody>
          <a:bodyPr wrap="none" lIns="102306" tIns="51153" rIns="102306" bIns="51153" anchor="ctr"/>
          <a:lstStyle>
            <a:lvl1pPr>
              <a:tabLst>
                <a:tab pos="682625" algn="l"/>
                <a:tab pos="1833563" algn="l"/>
              </a:tabLst>
              <a:defRPr sz="3200">
                <a:solidFill>
                  <a:schemeClr val="tx1"/>
                </a:solidFill>
                <a:latin typeface="Arial" panose="020B0604020202020204" pitchFamily="34" charset="0"/>
                <a:ea typeface="宋体" panose="02010600030101010101" pitchFamily="2" charset="-122"/>
              </a:defRPr>
            </a:lvl1pPr>
            <a:lvl2pPr marL="742950" indent="-285750">
              <a:tabLst>
                <a:tab pos="682625" algn="l"/>
                <a:tab pos="1833563" algn="l"/>
              </a:tabLst>
              <a:defRPr sz="3200">
                <a:solidFill>
                  <a:schemeClr val="tx1"/>
                </a:solidFill>
                <a:latin typeface="Arial" panose="020B0604020202020204" pitchFamily="34" charset="0"/>
                <a:ea typeface="宋体" panose="02010600030101010101" pitchFamily="2" charset="-122"/>
              </a:defRPr>
            </a:lvl2pPr>
            <a:lvl3pPr marL="1143000" indent="-228600">
              <a:tabLst>
                <a:tab pos="682625" algn="l"/>
                <a:tab pos="1833563" algn="l"/>
              </a:tabLst>
              <a:defRPr sz="3200">
                <a:solidFill>
                  <a:schemeClr val="tx1"/>
                </a:solidFill>
                <a:latin typeface="Arial" panose="020B0604020202020204" pitchFamily="34" charset="0"/>
                <a:ea typeface="宋体" panose="02010600030101010101" pitchFamily="2" charset="-122"/>
              </a:defRPr>
            </a:lvl3pPr>
            <a:lvl4pPr marL="1600200" indent="-228600">
              <a:tabLst>
                <a:tab pos="682625" algn="l"/>
                <a:tab pos="1833563" algn="l"/>
              </a:tabLst>
              <a:defRPr sz="3200">
                <a:solidFill>
                  <a:schemeClr val="tx1"/>
                </a:solidFill>
                <a:latin typeface="Arial" panose="020B0604020202020204" pitchFamily="34" charset="0"/>
                <a:ea typeface="宋体" panose="02010600030101010101" pitchFamily="2" charset="-122"/>
              </a:defRPr>
            </a:lvl4pPr>
            <a:lvl5pPr marL="2057400" indent="-228600">
              <a:tabLst>
                <a:tab pos="682625" algn="l"/>
                <a:tab pos="1833563" algn="l"/>
              </a:tabLst>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682625" algn="l"/>
                <a:tab pos="1833563" algn="l"/>
              </a:tabLs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682625" algn="l"/>
                <a:tab pos="1833563" algn="l"/>
              </a:tabLs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682625" algn="l"/>
                <a:tab pos="1833563" algn="l"/>
              </a:tabLs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682625" algn="l"/>
                <a:tab pos="1833563" algn="l"/>
              </a:tabLst>
              <a:defRPr sz="3200">
                <a:solidFill>
                  <a:schemeClr val="tx1"/>
                </a:solidFill>
                <a:latin typeface="Arial" panose="020B0604020202020204" pitchFamily="34" charset="0"/>
                <a:ea typeface="宋体" panose="02010600030101010101" pitchFamily="2" charset="-122"/>
              </a:defRPr>
            </a:lvl9pPr>
          </a:lstStyle>
          <a:p>
            <a:endParaRPr lang="en-US" altLang="zh-CN" sz="2000" b="1">
              <a:solidFill>
                <a:srgbClr val="000000"/>
              </a:solidFill>
              <a:latin typeface="Courier New" panose="02070309020205020404" pitchFamily="49" charset="0"/>
            </a:endParaRPr>
          </a:p>
          <a:p>
            <a:endParaRPr lang="en-US" altLang="zh-CN" sz="2000" b="1">
              <a:solidFill>
                <a:srgbClr val="000000"/>
              </a:solidFill>
              <a:latin typeface="Courier New" panose="02070309020205020404" pitchFamily="49" charset="0"/>
            </a:endParaRPr>
          </a:p>
        </p:txBody>
      </p:sp>
      <p:sp>
        <p:nvSpPr>
          <p:cNvPr id="257029" name="Rectangle 7"/>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600" tIns="50800" rIns="101600" bIns="50800" numCol="1" anchor="ctr" anchorCtr="0" compatLnSpc="1">
            <a:prstTxWarp prst="textNoShape">
              <a:avLst/>
            </a:prstTxWarp>
          </a:bodyPr>
          <a:lstStyle/>
          <a:p>
            <a:pPr eaLnBrk="1" hangingPunct="1"/>
            <a:r>
              <a:t>在分组函数中的</a:t>
            </a:r>
            <a:r>
              <a:rPr lang="en-US" altLang="zh-CN"/>
              <a:t>NULL</a:t>
            </a:r>
            <a:r>
              <a:t>值</a:t>
            </a:r>
          </a:p>
        </p:txBody>
      </p:sp>
      <p:sp>
        <p:nvSpPr>
          <p:cNvPr id="137222" name="Rectangle 8"/>
          <p:cNvSpPr>
            <a:spLocks noGrp="1" noChangeArrowheads="1"/>
          </p:cNvSpPr>
          <p:nvPr>
            <p:ph sz="quarter" idx="10"/>
          </p:nvPr>
        </p:nvSpPr>
        <p:spPr>
          <a:xfrm>
            <a:off x="687513" y="769939"/>
            <a:ext cx="9001000" cy="1583506"/>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89803" dir="2700000" algn="ctr" rotWithShape="0">
                    <a:srgbClr val="000000">
                      <a:alpha val="50000"/>
                    </a:srgbClr>
                  </a:outerShdw>
                </a:effectLst>
              </a14:hiddenEffects>
            </a:ext>
          </a:extLst>
        </p:spPr>
        <p:txBody>
          <a:bodyPr/>
          <a:lstStyle/>
          <a:p>
            <a:pPr marL="301623" indent="-301623" eaLnBrk="1" hangingPunct="1">
              <a:lnSpc>
                <a:spcPct val="130000"/>
              </a:lnSpc>
              <a:defRPr/>
            </a:pPr>
            <a:r>
              <a:rPr dirty="0" err="1">
                <a:highlight>
                  <a:srgbClr val="FFFF00"/>
                </a:highlight>
              </a:rPr>
              <a:t>分组函数忽略</a:t>
            </a:r>
            <a:r>
              <a:rPr lang="en-US" altLang="zh-CN" dirty="0" err="1">
                <a:highlight>
                  <a:srgbClr val="FFFF00"/>
                </a:highlight>
              </a:rPr>
              <a:t>NULL</a:t>
            </a:r>
            <a:r>
              <a:rPr dirty="0" err="1">
                <a:highlight>
                  <a:srgbClr val="FFFF00"/>
                </a:highlight>
              </a:rPr>
              <a:t>值</a:t>
            </a:r>
            <a:endParaRPr dirty="0">
              <a:highlight>
                <a:srgbClr val="FFFF00"/>
              </a:highlight>
            </a:endParaRPr>
          </a:p>
        </p:txBody>
      </p:sp>
      <p:sp>
        <p:nvSpPr>
          <p:cNvPr id="257031" name="Rectangle 9"/>
          <p:cNvSpPr>
            <a:spLocks noChangeArrowheads="1"/>
          </p:cNvSpPr>
          <p:nvPr/>
        </p:nvSpPr>
        <p:spPr bwMode="blackWhite">
          <a:xfrm>
            <a:off x="808597" y="1417340"/>
            <a:ext cx="8094487" cy="864095"/>
          </a:xfrm>
          <a:prstGeom prst="rect">
            <a:avLst/>
          </a:prstGeom>
          <a:solidFill>
            <a:schemeClr val="bg1"/>
          </a:solidFill>
          <a:ln>
            <a:noFill/>
          </a:ln>
          <a:effectLst>
            <a:outerShdw blurRad="508000" dist="127000" dir="4200000" algn="ctr" rotWithShape="0">
              <a:srgbClr val="000000">
                <a:alpha val="15000"/>
              </a:srgbClr>
            </a:outerShdw>
          </a:effectLst>
          <a:extLst>
            <a:ext uri="{91240B29-F687-4F45-9708-019B960494DF}">
              <a14:hiddenLine xmlns:a14="http://schemas.microsoft.com/office/drawing/2010/main" w="9525">
                <a:solidFill>
                  <a:schemeClr val="tx1"/>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tabLst>
                <a:tab pos="682625" algn="l"/>
                <a:tab pos="1833563" algn="l"/>
              </a:tabLst>
              <a:defRPr sz="3200">
                <a:solidFill>
                  <a:schemeClr val="tx1"/>
                </a:solidFill>
                <a:latin typeface="Arial" panose="020B0604020202020204" pitchFamily="34" charset="0"/>
                <a:ea typeface="宋体" panose="02010600030101010101" pitchFamily="2" charset="-122"/>
              </a:defRPr>
            </a:lvl1pPr>
            <a:lvl2pPr marL="742950" indent="-285750">
              <a:tabLst>
                <a:tab pos="682625" algn="l"/>
                <a:tab pos="1833563" algn="l"/>
              </a:tabLst>
              <a:defRPr sz="3200">
                <a:solidFill>
                  <a:schemeClr val="tx1"/>
                </a:solidFill>
                <a:latin typeface="Arial" panose="020B0604020202020204" pitchFamily="34" charset="0"/>
                <a:ea typeface="宋体" panose="02010600030101010101" pitchFamily="2" charset="-122"/>
              </a:defRPr>
            </a:lvl2pPr>
            <a:lvl3pPr marL="1143000" indent="-228600">
              <a:tabLst>
                <a:tab pos="682625" algn="l"/>
                <a:tab pos="1833563" algn="l"/>
              </a:tabLst>
              <a:defRPr sz="3200">
                <a:solidFill>
                  <a:schemeClr val="tx1"/>
                </a:solidFill>
                <a:latin typeface="Arial" panose="020B0604020202020204" pitchFamily="34" charset="0"/>
                <a:ea typeface="宋体" panose="02010600030101010101" pitchFamily="2" charset="-122"/>
              </a:defRPr>
            </a:lvl3pPr>
            <a:lvl4pPr marL="1600200" indent="-228600">
              <a:tabLst>
                <a:tab pos="682625" algn="l"/>
                <a:tab pos="1833563" algn="l"/>
              </a:tabLst>
              <a:defRPr sz="3200">
                <a:solidFill>
                  <a:schemeClr val="tx1"/>
                </a:solidFill>
                <a:latin typeface="Arial" panose="020B0604020202020204" pitchFamily="34" charset="0"/>
                <a:ea typeface="宋体" panose="02010600030101010101" pitchFamily="2" charset="-122"/>
              </a:defRPr>
            </a:lvl4pPr>
            <a:lvl5pPr marL="2057400" indent="-228600">
              <a:tabLst>
                <a:tab pos="682625" algn="l"/>
                <a:tab pos="1833563" algn="l"/>
              </a:tabLst>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682625" algn="l"/>
                <a:tab pos="1833563" algn="l"/>
              </a:tabLs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682625" algn="l"/>
                <a:tab pos="1833563" algn="l"/>
              </a:tabLs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682625" algn="l"/>
                <a:tab pos="1833563" algn="l"/>
              </a:tabLs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682625" algn="l"/>
                <a:tab pos="1833563" algn="l"/>
              </a:tabLst>
              <a:defRPr sz="3200">
                <a:solidFill>
                  <a:schemeClr val="tx1"/>
                </a:solidFill>
                <a:latin typeface="Arial" panose="020B0604020202020204" pitchFamily="34" charset="0"/>
                <a:ea typeface="宋体" panose="02010600030101010101" pitchFamily="2" charset="-122"/>
              </a:defRPr>
            </a:lvl9pPr>
          </a:lstStyle>
          <a:p>
            <a:pPr eaLnBrk="1" hangingPunct="1">
              <a:tabLst>
                <a:tab pos="1828800" algn="l"/>
                <a:tab pos="3086100" algn="l"/>
                <a:tab pos="4229100" algn="l"/>
              </a:tabLst>
            </a:pPr>
            <a:r>
              <a:rPr lang="en-US" altLang="zh-CN" sz="1800" b="1" dirty="0">
                <a:latin typeface="Courier New" panose="02070309020205020404" pitchFamily="49" charset="0"/>
                <a:ea typeface="+mn-ea"/>
                <a:cs typeface="Courier New" panose="02070309020205020404" pitchFamily="49" charset="0"/>
              </a:rPr>
              <a:t>     SELECT AVG(comm)</a:t>
            </a:r>
          </a:p>
          <a:p>
            <a:pPr eaLnBrk="1" hangingPunct="1">
              <a:tabLst>
                <a:tab pos="1828800" algn="l"/>
                <a:tab pos="3086100" algn="l"/>
                <a:tab pos="4229100" algn="l"/>
              </a:tabLst>
            </a:pPr>
            <a:r>
              <a:rPr lang="en-US" altLang="zh-CN" sz="1800" b="1" dirty="0">
                <a:latin typeface="Courier New" panose="02070309020205020404" pitchFamily="49" charset="0"/>
                <a:ea typeface="+mn-ea"/>
                <a:cs typeface="Courier New" panose="02070309020205020404" pitchFamily="49" charset="0"/>
              </a:rPr>
              <a:t>     FROM   emp</a:t>
            </a:r>
          </a:p>
        </p:txBody>
      </p:sp>
      <p:grpSp>
        <p:nvGrpSpPr>
          <p:cNvPr id="988164" name="Group 4"/>
          <p:cNvGrpSpPr>
            <a:grpSpLocks/>
          </p:cNvGrpSpPr>
          <p:nvPr/>
        </p:nvGrpSpPr>
        <p:grpSpPr bwMode="auto">
          <a:xfrm>
            <a:off x="1341289" y="1570799"/>
            <a:ext cx="2571751" cy="1830309"/>
            <a:chOff x="895" y="1675"/>
            <a:chExt cx="1458" cy="1245"/>
          </a:xfrm>
        </p:grpSpPr>
        <p:sp>
          <p:nvSpPr>
            <p:cNvPr id="257033" name="Rectangle 5"/>
            <p:cNvSpPr>
              <a:spLocks noChangeArrowheads="1"/>
            </p:cNvSpPr>
            <p:nvPr/>
          </p:nvSpPr>
          <p:spPr bwMode="ltGray">
            <a:xfrm>
              <a:off x="1546" y="1675"/>
              <a:ext cx="807" cy="179"/>
            </a:xfrm>
            <a:prstGeom prst="rect">
              <a:avLst/>
            </a:prstGeom>
            <a:solidFill>
              <a:srgbClr val="FF5050">
                <a:alpha val="50195"/>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endParaRPr lang="zh-CN" altLang="en-US" sz="3556"/>
            </a:p>
          </p:txBody>
        </p:sp>
        <p:sp>
          <p:nvSpPr>
            <p:cNvPr id="257034" name="Rectangle 6"/>
            <p:cNvSpPr>
              <a:spLocks noChangeArrowheads="1"/>
            </p:cNvSpPr>
            <p:nvPr/>
          </p:nvSpPr>
          <p:spPr bwMode="ltGray">
            <a:xfrm>
              <a:off x="895" y="2335"/>
              <a:ext cx="885" cy="585"/>
            </a:xfrm>
            <a:prstGeom prst="rect">
              <a:avLst/>
            </a:prstGeom>
            <a:solidFill>
              <a:srgbClr val="FF5050">
                <a:alpha val="50195"/>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endParaRPr lang="zh-CN" altLang="en-US" sz="3556"/>
            </a:p>
          </p:txBody>
        </p:sp>
      </p:gr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988164"/>
                                        </p:tgtEl>
                                        <p:attrNameLst>
                                          <p:attrName>style.visibility</p:attrName>
                                        </p:attrNameLst>
                                      </p:cBhvr>
                                      <p:to>
                                        <p:strVal val="visible"/>
                                      </p:to>
                                    </p:set>
                                    <p:animEffect transition="in" filter="wipe(up)">
                                      <p:cBhvr>
                                        <p:cTn id="7" dur="500"/>
                                        <p:tgtEl>
                                          <p:spTgt spid="9881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074" name="Rectangle 2"/>
          <p:cNvSpPr>
            <a:spLocks noChangeArrowheads="1"/>
          </p:cNvSpPr>
          <p:nvPr/>
        </p:nvSpPr>
        <p:spPr bwMode="blackWhite">
          <a:xfrm>
            <a:off x="6532562" y="2144883"/>
            <a:ext cx="2829278" cy="2077861"/>
          </a:xfrm>
          <a:prstGeom prst="rect">
            <a:avLst/>
          </a:prstGeom>
          <a:solidFill>
            <a:srgbClr val="FFCC99"/>
          </a:solidFill>
          <a:ln w="6350">
            <a:solidFill>
              <a:srgbClr val="000000"/>
            </a:solidFill>
            <a:miter lim="800000"/>
            <a:headEnd/>
            <a:tailEnd/>
          </a:ln>
          <a:effectLst/>
        </p:spPr>
        <p:txBody>
          <a:bodyPr lIns="102306" tIns="51153" rIns="102306" bIns="51153"/>
          <a:lstStyle>
            <a:lvl1pPr>
              <a:tabLst>
                <a:tab pos="914400" algn="l"/>
                <a:tab pos="1885950" algn="l"/>
                <a:tab pos="2457450" algn="l"/>
              </a:tabLst>
              <a:defRPr sz="3200">
                <a:solidFill>
                  <a:schemeClr val="tx1"/>
                </a:solidFill>
                <a:latin typeface="Arial" panose="020B0604020202020204" pitchFamily="34" charset="0"/>
                <a:ea typeface="宋体" panose="02010600030101010101" pitchFamily="2" charset="-122"/>
              </a:defRPr>
            </a:lvl1pPr>
            <a:lvl2pPr marL="742950" indent="-285750">
              <a:tabLst>
                <a:tab pos="914400" algn="l"/>
                <a:tab pos="1885950" algn="l"/>
                <a:tab pos="2457450" algn="l"/>
              </a:tabLst>
              <a:defRPr sz="3200">
                <a:solidFill>
                  <a:schemeClr val="tx1"/>
                </a:solidFill>
                <a:latin typeface="Arial" panose="020B0604020202020204" pitchFamily="34" charset="0"/>
                <a:ea typeface="宋体" panose="02010600030101010101" pitchFamily="2" charset="-122"/>
              </a:defRPr>
            </a:lvl2pPr>
            <a:lvl3pPr marL="1143000" indent="-228600">
              <a:tabLst>
                <a:tab pos="914400" algn="l"/>
                <a:tab pos="1885950" algn="l"/>
                <a:tab pos="2457450" algn="l"/>
              </a:tabLst>
              <a:defRPr sz="3200">
                <a:solidFill>
                  <a:schemeClr val="tx1"/>
                </a:solidFill>
                <a:latin typeface="Arial" panose="020B0604020202020204" pitchFamily="34" charset="0"/>
                <a:ea typeface="宋体" panose="02010600030101010101" pitchFamily="2" charset="-122"/>
              </a:defRPr>
            </a:lvl3pPr>
            <a:lvl4pPr marL="1600200" indent="-228600">
              <a:tabLst>
                <a:tab pos="914400" algn="l"/>
                <a:tab pos="1885950" algn="l"/>
                <a:tab pos="2457450" algn="l"/>
              </a:tabLst>
              <a:defRPr sz="3200">
                <a:solidFill>
                  <a:schemeClr val="tx1"/>
                </a:solidFill>
                <a:latin typeface="Arial" panose="020B0604020202020204" pitchFamily="34" charset="0"/>
                <a:ea typeface="宋体" panose="02010600030101010101" pitchFamily="2" charset="-122"/>
              </a:defRPr>
            </a:lvl4pPr>
            <a:lvl5pPr marL="2057400" indent="-228600">
              <a:tabLst>
                <a:tab pos="914400" algn="l"/>
                <a:tab pos="1885950" algn="l"/>
                <a:tab pos="2457450" algn="l"/>
              </a:tabLst>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914400" algn="l"/>
                <a:tab pos="1885950" algn="l"/>
                <a:tab pos="2457450" algn="l"/>
              </a:tabLs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914400" algn="l"/>
                <a:tab pos="1885950" algn="l"/>
                <a:tab pos="2457450" algn="l"/>
              </a:tabLs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914400" algn="l"/>
                <a:tab pos="1885950" algn="l"/>
                <a:tab pos="2457450" algn="l"/>
              </a:tabLs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914400" algn="l"/>
                <a:tab pos="1885950" algn="l"/>
                <a:tab pos="2457450" algn="l"/>
              </a:tabLst>
              <a:defRPr sz="3200">
                <a:solidFill>
                  <a:schemeClr val="tx1"/>
                </a:solidFill>
                <a:latin typeface="Arial" panose="020B0604020202020204" pitchFamily="34" charset="0"/>
                <a:ea typeface="宋体" panose="02010600030101010101" pitchFamily="2" charset="-122"/>
              </a:defRPr>
            </a:lvl9pPr>
          </a:lstStyle>
          <a:p>
            <a:endParaRPr lang="en-US" altLang="zh-CN" sz="2000" b="1">
              <a:solidFill>
                <a:srgbClr val="000000"/>
              </a:solidFill>
              <a:latin typeface="Courier New" panose="02070309020205020404" pitchFamily="49" charset="0"/>
            </a:endParaRPr>
          </a:p>
          <a:p>
            <a:endParaRPr lang="en-US" altLang="zh-CN" sz="2000" b="1">
              <a:solidFill>
                <a:srgbClr val="000000"/>
              </a:solidFill>
              <a:latin typeface="Courier New" panose="02070309020205020404" pitchFamily="49" charset="0"/>
            </a:endParaRPr>
          </a:p>
          <a:p>
            <a:endParaRPr lang="en-US" altLang="zh-CN" sz="2000" b="1">
              <a:solidFill>
                <a:srgbClr val="000000"/>
              </a:solidFill>
              <a:latin typeface="Courier New" panose="02070309020205020404" pitchFamily="49" charset="0"/>
            </a:endParaRPr>
          </a:p>
          <a:p>
            <a:endParaRPr lang="en-US" altLang="zh-CN" sz="2000" b="1">
              <a:solidFill>
                <a:srgbClr val="000000"/>
              </a:solidFill>
              <a:latin typeface="Courier New" panose="02070309020205020404" pitchFamily="49" charset="0"/>
            </a:endParaRPr>
          </a:p>
          <a:p>
            <a:pPr>
              <a:lnSpc>
                <a:spcPct val="90000"/>
              </a:lnSpc>
            </a:pPr>
            <a:endParaRPr lang="en-US" altLang="zh-CN" sz="2000" b="1">
              <a:solidFill>
                <a:srgbClr val="000000"/>
              </a:solidFill>
              <a:latin typeface="Courier New" panose="02070309020205020404" pitchFamily="49" charset="0"/>
            </a:endParaRPr>
          </a:p>
          <a:p>
            <a:pPr>
              <a:lnSpc>
                <a:spcPct val="90000"/>
              </a:lnSpc>
            </a:pPr>
            <a:endParaRPr lang="en-US" altLang="zh-CN" sz="2000" b="1">
              <a:solidFill>
                <a:srgbClr val="000000"/>
              </a:solidFill>
              <a:latin typeface="Courier New" panose="02070309020205020404" pitchFamily="49" charset="0"/>
            </a:endParaRPr>
          </a:p>
        </p:txBody>
      </p:sp>
      <p:sp>
        <p:nvSpPr>
          <p:cNvPr id="259075" name="Rectangle 24"/>
          <p:cNvSpPr>
            <a:spLocks noChangeArrowheads="1"/>
          </p:cNvSpPr>
          <p:nvPr/>
        </p:nvSpPr>
        <p:spPr bwMode="auto">
          <a:xfrm>
            <a:off x="6269744" y="2069036"/>
            <a:ext cx="3130488" cy="20076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2306" tIns="51153" rIns="102306" bIns="51153">
            <a:spAutoFit/>
          </a:bodyP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nSpc>
                <a:spcPct val="125000"/>
              </a:lnSpc>
            </a:pPr>
            <a:r>
              <a:rPr lang="en-US" altLang="zh-CN" sz="2000" b="1">
                <a:solidFill>
                  <a:srgbClr val="000000"/>
                </a:solidFill>
                <a:latin typeface="Courier New" panose="02070309020205020404" pitchFamily="49" charset="0"/>
              </a:rPr>
              <a:t>   DEPTNO  AVG(SAL)</a:t>
            </a:r>
          </a:p>
          <a:p>
            <a:pPr>
              <a:lnSpc>
                <a:spcPct val="125000"/>
              </a:lnSpc>
            </a:pPr>
            <a:r>
              <a:rPr lang="en-US" altLang="zh-CN" sz="2000" b="1">
                <a:solidFill>
                  <a:srgbClr val="000000"/>
                </a:solidFill>
                <a:latin typeface="Courier New" panose="02070309020205020404" pitchFamily="49" charset="0"/>
              </a:rPr>
              <a:t>  ------- ---------</a:t>
            </a:r>
          </a:p>
          <a:p>
            <a:pPr>
              <a:lnSpc>
                <a:spcPct val="125000"/>
              </a:lnSpc>
            </a:pPr>
            <a:r>
              <a:rPr lang="en-US" altLang="zh-CN" sz="2000" b="1">
                <a:solidFill>
                  <a:srgbClr val="000000"/>
                </a:solidFill>
                <a:latin typeface="Courier New" panose="02070309020205020404" pitchFamily="49" charset="0"/>
              </a:rPr>
              <a:t>       10 2916.6667</a:t>
            </a:r>
          </a:p>
          <a:p>
            <a:pPr>
              <a:lnSpc>
                <a:spcPct val="125000"/>
              </a:lnSpc>
            </a:pPr>
            <a:r>
              <a:rPr lang="en-US" altLang="zh-CN" sz="2000" b="1">
                <a:solidFill>
                  <a:srgbClr val="000000"/>
                </a:solidFill>
                <a:latin typeface="Courier New" panose="02070309020205020404" pitchFamily="49" charset="0"/>
              </a:rPr>
              <a:t>       20      2175</a:t>
            </a:r>
          </a:p>
          <a:p>
            <a:pPr>
              <a:lnSpc>
                <a:spcPct val="125000"/>
              </a:lnSpc>
            </a:pPr>
            <a:r>
              <a:rPr lang="en-US" altLang="zh-CN" sz="2000" b="1">
                <a:solidFill>
                  <a:srgbClr val="000000"/>
                </a:solidFill>
                <a:latin typeface="Courier New" panose="02070309020205020404" pitchFamily="49" charset="0"/>
              </a:rPr>
              <a:t>       30 1566.6667</a:t>
            </a:r>
          </a:p>
        </p:txBody>
      </p:sp>
      <p:sp>
        <p:nvSpPr>
          <p:cNvPr id="259076" name="Rectangle 3"/>
          <p:cNvSpPr>
            <a:spLocks noChangeArrowheads="1"/>
          </p:cNvSpPr>
          <p:nvPr/>
        </p:nvSpPr>
        <p:spPr bwMode="blackWhite">
          <a:xfrm>
            <a:off x="801689" y="899577"/>
            <a:ext cx="3593041" cy="4542982"/>
          </a:xfrm>
          <a:prstGeom prst="rect">
            <a:avLst/>
          </a:prstGeom>
          <a:solidFill>
            <a:srgbClr val="FFCC99"/>
          </a:solidFill>
          <a:ln w="6350">
            <a:solidFill>
              <a:srgbClr val="000000"/>
            </a:solidFill>
            <a:miter lim="800000"/>
            <a:headEnd/>
            <a:tailEnd/>
          </a:ln>
          <a:effectLst/>
        </p:spPr>
        <p:txBody>
          <a:bodyPr lIns="102306" tIns="51153" rIns="102306" bIns="51153">
            <a:spAutoFit/>
          </a:bodyPr>
          <a:lstStyle>
            <a:lvl1pPr>
              <a:tabLst>
                <a:tab pos="914400" algn="l"/>
                <a:tab pos="1885950" algn="l"/>
                <a:tab pos="2457450" algn="l"/>
              </a:tabLst>
              <a:defRPr sz="3200">
                <a:solidFill>
                  <a:schemeClr val="tx1"/>
                </a:solidFill>
                <a:latin typeface="Arial" panose="020B0604020202020204" pitchFamily="34" charset="0"/>
                <a:ea typeface="宋体" panose="02010600030101010101" pitchFamily="2" charset="-122"/>
              </a:defRPr>
            </a:lvl1pPr>
            <a:lvl2pPr marL="742950" indent="-285750">
              <a:tabLst>
                <a:tab pos="914400" algn="l"/>
                <a:tab pos="1885950" algn="l"/>
                <a:tab pos="2457450" algn="l"/>
              </a:tabLst>
              <a:defRPr sz="3200">
                <a:solidFill>
                  <a:schemeClr val="tx1"/>
                </a:solidFill>
                <a:latin typeface="Arial" panose="020B0604020202020204" pitchFamily="34" charset="0"/>
                <a:ea typeface="宋体" panose="02010600030101010101" pitchFamily="2" charset="-122"/>
              </a:defRPr>
            </a:lvl2pPr>
            <a:lvl3pPr marL="1143000" indent="-228600">
              <a:tabLst>
                <a:tab pos="914400" algn="l"/>
                <a:tab pos="1885950" algn="l"/>
                <a:tab pos="2457450" algn="l"/>
              </a:tabLst>
              <a:defRPr sz="3200">
                <a:solidFill>
                  <a:schemeClr val="tx1"/>
                </a:solidFill>
                <a:latin typeface="Arial" panose="020B0604020202020204" pitchFamily="34" charset="0"/>
                <a:ea typeface="宋体" panose="02010600030101010101" pitchFamily="2" charset="-122"/>
              </a:defRPr>
            </a:lvl3pPr>
            <a:lvl4pPr marL="1600200" indent="-228600">
              <a:tabLst>
                <a:tab pos="914400" algn="l"/>
                <a:tab pos="1885950" algn="l"/>
                <a:tab pos="2457450" algn="l"/>
              </a:tabLst>
              <a:defRPr sz="3200">
                <a:solidFill>
                  <a:schemeClr val="tx1"/>
                </a:solidFill>
                <a:latin typeface="Arial" panose="020B0604020202020204" pitchFamily="34" charset="0"/>
                <a:ea typeface="宋体" panose="02010600030101010101" pitchFamily="2" charset="-122"/>
              </a:defRPr>
            </a:lvl4pPr>
            <a:lvl5pPr marL="2057400" indent="-228600">
              <a:tabLst>
                <a:tab pos="914400" algn="l"/>
                <a:tab pos="1885950" algn="l"/>
                <a:tab pos="2457450" algn="l"/>
              </a:tabLst>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914400" algn="l"/>
                <a:tab pos="1885950" algn="l"/>
                <a:tab pos="2457450" algn="l"/>
              </a:tabLs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914400" algn="l"/>
                <a:tab pos="1885950" algn="l"/>
                <a:tab pos="2457450" algn="l"/>
              </a:tabLs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914400" algn="l"/>
                <a:tab pos="1885950" algn="l"/>
                <a:tab pos="2457450" algn="l"/>
              </a:tabLs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914400" algn="l"/>
                <a:tab pos="1885950" algn="l"/>
                <a:tab pos="2457450" algn="l"/>
              </a:tabLst>
              <a:defRPr sz="3200">
                <a:solidFill>
                  <a:schemeClr val="tx1"/>
                </a:solidFill>
                <a:latin typeface="Arial" panose="020B0604020202020204" pitchFamily="34" charset="0"/>
                <a:ea typeface="宋体" panose="02010600030101010101" pitchFamily="2" charset="-122"/>
              </a:defRPr>
            </a:lvl9pPr>
          </a:lstStyle>
          <a:p>
            <a:pPr>
              <a:lnSpc>
                <a:spcPct val="90000"/>
              </a:lnSpc>
            </a:pPr>
            <a:endParaRPr lang="en-US" altLang="zh-CN" sz="2000" b="1">
              <a:solidFill>
                <a:srgbClr val="000000"/>
              </a:solidFill>
              <a:latin typeface="Courier New" panose="02070309020205020404" pitchFamily="49" charset="0"/>
            </a:endParaRPr>
          </a:p>
          <a:p>
            <a:pPr>
              <a:lnSpc>
                <a:spcPct val="90000"/>
              </a:lnSpc>
            </a:pPr>
            <a:endParaRPr lang="en-US" altLang="zh-CN" sz="2000" b="1">
              <a:solidFill>
                <a:srgbClr val="000000"/>
              </a:solidFill>
              <a:latin typeface="Courier New" panose="02070309020205020404" pitchFamily="49" charset="0"/>
            </a:endParaRPr>
          </a:p>
          <a:p>
            <a:pPr>
              <a:lnSpc>
                <a:spcPct val="90000"/>
              </a:lnSpc>
            </a:pPr>
            <a:endParaRPr lang="en-US" altLang="zh-CN" sz="2000" b="1">
              <a:solidFill>
                <a:srgbClr val="000000"/>
              </a:solidFill>
              <a:latin typeface="Courier New" panose="02070309020205020404" pitchFamily="49" charset="0"/>
            </a:endParaRPr>
          </a:p>
          <a:p>
            <a:pPr>
              <a:lnSpc>
                <a:spcPct val="90000"/>
              </a:lnSpc>
            </a:pPr>
            <a:endParaRPr lang="en-US" altLang="zh-CN" sz="2000" b="1">
              <a:solidFill>
                <a:srgbClr val="000000"/>
              </a:solidFill>
              <a:latin typeface="Courier New" panose="02070309020205020404" pitchFamily="49" charset="0"/>
            </a:endParaRPr>
          </a:p>
          <a:p>
            <a:pPr>
              <a:lnSpc>
                <a:spcPct val="90000"/>
              </a:lnSpc>
            </a:pPr>
            <a:endParaRPr lang="en-US" altLang="zh-CN" sz="2000" b="1">
              <a:solidFill>
                <a:srgbClr val="000000"/>
              </a:solidFill>
              <a:latin typeface="Courier New" panose="02070309020205020404" pitchFamily="49" charset="0"/>
            </a:endParaRPr>
          </a:p>
          <a:p>
            <a:pPr>
              <a:lnSpc>
                <a:spcPct val="90000"/>
              </a:lnSpc>
            </a:pPr>
            <a:endParaRPr lang="en-US" altLang="zh-CN" sz="2000" b="1">
              <a:solidFill>
                <a:srgbClr val="000000"/>
              </a:solidFill>
              <a:latin typeface="Courier New" panose="02070309020205020404" pitchFamily="49" charset="0"/>
            </a:endParaRPr>
          </a:p>
          <a:p>
            <a:pPr>
              <a:lnSpc>
                <a:spcPct val="90000"/>
              </a:lnSpc>
            </a:pPr>
            <a:endParaRPr lang="en-US" altLang="zh-CN" sz="2000" b="1">
              <a:solidFill>
                <a:srgbClr val="000000"/>
              </a:solidFill>
              <a:latin typeface="Courier New" panose="02070309020205020404" pitchFamily="49" charset="0"/>
            </a:endParaRPr>
          </a:p>
          <a:p>
            <a:pPr>
              <a:lnSpc>
                <a:spcPct val="90000"/>
              </a:lnSpc>
            </a:pPr>
            <a:endParaRPr lang="en-US" altLang="zh-CN" sz="2000" b="1">
              <a:solidFill>
                <a:srgbClr val="000000"/>
              </a:solidFill>
              <a:latin typeface="Courier New" panose="02070309020205020404" pitchFamily="49" charset="0"/>
            </a:endParaRPr>
          </a:p>
          <a:p>
            <a:pPr>
              <a:lnSpc>
                <a:spcPct val="90000"/>
              </a:lnSpc>
            </a:pPr>
            <a:endParaRPr lang="en-US" altLang="zh-CN" sz="2000" b="1">
              <a:solidFill>
                <a:srgbClr val="000000"/>
              </a:solidFill>
              <a:latin typeface="Courier New" panose="02070309020205020404" pitchFamily="49" charset="0"/>
            </a:endParaRPr>
          </a:p>
          <a:p>
            <a:pPr>
              <a:lnSpc>
                <a:spcPct val="90000"/>
              </a:lnSpc>
            </a:pPr>
            <a:endParaRPr lang="en-US" altLang="zh-CN" sz="2000" b="1">
              <a:solidFill>
                <a:srgbClr val="000000"/>
              </a:solidFill>
              <a:latin typeface="Courier New" panose="02070309020205020404" pitchFamily="49" charset="0"/>
            </a:endParaRPr>
          </a:p>
          <a:p>
            <a:pPr>
              <a:lnSpc>
                <a:spcPct val="90000"/>
              </a:lnSpc>
            </a:pPr>
            <a:endParaRPr lang="en-US" altLang="zh-CN" sz="2000" b="1">
              <a:solidFill>
                <a:srgbClr val="000000"/>
              </a:solidFill>
              <a:latin typeface="Courier New" panose="02070309020205020404" pitchFamily="49" charset="0"/>
            </a:endParaRPr>
          </a:p>
          <a:p>
            <a:pPr>
              <a:lnSpc>
                <a:spcPct val="90000"/>
              </a:lnSpc>
            </a:pPr>
            <a:endParaRPr lang="en-US" altLang="zh-CN" sz="2000" b="1">
              <a:solidFill>
                <a:srgbClr val="000000"/>
              </a:solidFill>
              <a:latin typeface="Courier New" panose="02070309020205020404" pitchFamily="49" charset="0"/>
            </a:endParaRPr>
          </a:p>
          <a:p>
            <a:pPr>
              <a:lnSpc>
                <a:spcPct val="90000"/>
              </a:lnSpc>
            </a:pPr>
            <a:endParaRPr lang="en-US" altLang="zh-CN" sz="2000" b="1">
              <a:solidFill>
                <a:srgbClr val="000000"/>
              </a:solidFill>
              <a:latin typeface="Courier New" panose="02070309020205020404" pitchFamily="49" charset="0"/>
            </a:endParaRPr>
          </a:p>
          <a:p>
            <a:pPr>
              <a:lnSpc>
                <a:spcPct val="90000"/>
              </a:lnSpc>
            </a:pPr>
            <a:endParaRPr lang="en-US" altLang="zh-CN" sz="2000" b="1">
              <a:solidFill>
                <a:srgbClr val="000000"/>
              </a:solidFill>
              <a:latin typeface="Courier New" panose="02070309020205020404" pitchFamily="49" charset="0"/>
            </a:endParaRPr>
          </a:p>
          <a:p>
            <a:pPr>
              <a:lnSpc>
                <a:spcPct val="90000"/>
              </a:lnSpc>
            </a:pPr>
            <a:endParaRPr lang="en-US" altLang="zh-CN" sz="2000" b="1">
              <a:solidFill>
                <a:srgbClr val="000000"/>
              </a:solidFill>
              <a:latin typeface="Courier New" panose="02070309020205020404" pitchFamily="49" charset="0"/>
            </a:endParaRPr>
          </a:p>
          <a:p>
            <a:pPr>
              <a:lnSpc>
                <a:spcPct val="90000"/>
              </a:lnSpc>
            </a:pPr>
            <a:endParaRPr lang="en-US" altLang="zh-CN" sz="2000" b="1">
              <a:solidFill>
                <a:srgbClr val="000000"/>
              </a:solidFill>
              <a:latin typeface="Courier New" panose="02070309020205020404" pitchFamily="49" charset="0"/>
            </a:endParaRPr>
          </a:p>
        </p:txBody>
      </p:sp>
      <p:sp>
        <p:nvSpPr>
          <p:cNvPr id="259077" name="Rectangle 4"/>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600" tIns="50800" rIns="101600" bIns="50800" numCol="1" anchor="ctr" anchorCtr="0" compatLnSpc="1">
            <a:prstTxWarp prst="textNoShape">
              <a:avLst/>
            </a:prstTxWarp>
          </a:bodyPr>
          <a:lstStyle/>
          <a:p>
            <a:pPr eaLnBrk="1" hangingPunct="1"/>
            <a:r>
              <a:t>创建分组数据 </a:t>
            </a:r>
          </a:p>
        </p:txBody>
      </p:sp>
      <p:sp>
        <p:nvSpPr>
          <p:cNvPr id="992261" name="Rectangle 5"/>
          <p:cNvSpPr>
            <a:spLocks noChangeArrowheads="1"/>
          </p:cNvSpPr>
          <p:nvPr/>
        </p:nvSpPr>
        <p:spPr bwMode="auto">
          <a:xfrm>
            <a:off x="4439567" y="777333"/>
            <a:ext cx="825369" cy="4452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2306" tIns="51153" rIns="102306" bIns="51153">
            <a:spAutoFit/>
          </a:bodyPr>
          <a:lstStyle/>
          <a:p>
            <a:pPr>
              <a:defRPr/>
            </a:pPr>
            <a:r>
              <a:rPr lang="en-US" altLang="zh-CN" sz="2222" b="1" dirty="0">
                <a:effectLst>
                  <a:outerShdw blurRad="38100" dist="38100" dir="2700000" algn="tl">
                    <a:srgbClr val="C0C0C0"/>
                  </a:outerShdw>
                </a:effectLst>
              </a:rPr>
              <a:t>EMP</a:t>
            </a:r>
          </a:p>
        </p:txBody>
      </p:sp>
      <p:sp>
        <p:nvSpPr>
          <p:cNvPr id="259079" name="Freeform 6"/>
          <p:cNvSpPr>
            <a:spLocks/>
          </p:cNvSpPr>
          <p:nvPr/>
        </p:nvSpPr>
        <p:spPr bwMode="auto">
          <a:xfrm>
            <a:off x="4407077" y="1405814"/>
            <a:ext cx="2134306" cy="3778250"/>
          </a:xfrm>
          <a:custGeom>
            <a:avLst/>
            <a:gdLst>
              <a:gd name="T0" fmla="*/ 0 w 1210"/>
              <a:gd name="T1" fmla="*/ 2147483646 h 2570"/>
              <a:gd name="T2" fmla="*/ 0 w 1210"/>
              <a:gd name="T3" fmla="*/ 0 h 2570"/>
              <a:gd name="T4" fmla="*/ 2147483646 w 1210"/>
              <a:gd name="T5" fmla="*/ 2147483646 h 2570"/>
              <a:gd name="T6" fmla="*/ 2147483646 w 1210"/>
              <a:gd name="T7" fmla="*/ 2147483646 h 2570"/>
              <a:gd name="T8" fmla="*/ 0 w 1210"/>
              <a:gd name="T9" fmla="*/ 2147483646 h 257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10" h="2570">
                <a:moveTo>
                  <a:pt x="0" y="2569"/>
                </a:moveTo>
                <a:lnTo>
                  <a:pt x="0" y="0"/>
                </a:lnTo>
                <a:lnTo>
                  <a:pt x="1209" y="731"/>
                </a:lnTo>
                <a:lnTo>
                  <a:pt x="1209" y="1823"/>
                </a:lnTo>
                <a:lnTo>
                  <a:pt x="0" y="2569"/>
                </a:lnTo>
              </a:path>
            </a:pathLst>
          </a:custGeom>
          <a:solidFill>
            <a:srgbClr val="FFCC99">
              <a:alpha val="50195"/>
            </a:srgbClr>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3556"/>
          </a:p>
        </p:txBody>
      </p:sp>
      <p:sp>
        <p:nvSpPr>
          <p:cNvPr id="992263" name="Rectangle 7"/>
          <p:cNvSpPr>
            <a:spLocks noChangeArrowheads="1"/>
          </p:cNvSpPr>
          <p:nvPr/>
        </p:nvSpPr>
        <p:spPr bwMode="auto">
          <a:xfrm>
            <a:off x="5251564" y="2755809"/>
            <a:ext cx="1280998" cy="10266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2306" tIns="51153" rIns="102306" bIns="51153">
            <a:spAutoFit/>
          </a:bodyPr>
          <a:lstStyle/>
          <a:p>
            <a:pPr>
              <a:defRPr/>
            </a:pPr>
            <a:r>
              <a:rPr lang="zh-CN" altLang="en-US" sz="2000" b="1" dirty="0">
                <a:effectLst>
                  <a:outerShdw blurRad="38100" dist="38100" dir="2700000" algn="tl">
                    <a:srgbClr val="C0C0C0"/>
                  </a:outerShdw>
                </a:effectLst>
                <a:latin typeface="微软雅黑" panose="020B0503020204020204" pitchFamily="34" charset="-122"/>
                <a:ea typeface="微软雅黑" panose="020B0503020204020204" pitchFamily="34" charset="-122"/>
              </a:rPr>
              <a:t>计算每个部门的平均薪水</a:t>
            </a:r>
            <a:endParaRPr lang="en-US" altLang="zh-CN" sz="2000" b="1" dirty="0">
              <a:effectLst>
                <a:outerShdw blurRad="38100" dist="38100" dir="2700000" algn="tl">
                  <a:srgbClr val="C0C0C0"/>
                </a:outerShdw>
              </a:effectLst>
              <a:latin typeface="微软雅黑" panose="020B0503020204020204" pitchFamily="34" charset="-122"/>
              <a:ea typeface="微软雅黑" panose="020B0503020204020204" pitchFamily="34" charset="-122"/>
            </a:endParaRPr>
          </a:p>
        </p:txBody>
      </p:sp>
      <p:grpSp>
        <p:nvGrpSpPr>
          <p:cNvPr id="992264" name="Group 8"/>
          <p:cNvGrpSpPr>
            <a:grpSpLocks/>
          </p:cNvGrpSpPr>
          <p:nvPr/>
        </p:nvGrpSpPr>
        <p:grpSpPr bwMode="auto">
          <a:xfrm>
            <a:off x="879299" y="1368771"/>
            <a:ext cx="8401402" cy="1474611"/>
            <a:chOff x="547" y="1535"/>
            <a:chExt cx="4763" cy="1002"/>
          </a:xfrm>
        </p:grpSpPr>
        <p:grpSp>
          <p:nvGrpSpPr>
            <p:cNvPr id="259093" name="Group 9"/>
            <p:cNvGrpSpPr>
              <a:grpSpLocks/>
            </p:cNvGrpSpPr>
            <p:nvPr/>
          </p:nvGrpSpPr>
          <p:grpSpPr bwMode="auto">
            <a:xfrm>
              <a:off x="547" y="1535"/>
              <a:ext cx="4763" cy="1002"/>
              <a:chOff x="547" y="1535"/>
              <a:chExt cx="4763" cy="1002"/>
            </a:xfrm>
          </p:grpSpPr>
          <p:sp>
            <p:nvSpPr>
              <p:cNvPr id="259095" name="Rectangle 10"/>
              <p:cNvSpPr>
                <a:spLocks noChangeArrowheads="1"/>
              </p:cNvSpPr>
              <p:nvPr/>
            </p:nvSpPr>
            <p:spPr bwMode="ltGray">
              <a:xfrm>
                <a:off x="547" y="1535"/>
                <a:ext cx="1965" cy="635"/>
              </a:xfrm>
              <a:prstGeom prst="rect">
                <a:avLst/>
              </a:prstGeom>
              <a:solidFill>
                <a:srgbClr val="FF5050">
                  <a:alpha val="50195"/>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endParaRPr lang="zh-CN" altLang="en-US" sz="3556"/>
              </a:p>
            </p:txBody>
          </p:sp>
          <p:sp>
            <p:nvSpPr>
              <p:cNvPr id="259096" name="Rectangle 11"/>
              <p:cNvSpPr>
                <a:spLocks noChangeArrowheads="1"/>
              </p:cNvSpPr>
              <p:nvPr/>
            </p:nvSpPr>
            <p:spPr bwMode="ltGray">
              <a:xfrm>
                <a:off x="3800" y="2358"/>
                <a:ext cx="1510" cy="179"/>
              </a:xfrm>
              <a:prstGeom prst="rect">
                <a:avLst/>
              </a:prstGeom>
              <a:solidFill>
                <a:srgbClr val="FF5050">
                  <a:alpha val="50195"/>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endParaRPr lang="zh-CN" altLang="en-US" sz="3556"/>
              </a:p>
            </p:txBody>
          </p:sp>
        </p:grpSp>
        <p:sp>
          <p:nvSpPr>
            <p:cNvPr id="992268" name="Rectangle 12"/>
            <p:cNvSpPr>
              <a:spLocks noChangeArrowheads="1"/>
            </p:cNvSpPr>
            <p:nvPr/>
          </p:nvSpPr>
          <p:spPr bwMode="auto">
            <a:xfrm>
              <a:off x="2536" y="1823"/>
              <a:ext cx="601" cy="2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2306" tIns="51153" rIns="102306" bIns="51153">
              <a:spAutoFit/>
            </a:bodyPr>
            <a:lstStyle/>
            <a:p>
              <a:pPr>
                <a:lnSpc>
                  <a:spcPct val="120000"/>
                </a:lnSpc>
                <a:spcBef>
                  <a:spcPct val="60000"/>
                </a:spcBef>
                <a:defRPr/>
              </a:pPr>
              <a:r>
                <a:rPr lang="en-US" altLang="zh-CN" sz="1333" b="1" dirty="0">
                  <a:solidFill>
                    <a:srgbClr val="FF5050"/>
                  </a:solidFill>
                  <a:effectLst>
                    <a:outerShdw blurRad="38100" dist="38100" dir="2700000" algn="tl">
                      <a:srgbClr val="C0C0C0"/>
                    </a:outerShdw>
                  </a:effectLst>
                </a:rPr>
                <a:t> 2916.6667</a:t>
              </a:r>
            </a:p>
          </p:txBody>
        </p:sp>
      </p:grpSp>
      <p:grpSp>
        <p:nvGrpSpPr>
          <p:cNvPr id="992269" name="Group 13"/>
          <p:cNvGrpSpPr>
            <a:grpSpLocks/>
          </p:cNvGrpSpPr>
          <p:nvPr/>
        </p:nvGrpSpPr>
        <p:grpSpPr bwMode="auto">
          <a:xfrm>
            <a:off x="879299" y="2361842"/>
            <a:ext cx="8401402" cy="1344083"/>
            <a:chOff x="547" y="2210"/>
            <a:chExt cx="4763" cy="915"/>
          </a:xfrm>
        </p:grpSpPr>
        <p:grpSp>
          <p:nvGrpSpPr>
            <p:cNvPr id="259089" name="Group 14"/>
            <p:cNvGrpSpPr>
              <a:grpSpLocks/>
            </p:cNvGrpSpPr>
            <p:nvPr/>
          </p:nvGrpSpPr>
          <p:grpSpPr bwMode="auto">
            <a:xfrm>
              <a:off x="547" y="2210"/>
              <a:ext cx="4763" cy="915"/>
              <a:chOff x="547" y="2210"/>
              <a:chExt cx="4763" cy="915"/>
            </a:xfrm>
          </p:grpSpPr>
          <p:sp>
            <p:nvSpPr>
              <p:cNvPr id="259091" name="Rectangle 15"/>
              <p:cNvSpPr>
                <a:spLocks noChangeArrowheads="1"/>
              </p:cNvSpPr>
              <p:nvPr/>
            </p:nvSpPr>
            <p:spPr bwMode="ltGray">
              <a:xfrm>
                <a:off x="3800" y="2614"/>
                <a:ext cx="1510" cy="179"/>
              </a:xfrm>
              <a:prstGeom prst="rect">
                <a:avLst/>
              </a:prstGeom>
              <a:solidFill>
                <a:srgbClr val="009900">
                  <a:alpha val="50195"/>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endParaRPr lang="zh-CN" altLang="en-US" sz="3556"/>
              </a:p>
            </p:txBody>
          </p:sp>
          <p:sp>
            <p:nvSpPr>
              <p:cNvPr id="259092" name="Rectangle 16"/>
              <p:cNvSpPr>
                <a:spLocks noChangeArrowheads="1"/>
              </p:cNvSpPr>
              <p:nvPr/>
            </p:nvSpPr>
            <p:spPr bwMode="ltGray">
              <a:xfrm>
                <a:off x="547" y="2210"/>
                <a:ext cx="1965" cy="915"/>
              </a:xfrm>
              <a:prstGeom prst="rect">
                <a:avLst/>
              </a:prstGeom>
              <a:solidFill>
                <a:srgbClr val="009900">
                  <a:alpha val="50195"/>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endParaRPr lang="zh-CN" altLang="en-US" sz="3556"/>
              </a:p>
            </p:txBody>
          </p:sp>
        </p:grpSp>
        <p:sp>
          <p:nvSpPr>
            <p:cNvPr id="992273" name="Rectangle 17"/>
            <p:cNvSpPr>
              <a:spLocks noChangeArrowheads="1"/>
            </p:cNvSpPr>
            <p:nvPr/>
          </p:nvSpPr>
          <p:spPr bwMode="auto">
            <a:xfrm>
              <a:off x="2536" y="2585"/>
              <a:ext cx="359"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2306" tIns="51153" rIns="102306" bIns="51153">
              <a:spAutoFit/>
            </a:bodyPr>
            <a:lstStyle/>
            <a:p>
              <a:pPr>
                <a:lnSpc>
                  <a:spcPct val="120000"/>
                </a:lnSpc>
                <a:spcBef>
                  <a:spcPct val="60000"/>
                </a:spcBef>
                <a:defRPr/>
              </a:pPr>
              <a:r>
                <a:rPr lang="en-US" altLang="zh-CN" sz="1333" b="1" dirty="0">
                  <a:solidFill>
                    <a:srgbClr val="339933"/>
                  </a:solidFill>
                  <a:effectLst>
                    <a:outerShdw blurRad="38100" dist="38100" dir="2700000" algn="tl">
                      <a:srgbClr val="C0C0C0"/>
                    </a:outerShdw>
                  </a:effectLst>
                </a:rPr>
                <a:t> 2175</a:t>
              </a:r>
            </a:p>
          </p:txBody>
        </p:sp>
      </p:grpSp>
      <p:grpSp>
        <p:nvGrpSpPr>
          <p:cNvPr id="992274" name="Group 18"/>
          <p:cNvGrpSpPr>
            <a:grpSpLocks/>
          </p:cNvGrpSpPr>
          <p:nvPr/>
        </p:nvGrpSpPr>
        <p:grpSpPr bwMode="auto">
          <a:xfrm>
            <a:off x="879299" y="3342564"/>
            <a:ext cx="8401402" cy="2002013"/>
            <a:chOff x="547" y="2878"/>
            <a:chExt cx="4763" cy="1361"/>
          </a:xfrm>
        </p:grpSpPr>
        <p:grpSp>
          <p:nvGrpSpPr>
            <p:cNvPr id="259085" name="Group 19"/>
            <p:cNvGrpSpPr>
              <a:grpSpLocks/>
            </p:cNvGrpSpPr>
            <p:nvPr/>
          </p:nvGrpSpPr>
          <p:grpSpPr bwMode="auto">
            <a:xfrm>
              <a:off x="547" y="2878"/>
              <a:ext cx="4763" cy="1361"/>
              <a:chOff x="547" y="2878"/>
              <a:chExt cx="4763" cy="1361"/>
            </a:xfrm>
          </p:grpSpPr>
          <p:sp>
            <p:nvSpPr>
              <p:cNvPr id="259087" name="Rectangle 20"/>
              <p:cNvSpPr>
                <a:spLocks noChangeArrowheads="1"/>
              </p:cNvSpPr>
              <p:nvPr/>
            </p:nvSpPr>
            <p:spPr bwMode="ltGray">
              <a:xfrm>
                <a:off x="3800" y="2878"/>
                <a:ext cx="1510" cy="179"/>
              </a:xfrm>
              <a:prstGeom prst="rect">
                <a:avLst/>
              </a:prstGeom>
              <a:solidFill>
                <a:srgbClr val="3399FF">
                  <a:alpha val="50195"/>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endParaRPr lang="zh-CN" altLang="en-US" sz="3556"/>
              </a:p>
            </p:txBody>
          </p:sp>
          <p:sp>
            <p:nvSpPr>
              <p:cNvPr id="259088" name="Rectangle 21"/>
              <p:cNvSpPr>
                <a:spLocks noChangeArrowheads="1"/>
              </p:cNvSpPr>
              <p:nvPr/>
            </p:nvSpPr>
            <p:spPr bwMode="ltGray">
              <a:xfrm>
                <a:off x="547" y="3157"/>
                <a:ext cx="1965" cy="1082"/>
              </a:xfrm>
              <a:prstGeom prst="rect">
                <a:avLst/>
              </a:prstGeom>
              <a:solidFill>
                <a:srgbClr val="3399FF">
                  <a:alpha val="50195"/>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endParaRPr lang="zh-CN" altLang="en-US" sz="3556"/>
              </a:p>
            </p:txBody>
          </p:sp>
        </p:grpSp>
        <p:sp>
          <p:nvSpPr>
            <p:cNvPr id="992278" name="Rectangle 22"/>
            <p:cNvSpPr>
              <a:spLocks noChangeArrowheads="1"/>
            </p:cNvSpPr>
            <p:nvPr/>
          </p:nvSpPr>
          <p:spPr bwMode="auto">
            <a:xfrm>
              <a:off x="2519" y="3512"/>
              <a:ext cx="601" cy="2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2306" tIns="51153" rIns="102306" bIns="51153">
              <a:spAutoFit/>
            </a:bodyPr>
            <a:lstStyle/>
            <a:p>
              <a:pPr>
                <a:lnSpc>
                  <a:spcPct val="120000"/>
                </a:lnSpc>
                <a:spcBef>
                  <a:spcPct val="60000"/>
                </a:spcBef>
                <a:defRPr/>
              </a:pPr>
              <a:r>
                <a:rPr lang="en-US" altLang="zh-CN" sz="1333" b="1" dirty="0">
                  <a:solidFill>
                    <a:srgbClr val="66CCFF"/>
                  </a:solidFill>
                  <a:effectLst>
                    <a:outerShdw blurRad="38100" dist="38100" dir="2700000" algn="tl">
                      <a:srgbClr val="C0C0C0"/>
                    </a:outerShdw>
                  </a:effectLst>
                </a:rPr>
                <a:t> 1566.6667</a:t>
              </a:r>
            </a:p>
          </p:txBody>
        </p:sp>
      </p:grpSp>
      <p:sp>
        <p:nvSpPr>
          <p:cNvPr id="259084" name="Rectangle 23"/>
          <p:cNvSpPr>
            <a:spLocks noChangeArrowheads="1"/>
          </p:cNvSpPr>
          <p:nvPr/>
        </p:nvSpPr>
        <p:spPr bwMode="auto">
          <a:xfrm>
            <a:off x="1369660" y="917216"/>
            <a:ext cx="3130488" cy="5120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2306" tIns="51153" rIns="102306" bIns="51153">
            <a:spAutoFit/>
          </a:bodyP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nSpc>
                <a:spcPct val="90000"/>
              </a:lnSpc>
            </a:pPr>
            <a:r>
              <a:rPr lang="en-US" altLang="zh-CN" sz="2000" b="1" dirty="0">
                <a:solidFill>
                  <a:srgbClr val="000000"/>
                </a:solidFill>
                <a:latin typeface="Courier New" panose="02070309020205020404" pitchFamily="49" charset="0"/>
              </a:rPr>
              <a:t>   DEPTNO       SAL</a:t>
            </a:r>
          </a:p>
          <a:p>
            <a:pPr>
              <a:lnSpc>
                <a:spcPct val="90000"/>
              </a:lnSpc>
            </a:pPr>
            <a:r>
              <a:rPr lang="en-US" altLang="zh-CN" sz="2000" b="1" dirty="0">
                <a:solidFill>
                  <a:srgbClr val="000000"/>
                </a:solidFill>
                <a:latin typeface="Courier New" panose="02070309020205020404" pitchFamily="49" charset="0"/>
              </a:rPr>
              <a:t>--------- ---------</a:t>
            </a:r>
          </a:p>
          <a:p>
            <a:pPr>
              <a:lnSpc>
                <a:spcPct val="90000"/>
              </a:lnSpc>
            </a:pPr>
            <a:r>
              <a:rPr lang="en-US" altLang="zh-CN" sz="2000" b="1" dirty="0">
                <a:solidFill>
                  <a:srgbClr val="000000"/>
                </a:solidFill>
                <a:latin typeface="Courier New" panose="02070309020205020404" pitchFamily="49" charset="0"/>
              </a:rPr>
              <a:t>       10      2450</a:t>
            </a:r>
          </a:p>
          <a:p>
            <a:pPr>
              <a:lnSpc>
                <a:spcPct val="90000"/>
              </a:lnSpc>
            </a:pPr>
            <a:r>
              <a:rPr lang="en-US" altLang="zh-CN" sz="2000" b="1" dirty="0">
                <a:solidFill>
                  <a:srgbClr val="000000"/>
                </a:solidFill>
                <a:latin typeface="Courier New" panose="02070309020205020404" pitchFamily="49" charset="0"/>
              </a:rPr>
              <a:t>       10      5000</a:t>
            </a:r>
          </a:p>
          <a:p>
            <a:pPr>
              <a:lnSpc>
                <a:spcPct val="90000"/>
              </a:lnSpc>
            </a:pPr>
            <a:r>
              <a:rPr lang="en-US" altLang="zh-CN" sz="2000" b="1" dirty="0">
                <a:solidFill>
                  <a:srgbClr val="000000"/>
                </a:solidFill>
                <a:latin typeface="Courier New" panose="02070309020205020404" pitchFamily="49" charset="0"/>
              </a:rPr>
              <a:t>       10      1300</a:t>
            </a:r>
          </a:p>
          <a:p>
            <a:pPr>
              <a:lnSpc>
                <a:spcPct val="90000"/>
              </a:lnSpc>
            </a:pPr>
            <a:r>
              <a:rPr lang="en-US" altLang="zh-CN" sz="2000" b="1" dirty="0">
                <a:solidFill>
                  <a:srgbClr val="000000"/>
                </a:solidFill>
                <a:latin typeface="Courier New" panose="02070309020205020404" pitchFamily="49" charset="0"/>
              </a:rPr>
              <a:t>       20       800</a:t>
            </a:r>
          </a:p>
          <a:p>
            <a:pPr>
              <a:lnSpc>
                <a:spcPct val="90000"/>
              </a:lnSpc>
            </a:pPr>
            <a:r>
              <a:rPr lang="en-US" altLang="zh-CN" sz="2000" b="1" dirty="0">
                <a:solidFill>
                  <a:srgbClr val="000000"/>
                </a:solidFill>
                <a:latin typeface="Courier New" panose="02070309020205020404" pitchFamily="49" charset="0"/>
              </a:rPr>
              <a:t>       20      1100</a:t>
            </a:r>
          </a:p>
          <a:p>
            <a:pPr>
              <a:lnSpc>
                <a:spcPct val="90000"/>
              </a:lnSpc>
            </a:pPr>
            <a:r>
              <a:rPr lang="en-US" altLang="zh-CN" sz="2000" b="1" dirty="0">
                <a:solidFill>
                  <a:srgbClr val="000000"/>
                </a:solidFill>
                <a:latin typeface="Courier New" panose="02070309020205020404" pitchFamily="49" charset="0"/>
              </a:rPr>
              <a:t>       20      3000</a:t>
            </a:r>
          </a:p>
          <a:p>
            <a:pPr>
              <a:lnSpc>
                <a:spcPct val="90000"/>
              </a:lnSpc>
            </a:pPr>
            <a:r>
              <a:rPr lang="en-US" altLang="zh-CN" sz="2000" b="1" dirty="0">
                <a:solidFill>
                  <a:srgbClr val="000000"/>
                </a:solidFill>
                <a:latin typeface="Courier New" panose="02070309020205020404" pitchFamily="49" charset="0"/>
              </a:rPr>
              <a:t>       20      3000</a:t>
            </a:r>
          </a:p>
          <a:p>
            <a:pPr>
              <a:lnSpc>
                <a:spcPct val="90000"/>
              </a:lnSpc>
            </a:pPr>
            <a:r>
              <a:rPr lang="en-US" altLang="zh-CN" sz="2000" b="1" dirty="0">
                <a:solidFill>
                  <a:srgbClr val="000000"/>
                </a:solidFill>
                <a:latin typeface="Courier New" panose="02070309020205020404" pitchFamily="49" charset="0"/>
              </a:rPr>
              <a:t>       20      2975</a:t>
            </a:r>
          </a:p>
          <a:p>
            <a:pPr>
              <a:lnSpc>
                <a:spcPct val="90000"/>
              </a:lnSpc>
            </a:pPr>
            <a:r>
              <a:rPr lang="en-US" altLang="zh-CN" sz="2000" b="1" dirty="0">
                <a:solidFill>
                  <a:srgbClr val="000000"/>
                </a:solidFill>
                <a:latin typeface="Courier New" panose="02070309020205020404" pitchFamily="49" charset="0"/>
              </a:rPr>
              <a:t>       30      1600</a:t>
            </a:r>
          </a:p>
          <a:p>
            <a:pPr>
              <a:lnSpc>
                <a:spcPct val="90000"/>
              </a:lnSpc>
            </a:pPr>
            <a:r>
              <a:rPr lang="en-US" altLang="zh-CN" sz="2000" b="1" dirty="0">
                <a:solidFill>
                  <a:srgbClr val="000000"/>
                </a:solidFill>
                <a:latin typeface="Courier New" panose="02070309020205020404" pitchFamily="49" charset="0"/>
              </a:rPr>
              <a:t>       30      2850</a:t>
            </a:r>
          </a:p>
          <a:p>
            <a:pPr>
              <a:lnSpc>
                <a:spcPct val="90000"/>
              </a:lnSpc>
            </a:pPr>
            <a:r>
              <a:rPr lang="en-US" altLang="zh-CN" sz="2000" b="1" dirty="0">
                <a:solidFill>
                  <a:srgbClr val="000000"/>
                </a:solidFill>
                <a:latin typeface="Courier New" panose="02070309020205020404" pitchFamily="49" charset="0"/>
              </a:rPr>
              <a:t>       30      1250</a:t>
            </a:r>
          </a:p>
          <a:p>
            <a:pPr>
              <a:lnSpc>
                <a:spcPct val="90000"/>
              </a:lnSpc>
            </a:pPr>
            <a:r>
              <a:rPr lang="en-US" altLang="zh-CN" sz="2000" b="1" dirty="0">
                <a:solidFill>
                  <a:srgbClr val="000000"/>
                </a:solidFill>
                <a:latin typeface="Courier New" panose="02070309020205020404" pitchFamily="49" charset="0"/>
              </a:rPr>
              <a:t>       30       950</a:t>
            </a:r>
          </a:p>
          <a:p>
            <a:pPr>
              <a:lnSpc>
                <a:spcPct val="90000"/>
              </a:lnSpc>
            </a:pPr>
            <a:r>
              <a:rPr lang="en-US" altLang="zh-CN" sz="2000" b="1" dirty="0">
                <a:solidFill>
                  <a:srgbClr val="000000"/>
                </a:solidFill>
                <a:latin typeface="Courier New" panose="02070309020205020404" pitchFamily="49" charset="0"/>
              </a:rPr>
              <a:t>       30      1500</a:t>
            </a:r>
          </a:p>
          <a:p>
            <a:pPr>
              <a:lnSpc>
                <a:spcPct val="90000"/>
              </a:lnSpc>
            </a:pPr>
            <a:r>
              <a:rPr lang="en-US" altLang="zh-CN" sz="2000" b="1" dirty="0">
                <a:solidFill>
                  <a:srgbClr val="000000"/>
                </a:solidFill>
                <a:latin typeface="Courier New" panose="02070309020205020404" pitchFamily="49" charset="0"/>
              </a:rPr>
              <a:t>       30      1250</a:t>
            </a:r>
          </a:p>
          <a:p>
            <a:pPr>
              <a:lnSpc>
                <a:spcPct val="90000"/>
              </a:lnSpc>
            </a:pPr>
            <a:endParaRPr lang="en-US" altLang="zh-CN" sz="2000" b="1" dirty="0">
              <a:solidFill>
                <a:srgbClr val="000000"/>
              </a:solidFill>
              <a:latin typeface="Courier New" panose="02070309020205020404" pitchFamily="49" charset="0"/>
            </a:endParaRPr>
          </a:p>
          <a:p>
            <a:endParaRPr lang="en-US" altLang="zh-CN" sz="2000" b="1" dirty="0">
              <a:solidFill>
                <a:srgbClr val="000000"/>
              </a:solidFill>
              <a:latin typeface="Courier New" panose="02070309020205020404" pitchFamily="49" charset="0"/>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992264"/>
                                        </p:tgtEl>
                                        <p:attrNameLst>
                                          <p:attrName>style.visibility</p:attrName>
                                        </p:attrNameLst>
                                      </p:cBhvr>
                                      <p:to>
                                        <p:strVal val="visible"/>
                                      </p:to>
                                    </p:set>
                                    <p:animEffect transition="in" filter="wipe(left)">
                                      <p:cBhvr>
                                        <p:cTn id="7" dur="500"/>
                                        <p:tgtEl>
                                          <p:spTgt spid="992264"/>
                                        </p:tgtEl>
                                      </p:cBhvr>
                                    </p:animEffect>
                                  </p:childTnLst>
                                </p:cTn>
                              </p:par>
                            </p:childTnLst>
                          </p:cTn>
                        </p:par>
                        <p:par>
                          <p:cTn id="8" fill="hold" nodeType="afterGroup">
                            <p:stCondLst>
                              <p:cond delay="500"/>
                            </p:stCondLst>
                            <p:childTnLst>
                              <p:par>
                                <p:cTn id="9" presetID="22" presetClass="entr" presetSubtype="8" fill="hold" nodeType="afterEffect">
                                  <p:stCondLst>
                                    <p:cond delay="0"/>
                                  </p:stCondLst>
                                  <p:childTnLst>
                                    <p:set>
                                      <p:cBhvr>
                                        <p:cTn id="10" dur="1" fill="hold">
                                          <p:stCondLst>
                                            <p:cond delay="0"/>
                                          </p:stCondLst>
                                        </p:cTn>
                                        <p:tgtEl>
                                          <p:spTgt spid="992269"/>
                                        </p:tgtEl>
                                        <p:attrNameLst>
                                          <p:attrName>style.visibility</p:attrName>
                                        </p:attrNameLst>
                                      </p:cBhvr>
                                      <p:to>
                                        <p:strVal val="visible"/>
                                      </p:to>
                                    </p:set>
                                    <p:animEffect transition="in" filter="wipe(left)">
                                      <p:cBhvr>
                                        <p:cTn id="11" dur="500"/>
                                        <p:tgtEl>
                                          <p:spTgt spid="992269"/>
                                        </p:tgtEl>
                                      </p:cBhvr>
                                    </p:animEffect>
                                  </p:childTnLst>
                                </p:cTn>
                              </p:par>
                            </p:childTnLst>
                          </p:cTn>
                        </p:par>
                        <p:par>
                          <p:cTn id="12" fill="hold" nodeType="afterGroup">
                            <p:stCondLst>
                              <p:cond delay="1000"/>
                            </p:stCondLst>
                            <p:childTnLst>
                              <p:par>
                                <p:cTn id="13" presetID="22" presetClass="entr" presetSubtype="8" fill="hold" nodeType="afterEffect">
                                  <p:stCondLst>
                                    <p:cond delay="0"/>
                                  </p:stCondLst>
                                  <p:childTnLst>
                                    <p:set>
                                      <p:cBhvr>
                                        <p:cTn id="14" dur="1" fill="hold">
                                          <p:stCondLst>
                                            <p:cond delay="0"/>
                                          </p:stCondLst>
                                        </p:cTn>
                                        <p:tgtEl>
                                          <p:spTgt spid="992274"/>
                                        </p:tgtEl>
                                        <p:attrNameLst>
                                          <p:attrName>style.visibility</p:attrName>
                                        </p:attrNameLst>
                                      </p:cBhvr>
                                      <p:to>
                                        <p:strVal val="visible"/>
                                      </p:to>
                                    </p:set>
                                    <p:animEffect transition="in" filter="wipe(left)">
                                      <p:cBhvr>
                                        <p:cTn id="15" dur="500"/>
                                        <p:tgtEl>
                                          <p:spTgt spid="9922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123" name="Rectangle 5"/>
          <p:cNvSpPr>
            <a:spLocks noChangeArrowheads="1"/>
          </p:cNvSpPr>
          <p:nvPr/>
        </p:nvSpPr>
        <p:spPr bwMode="blackWhite">
          <a:xfrm>
            <a:off x="831528" y="1489348"/>
            <a:ext cx="7993944" cy="1679222"/>
          </a:xfrm>
          <a:prstGeom prst="rect">
            <a:avLst/>
          </a:prstGeom>
          <a:solidFill>
            <a:schemeClr val="bg1"/>
          </a:solidFill>
          <a:ln>
            <a:noFill/>
          </a:ln>
          <a:effectLst>
            <a:outerShdw blurRad="508000" dist="127000" dir="4200000" algn="ctr" rotWithShape="0">
              <a:srgbClr val="000000">
                <a:alpha val="15000"/>
              </a:srgbClr>
            </a:outerShdw>
          </a:effectLst>
          <a:extLst>
            <a:ext uri="{91240B29-F687-4F45-9708-019B960494DF}">
              <a14:hiddenLine xmlns:a14="http://schemas.microsoft.com/office/drawing/2010/main" w="9525">
                <a:solidFill>
                  <a:schemeClr val="tx1"/>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tabLst>
                <a:tab pos="682625" algn="l"/>
                <a:tab pos="1833563" algn="l"/>
              </a:tabLst>
              <a:defRPr sz="3200">
                <a:solidFill>
                  <a:schemeClr val="tx1"/>
                </a:solidFill>
                <a:latin typeface="Arial" panose="020B0604020202020204" pitchFamily="34" charset="0"/>
                <a:ea typeface="宋体" panose="02010600030101010101" pitchFamily="2" charset="-122"/>
              </a:defRPr>
            </a:lvl1pPr>
            <a:lvl2pPr marL="742950" indent="-285750">
              <a:tabLst>
                <a:tab pos="682625" algn="l"/>
                <a:tab pos="1833563" algn="l"/>
              </a:tabLst>
              <a:defRPr sz="3200">
                <a:solidFill>
                  <a:schemeClr val="tx1"/>
                </a:solidFill>
                <a:latin typeface="Arial" panose="020B0604020202020204" pitchFamily="34" charset="0"/>
                <a:ea typeface="宋体" panose="02010600030101010101" pitchFamily="2" charset="-122"/>
              </a:defRPr>
            </a:lvl2pPr>
            <a:lvl3pPr marL="1143000" indent="-228600">
              <a:tabLst>
                <a:tab pos="682625" algn="l"/>
                <a:tab pos="1833563" algn="l"/>
              </a:tabLst>
              <a:defRPr sz="3200">
                <a:solidFill>
                  <a:schemeClr val="tx1"/>
                </a:solidFill>
                <a:latin typeface="Arial" panose="020B0604020202020204" pitchFamily="34" charset="0"/>
                <a:ea typeface="宋体" panose="02010600030101010101" pitchFamily="2" charset="-122"/>
              </a:defRPr>
            </a:lvl3pPr>
            <a:lvl4pPr marL="1600200" indent="-228600">
              <a:tabLst>
                <a:tab pos="682625" algn="l"/>
                <a:tab pos="1833563" algn="l"/>
              </a:tabLst>
              <a:defRPr sz="3200">
                <a:solidFill>
                  <a:schemeClr val="tx1"/>
                </a:solidFill>
                <a:latin typeface="Arial" panose="020B0604020202020204" pitchFamily="34" charset="0"/>
                <a:ea typeface="宋体" panose="02010600030101010101" pitchFamily="2" charset="-122"/>
              </a:defRPr>
            </a:lvl4pPr>
            <a:lvl5pPr marL="2057400" indent="-228600">
              <a:tabLst>
                <a:tab pos="682625" algn="l"/>
                <a:tab pos="1833563" algn="l"/>
              </a:tabLst>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682625" algn="l"/>
                <a:tab pos="1833563" algn="l"/>
              </a:tabLs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682625" algn="l"/>
                <a:tab pos="1833563" algn="l"/>
              </a:tabLs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682625" algn="l"/>
                <a:tab pos="1833563" algn="l"/>
              </a:tabLs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682625" algn="l"/>
                <a:tab pos="1833563" algn="l"/>
              </a:tabLst>
              <a:defRPr sz="3200">
                <a:solidFill>
                  <a:schemeClr val="tx1"/>
                </a:solidFill>
                <a:latin typeface="Arial" panose="020B0604020202020204" pitchFamily="34" charset="0"/>
                <a:ea typeface="宋体" panose="02010600030101010101" pitchFamily="2" charset="-122"/>
              </a:defRPr>
            </a:lvl9pPr>
          </a:lstStyle>
          <a:p>
            <a:pPr eaLnBrk="1" hangingPunct="1">
              <a:tabLst>
                <a:tab pos="1828800" algn="l"/>
                <a:tab pos="3086100" algn="l"/>
                <a:tab pos="4229100" algn="l"/>
              </a:tabLst>
            </a:pPr>
            <a:r>
              <a:rPr lang="en-US" altLang="zh-CN" sz="1800" b="1" dirty="0">
                <a:latin typeface="Courier New" panose="02070309020205020404" pitchFamily="49" charset="0"/>
                <a:ea typeface="+mn-ea"/>
                <a:cs typeface="Courier New" panose="02070309020205020404" pitchFamily="49" charset="0"/>
              </a:rPr>
              <a:t>  SELECT column, </a:t>
            </a:r>
            <a:r>
              <a:rPr lang="en-US" altLang="zh-CN" sz="1800" b="1" dirty="0" err="1">
                <a:latin typeface="Courier New" panose="02070309020205020404" pitchFamily="49" charset="0"/>
                <a:ea typeface="+mn-ea"/>
                <a:cs typeface="Courier New" panose="02070309020205020404" pitchFamily="49" charset="0"/>
              </a:rPr>
              <a:t>group_function</a:t>
            </a:r>
            <a:r>
              <a:rPr lang="en-US" altLang="zh-CN" sz="1800" b="1" dirty="0">
                <a:latin typeface="Courier New" panose="02070309020205020404" pitchFamily="49" charset="0"/>
                <a:ea typeface="+mn-ea"/>
                <a:cs typeface="Courier New" panose="02070309020205020404" pitchFamily="49" charset="0"/>
              </a:rPr>
              <a:t>(column)</a:t>
            </a:r>
          </a:p>
          <a:p>
            <a:pPr eaLnBrk="1" hangingPunct="1">
              <a:tabLst>
                <a:tab pos="1828800" algn="l"/>
                <a:tab pos="3086100" algn="l"/>
                <a:tab pos="4229100" algn="l"/>
              </a:tabLst>
            </a:pPr>
            <a:r>
              <a:rPr lang="en-US" altLang="zh-CN" sz="1800" b="1" dirty="0">
                <a:latin typeface="Courier New" panose="02070309020205020404" pitchFamily="49" charset="0"/>
                <a:ea typeface="+mn-ea"/>
                <a:cs typeface="Courier New" panose="02070309020205020404" pitchFamily="49" charset="0"/>
              </a:rPr>
              <a:t>  FROM   table</a:t>
            </a:r>
          </a:p>
          <a:p>
            <a:pPr eaLnBrk="1" hangingPunct="1">
              <a:tabLst>
                <a:tab pos="1828800" algn="l"/>
                <a:tab pos="3086100" algn="l"/>
                <a:tab pos="4229100" algn="l"/>
              </a:tabLst>
            </a:pPr>
            <a:r>
              <a:rPr lang="en-US" altLang="zh-CN" sz="1800" b="1" dirty="0">
                <a:latin typeface="Courier New" panose="02070309020205020404" pitchFamily="49" charset="0"/>
                <a:ea typeface="+mn-ea"/>
                <a:cs typeface="Courier New" panose="02070309020205020404" pitchFamily="49" charset="0"/>
              </a:rPr>
              <a:t>  [WHERE condition]</a:t>
            </a:r>
          </a:p>
          <a:p>
            <a:pPr eaLnBrk="1" hangingPunct="1">
              <a:tabLst>
                <a:tab pos="1828800" algn="l"/>
                <a:tab pos="3086100" algn="l"/>
                <a:tab pos="4229100" algn="l"/>
              </a:tabLst>
            </a:pPr>
            <a:r>
              <a:rPr lang="en-US" altLang="zh-CN" sz="1800" b="1" dirty="0">
                <a:latin typeface="Courier New" panose="02070309020205020404" pitchFamily="49" charset="0"/>
                <a:ea typeface="+mn-ea"/>
                <a:cs typeface="Courier New" panose="02070309020205020404" pitchFamily="49" charset="0"/>
              </a:rPr>
              <a:t>  [GROUP BY	</a:t>
            </a:r>
            <a:r>
              <a:rPr lang="en-US" altLang="zh-CN" sz="1800" b="1" dirty="0" err="1">
                <a:latin typeface="Courier New" panose="02070309020205020404" pitchFamily="49" charset="0"/>
                <a:ea typeface="+mn-ea"/>
                <a:cs typeface="Courier New" panose="02070309020205020404" pitchFamily="49" charset="0"/>
              </a:rPr>
              <a:t>group_by_expression</a:t>
            </a:r>
            <a:r>
              <a:rPr lang="en-US" altLang="zh-CN" sz="1800" b="1" dirty="0">
                <a:latin typeface="Courier New" panose="02070309020205020404" pitchFamily="49" charset="0"/>
                <a:ea typeface="+mn-ea"/>
                <a:cs typeface="Courier New" panose="02070309020205020404" pitchFamily="49" charset="0"/>
              </a:rPr>
              <a:t>]</a:t>
            </a:r>
          </a:p>
          <a:p>
            <a:pPr eaLnBrk="1" hangingPunct="1">
              <a:tabLst>
                <a:tab pos="1828800" algn="l"/>
                <a:tab pos="3086100" algn="l"/>
                <a:tab pos="4229100" algn="l"/>
              </a:tabLst>
            </a:pPr>
            <a:r>
              <a:rPr lang="en-US" altLang="zh-CN" sz="1800" b="1" dirty="0">
                <a:latin typeface="Courier New" panose="02070309020205020404" pitchFamily="49" charset="0"/>
                <a:ea typeface="+mn-ea"/>
                <a:cs typeface="Courier New" panose="02070309020205020404" pitchFamily="49" charset="0"/>
              </a:rPr>
              <a:t>  [ORDER BY	column]</a:t>
            </a:r>
          </a:p>
        </p:txBody>
      </p:sp>
      <p:sp>
        <p:nvSpPr>
          <p:cNvPr id="261122" name="Rectangle 2"/>
          <p:cNvSpPr>
            <a:spLocks noChangeArrowheads="1"/>
          </p:cNvSpPr>
          <p:nvPr/>
        </p:nvSpPr>
        <p:spPr bwMode="blackWhite">
          <a:xfrm>
            <a:off x="859750" y="1489348"/>
            <a:ext cx="7965722" cy="1679222"/>
          </a:xfrm>
          <a:prstGeom prst="rect">
            <a:avLst/>
          </a:prstGeom>
          <a:noFill/>
          <a:ln w="6350">
            <a:noFill/>
            <a:miter lim="800000"/>
            <a:headEnd/>
            <a:tailEnd/>
          </a:ln>
          <a:effectLst/>
        </p:spPr>
        <p:txBody>
          <a:bodyPr wrap="none" lIns="102306" tIns="51153" rIns="102306" bIns="51153" anchor="ctr"/>
          <a:lstStyle>
            <a:lvl1pPr>
              <a:tabLst>
                <a:tab pos="682625" algn="l"/>
                <a:tab pos="1833563" algn="l"/>
              </a:tabLst>
              <a:defRPr sz="3200">
                <a:solidFill>
                  <a:schemeClr val="tx1"/>
                </a:solidFill>
                <a:latin typeface="Arial" panose="020B0604020202020204" pitchFamily="34" charset="0"/>
                <a:ea typeface="宋体" panose="02010600030101010101" pitchFamily="2" charset="-122"/>
              </a:defRPr>
            </a:lvl1pPr>
            <a:lvl2pPr marL="742950" indent="-285750">
              <a:tabLst>
                <a:tab pos="682625" algn="l"/>
                <a:tab pos="1833563" algn="l"/>
              </a:tabLst>
              <a:defRPr sz="3200">
                <a:solidFill>
                  <a:schemeClr val="tx1"/>
                </a:solidFill>
                <a:latin typeface="Arial" panose="020B0604020202020204" pitchFamily="34" charset="0"/>
                <a:ea typeface="宋体" panose="02010600030101010101" pitchFamily="2" charset="-122"/>
              </a:defRPr>
            </a:lvl2pPr>
            <a:lvl3pPr marL="1143000" indent="-228600">
              <a:tabLst>
                <a:tab pos="682625" algn="l"/>
                <a:tab pos="1833563" algn="l"/>
              </a:tabLst>
              <a:defRPr sz="3200">
                <a:solidFill>
                  <a:schemeClr val="tx1"/>
                </a:solidFill>
                <a:latin typeface="Arial" panose="020B0604020202020204" pitchFamily="34" charset="0"/>
                <a:ea typeface="宋体" panose="02010600030101010101" pitchFamily="2" charset="-122"/>
              </a:defRPr>
            </a:lvl3pPr>
            <a:lvl4pPr marL="1600200" indent="-228600">
              <a:tabLst>
                <a:tab pos="682625" algn="l"/>
                <a:tab pos="1833563" algn="l"/>
              </a:tabLst>
              <a:defRPr sz="3200">
                <a:solidFill>
                  <a:schemeClr val="tx1"/>
                </a:solidFill>
                <a:latin typeface="Arial" panose="020B0604020202020204" pitchFamily="34" charset="0"/>
                <a:ea typeface="宋体" panose="02010600030101010101" pitchFamily="2" charset="-122"/>
              </a:defRPr>
            </a:lvl4pPr>
            <a:lvl5pPr marL="2057400" indent="-228600">
              <a:tabLst>
                <a:tab pos="682625" algn="l"/>
                <a:tab pos="1833563" algn="l"/>
              </a:tabLst>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682625" algn="l"/>
                <a:tab pos="1833563" algn="l"/>
              </a:tabLs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682625" algn="l"/>
                <a:tab pos="1833563" algn="l"/>
              </a:tabLs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682625" algn="l"/>
                <a:tab pos="1833563" algn="l"/>
              </a:tabLs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682625" algn="l"/>
                <a:tab pos="1833563" algn="l"/>
              </a:tabLst>
              <a:defRPr sz="3200">
                <a:solidFill>
                  <a:schemeClr val="tx1"/>
                </a:solidFill>
                <a:latin typeface="Arial" panose="020B0604020202020204" pitchFamily="34" charset="0"/>
                <a:ea typeface="宋体" panose="02010600030101010101" pitchFamily="2" charset="-122"/>
              </a:defRPr>
            </a:lvl9pPr>
          </a:lstStyle>
          <a:p>
            <a:endParaRPr lang="en-US" altLang="zh-CN" sz="2000" b="1">
              <a:solidFill>
                <a:srgbClr val="000000"/>
              </a:solidFill>
              <a:latin typeface="Courier New" panose="02070309020205020404" pitchFamily="49" charset="0"/>
            </a:endParaRPr>
          </a:p>
          <a:p>
            <a:endParaRPr lang="en-US" altLang="zh-CN" sz="2000" b="1">
              <a:solidFill>
                <a:srgbClr val="000000"/>
              </a:solidFill>
              <a:latin typeface="Courier New" panose="02070309020205020404" pitchFamily="49" charset="0"/>
            </a:endParaRPr>
          </a:p>
          <a:p>
            <a:endParaRPr lang="en-US" altLang="zh-CN" sz="2000" b="1">
              <a:solidFill>
                <a:srgbClr val="000000"/>
              </a:solidFill>
              <a:latin typeface="Courier New" panose="02070309020205020404" pitchFamily="49" charset="0"/>
            </a:endParaRPr>
          </a:p>
        </p:txBody>
      </p:sp>
      <p:sp>
        <p:nvSpPr>
          <p:cNvPr id="261124" name="Rectangle 3"/>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600" tIns="50800" rIns="101600" bIns="50800" numCol="1" anchor="ctr" anchorCtr="0" compatLnSpc="1">
            <a:prstTxWarp prst="textNoShape">
              <a:avLst/>
            </a:prstTxWarp>
          </a:bodyPr>
          <a:lstStyle/>
          <a:p>
            <a:pPr eaLnBrk="1" hangingPunct="1"/>
            <a:r>
              <a:rPr lang="en-US" altLang="zh-CN"/>
              <a:t>GROUP BY </a:t>
            </a:r>
            <a:r>
              <a:t>语句</a:t>
            </a:r>
          </a:p>
        </p:txBody>
      </p:sp>
      <p:sp>
        <p:nvSpPr>
          <p:cNvPr id="139270" name="Rectangle 6"/>
          <p:cNvSpPr>
            <a:spLocks noGrp="1" noChangeArrowheads="1"/>
          </p:cNvSpPr>
          <p:nvPr>
            <p:ph sz="quarter" idx="10"/>
          </p:nvPr>
        </p:nvSpPr>
        <p:spPr>
          <a:xfrm>
            <a:off x="687513" y="769939"/>
            <a:ext cx="9001000" cy="575394"/>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89803" dir="2700000" algn="ctr" rotWithShape="0">
                    <a:srgbClr val="000000">
                      <a:alpha val="50000"/>
                    </a:srgbClr>
                  </a:outerShdw>
                </a:effectLst>
              </a14:hiddenEffects>
            </a:ext>
          </a:extLst>
        </p:spPr>
        <p:txBody>
          <a:bodyPr/>
          <a:lstStyle/>
          <a:p>
            <a:pPr marL="301623" indent="-301623" eaLnBrk="1" hangingPunct="1">
              <a:lnSpc>
                <a:spcPct val="130000"/>
              </a:lnSpc>
              <a:defRPr/>
            </a:pPr>
            <a:r>
              <a:rPr dirty="0" err="1"/>
              <a:t>将表中的数据分成小组采用</a:t>
            </a:r>
            <a:r>
              <a:rPr lang="en-US" altLang="zh-CN" dirty="0" err="1"/>
              <a:t>GROUP</a:t>
            </a:r>
            <a:r>
              <a:rPr lang="en-US" altLang="zh-CN" dirty="0"/>
              <a:t> </a:t>
            </a:r>
            <a:r>
              <a:rPr lang="en-US" altLang="zh-CN" dirty="0" err="1"/>
              <a:t>BY</a:t>
            </a:r>
            <a:r>
              <a:rPr dirty="0" err="1"/>
              <a:t>语句</a:t>
            </a:r>
            <a:endParaRPr dirty="0"/>
          </a:p>
        </p:txBody>
      </p:sp>
      <p:sp>
        <p:nvSpPr>
          <p:cNvPr id="994308" name="Rectangle 4"/>
          <p:cNvSpPr>
            <a:spLocks noChangeArrowheads="1"/>
          </p:cNvSpPr>
          <p:nvPr/>
        </p:nvSpPr>
        <p:spPr bwMode="ltGray">
          <a:xfrm>
            <a:off x="1263576" y="2494765"/>
            <a:ext cx="4248472" cy="264583"/>
          </a:xfrm>
          <a:prstGeom prst="rect">
            <a:avLst/>
          </a:prstGeom>
          <a:solidFill>
            <a:srgbClr val="FF5050">
              <a:alpha val="50195"/>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endParaRPr lang="zh-CN" altLang="en-US" sz="3556"/>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994308"/>
                                        </p:tgtEl>
                                        <p:attrNameLst>
                                          <p:attrName>style.visibility</p:attrName>
                                        </p:attrNameLst>
                                      </p:cBhvr>
                                      <p:to>
                                        <p:strVal val="visible"/>
                                      </p:to>
                                    </p:set>
                                    <p:animEffect transition="in" filter="wipe(up)">
                                      <p:cBhvr>
                                        <p:cTn id="7" dur="500"/>
                                        <p:tgtEl>
                                          <p:spTgt spid="9943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4308" grpId="0" animBg="1"/>
    </p:bldLst>
  </p:timing>
</p:sld>
</file>

<file path=ppt/slides/slide13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63172" name="Rectangle 2"/>
          <p:cNvSpPr>
            <a:spLocks noChangeArrowheads="1"/>
          </p:cNvSpPr>
          <p:nvPr/>
        </p:nvSpPr>
        <p:spPr bwMode="blackWhite">
          <a:xfrm>
            <a:off x="854459" y="1432902"/>
            <a:ext cx="8099778" cy="1040694"/>
          </a:xfrm>
          <a:prstGeom prst="rect">
            <a:avLst/>
          </a:prstGeom>
          <a:solidFill>
            <a:schemeClr val="bg1"/>
          </a:solidFill>
          <a:ln>
            <a:noFill/>
          </a:ln>
          <a:effectLst>
            <a:outerShdw blurRad="508000" dist="127000" dir="4200000" algn="ctr" rotWithShape="0">
              <a:srgbClr val="000000">
                <a:alpha val="15000"/>
              </a:srgbClr>
            </a:outerShdw>
          </a:effectLst>
          <a:extLst>
            <a:ext uri="{91240B29-F687-4F45-9708-019B960494DF}">
              <a14:hiddenLine xmlns:a14="http://schemas.microsoft.com/office/drawing/2010/main" w="9525">
                <a:solidFill>
                  <a:schemeClr val="tx1"/>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tabLst>
                <a:tab pos="682625" algn="l"/>
                <a:tab pos="1833563" algn="l"/>
              </a:tabLst>
              <a:defRPr sz="3200">
                <a:solidFill>
                  <a:schemeClr val="tx1"/>
                </a:solidFill>
                <a:latin typeface="Arial" panose="020B0604020202020204" pitchFamily="34" charset="0"/>
                <a:ea typeface="宋体" panose="02010600030101010101" pitchFamily="2" charset="-122"/>
              </a:defRPr>
            </a:lvl1pPr>
            <a:lvl2pPr marL="742950" indent="-285750">
              <a:tabLst>
                <a:tab pos="682625" algn="l"/>
                <a:tab pos="1833563" algn="l"/>
              </a:tabLst>
              <a:defRPr sz="3200">
                <a:solidFill>
                  <a:schemeClr val="tx1"/>
                </a:solidFill>
                <a:latin typeface="Arial" panose="020B0604020202020204" pitchFamily="34" charset="0"/>
                <a:ea typeface="宋体" panose="02010600030101010101" pitchFamily="2" charset="-122"/>
              </a:defRPr>
            </a:lvl2pPr>
            <a:lvl3pPr marL="1143000" indent="-228600">
              <a:tabLst>
                <a:tab pos="682625" algn="l"/>
                <a:tab pos="1833563" algn="l"/>
              </a:tabLst>
              <a:defRPr sz="3200">
                <a:solidFill>
                  <a:schemeClr val="tx1"/>
                </a:solidFill>
                <a:latin typeface="Arial" panose="020B0604020202020204" pitchFamily="34" charset="0"/>
                <a:ea typeface="宋体" panose="02010600030101010101" pitchFamily="2" charset="-122"/>
              </a:defRPr>
            </a:lvl3pPr>
            <a:lvl4pPr marL="1600200" indent="-228600">
              <a:tabLst>
                <a:tab pos="682625" algn="l"/>
                <a:tab pos="1833563" algn="l"/>
              </a:tabLst>
              <a:defRPr sz="3200">
                <a:solidFill>
                  <a:schemeClr val="tx1"/>
                </a:solidFill>
                <a:latin typeface="Arial" panose="020B0604020202020204" pitchFamily="34" charset="0"/>
                <a:ea typeface="宋体" panose="02010600030101010101" pitchFamily="2" charset="-122"/>
              </a:defRPr>
            </a:lvl4pPr>
            <a:lvl5pPr marL="2057400" indent="-228600">
              <a:tabLst>
                <a:tab pos="682625" algn="l"/>
                <a:tab pos="1833563" algn="l"/>
              </a:tabLst>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682625" algn="l"/>
                <a:tab pos="1833563" algn="l"/>
              </a:tabLs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682625" algn="l"/>
                <a:tab pos="1833563" algn="l"/>
              </a:tabLs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682625" algn="l"/>
                <a:tab pos="1833563" algn="l"/>
              </a:tabLs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682625" algn="l"/>
                <a:tab pos="1833563" algn="l"/>
              </a:tabLst>
              <a:defRPr sz="3200">
                <a:solidFill>
                  <a:schemeClr val="tx1"/>
                </a:solidFill>
                <a:latin typeface="Arial" panose="020B0604020202020204" pitchFamily="34" charset="0"/>
                <a:ea typeface="宋体" panose="02010600030101010101" pitchFamily="2" charset="-122"/>
              </a:defRPr>
            </a:lvl9pPr>
          </a:lstStyle>
          <a:p>
            <a:pPr eaLnBrk="1" hangingPunct="1">
              <a:tabLst>
                <a:tab pos="1828800" algn="l"/>
                <a:tab pos="3086100" algn="l"/>
                <a:tab pos="4229100" algn="l"/>
              </a:tabLst>
            </a:pPr>
            <a:endParaRPr lang="en-US" altLang="zh-CN" sz="1800" b="1">
              <a:latin typeface="Courier New" panose="02070309020205020404" pitchFamily="49" charset="0"/>
              <a:ea typeface="+mn-ea"/>
              <a:cs typeface="Courier New" panose="02070309020205020404" pitchFamily="49" charset="0"/>
            </a:endParaRPr>
          </a:p>
          <a:p>
            <a:pPr eaLnBrk="1" hangingPunct="1">
              <a:tabLst>
                <a:tab pos="1828800" algn="l"/>
                <a:tab pos="3086100" algn="l"/>
                <a:tab pos="4229100" algn="l"/>
              </a:tabLst>
            </a:pPr>
            <a:endParaRPr lang="en-US" altLang="zh-CN" sz="1800" b="1">
              <a:latin typeface="Courier New" panose="02070309020205020404" pitchFamily="49" charset="0"/>
              <a:ea typeface="+mn-ea"/>
              <a:cs typeface="Courier New" panose="02070309020205020404" pitchFamily="49" charset="0"/>
            </a:endParaRPr>
          </a:p>
        </p:txBody>
      </p:sp>
      <p:sp>
        <p:nvSpPr>
          <p:cNvPr id="263176" name="Rectangle 13"/>
          <p:cNvSpPr>
            <a:spLocks noChangeArrowheads="1"/>
          </p:cNvSpPr>
          <p:nvPr/>
        </p:nvSpPr>
        <p:spPr bwMode="blackWhite">
          <a:xfrm>
            <a:off x="815653" y="1514040"/>
            <a:ext cx="8128000" cy="8713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2306" tIns="51153" rIns="102306" bIns="51153" anchor="ctr"/>
          <a:lstStyle>
            <a:lvl1pPr>
              <a:tabLst>
                <a:tab pos="682625" algn="l"/>
                <a:tab pos="1833563" algn="l"/>
              </a:tabLst>
              <a:defRPr sz="3200">
                <a:solidFill>
                  <a:schemeClr val="tx1"/>
                </a:solidFill>
                <a:latin typeface="Arial" panose="020B0604020202020204" pitchFamily="34" charset="0"/>
                <a:ea typeface="宋体" panose="02010600030101010101" pitchFamily="2" charset="-122"/>
              </a:defRPr>
            </a:lvl1pPr>
            <a:lvl2pPr marL="742950" indent="-285750">
              <a:tabLst>
                <a:tab pos="682625" algn="l"/>
                <a:tab pos="1833563" algn="l"/>
              </a:tabLst>
              <a:defRPr sz="3200">
                <a:solidFill>
                  <a:schemeClr val="tx1"/>
                </a:solidFill>
                <a:latin typeface="Arial" panose="020B0604020202020204" pitchFamily="34" charset="0"/>
                <a:ea typeface="宋体" panose="02010600030101010101" pitchFamily="2" charset="-122"/>
              </a:defRPr>
            </a:lvl2pPr>
            <a:lvl3pPr marL="1143000" indent="-228600">
              <a:tabLst>
                <a:tab pos="682625" algn="l"/>
                <a:tab pos="1833563" algn="l"/>
              </a:tabLst>
              <a:defRPr sz="3200">
                <a:solidFill>
                  <a:schemeClr val="tx1"/>
                </a:solidFill>
                <a:latin typeface="Arial" panose="020B0604020202020204" pitchFamily="34" charset="0"/>
                <a:ea typeface="宋体" panose="02010600030101010101" pitchFamily="2" charset="-122"/>
              </a:defRPr>
            </a:lvl3pPr>
            <a:lvl4pPr marL="1600200" indent="-228600">
              <a:tabLst>
                <a:tab pos="682625" algn="l"/>
                <a:tab pos="1833563" algn="l"/>
              </a:tabLst>
              <a:defRPr sz="3200">
                <a:solidFill>
                  <a:schemeClr val="tx1"/>
                </a:solidFill>
                <a:latin typeface="Arial" panose="020B0604020202020204" pitchFamily="34" charset="0"/>
                <a:ea typeface="宋体" panose="02010600030101010101" pitchFamily="2" charset="-122"/>
              </a:defRPr>
            </a:lvl4pPr>
            <a:lvl5pPr marL="2057400" indent="-228600">
              <a:tabLst>
                <a:tab pos="682625" algn="l"/>
                <a:tab pos="1833563" algn="l"/>
              </a:tabLst>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682625" algn="l"/>
                <a:tab pos="1833563" algn="l"/>
              </a:tabLs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682625" algn="l"/>
                <a:tab pos="1833563" algn="l"/>
              </a:tabLs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682625" algn="l"/>
                <a:tab pos="1833563" algn="l"/>
              </a:tabLs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682625" algn="l"/>
                <a:tab pos="1833563" algn="l"/>
              </a:tabLst>
              <a:defRPr sz="3200">
                <a:solidFill>
                  <a:schemeClr val="tx1"/>
                </a:solidFill>
                <a:latin typeface="Arial" panose="020B0604020202020204" pitchFamily="34" charset="0"/>
                <a:ea typeface="宋体" panose="02010600030101010101" pitchFamily="2" charset="-122"/>
              </a:defRPr>
            </a:lvl9pPr>
          </a:lstStyle>
          <a:p>
            <a:r>
              <a:rPr lang="en-US" altLang="zh-CN" sz="2000" b="1" dirty="0">
                <a:solidFill>
                  <a:srgbClr val="000000"/>
                </a:solidFill>
                <a:latin typeface="Courier New" panose="02070309020205020404" pitchFamily="49" charset="0"/>
              </a:rPr>
              <a:t>     SELECT   </a:t>
            </a:r>
            <a:r>
              <a:rPr lang="en-US" altLang="zh-CN" sz="2000" b="1" dirty="0" err="1">
                <a:solidFill>
                  <a:srgbClr val="000000"/>
                </a:solidFill>
                <a:latin typeface="Courier New" panose="02070309020205020404" pitchFamily="49" charset="0"/>
              </a:rPr>
              <a:t>deptno</a:t>
            </a:r>
            <a:r>
              <a:rPr lang="en-US" altLang="zh-CN" sz="2000" b="1" dirty="0">
                <a:solidFill>
                  <a:srgbClr val="000000"/>
                </a:solidFill>
                <a:latin typeface="Courier New" panose="02070309020205020404" pitchFamily="49" charset="0"/>
              </a:rPr>
              <a:t>, AVG(</a:t>
            </a:r>
            <a:r>
              <a:rPr lang="en-US" altLang="zh-CN" sz="2000" b="1" dirty="0" err="1">
                <a:solidFill>
                  <a:srgbClr val="000000"/>
                </a:solidFill>
                <a:latin typeface="Courier New" panose="02070309020205020404" pitchFamily="49" charset="0"/>
              </a:rPr>
              <a:t>sal</a:t>
            </a:r>
            <a:r>
              <a:rPr lang="en-US" altLang="zh-CN" sz="2000" b="1" dirty="0">
                <a:solidFill>
                  <a:srgbClr val="000000"/>
                </a:solidFill>
                <a:latin typeface="Courier New" panose="02070309020205020404" pitchFamily="49" charset="0"/>
              </a:rPr>
              <a:t>)</a:t>
            </a:r>
          </a:p>
          <a:p>
            <a:r>
              <a:rPr lang="en-US" altLang="zh-CN" sz="2000" b="1" dirty="0">
                <a:solidFill>
                  <a:srgbClr val="000000"/>
                </a:solidFill>
                <a:latin typeface="Courier New" panose="02070309020205020404" pitchFamily="49" charset="0"/>
              </a:rPr>
              <a:t>     FROM     emp</a:t>
            </a:r>
          </a:p>
          <a:p>
            <a:r>
              <a:rPr lang="en-US" altLang="zh-CN" sz="2000" b="1" dirty="0">
                <a:solidFill>
                  <a:srgbClr val="000000"/>
                </a:solidFill>
                <a:latin typeface="Courier New" panose="02070309020205020404" pitchFamily="49" charset="0"/>
              </a:rPr>
              <a:t>     GROUP BY </a:t>
            </a:r>
            <a:r>
              <a:rPr lang="en-US" altLang="zh-CN" sz="2000" b="1" dirty="0" err="1">
                <a:solidFill>
                  <a:srgbClr val="000000"/>
                </a:solidFill>
                <a:latin typeface="Courier New" panose="02070309020205020404" pitchFamily="49" charset="0"/>
              </a:rPr>
              <a:t>deptno</a:t>
            </a:r>
            <a:endParaRPr lang="en-US" altLang="zh-CN" sz="2000" b="1" dirty="0">
              <a:solidFill>
                <a:srgbClr val="000000"/>
              </a:solidFill>
              <a:latin typeface="Courier New" panose="02070309020205020404" pitchFamily="49" charset="0"/>
            </a:endParaRPr>
          </a:p>
        </p:txBody>
      </p:sp>
      <p:sp>
        <p:nvSpPr>
          <p:cNvPr id="263171" name="Rectangle 14"/>
          <p:cNvSpPr>
            <a:spLocks noChangeArrowheads="1"/>
          </p:cNvSpPr>
          <p:nvPr/>
        </p:nvSpPr>
        <p:spPr bwMode="blackWhite">
          <a:xfrm>
            <a:off x="831527" y="2713484"/>
            <a:ext cx="8122709" cy="1575153"/>
          </a:xfrm>
          <a:prstGeom prst="rect">
            <a:avLst/>
          </a:prstGeom>
          <a:solidFill>
            <a:schemeClr val="bg1"/>
          </a:solidFill>
          <a:ln>
            <a:noFill/>
          </a:ln>
          <a:effectLst>
            <a:outerShdw blurRad="508000" dist="127000" dir="4200000" algn="ctr" rotWithShape="0">
              <a:srgbClr val="000000">
                <a:alpha val="15000"/>
              </a:srgbClr>
            </a:outerShdw>
          </a:effectLst>
          <a:extLst>
            <a:ext uri="{91240B29-F687-4F45-9708-019B960494DF}">
              <a14:hiddenLine xmlns:a14="http://schemas.microsoft.com/office/drawing/2010/main" w="9525">
                <a:solidFill>
                  <a:schemeClr val="tx1"/>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tabLst>
                <a:tab pos="682625" algn="l"/>
                <a:tab pos="1833563" algn="l"/>
              </a:tabLst>
              <a:defRPr sz="3200">
                <a:solidFill>
                  <a:schemeClr val="tx1"/>
                </a:solidFill>
                <a:latin typeface="Arial" panose="020B0604020202020204" pitchFamily="34" charset="0"/>
                <a:ea typeface="宋体" panose="02010600030101010101" pitchFamily="2" charset="-122"/>
              </a:defRPr>
            </a:lvl1pPr>
            <a:lvl2pPr marL="742950" indent="-285750">
              <a:tabLst>
                <a:tab pos="682625" algn="l"/>
                <a:tab pos="1833563" algn="l"/>
              </a:tabLst>
              <a:defRPr sz="3200">
                <a:solidFill>
                  <a:schemeClr val="tx1"/>
                </a:solidFill>
                <a:latin typeface="Arial" panose="020B0604020202020204" pitchFamily="34" charset="0"/>
                <a:ea typeface="宋体" panose="02010600030101010101" pitchFamily="2" charset="-122"/>
              </a:defRPr>
            </a:lvl2pPr>
            <a:lvl3pPr marL="1143000" indent="-228600">
              <a:tabLst>
                <a:tab pos="682625" algn="l"/>
                <a:tab pos="1833563" algn="l"/>
              </a:tabLst>
              <a:defRPr sz="3200">
                <a:solidFill>
                  <a:schemeClr val="tx1"/>
                </a:solidFill>
                <a:latin typeface="Arial" panose="020B0604020202020204" pitchFamily="34" charset="0"/>
                <a:ea typeface="宋体" panose="02010600030101010101" pitchFamily="2" charset="-122"/>
              </a:defRPr>
            </a:lvl3pPr>
            <a:lvl4pPr marL="1600200" indent="-228600">
              <a:tabLst>
                <a:tab pos="682625" algn="l"/>
                <a:tab pos="1833563" algn="l"/>
              </a:tabLst>
              <a:defRPr sz="3200">
                <a:solidFill>
                  <a:schemeClr val="tx1"/>
                </a:solidFill>
                <a:latin typeface="Arial" panose="020B0604020202020204" pitchFamily="34" charset="0"/>
                <a:ea typeface="宋体" panose="02010600030101010101" pitchFamily="2" charset="-122"/>
              </a:defRPr>
            </a:lvl4pPr>
            <a:lvl5pPr marL="2057400" indent="-228600">
              <a:tabLst>
                <a:tab pos="682625" algn="l"/>
                <a:tab pos="1833563" algn="l"/>
              </a:tabLst>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682625" algn="l"/>
                <a:tab pos="1833563" algn="l"/>
              </a:tabLs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682625" algn="l"/>
                <a:tab pos="1833563" algn="l"/>
              </a:tabLs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682625" algn="l"/>
                <a:tab pos="1833563" algn="l"/>
              </a:tabLs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682625" algn="l"/>
                <a:tab pos="1833563" algn="l"/>
              </a:tabLst>
              <a:defRPr sz="3200">
                <a:solidFill>
                  <a:schemeClr val="tx1"/>
                </a:solidFill>
                <a:latin typeface="Arial" panose="020B0604020202020204" pitchFamily="34" charset="0"/>
                <a:ea typeface="宋体" panose="02010600030101010101" pitchFamily="2" charset="-122"/>
              </a:defRPr>
            </a:lvl9pPr>
          </a:lstStyle>
          <a:p>
            <a:pPr eaLnBrk="1" hangingPunct="1">
              <a:tabLst>
                <a:tab pos="1828800" algn="l"/>
                <a:tab pos="3086100" algn="l"/>
                <a:tab pos="4229100" algn="l"/>
              </a:tabLst>
            </a:pPr>
            <a:r>
              <a:rPr lang="en-US" altLang="zh-CN" sz="1800" b="1">
                <a:latin typeface="Courier New" panose="02070309020205020404" pitchFamily="49" charset="0"/>
                <a:ea typeface="+mn-ea"/>
                <a:cs typeface="Courier New" panose="02070309020205020404" pitchFamily="49" charset="0"/>
              </a:rPr>
              <a:t>   DEPTNO  AVG(SAL)</a:t>
            </a:r>
          </a:p>
          <a:p>
            <a:pPr eaLnBrk="1" hangingPunct="1">
              <a:tabLst>
                <a:tab pos="1828800" algn="l"/>
                <a:tab pos="3086100" algn="l"/>
                <a:tab pos="4229100" algn="l"/>
              </a:tabLst>
            </a:pPr>
            <a:r>
              <a:rPr lang="en-US" altLang="zh-CN" sz="1800" b="1">
                <a:latin typeface="Courier New" panose="02070309020205020404" pitchFamily="49" charset="0"/>
                <a:ea typeface="+mn-ea"/>
                <a:cs typeface="Courier New" panose="02070309020205020404" pitchFamily="49" charset="0"/>
              </a:rPr>
              <a:t>--------- ---------</a:t>
            </a:r>
          </a:p>
          <a:p>
            <a:pPr eaLnBrk="1" hangingPunct="1">
              <a:tabLst>
                <a:tab pos="1828800" algn="l"/>
                <a:tab pos="3086100" algn="l"/>
                <a:tab pos="4229100" algn="l"/>
              </a:tabLst>
            </a:pPr>
            <a:r>
              <a:rPr lang="en-US" altLang="zh-CN" sz="1800" b="1">
                <a:latin typeface="Courier New" panose="02070309020205020404" pitchFamily="49" charset="0"/>
                <a:ea typeface="+mn-ea"/>
                <a:cs typeface="Courier New" panose="02070309020205020404" pitchFamily="49" charset="0"/>
              </a:rPr>
              <a:t>       10 2916.6667</a:t>
            </a:r>
          </a:p>
          <a:p>
            <a:pPr eaLnBrk="1" hangingPunct="1">
              <a:tabLst>
                <a:tab pos="1828800" algn="l"/>
                <a:tab pos="3086100" algn="l"/>
                <a:tab pos="4229100" algn="l"/>
              </a:tabLst>
            </a:pPr>
            <a:r>
              <a:rPr lang="en-US" altLang="zh-CN" sz="1800" b="1">
                <a:latin typeface="Courier New" panose="02070309020205020404" pitchFamily="49" charset="0"/>
                <a:ea typeface="+mn-ea"/>
                <a:cs typeface="Courier New" panose="02070309020205020404" pitchFamily="49" charset="0"/>
              </a:rPr>
              <a:t>       20      2175</a:t>
            </a:r>
          </a:p>
          <a:p>
            <a:pPr eaLnBrk="1" hangingPunct="1">
              <a:tabLst>
                <a:tab pos="1828800" algn="l"/>
                <a:tab pos="3086100" algn="l"/>
                <a:tab pos="4229100" algn="l"/>
              </a:tabLst>
            </a:pPr>
            <a:r>
              <a:rPr lang="en-US" altLang="zh-CN" sz="1800" b="1">
                <a:latin typeface="Courier New" panose="02070309020205020404" pitchFamily="49" charset="0"/>
                <a:ea typeface="+mn-ea"/>
                <a:cs typeface="Courier New" panose="02070309020205020404" pitchFamily="49" charset="0"/>
              </a:rPr>
              <a:t>       30 1566.6667</a:t>
            </a:r>
          </a:p>
        </p:txBody>
      </p:sp>
      <p:sp>
        <p:nvSpPr>
          <p:cNvPr id="263173" name="Rectangle 4"/>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600" tIns="50800" rIns="101600" bIns="50800" numCol="1" anchor="ctr" anchorCtr="0" compatLnSpc="1">
            <a:prstTxWarp prst="textNoShape">
              <a:avLst/>
            </a:prstTxWarp>
          </a:bodyPr>
          <a:lstStyle/>
          <a:p>
            <a:pPr eaLnBrk="1" hangingPunct="1"/>
            <a:r>
              <a:rPr lang="en-US" altLang="zh-CN"/>
              <a:t>GROUP BY </a:t>
            </a:r>
            <a:r>
              <a:t>语句 </a:t>
            </a:r>
          </a:p>
        </p:txBody>
      </p:sp>
      <p:sp>
        <p:nvSpPr>
          <p:cNvPr id="140293" name="Rectangle 5"/>
          <p:cNvSpPr>
            <a:spLocks noGrp="1" noChangeArrowheads="1"/>
          </p:cNvSpPr>
          <p:nvPr>
            <p:ph sz="quarter" idx="10"/>
          </p:nvPr>
        </p:nvSpPr>
        <p:spPr>
          <a:xfrm>
            <a:off x="687513" y="769938"/>
            <a:ext cx="9001000" cy="574769"/>
          </a:xfrm>
        </p:spPr>
        <p:txBody>
          <a:bodyPr/>
          <a:lstStyle/>
          <a:p>
            <a:pPr marL="301623" indent="-301623" eaLnBrk="1" hangingPunct="1">
              <a:lnSpc>
                <a:spcPct val="130000"/>
              </a:lnSpc>
              <a:defRPr/>
            </a:pPr>
            <a:r>
              <a:rPr dirty="0" err="1">
                <a:highlight>
                  <a:srgbClr val="FFFF00"/>
                </a:highlight>
              </a:rPr>
              <a:t>不在分组函数中的列必须在</a:t>
            </a:r>
            <a:r>
              <a:rPr lang="en-US" altLang="zh-CN" dirty="0" err="1">
                <a:highlight>
                  <a:srgbClr val="FFFF00"/>
                </a:highlight>
              </a:rPr>
              <a:t>GROUP</a:t>
            </a:r>
            <a:r>
              <a:rPr lang="en-US" altLang="zh-CN" dirty="0">
                <a:highlight>
                  <a:srgbClr val="FFFF00"/>
                </a:highlight>
              </a:rPr>
              <a:t> </a:t>
            </a:r>
            <a:r>
              <a:rPr lang="en-US" altLang="zh-CN" dirty="0" err="1">
                <a:highlight>
                  <a:srgbClr val="FFFF00"/>
                </a:highlight>
              </a:rPr>
              <a:t>BY</a:t>
            </a:r>
            <a:r>
              <a:rPr dirty="0" err="1">
                <a:highlight>
                  <a:srgbClr val="FFFF00"/>
                </a:highlight>
              </a:rPr>
              <a:t>语句中出现</a:t>
            </a:r>
            <a:r>
              <a:rPr dirty="0">
                <a:highlight>
                  <a:srgbClr val="FFFF00"/>
                </a:highlight>
              </a:rPr>
              <a:t>。</a:t>
            </a:r>
            <a:r>
              <a:rPr lang="en-US" dirty="0">
                <a:highlight>
                  <a:srgbClr val="FFFF00"/>
                </a:highlight>
              </a:rPr>
              <a:t>???</a:t>
            </a:r>
            <a:endParaRPr dirty="0">
              <a:highlight>
                <a:srgbClr val="FFFF00"/>
              </a:highlight>
            </a:endParaRPr>
          </a:p>
        </p:txBody>
      </p:sp>
      <p:grpSp>
        <p:nvGrpSpPr>
          <p:cNvPr id="996358" name="Group 6"/>
          <p:cNvGrpSpPr>
            <a:grpSpLocks/>
          </p:cNvGrpSpPr>
          <p:nvPr/>
        </p:nvGrpSpPr>
        <p:grpSpPr bwMode="auto">
          <a:xfrm>
            <a:off x="956765" y="1549317"/>
            <a:ext cx="3217333" cy="2653476"/>
            <a:chOff x="640" y="1855"/>
            <a:chExt cx="1824" cy="1805"/>
          </a:xfrm>
        </p:grpSpPr>
        <p:grpSp>
          <p:nvGrpSpPr>
            <p:cNvPr id="263177" name="Group 7"/>
            <p:cNvGrpSpPr>
              <a:grpSpLocks/>
            </p:cNvGrpSpPr>
            <p:nvPr/>
          </p:nvGrpSpPr>
          <p:grpSpPr bwMode="auto">
            <a:xfrm>
              <a:off x="640" y="2238"/>
              <a:ext cx="1824" cy="1422"/>
              <a:chOff x="640" y="2238"/>
              <a:chExt cx="1824" cy="1422"/>
            </a:xfrm>
          </p:grpSpPr>
          <p:sp>
            <p:nvSpPr>
              <p:cNvPr id="263179" name="Rectangle 8"/>
              <p:cNvSpPr>
                <a:spLocks noChangeArrowheads="1"/>
              </p:cNvSpPr>
              <p:nvPr/>
            </p:nvSpPr>
            <p:spPr bwMode="ltGray">
              <a:xfrm>
                <a:off x="1016" y="2238"/>
                <a:ext cx="1448" cy="179"/>
              </a:xfrm>
              <a:prstGeom prst="rect">
                <a:avLst/>
              </a:prstGeom>
              <a:solidFill>
                <a:srgbClr val="FF5050">
                  <a:alpha val="50195"/>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endParaRPr lang="zh-CN" altLang="en-US" sz="3556"/>
              </a:p>
            </p:txBody>
          </p:sp>
          <p:sp>
            <p:nvSpPr>
              <p:cNvPr id="263180" name="Rectangle 9"/>
              <p:cNvSpPr>
                <a:spLocks noChangeArrowheads="1"/>
              </p:cNvSpPr>
              <p:nvPr/>
            </p:nvSpPr>
            <p:spPr bwMode="ltGray">
              <a:xfrm>
                <a:off x="640" y="3086"/>
                <a:ext cx="1664" cy="179"/>
              </a:xfrm>
              <a:prstGeom prst="rect">
                <a:avLst/>
              </a:prstGeom>
              <a:solidFill>
                <a:srgbClr val="FF5050">
                  <a:alpha val="50195"/>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endParaRPr lang="zh-CN" altLang="en-US" sz="3556"/>
              </a:p>
            </p:txBody>
          </p:sp>
          <p:sp>
            <p:nvSpPr>
              <p:cNvPr id="263181" name="Rectangle 10"/>
              <p:cNvSpPr>
                <a:spLocks noChangeArrowheads="1"/>
              </p:cNvSpPr>
              <p:nvPr/>
            </p:nvSpPr>
            <p:spPr bwMode="ltGray">
              <a:xfrm>
                <a:off x="640" y="3279"/>
                <a:ext cx="1664" cy="179"/>
              </a:xfrm>
              <a:prstGeom prst="rect">
                <a:avLst/>
              </a:prstGeom>
              <a:solidFill>
                <a:srgbClr val="009900">
                  <a:alpha val="50195"/>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endParaRPr lang="zh-CN" altLang="en-US" sz="3556"/>
              </a:p>
            </p:txBody>
          </p:sp>
          <p:sp>
            <p:nvSpPr>
              <p:cNvPr id="263182" name="Rectangle 11"/>
              <p:cNvSpPr>
                <a:spLocks noChangeArrowheads="1"/>
              </p:cNvSpPr>
              <p:nvPr/>
            </p:nvSpPr>
            <p:spPr bwMode="ltGray">
              <a:xfrm>
                <a:off x="640" y="3481"/>
                <a:ext cx="1664" cy="179"/>
              </a:xfrm>
              <a:prstGeom prst="rect">
                <a:avLst/>
              </a:prstGeom>
              <a:solidFill>
                <a:srgbClr val="3399FF">
                  <a:alpha val="50195"/>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endParaRPr lang="zh-CN" altLang="en-US" sz="3556"/>
              </a:p>
            </p:txBody>
          </p:sp>
        </p:grpSp>
        <p:sp>
          <p:nvSpPr>
            <p:cNvPr id="263178" name="Rectangle 12"/>
            <p:cNvSpPr>
              <a:spLocks noChangeArrowheads="1"/>
            </p:cNvSpPr>
            <p:nvPr/>
          </p:nvSpPr>
          <p:spPr bwMode="ltGray">
            <a:xfrm>
              <a:off x="1772" y="1855"/>
              <a:ext cx="588" cy="179"/>
            </a:xfrm>
            <a:prstGeom prst="rect">
              <a:avLst/>
            </a:prstGeom>
            <a:solidFill>
              <a:srgbClr val="FF5050">
                <a:alpha val="50195"/>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endParaRPr lang="zh-CN" altLang="en-US" sz="3556"/>
            </a:p>
          </p:txBody>
        </p:sp>
      </p:gr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996358"/>
                                        </p:tgtEl>
                                        <p:attrNameLst>
                                          <p:attrName>style.visibility</p:attrName>
                                        </p:attrNameLst>
                                      </p:cBhvr>
                                      <p:to>
                                        <p:strVal val="visible"/>
                                      </p:to>
                                    </p:set>
                                    <p:animEffect transition="in" filter="wipe(up)">
                                      <p:cBhvr>
                                        <p:cTn id="7" dur="500"/>
                                        <p:tgtEl>
                                          <p:spTgt spid="9963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ChangeArrowheads="1"/>
          </p:cNvSpPr>
          <p:nvPr/>
        </p:nvSpPr>
        <p:spPr bwMode="auto">
          <a:xfrm>
            <a:off x="759520" y="1201316"/>
            <a:ext cx="9073008" cy="31985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1" hangingPunct="1">
              <a:defRPr/>
            </a:pPr>
            <a:r>
              <a:rPr kumimoji="1" lang="en-US" altLang="zh-CN" sz="2800" b="1" dirty="0">
                <a:latin typeface="Courier New" pitchFamily="49" charset="0"/>
              </a:rPr>
              <a:t>CREATE DATABASE Teach</a:t>
            </a:r>
          </a:p>
          <a:p>
            <a:pPr eaLnBrk="1" hangingPunct="1">
              <a:defRPr/>
            </a:pPr>
            <a:endParaRPr kumimoji="1" lang="en-US" altLang="zh-CN" sz="2222" b="1" dirty="0">
              <a:solidFill>
                <a:schemeClr val="bg1">
                  <a:lumMod val="50000"/>
                </a:schemeClr>
              </a:solidFill>
              <a:latin typeface="Courier New" pitchFamily="49" charset="0"/>
            </a:endParaRPr>
          </a:p>
          <a:p>
            <a:pPr eaLnBrk="1" hangingPunct="1">
              <a:defRPr/>
            </a:pPr>
            <a:r>
              <a:rPr kumimoji="1" lang="zh-CN" altLang="en-US" sz="2222" b="1" dirty="0">
                <a:solidFill>
                  <a:srgbClr val="FF0000"/>
                </a:solidFill>
                <a:latin typeface="微软雅黑" panose="020B0503020204020204" pitchFamily="34" charset="-122"/>
                <a:ea typeface="微软雅黑" panose="020B0503020204020204" pitchFamily="34" charset="-122"/>
              </a:rPr>
              <a:t>问：</a:t>
            </a:r>
            <a:endParaRPr kumimoji="1" lang="en-US" altLang="zh-CN" sz="2222" b="1" dirty="0">
              <a:solidFill>
                <a:srgbClr val="FF0000"/>
              </a:solidFill>
              <a:latin typeface="微软雅黑" panose="020B0503020204020204" pitchFamily="34" charset="-122"/>
              <a:ea typeface="微软雅黑" panose="020B0503020204020204" pitchFamily="34" charset="-122"/>
            </a:endParaRPr>
          </a:p>
          <a:p>
            <a:pPr eaLnBrk="1" hangingPunct="1">
              <a:defRPr/>
            </a:pPr>
            <a:endParaRPr kumimoji="1" lang="en-US" altLang="zh-CN" sz="2222" b="1" dirty="0">
              <a:solidFill>
                <a:srgbClr val="FF0000"/>
              </a:solidFill>
              <a:latin typeface="微软雅黑" panose="020B0503020204020204" pitchFamily="34" charset="-122"/>
              <a:ea typeface="微软雅黑" panose="020B0503020204020204" pitchFamily="34" charset="-122"/>
            </a:endParaRPr>
          </a:p>
          <a:p>
            <a:pPr eaLnBrk="1" hangingPunct="1">
              <a:defRPr/>
            </a:pPr>
            <a:r>
              <a:rPr kumimoji="1" lang="zh-CN" altLang="en-US" sz="2222" b="1" dirty="0">
                <a:solidFill>
                  <a:srgbClr val="FF0000"/>
                </a:solidFill>
                <a:latin typeface="微软雅黑" panose="020B0503020204020204" pitchFamily="34" charset="-122"/>
                <a:ea typeface="微软雅黑" panose="020B0503020204020204" pitchFamily="34" charset="-122"/>
              </a:rPr>
              <a:t>数据库数据文件、日志文件及各种参数的取值为啥呢？</a:t>
            </a:r>
            <a:endParaRPr kumimoji="1" lang="en-US" altLang="zh-CN" sz="2222" b="1" dirty="0">
              <a:solidFill>
                <a:srgbClr val="FF0000"/>
              </a:solidFill>
              <a:latin typeface="微软雅黑" panose="020B0503020204020204" pitchFamily="34" charset="-122"/>
              <a:ea typeface="微软雅黑" panose="020B0503020204020204" pitchFamily="34" charset="-122"/>
            </a:endParaRPr>
          </a:p>
          <a:p>
            <a:pPr eaLnBrk="1" hangingPunct="1">
              <a:defRPr/>
            </a:pPr>
            <a:endParaRPr kumimoji="1" lang="en-US" altLang="zh-CN" sz="2222" b="1" dirty="0">
              <a:solidFill>
                <a:schemeClr val="bg1">
                  <a:lumMod val="50000"/>
                </a:schemeClr>
              </a:solidFill>
              <a:latin typeface="微软雅黑" panose="020B0503020204020204" pitchFamily="34" charset="-122"/>
              <a:ea typeface="微软雅黑" panose="020B0503020204020204" pitchFamily="34" charset="-122"/>
            </a:endParaRPr>
          </a:p>
          <a:p>
            <a:pPr eaLnBrk="1" hangingPunct="1">
              <a:lnSpc>
                <a:spcPct val="150000"/>
              </a:lnSpc>
              <a:defRPr/>
            </a:pPr>
            <a:r>
              <a:rPr kumimoji="1" lang="zh-CN" altLang="en-US" sz="2222" dirty="0">
                <a:latin typeface="微软雅黑" panose="020B0503020204020204" pitchFamily="34" charset="-122"/>
                <a:ea typeface="微软雅黑" panose="020B0503020204020204" pitchFamily="34" charset="-122"/>
              </a:rPr>
              <a:t>数据库用到了</a:t>
            </a:r>
            <a:r>
              <a:rPr kumimoji="1" lang="en-US" altLang="zh-CN" sz="2222" dirty="0" err="1">
                <a:latin typeface="微软雅黑" panose="020B0503020204020204" pitchFamily="34" charset="-122"/>
                <a:ea typeface="微软雅黑" panose="020B0503020204020204" pitchFamily="34" charset="-122"/>
              </a:rPr>
              <a:t>modeldb</a:t>
            </a:r>
            <a:r>
              <a:rPr kumimoji="1" lang="zh-CN" altLang="en-US" sz="2222" dirty="0">
                <a:latin typeface="微软雅黑" panose="020B0503020204020204" pitchFamily="34" charset="-122"/>
                <a:ea typeface="微软雅黑" panose="020B0503020204020204" pitchFamily="34" charset="-122"/>
              </a:rPr>
              <a:t>的很多默认配置。如数据库存储路径、默认文件大小、数据及日志文件名称等等。</a:t>
            </a:r>
            <a:endParaRPr kumimoji="1" lang="en-US" altLang="zh-CN" sz="2222" dirty="0">
              <a:latin typeface="微软雅黑" panose="020B0503020204020204" pitchFamily="34" charset="-122"/>
              <a:ea typeface="微软雅黑" panose="020B0503020204020204" pitchFamily="34" charset="-122"/>
            </a:endParaRPr>
          </a:p>
        </p:txBody>
      </p:sp>
      <p:sp>
        <p:nvSpPr>
          <p:cNvPr id="18435" name="Rectangle 3"/>
          <p:cNvSpPr>
            <a:spLocks noChangeArrowheads="1"/>
          </p:cNvSpPr>
          <p:nvPr/>
        </p:nvSpPr>
        <p:spPr bwMode="auto">
          <a:xfrm>
            <a:off x="1217084" y="456848"/>
            <a:ext cx="5337528" cy="59443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defTabSz="1014227" eaLnBrk="1" hangingPunct="1">
              <a:defRPr/>
            </a:pPr>
            <a:endParaRPr lang="zh-CN" altLang="en-US" sz="2222" dirty="0">
              <a:solidFill>
                <a:schemeClr val="bg1"/>
              </a:solidFill>
              <a:latin typeface="微软雅黑" panose="020B0503020204020204" pitchFamily="34" charset="-122"/>
              <a:ea typeface="微软雅黑" panose="020B0503020204020204" pitchFamily="34" charset="-122"/>
              <a:cs typeface="+mj-cs"/>
            </a:endParaRPr>
          </a:p>
        </p:txBody>
      </p:sp>
      <p:sp>
        <p:nvSpPr>
          <p:cNvPr id="25604" name="标题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600" tIns="50800" rIns="101600" bIns="50800" numCol="1" anchor="ctr" anchorCtr="0" compatLnSpc="1">
            <a:prstTxWarp prst="textNoShape">
              <a:avLst/>
            </a:prstTxWarp>
          </a:bodyPr>
          <a:lstStyle/>
          <a:p>
            <a:pPr eaLnBrk="1" hangingPunct="1"/>
            <a:r>
              <a:rPr dirty="0"/>
              <a:t>创建一个</a:t>
            </a:r>
            <a:r>
              <a:rPr lang="zh-CN" altLang="en-US" dirty="0"/>
              <a:t>仅有</a:t>
            </a:r>
            <a:r>
              <a:rPr dirty="0"/>
              <a:t>数据库</a:t>
            </a:r>
            <a:r>
              <a:rPr lang="zh-CN" altLang="en-US" dirty="0"/>
              <a:t>名的数据库</a:t>
            </a:r>
            <a:endParaRPr dirty="0"/>
          </a:p>
        </p:txBody>
      </p:sp>
    </p:spTree>
  </p:cSld>
  <p:clrMapOvr>
    <a:masterClrMapping/>
  </p:clrMapOvr>
  <p:transition/>
</p:sld>
</file>

<file path=ppt/slides/slide14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65219" name="Rectangle 11"/>
          <p:cNvSpPr>
            <a:spLocks noChangeArrowheads="1"/>
          </p:cNvSpPr>
          <p:nvPr/>
        </p:nvSpPr>
        <p:spPr bwMode="blackWhite">
          <a:xfrm>
            <a:off x="787430" y="1497542"/>
            <a:ext cx="8128000" cy="1038931"/>
          </a:xfrm>
          <a:prstGeom prst="rect">
            <a:avLst/>
          </a:prstGeom>
          <a:solidFill>
            <a:schemeClr val="bg1"/>
          </a:solidFill>
          <a:ln>
            <a:noFill/>
          </a:ln>
          <a:effectLst>
            <a:outerShdw blurRad="508000" dist="127000" dir="4200000" algn="ctr" rotWithShape="0">
              <a:srgbClr val="000000">
                <a:alpha val="15000"/>
              </a:srgbClr>
            </a:outerShdw>
          </a:effectLst>
          <a:extLst>
            <a:ext uri="{91240B29-F687-4F45-9708-019B960494DF}">
              <a14:hiddenLine xmlns:a14="http://schemas.microsoft.com/office/drawing/2010/main" w="9525">
                <a:solidFill>
                  <a:schemeClr val="tx1"/>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tabLst>
                <a:tab pos="682625" algn="l"/>
                <a:tab pos="1833563" algn="l"/>
              </a:tabLst>
              <a:defRPr sz="3200">
                <a:solidFill>
                  <a:schemeClr val="tx1"/>
                </a:solidFill>
                <a:latin typeface="Arial" panose="020B0604020202020204" pitchFamily="34" charset="0"/>
                <a:ea typeface="宋体" panose="02010600030101010101" pitchFamily="2" charset="-122"/>
              </a:defRPr>
            </a:lvl1pPr>
            <a:lvl2pPr marL="742950" indent="-285750">
              <a:tabLst>
                <a:tab pos="682625" algn="l"/>
                <a:tab pos="1833563" algn="l"/>
              </a:tabLst>
              <a:defRPr sz="3200">
                <a:solidFill>
                  <a:schemeClr val="tx1"/>
                </a:solidFill>
                <a:latin typeface="Arial" panose="020B0604020202020204" pitchFamily="34" charset="0"/>
                <a:ea typeface="宋体" panose="02010600030101010101" pitchFamily="2" charset="-122"/>
              </a:defRPr>
            </a:lvl2pPr>
            <a:lvl3pPr marL="1143000" indent="-228600">
              <a:tabLst>
                <a:tab pos="682625" algn="l"/>
                <a:tab pos="1833563" algn="l"/>
              </a:tabLst>
              <a:defRPr sz="3200">
                <a:solidFill>
                  <a:schemeClr val="tx1"/>
                </a:solidFill>
                <a:latin typeface="Arial" panose="020B0604020202020204" pitchFamily="34" charset="0"/>
                <a:ea typeface="宋体" panose="02010600030101010101" pitchFamily="2" charset="-122"/>
              </a:defRPr>
            </a:lvl3pPr>
            <a:lvl4pPr marL="1600200" indent="-228600">
              <a:tabLst>
                <a:tab pos="682625" algn="l"/>
                <a:tab pos="1833563" algn="l"/>
              </a:tabLst>
              <a:defRPr sz="3200">
                <a:solidFill>
                  <a:schemeClr val="tx1"/>
                </a:solidFill>
                <a:latin typeface="Arial" panose="020B0604020202020204" pitchFamily="34" charset="0"/>
                <a:ea typeface="宋体" panose="02010600030101010101" pitchFamily="2" charset="-122"/>
              </a:defRPr>
            </a:lvl4pPr>
            <a:lvl5pPr marL="2057400" indent="-228600">
              <a:tabLst>
                <a:tab pos="682625" algn="l"/>
                <a:tab pos="1833563" algn="l"/>
              </a:tabLst>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682625" algn="l"/>
                <a:tab pos="1833563" algn="l"/>
              </a:tabLs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682625" algn="l"/>
                <a:tab pos="1833563" algn="l"/>
              </a:tabLs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682625" algn="l"/>
                <a:tab pos="1833563" algn="l"/>
              </a:tabLs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682625" algn="l"/>
                <a:tab pos="1833563" algn="l"/>
              </a:tabLst>
              <a:defRPr sz="3200">
                <a:solidFill>
                  <a:schemeClr val="tx1"/>
                </a:solidFill>
                <a:latin typeface="Arial" panose="020B0604020202020204" pitchFamily="34" charset="0"/>
                <a:ea typeface="宋体" panose="02010600030101010101" pitchFamily="2" charset="-122"/>
              </a:defRPr>
            </a:lvl9pPr>
          </a:lstStyle>
          <a:p>
            <a:pPr eaLnBrk="1" hangingPunct="1">
              <a:tabLst>
                <a:tab pos="1828800" algn="l"/>
                <a:tab pos="3086100" algn="l"/>
                <a:tab pos="4229100" algn="l"/>
              </a:tabLst>
            </a:pPr>
            <a:r>
              <a:rPr lang="en-US" altLang="zh-CN" sz="1800" b="1" dirty="0">
                <a:latin typeface="Courier New" panose="02070309020205020404" pitchFamily="49" charset="0"/>
                <a:ea typeface="+mn-ea"/>
                <a:cs typeface="Courier New" panose="02070309020205020404" pitchFamily="49" charset="0"/>
              </a:rPr>
              <a:t>     </a:t>
            </a:r>
            <a:r>
              <a:rPr lang="en-US" altLang="zh-CN" sz="2000" b="1" dirty="0">
                <a:latin typeface="Courier New" panose="02070309020205020404" pitchFamily="49" charset="0"/>
                <a:ea typeface="+mn-ea"/>
                <a:cs typeface="Courier New" panose="02070309020205020404" pitchFamily="49" charset="0"/>
              </a:rPr>
              <a:t>SELECT   AVG(</a:t>
            </a:r>
            <a:r>
              <a:rPr lang="en-US" altLang="zh-CN" sz="2000" b="1" dirty="0" err="1">
                <a:latin typeface="Courier New" panose="02070309020205020404" pitchFamily="49" charset="0"/>
                <a:ea typeface="+mn-ea"/>
                <a:cs typeface="Courier New" panose="02070309020205020404" pitchFamily="49" charset="0"/>
              </a:rPr>
              <a:t>sal</a:t>
            </a:r>
            <a:r>
              <a:rPr lang="en-US" altLang="zh-CN" sz="2000" b="1" dirty="0">
                <a:latin typeface="Courier New" panose="02070309020205020404" pitchFamily="49" charset="0"/>
                <a:ea typeface="+mn-ea"/>
                <a:cs typeface="Courier New" panose="02070309020205020404" pitchFamily="49" charset="0"/>
              </a:rPr>
              <a:t>) </a:t>
            </a:r>
            <a:r>
              <a:rPr lang="en-US" altLang="zh-CN" sz="2000" b="1" dirty="0" err="1">
                <a:latin typeface="Courier New" panose="02070309020205020404" pitchFamily="49" charset="0"/>
                <a:ea typeface="+mn-ea"/>
                <a:cs typeface="Courier New" panose="02070309020205020404" pitchFamily="49" charset="0"/>
              </a:rPr>
              <a:t>sal_avg</a:t>
            </a:r>
            <a:endParaRPr lang="en-US" altLang="zh-CN" sz="2000" b="1" dirty="0">
              <a:latin typeface="Courier New" panose="02070309020205020404" pitchFamily="49" charset="0"/>
              <a:ea typeface="+mn-ea"/>
              <a:cs typeface="Courier New" panose="02070309020205020404" pitchFamily="49" charset="0"/>
            </a:endParaRPr>
          </a:p>
          <a:p>
            <a:pPr eaLnBrk="1" hangingPunct="1">
              <a:tabLst>
                <a:tab pos="1828800" algn="l"/>
                <a:tab pos="3086100" algn="l"/>
                <a:tab pos="4229100" algn="l"/>
              </a:tabLst>
            </a:pPr>
            <a:r>
              <a:rPr lang="en-US" altLang="zh-CN" sz="2000" b="1" dirty="0">
                <a:latin typeface="Courier New" panose="02070309020205020404" pitchFamily="49" charset="0"/>
                <a:ea typeface="+mn-ea"/>
                <a:cs typeface="Courier New" panose="02070309020205020404" pitchFamily="49" charset="0"/>
              </a:rPr>
              <a:t>     FROM    emp</a:t>
            </a:r>
          </a:p>
          <a:p>
            <a:pPr eaLnBrk="1" hangingPunct="1">
              <a:tabLst>
                <a:tab pos="1828800" algn="l"/>
                <a:tab pos="3086100" algn="l"/>
                <a:tab pos="4229100" algn="l"/>
              </a:tabLst>
            </a:pPr>
            <a:r>
              <a:rPr lang="en-US" altLang="zh-CN" sz="2000" b="1" dirty="0">
                <a:latin typeface="Courier New" panose="02070309020205020404" pitchFamily="49" charset="0"/>
                <a:ea typeface="+mn-ea"/>
                <a:cs typeface="Courier New" panose="02070309020205020404" pitchFamily="49" charset="0"/>
              </a:rPr>
              <a:t>     GROUP BY </a:t>
            </a:r>
            <a:r>
              <a:rPr lang="en-US" altLang="zh-CN" sz="2000" b="1" dirty="0" err="1">
                <a:latin typeface="Courier New" panose="02070309020205020404" pitchFamily="49" charset="0"/>
                <a:ea typeface="+mn-ea"/>
                <a:cs typeface="Courier New" panose="02070309020205020404" pitchFamily="49" charset="0"/>
              </a:rPr>
              <a:t>deptno</a:t>
            </a:r>
            <a:endParaRPr lang="en-US" altLang="zh-CN" sz="2000" b="1" dirty="0">
              <a:latin typeface="Courier New" panose="02070309020205020404" pitchFamily="49" charset="0"/>
              <a:ea typeface="+mn-ea"/>
              <a:cs typeface="Courier New" panose="02070309020205020404" pitchFamily="49" charset="0"/>
            </a:endParaRPr>
          </a:p>
        </p:txBody>
      </p:sp>
      <p:sp>
        <p:nvSpPr>
          <p:cNvPr id="265218" name="Rectangle 2"/>
          <p:cNvSpPr>
            <a:spLocks noChangeArrowheads="1"/>
          </p:cNvSpPr>
          <p:nvPr/>
        </p:nvSpPr>
        <p:spPr bwMode="blackWhite">
          <a:xfrm>
            <a:off x="815652" y="1497542"/>
            <a:ext cx="8099778" cy="1038931"/>
          </a:xfrm>
          <a:prstGeom prst="rect">
            <a:avLst/>
          </a:prstGeom>
          <a:noFill/>
          <a:ln w="6350">
            <a:noFill/>
            <a:miter lim="800000"/>
            <a:headEnd/>
            <a:tailEnd/>
          </a:ln>
          <a:effectLst/>
        </p:spPr>
        <p:txBody>
          <a:bodyPr wrap="none" lIns="102306" tIns="51153" rIns="102306" bIns="51153" anchor="ctr"/>
          <a:lstStyle>
            <a:lvl1pPr>
              <a:tabLst>
                <a:tab pos="682625" algn="l"/>
                <a:tab pos="1833563" algn="l"/>
              </a:tabLst>
              <a:defRPr sz="3200">
                <a:solidFill>
                  <a:schemeClr val="tx1"/>
                </a:solidFill>
                <a:latin typeface="Arial" panose="020B0604020202020204" pitchFamily="34" charset="0"/>
                <a:ea typeface="宋体" panose="02010600030101010101" pitchFamily="2" charset="-122"/>
              </a:defRPr>
            </a:lvl1pPr>
            <a:lvl2pPr marL="742950" indent="-285750">
              <a:tabLst>
                <a:tab pos="682625" algn="l"/>
                <a:tab pos="1833563" algn="l"/>
              </a:tabLst>
              <a:defRPr sz="3200">
                <a:solidFill>
                  <a:schemeClr val="tx1"/>
                </a:solidFill>
                <a:latin typeface="Arial" panose="020B0604020202020204" pitchFamily="34" charset="0"/>
                <a:ea typeface="宋体" panose="02010600030101010101" pitchFamily="2" charset="-122"/>
              </a:defRPr>
            </a:lvl2pPr>
            <a:lvl3pPr marL="1143000" indent="-228600">
              <a:tabLst>
                <a:tab pos="682625" algn="l"/>
                <a:tab pos="1833563" algn="l"/>
              </a:tabLst>
              <a:defRPr sz="3200">
                <a:solidFill>
                  <a:schemeClr val="tx1"/>
                </a:solidFill>
                <a:latin typeface="Arial" panose="020B0604020202020204" pitchFamily="34" charset="0"/>
                <a:ea typeface="宋体" panose="02010600030101010101" pitchFamily="2" charset="-122"/>
              </a:defRPr>
            </a:lvl3pPr>
            <a:lvl4pPr marL="1600200" indent="-228600">
              <a:tabLst>
                <a:tab pos="682625" algn="l"/>
                <a:tab pos="1833563" algn="l"/>
              </a:tabLst>
              <a:defRPr sz="3200">
                <a:solidFill>
                  <a:schemeClr val="tx1"/>
                </a:solidFill>
                <a:latin typeface="Arial" panose="020B0604020202020204" pitchFamily="34" charset="0"/>
                <a:ea typeface="宋体" panose="02010600030101010101" pitchFamily="2" charset="-122"/>
              </a:defRPr>
            </a:lvl4pPr>
            <a:lvl5pPr marL="2057400" indent="-228600">
              <a:tabLst>
                <a:tab pos="682625" algn="l"/>
                <a:tab pos="1833563" algn="l"/>
              </a:tabLst>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682625" algn="l"/>
                <a:tab pos="1833563" algn="l"/>
              </a:tabLs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682625" algn="l"/>
                <a:tab pos="1833563" algn="l"/>
              </a:tabLs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682625" algn="l"/>
                <a:tab pos="1833563" algn="l"/>
              </a:tabLs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682625" algn="l"/>
                <a:tab pos="1833563" algn="l"/>
              </a:tabLst>
              <a:defRPr sz="3200">
                <a:solidFill>
                  <a:schemeClr val="tx1"/>
                </a:solidFill>
                <a:latin typeface="Arial" panose="020B0604020202020204" pitchFamily="34" charset="0"/>
                <a:ea typeface="宋体" panose="02010600030101010101" pitchFamily="2" charset="-122"/>
              </a:defRPr>
            </a:lvl9pPr>
          </a:lstStyle>
          <a:p>
            <a:endParaRPr lang="en-US" altLang="zh-CN" sz="2000" b="1">
              <a:solidFill>
                <a:srgbClr val="000000"/>
              </a:solidFill>
              <a:latin typeface="Courier New" panose="02070309020205020404" pitchFamily="49" charset="0"/>
            </a:endParaRPr>
          </a:p>
          <a:p>
            <a:endParaRPr lang="en-US" altLang="zh-CN" sz="2000" b="1">
              <a:solidFill>
                <a:srgbClr val="000000"/>
              </a:solidFill>
              <a:latin typeface="Courier New" panose="02070309020205020404" pitchFamily="49" charset="0"/>
            </a:endParaRPr>
          </a:p>
        </p:txBody>
      </p:sp>
      <p:sp>
        <p:nvSpPr>
          <p:cNvPr id="265220" name="Rectangle 3"/>
          <p:cNvSpPr>
            <a:spLocks noChangeArrowheads="1"/>
          </p:cNvSpPr>
          <p:nvPr/>
        </p:nvSpPr>
        <p:spPr bwMode="blackWhite">
          <a:xfrm>
            <a:off x="759520" y="2857500"/>
            <a:ext cx="8155910" cy="1599847"/>
          </a:xfrm>
          <a:prstGeom prst="rect">
            <a:avLst/>
          </a:prstGeom>
          <a:solidFill>
            <a:schemeClr val="bg1"/>
          </a:solidFill>
          <a:ln>
            <a:noFill/>
          </a:ln>
          <a:effectLst>
            <a:outerShdw blurRad="508000" dist="127000" dir="4200000" algn="ctr" rotWithShape="0">
              <a:srgbClr val="000000">
                <a:alpha val="15000"/>
              </a:srgbClr>
            </a:outerShdw>
          </a:effectLst>
          <a:extLst>
            <a:ext uri="{91240B29-F687-4F45-9708-019B960494DF}">
              <a14:hiddenLine xmlns:a14="http://schemas.microsoft.com/office/drawing/2010/main" w="9525">
                <a:solidFill>
                  <a:schemeClr val="tx1"/>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tabLst>
                <a:tab pos="682625" algn="l"/>
                <a:tab pos="1833563" algn="l"/>
              </a:tabLst>
              <a:defRPr sz="3200">
                <a:solidFill>
                  <a:schemeClr val="tx1"/>
                </a:solidFill>
                <a:latin typeface="Arial" panose="020B0604020202020204" pitchFamily="34" charset="0"/>
                <a:ea typeface="宋体" panose="02010600030101010101" pitchFamily="2" charset="-122"/>
              </a:defRPr>
            </a:lvl1pPr>
            <a:lvl2pPr marL="742950" indent="-285750">
              <a:tabLst>
                <a:tab pos="682625" algn="l"/>
                <a:tab pos="1833563" algn="l"/>
              </a:tabLst>
              <a:defRPr sz="3200">
                <a:solidFill>
                  <a:schemeClr val="tx1"/>
                </a:solidFill>
                <a:latin typeface="Arial" panose="020B0604020202020204" pitchFamily="34" charset="0"/>
                <a:ea typeface="宋体" panose="02010600030101010101" pitchFamily="2" charset="-122"/>
              </a:defRPr>
            </a:lvl2pPr>
            <a:lvl3pPr marL="1143000" indent="-228600">
              <a:tabLst>
                <a:tab pos="682625" algn="l"/>
                <a:tab pos="1833563" algn="l"/>
              </a:tabLst>
              <a:defRPr sz="3200">
                <a:solidFill>
                  <a:schemeClr val="tx1"/>
                </a:solidFill>
                <a:latin typeface="Arial" panose="020B0604020202020204" pitchFamily="34" charset="0"/>
                <a:ea typeface="宋体" panose="02010600030101010101" pitchFamily="2" charset="-122"/>
              </a:defRPr>
            </a:lvl3pPr>
            <a:lvl4pPr marL="1600200" indent="-228600">
              <a:tabLst>
                <a:tab pos="682625" algn="l"/>
                <a:tab pos="1833563" algn="l"/>
              </a:tabLst>
              <a:defRPr sz="3200">
                <a:solidFill>
                  <a:schemeClr val="tx1"/>
                </a:solidFill>
                <a:latin typeface="Arial" panose="020B0604020202020204" pitchFamily="34" charset="0"/>
                <a:ea typeface="宋体" panose="02010600030101010101" pitchFamily="2" charset="-122"/>
              </a:defRPr>
            </a:lvl4pPr>
            <a:lvl5pPr marL="2057400" indent="-228600">
              <a:tabLst>
                <a:tab pos="682625" algn="l"/>
                <a:tab pos="1833563" algn="l"/>
              </a:tabLst>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682625" algn="l"/>
                <a:tab pos="1833563" algn="l"/>
              </a:tabLs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682625" algn="l"/>
                <a:tab pos="1833563" algn="l"/>
              </a:tabLs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682625" algn="l"/>
                <a:tab pos="1833563" algn="l"/>
              </a:tabLs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682625" algn="l"/>
                <a:tab pos="1833563" algn="l"/>
              </a:tabLst>
              <a:defRPr sz="3200">
                <a:solidFill>
                  <a:schemeClr val="tx1"/>
                </a:solidFill>
                <a:latin typeface="Arial" panose="020B0604020202020204" pitchFamily="34" charset="0"/>
                <a:ea typeface="宋体" panose="02010600030101010101" pitchFamily="2" charset="-122"/>
              </a:defRPr>
            </a:lvl9pPr>
          </a:lstStyle>
          <a:p>
            <a:pPr eaLnBrk="1" hangingPunct="1">
              <a:tabLst>
                <a:tab pos="1828800" algn="l"/>
                <a:tab pos="3086100" algn="l"/>
                <a:tab pos="4229100" algn="l"/>
              </a:tabLst>
            </a:pPr>
            <a:endParaRPr lang="en-US" altLang="zh-CN" sz="1800" b="1">
              <a:latin typeface="Courier New" panose="02070309020205020404" pitchFamily="49" charset="0"/>
              <a:ea typeface="+mn-ea"/>
              <a:cs typeface="Courier New" panose="02070309020205020404" pitchFamily="49" charset="0"/>
            </a:endParaRPr>
          </a:p>
          <a:p>
            <a:pPr eaLnBrk="1" hangingPunct="1">
              <a:tabLst>
                <a:tab pos="1828800" algn="l"/>
                <a:tab pos="3086100" algn="l"/>
                <a:tab pos="4229100" algn="l"/>
              </a:tabLst>
            </a:pPr>
            <a:endParaRPr lang="en-US" altLang="zh-CN" sz="1800" b="1">
              <a:latin typeface="Courier New" panose="02070309020205020404" pitchFamily="49" charset="0"/>
              <a:ea typeface="+mn-ea"/>
              <a:cs typeface="Courier New" panose="02070309020205020404" pitchFamily="49" charset="0"/>
            </a:endParaRPr>
          </a:p>
        </p:txBody>
      </p:sp>
      <p:sp>
        <p:nvSpPr>
          <p:cNvPr id="265221" name="Rectangle 12"/>
          <p:cNvSpPr>
            <a:spLocks noChangeArrowheads="1"/>
          </p:cNvSpPr>
          <p:nvPr/>
        </p:nvSpPr>
        <p:spPr bwMode="blackWhite">
          <a:xfrm>
            <a:off x="803305" y="2975681"/>
            <a:ext cx="8128000" cy="13811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2306" tIns="51153" rIns="102306" bIns="51153" anchor="ctr"/>
          <a:lstStyle>
            <a:lvl1pPr>
              <a:tabLst>
                <a:tab pos="682625" algn="l"/>
                <a:tab pos="1833563" algn="l"/>
              </a:tabLst>
              <a:defRPr sz="3200">
                <a:solidFill>
                  <a:schemeClr val="tx1"/>
                </a:solidFill>
                <a:latin typeface="Arial" panose="020B0604020202020204" pitchFamily="34" charset="0"/>
                <a:ea typeface="宋体" panose="02010600030101010101" pitchFamily="2" charset="-122"/>
              </a:defRPr>
            </a:lvl1pPr>
            <a:lvl2pPr marL="742950" indent="-285750">
              <a:tabLst>
                <a:tab pos="682625" algn="l"/>
                <a:tab pos="1833563" algn="l"/>
              </a:tabLst>
              <a:defRPr sz="3200">
                <a:solidFill>
                  <a:schemeClr val="tx1"/>
                </a:solidFill>
                <a:latin typeface="Arial" panose="020B0604020202020204" pitchFamily="34" charset="0"/>
                <a:ea typeface="宋体" panose="02010600030101010101" pitchFamily="2" charset="-122"/>
              </a:defRPr>
            </a:lvl2pPr>
            <a:lvl3pPr marL="1143000" indent="-228600">
              <a:tabLst>
                <a:tab pos="682625" algn="l"/>
                <a:tab pos="1833563" algn="l"/>
              </a:tabLst>
              <a:defRPr sz="3200">
                <a:solidFill>
                  <a:schemeClr val="tx1"/>
                </a:solidFill>
                <a:latin typeface="Arial" panose="020B0604020202020204" pitchFamily="34" charset="0"/>
                <a:ea typeface="宋体" panose="02010600030101010101" pitchFamily="2" charset="-122"/>
              </a:defRPr>
            </a:lvl3pPr>
            <a:lvl4pPr marL="1600200" indent="-228600">
              <a:tabLst>
                <a:tab pos="682625" algn="l"/>
                <a:tab pos="1833563" algn="l"/>
              </a:tabLst>
              <a:defRPr sz="3200">
                <a:solidFill>
                  <a:schemeClr val="tx1"/>
                </a:solidFill>
                <a:latin typeface="Arial" panose="020B0604020202020204" pitchFamily="34" charset="0"/>
                <a:ea typeface="宋体" panose="02010600030101010101" pitchFamily="2" charset="-122"/>
              </a:defRPr>
            </a:lvl4pPr>
            <a:lvl5pPr marL="2057400" indent="-228600">
              <a:tabLst>
                <a:tab pos="682625" algn="l"/>
                <a:tab pos="1833563" algn="l"/>
              </a:tabLst>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682625" algn="l"/>
                <a:tab pos="1833563" algn="l"/>
              </a:tabLs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682625" algn="l"/>
                <a:tab pos="1833563" algn="l"/>
              </a:tabLs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682625" algn="l"/>
                <a:tab pos="1833563" algn="l"/>
              </a:tabLs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682625" algn="l"/>
                <a:tab pos="1833563" algn="l"/>
              </a:tabLst>
              <a:defRPr sz="3200">
                <a:solidFill>
                  <a:schemeClr val="tx1"/>
                </a:solidFill>
                <a:latin typeface="Arial" panose="020B0604020202020204" pitchFamily="34" charset="0"/>
                <a:ea typeface="宋体" panose="02010600030101010101" pitchFamily="2" charset="-122"/>
              </a:defRPr>
            </a:lvl9pPr>
          </a:lstStyle>
          <a:p>
            <a:r>
              <a:rPr lang="en-US" altLang="zh-CN" sz="2000" b="1" dirty="0">
                <a:solidFill>
                  <a:srgbClr val="000000"/>
                </a:solidFill>
                <a:latin typeface="Courier New" panose="02070309020205020404" pitchFamily="49" charset="0"/>
              </a:rPr>
              <a:t>    SAL_AVG</a:t>
            </a:r>
          </a:p>
          <a:p>
            <a:r>
              <a:rPr lang="en-US" altLang="zh-CN" sz="2000" b="1" dirty="0">
                <a:solidFill>
                  <a:srgbClr val="000000"/>
                </a:solidFill>
                <a:latin typeface="Courier New" panose="02070309020205020404" pitchFamily="49" charset="0"/>
              </a:rPr>
              <a:t>    --------- </a:t>
            </a:r>
          </a:p>
          <a:p>
            <a:r>
              <a:rPr lang="en-US" altLang="zh-CN" sz="2000" b="1" dirty="0">
                <a:solidFill>
                  <a:srgbClr val="000000"/>
                </a:solidFill>
                <a:latin typeface="Courier New" panose="02070309020205020404" pitchFamily="49" charset="0"/>
              </a:rPr>
              <a:t>    2916.6667</a:t>
            </a:r>
          </a:p>
          <a:p>
            <a:r>
              <a:rPr lang="en-US" altLang="zh-CN" sz="2000" b="1" dirty="0">
                <a:solidFill>
                  <a:srgbClr val="000000"/>
                </a:solidFill>
                <a:latin typeface="Courier New" panose="02070309020205020404" pitchFamily="49" charset="0"/>
              </a:rPr>
              <a:t>    2175</a:t>
            </a:r>
          </a:p>
          <a:p>
            <a:r>
              <a:rPr lang="en-US" altLang="zh-CN" sz="2000" b="1" dirty="0">
                <a:solidFill>
                  <a:srgbClr val="000000"/>
                </a:solidFill>
                <a:latin typeface="Courier New" panose="02070309020205020404" pitchFamily="49" charset="0"/>
              </a:rPr>
              <a:t>    1566.6667</a:t>
            </a:r>
          </a:p>
        </p:txBody>
      </p:sp>
      <p:sp>
        <p:nvSpPr>
          <p:cNvPr id="265222" name="Rectangle 4"/>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600" tIns="50800" rIns="101600" bIns="50800" numCol="1" anchor="ctr" anchorCtr="0" compatLnSpc="1">
            <a:prstTxWarp prst="textNoShape">
              <a:avLst/>
            </a:prstTxWarp>
          </a:bodyPr>
          <a:lstStyle/>
          <a:p>
            <a:pPr eaLnBrk="1" hangingPunct="1"/>
            <a:r>
              <a:rPr lang="en-US" altLang="zh-CN"/>
              <a:t>GROUP BY</a:t>
            </a:r>
            <a:r>
              <a:t>语句 </a:t>
            </a:r>
          </a:p>
        </p:txBody>
      </p:sp>
      <p:sp>
        <p:nvSpPr>
          <p:cNvPr id="141317" name="Rectangle 5"/>
          <p:cNvSpPr>
            <a:spLocks noGrp="1" noChangeArrowheads="1"/>
          </p:cNvSpPr>
          <p:nvPr>
            <p:ph sz="quarter" idx="10"/>
          </p:nvPr>
        </p:nvSpPr>
        <p:spPr>
          <a:xfrm>
            <a:off x="687513" y="769938"/>
            <a:ext cx="9001000" cy="562637"/>
          </a:xfrm>
        </p:spPr>
        <p:txBody>
          <a:bodyPr/>
          <a:lstStyle/>
          <a:p>
            <a:pPr marL="301623" indent="-301623" eaLnBrk="1" hangingPunct="1">
              <a:lnSpc>
                <a:spcPct val="130000"/>
              </a:lnSpc>
              <a:defRPr/>
            </a:pPr>
            <a:r>
              <a:rPr dirty="0" err="1"/>
              <a:t>在</a:t>
            </a:r>
            <a:r>
              <a:rPr lang="en-US" altLang="zh-CN" dirty="0" err="1"/>
              <a:t>GROUP</a:t>
            </a:r>
            <a:r>
              <a:rPr lang="en-US" altLang="zh-CN" dirty="0"/>
              <a:t> </a:t>
            </a:r>
            <a:r>
              <a:rPr lang="en-US" altLang="zh-CN" dirty="0" err="1"/>
              <a:t>BY</a:t>
            </a:r>
            <a:r>
              <a:rPr dirty="0" err="1"/>
              <a:t>中的列不一定出现在</a:t>
            </a:r>
            <a:r>
              <a:rPr lang="en-US" altLang="zh-CN" dirty="0" err="1"/>
              <a:t>SELECT</a:t>
            </a:r>
            <a:r>
              <a:rPr dirty="0" err="1"/>
              <a:t>语句中</a:t>
            </a:r>
            <a:r>
              <a:rPr dirty="0"/>
              <a:t>。</a:t>
            </a:r>
          </a:p>
        </p:txBody>
      </p:sp>
      <p:grpSp>
        <p:nvGrpSpPr>
          <p:cNvPr id="998406" name="Group 6"/>
          <p:cNvGrpSpPr>
            <a:grpSpLocks/>
          </p:cNvGrpSpPr>
          <p:nvPr/>
        </p:nvGrpSpPr>
        <p:grpSpPr bwMode="auto">
          <a:xfrm>
            <a:off x="1468287" y="2190167"/>
            <a:ext cx="2637016" cy="2175466"/>
            <a:chOff x="703" y="2053"/>
            <a:chExt cx="1495" cy="1480"/>
          </a:xfrm>
        </p:grpSpPr>
        <p:sp>
          <p:nvSpPr>
            <p:cNvPr id="265225" name="Rectangle 7"/>
            <p:cNvSpPr>
              <a:spLocks noChangeArrowheads="1"/>
            </p:cNvSpPr>
            <p:nvPr/>
          </p:nvSpPr>
          <p:spPr bwMode="ltGray">
            <a:xfrm>
              <a:off x="750" y="2053"/>
              <a:ext cx="1448" cy="179"/>
            </a:xfrm>
            <a:prstGeom prst="rect">
              <a:avLst/>
            </a:prstGeom>
            <a:solidFill>
              <a:srgbClr val="FF5050">
                <a:alpha val="50195"/>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endParaRPr lang="zh-CN" altLang="en-US" sz="3556"/>
            </a:p>
          </p:txBody>
        </p:sp>
        <p:sp>
          <p:nvSpPr>
            <p:cNvPr id="265226" name="Rectangle 8"/>
            <p:cNvSpPr>
              <a:spLocks noChangeArrowheads="1"/>
            </p:cNvSpPr>
            <p:nvPr/>
          </p:nvSpPr>
          <p:spPr bwMode="ltGray">
            <a:xfrm>
              <a:off x="709" y="2953"/>
              <a:ext cx="848" cy="179"/>
            </a:xfrm>
            <a:prstGeom prst="rect">
              <a:avLst/>
            </a:prstGeom>
            <a:solidFill>
              <a:srgbClr val="FF5050">
                <a:alpha val="50195"/>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endParaRPr lang="zh-CN" altLang="en-US" sz="3556"/>
            </a:p>
          </p:txBody>
        </p:sp>
        <p:sp>
          <p:nvSpPr>
            <p:cNvPr id="265227" name="Rectangle 9"/>
            <p:cNvSpPr>
              <a:spLocks noChangeArrowheads="1"/>
            </p:cNvSpPr>
            <p:nvPr/>
          </p:nvSpPr>
          <p:spPr bwMode="ltGray">
            <a:xfrm>
              <a:off x="709" y="3152"/>
              <a:ext cx="848" cy="179"/>
            </a:xfrm>
            <a:prstGeom prst="rect">
              <a:avLst/>
            </a:prstGeom>
            <a:solidFill>
              <a:srgbClr val="009900">
                <a:alpha val="50195"/>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endParaRPr lang="zh-CN" altLang="en-US" sz="3556"/>
            </a:p>
          </p:txBody>
        </p:sp>
        <p:sp>
          <p:nvSpPr>
            <p:cNvPr id="265228" name="Rectangle 10"/>
            <p:cNvSpPr>
              <a:spLocks noChangeArrowheads="1"/>
            </p:cNvSpPr>
            <p:nvPr/>
          </p:nvSpPr>
          <p:spPr bwMode="ltGray">
            <a:xfrm>
              <a:off x="703" y="3354"/>
              <a:ext cx="848" cy="179"/>
            </a:xfrm>
            <a:prstGeom prst="rect">
              <a:avLst/>
            </a:prstGeom>
            <a:solidFill>
              <a:srgbClr val="3399FF">
                <a:alpha val="50195"/>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endParaRPr lang="zh-CN" altLang="en-US" sz="3556"/>
            </a:p>
          </p:txBody>
        </p:sp>
      </p:gr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998406"/>
                                        </p:tgtEl>
                                        <p:attrNameLst>
                                          <p:attrName>style.visibility</p:attrName>
                                        </p:attrNameLst>
                                      </p:cBhvr>
                                      <p:to>
                                        <p:strVal val="visible"/>
                                      </p:to>
                                    </p:set>
                                    <p:animEffect transition="in" filter="wipe(up)">
                                      <p:cBhvr>
                                        <p:cTn id="7" dur="500"/>
                                        <p:tgtEl>
                                          <p:spTgt spid="9984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266" name="Rectangle 2"/>
          <p:cNvSpPr>
            <a:spLocks noChangeArrowheads="1"/>
          </p:cNvSpPr>
          <p:nvPr/>
        </p:nvSpPr>
        <p:spPr bwMode="blackWhite">
          <a:xfrm>
            <a:off x="6068514" y="1689789"/>
            <a:ext cx="3626556" cy="3434986"/>
          </a:xfrm>
          <a:prstGeom prst="rect">
            <a:avLst/>
          </a:prstGeom>
          <a:solidFill>
            <a:srgbClr val="FFCC99"/>
          </a:solidFill>
          <a:ln w="6350">
            <a:solidFill>
              <a:srgbClr val="000000"/>
            </a:solidFill>
            <a:miter lim="800000"/>
            <a:headEnd/>
            <a:tailEnd/>
          </a:ln>
          <a:effectLst/>
        </p:spPr>
        <p:txBody>
          <a:bodyPr lIns="102306" tIns="51153" rIns="102306" bIns="51153">
            <a:spAutoFit/>
          </a:bodyPr>
          <a:lstStyle>
            <a:lvl1pPr>
              <a:tabLst>
                <a:tab pos="914400" algn="l"/>
                <a:tab pos="1885950" algn="l"/>
                <a:tab pos="2457450" algn="l"/>
              </a:tabLst>
              <a:defRPr sz="3200">
                <a:solidFill>
                  <a:schemeClr val="tx1"/>
                </a:solidFill>
                <a:latin typeface="Arial" panose="020B0604020202020204" pitchFamily="34" charset="0"/>
                <a:ea typeface="宋体" panose="02010600030101010101" pitchFamily="2" charset="-122"/>
              </a:defRPr>
            </a:lvl1pPr>
            <a:lvl2pPr marL="742950" indent="-285750">
              <a:tabLst>
                <a:tab pos="914400" algn="l"/>
                <a:tab pos="1885950" algn="l"/>
                <a:tab pos="2457450" algn="l"/>
              </a:tabLst>
              <a:defRPr sz="3200">
                <a:solidFill>
                  <a:schemeClr val="tx1"/>
                </a:solidFill>
                <a:latin typeface="Arial" panose="020B0604020202020204" pitchFamily="34" charset="0"/>
                <a:ea typeface="宋体" panose="02010600030101010101" pitchFamily="2" charset="-122"/>
              </a:defRPr>
            </a:lvl2pPr>
            <a:lvl3pPr marL="1143000" indent="-228600">
              <a:tabLst>
                <a:tab pos="914400" algn="l"/>
                <a:tab pos="1885950" algn="l"/>
                <a:tab pos="2457450" algn="l"/>
              </a:tabLst>
              <a:defRPr sz="3200">
                <a:solidFill>
                  <a:schemeClr val="tx1"/>
                </a:solidFill>
                <a:latin typeface="Arial" panose="020B0604020202020204" pitchFamily="34" charset="0"/>
                <a:ea typeface="宋体" panose="02010600030101010101" pitchFamily="2" charset="-122"/>
              </a:defRPr>
            </a:lvl3pPr>
            <a:lvl4pPr marL="1600200" indent="-228600">
              <a:tabLst>
                <a:tab pos="914400" algn="l"/>
                <a:tab pos="1885950" algn="l"/>
                <a:tab pos="2457450" algn="l"/>
              </a:tabLst>
              <a:defRPr sz="3200">
                <a:solidFill>
                  <a:schemeClr val="tx1"/>
                </a:solidFill>
                <a:latin typeface="Arial" panose="020B0604020202020204" pitchFamily="34" charset="0"/>
                <a:ea typeface="宋体" panose="02010600030101010101" pitchFamily="2" charset="-122"/>
              </a:defRPr>
            </a:lvl4pPr>
            <a:lvl5pPr marL="2057400" indent="-228600">
              <a:tabLst>
                <a:tab pos="914400" algn="l"/>
                <a:tab pos="1885950" algn="l"/>
                <a:tab pos="2457450" algn="l"/>
              </a:tabLst>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914400" algn="l"/>
                <a:tab pos="1885950" algn="l"/>
                <a:tab pos="2457450" algn="l"/>
              </a:tabLs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914400" algn="l"/>
                <a:tab pos="1885950" algn="l"/>
                <a:tab pos="2457450" algn="l"/>
              </a:tabLs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914400" algn="l"/>
                <a:tab pos="1885950" algn="l"/>
                <a:tab pos="2457450" algn="l"/>
              </a:tabLs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914400" algn="l"/>
                <a:tab pos="1885950" algn="l"/>
                <a:tab pos="2457450" algn="l"/>
              </a:tabLst>
              <a:defRPr sz="3200">
                <a:solidFill>
                  <a:schemeClr val="tx1"/>
                </a:solidFill>
                <a:latin typeface="Arial" panose="020B0604020202020204" pitchFamily="34" charset="0"/>
                <a:ea typeface="宋体" panose="02010600030101010101" pitchFamily="2" charset="-122"/>
              </a:defRPr>
            </a:lvl9pPr>
          </a:lstStyle>
          <a:p>
            <a:pPr>
              <a:lnSpc>
                <a:spcPct val="90000"/>
              </a:lnSpc>
            </a:pPr>
            <a:endParaRPr lang="en-US" altLang="zh-CN" sz="2000" b="1">
              <a:solidFill>
                <a:srgbClr val="000000"/>
              </a:solidFill>
              <a:latin typeface="Courier New" panose="02070309020205020404" pitchFamily="49" charset="0"/>
            </a:endParaRPr>
          </a:p>
          <a:p>
            <a:pPr>
              <a:lnSpc>
                <a:spcPct val="90000"/>
              </a:lnSpc>
            </a:pPr>
            <a:endParaRPr lang="en-US" altLang="zh-CN" sz="2000" b="1">
              <a:solidFill>
                <a:srgbClr val="000000"/>
              </a:solidFill>
              <a:latin typeface="Courier New" panose="02070309020205020404" pitchFamily="49" charset="0"/>
            </a:endParaRPr>
          </a:p>
          <a:p>
            <a:pPr>
              <a:lnSpc>
                <a:spcPct val="90000"/>
              </a:lnSpc>
            </a:pPr>
            <a:endParaRPr lang="en-US" altLang="zh-CN" sz="2000" b="1">
              <a:solidFill>
                <a:srgbClr val="000000"/>
              </a:solidFill>
              <a:latin typeface="Courier New" panose="02070309020205020404" pitchFamily="49" charset="0"/>
            </a:endParaRPr>
          </a:p>
          <a:p>
            <a:pPr>
              <a:lnSpc>
                <a:spcPct val="90000"/>
              </a:lnSpc>
            </a:pPr>
            <a:endParaRPr lang="en-US" altLang="zh-CN" sz="2000" b="1">
              <a:solidFill>
                <a:srgbClr val="000000"/>
              </a:solidFill>
              <a:latin typeface="Courier New" panose="02070309020205020404" pitchFamily="49" charset="0"/>
            </a:endParaRPr>
          </a:p>
          <a:p>
            <a:pPr>
              <a:lnSpc>
                <a:spcPct val="90000"/>
              </a:lnSpc>
            </a:pPr>
            <a:endParaRPr lang="en-US" altLang="zh-CN" sz="2000" b="1">
              <a:solidFill>
                <a:srgbClr val="000000"/>
              </a:solidFill>
              <a:latin typeface="Courier New" panose="02070309020205020404" pitchFamily="49" charset="0"/>
            </a:endParaRPr>
          </a:p>
          <a:p>
            <a:pPr>
              <a:lnSpc>
                <a:spcPct val="90000"/>
              </a:lnSpc>
            </a:pPr>
            <a:endParaRPr lang="en-US" altLang="zh-CN" sz="2000" b="1">
              <a:solidFill>
                <a:srgbClr val="000000"/>
              </a:solidFill>
              <a:latin typeface="Courier New" panose="02070309020205020404" pitchFamily="49" charset="0"/>
            </a:endParaRPr>
          </a:p>
          <a:p>
            <a:pPr>
              <a:lnSpc>
                <a:spcPct val="90000"/>
              </a:lnSpc>
            </a:pPr>
            <a:endParaRPr lang="en-US" altLang="zh-CN" sz="2000" b="1">
              <a:solidFill>
                <a:srgbClr val="000000"/>
              </a:solidFill>
              <a:latin typeface="Courier New" panose="02070309020205020404" pitchFamily="49" charset="0"/>
            </a:endParaRPr>
          </a:p>
          <a:p>
            <a:pPr>
              <a:lnSpc>
                <a:spcPct val="90000"/>
              </a:lnSpc>
            </a:pPr>
            <a:endParaRPr lang="en-US" altLang="zh-CN" sz="2000" b="1">
              <a:solidFill>
                <a:srgbClr val="000000"/>
              </a:solidFill>
              <a:latin typeface="Courier New" panose="02070309020205020404" pitchFamily="49" charset="0"/>
            </a:endParaRPr>
          </a:p>
          <a:p>
            <a:pPr>
              <a:lnSpc>
                <a:spcPct val="90000"/>
              </a:lnSpc>
            </a:pPr>
            <a:endParaRPr lang="en-US" altLang="zh-CN" sz="2000" b="1">
              <a:solidFill>
                <a:srgbClr val="000000"/>
              </a:solidFill>
              <a:latin typeface="Courier New" panose="02070309020205020404" pitchFamily="49" charset="0"/>
            </a:endParaRPr>
          </a:p>
          <a:p>
            <a:pPr>
              <a:lnSpc>
                <a:spcPct val="90000"/>
              </a:lnSpc>
            </a:pPr>
            <a:endParaRPr lang="en-US" altLang="zh-CN" sz="2000" b="1">
              <a:solidFill>
                <a:srgbClr val="000000"/>
              </a:solidFill>
              <a:latin typeface="Courier New" panose="02070309020205020404" pitchFamily="49" charset="0"/>
            </a:endParaRPr>
          </a:p>
          <a:p>
            <a:pPr>
              <a:lnSpc>
                <a:spcPct val="90000"/>
              </a:lnSpc>
            </a:pPr>
            <a:endParaRPr lang="en-US" altLang="zh-CN" sz="2000" b="1">
              <a:solidFill>
                <a:srgbClr val="000000"/>
              </a:solidFill>
              <a:latin typeface="Courier New" panose="02070309020205020404" pitchFamily="49" charset="0"/>
            </a:endParaRPr>
          </a:p>
          <a:p>
            <a:pPr>
              <a:lnSpc>
                <a:spcPct val="90000"/>
              </a:lnSpc>
            </a:pPr>
            <a:endParaRPr lang="en-US" altLang="zh-CN" sz="2000" b="1">
              <a:solidFill>
                <a:srgbClr val="000000"/>
              </a:solidFill>
              <a:latin typeface="Courier New" panose="02070309020205020404" pitchFamily="49" charset="0"/>
            </a:endParaRPr>
          </a:p>
        </p:txBody>
      </p:sp>
      <p:sp>
        <p:nvSpPr>
          <p:cNvPr id="267267" name="Rectangle 18"/>
          <p:cNvSpPr>
            <a:spLocks noChangeArrowheads="1"/>
          </p:cNvSpPr>
          <p:nvPr/>
        </p:nvSpPr>
        <p:spPr bwMode="auto">
          <a:xfrm>
            <a:off x="7275014" y="1688026"/>
            <a:ext cx="2490890" cy="33808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2306" tIns="51153" rIns="102306" bIns="51153">
            <a:spAutoFit/>
          </a:bodyP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nSpc>
                <a:spcPct val="125000"/>
              </a:lnSpc>
            </a:pPr>
            <a:r>
              <a:rPr lang="en-US" altLang="zh-CN" sz="1556" b="1">
                <a:solidFill>
                  <a:srgbClr val="000000"/>
                </a:solidFill>
                <a:latin typeface="Courier New" panose="02070309020205020404" pitchFamily="49" charset="0"/>
              </a:rPr>
              <a:t>JOB        SUM(SAL)</a:t>
            </a:r>
          </a:p>
          <a:p>
            <a:pPr>
              <a:lnSpc>
                <a:spcPct val="125000"/>
              </a:lnSpc>
            </a:pPr>
            <a:r>
              <a:rPr lang="en-US" altLang="zh-CN" sz="1556" b="1">
                <a:solidFill>
                  <a:srgbClr val="000000"/>
                </a:solidFill>
                <a:latin typeface="Courier New" panose="02070309020205020404" pitchFamily="49" charset="0"/>
              </a:rPr>
              <a:t>--------- ---------</a:t>
            </a:r>
          </a:p>
          <a:p>
            <a:pPr>
              <a:lnSpc>
                <a:spcPct val="125000"/>
              </a:lnSpc>
            </a:pPr>
            <a:r>
              <a:rPr lang="en-US" altLang="zh-CN" sz="1556" b="1">
                <a:solidFill>
                  <a:srgbClr val="000000"/>
                </a:solidFill>
                <a:latin typeface="Courier New" panose="02070309020205020404" pitchFamily="49" charset="0"/>
              </a:rPr>
              <a:t>CLERK          1300</a:t>
            </a:r>
          </a:p>
          <a:p>
            <a:pPr>
              <a:lnSpc>
                <a:spcPct val="125000"/>
              </a:lnSpc>
            </a:pPr>
            <a:r>
              <a:rPr lang="en-US" altLang="zh-CN" sz="1556" b="1">
                <a:solidFill>
                  <a:srgbClr val="000000"/>
                </a:solidFill>
                <a:latin typeface="Courier New" panose="02070309020205020404" pitchFamily="49" charset="0"/>
              </a:rPr>
              <a:t>MANAGER        2450</a:t>
            </a:r>
          </a:p>
          <a:p>
            <a:pPr>
              <a:lnSpc>
                <a:spcPct val="125000"/>
              </a:lnSpc>
            </a:pPr>
            <a:r>
              <a:rPr lang="en-US" altLang="zh-CN" sz="1556" b="1">
                <a:solidFill>
                  <a:srgbClr val="000000"/>
                </a:solidFill>
                <a:latin typeface="Courier New" panose="02070309020205020404" pitchFamily="49" charset="0"/>
              </a:rPr>
              <a:t>PRESIDENT      5000</a:t>
            </a:r>
          </a:p>
          <a:p>
            <a:pPr>
              <a:lnSpc>
                <a:spcPct val="125000"/>
              </a:lnSpc>
            </a:pPr>
            <a:r>
              <a:rPr lang="en-US" altLang="zh-CN" sz="1556" b="1">
                <a:solidFill>
                  <a:srgbClr val="000000"/>
                </a:solidFill>
                <a:latin typeface="Courier New" panose="02070309020205020404" pitchFamily="49" charset="0"/>
              </a:rPr>
              <a:t>ANALYST        6000</a:t>
            </a:r>
          </a:p>
          <a:p>
            <a:pPr>
              <a:lnSpc>
                <a:spcPct val="125000"/>
              </a:lnSpc>
            </a:pPr>
            <a:r>
              <a:rPr lang="en-US" altLang="zh-CN" sz="1556" b="1">
                <a:solidFill>
                  <a:srgbClr val="000000"/>
                </a:solidFill>
                <a:latin typeface="Courier New" panose="02070309020205020404" pitchFamily="49" charset="0"/>
              </a:rPr>
              <a:t>CLERK          1900</a:t>
            </a:r>
          </a:p>
          <a:p>
            <a:pPr>
              <a:lnSpc>
                <a:spcPct val="125000"/>
              </a:lnSpc>
            </a:pPr>
            <a:r>
              <a:rPr lang="en-US" altLang="zh-CN" sz="1556" b="1">
                <a:solidFill>
                  <a:srgbClr val="000000"/>
                </a:solidFill>
                <a:latin typeface="Courier New" panose="02070309020205020404" pitchFamily="49" charset="0"/>
              </a:rPr>
              <a:t>MANAGER        2975</a:t>
            </a:r>
          </a:p>
          <a:p>
            <a:pPr>
              <a:lnSpc>
                <a:spcPct val="125000"/>
              </a:lnSpc>
            </a:pPr>
            <a:r>
              <a:rPr lang="en-US" altLang="zh-CN" sz="1556" b="1">
                <a:solidFill>
                  <a:srgbClr val="000000"/>
                </a:solidFill>
                <a:latin typeface="Courier New" panose="02070309020205020404" pitchFamily="49" charset="0"/>
              </a:rPr>
              <a:t>CLERK           950</a:t>
            </a:r>
          </a:p>
          <a:p>
            <a:pPr>
              <a:lnSpc>
                <a:spcPct val="125000"/>
              </a:lnSpc>
            </a:pPr>
            <a:r>
              <a:rPr lang="en-US" altLang="zh-CN" sz="1556" b="1">
                <a:solidFill>
                  <a:srgbClr val="000000"/>
                </a:solidFill>
                <a:latin typeface="Courier New" panose="02070309020205020404" pitchFamily="49" charset="0"/>
              </a:rPr>
              <a:t>MANAGER        2850</a:t>
            </a:r>
          </a:p>
          <a:p>
            <a:pPr>
              <a:lnSpc>
                <a:spcPct val="125000"/>
              </a:lnSpc>
            </a:pPr>
            <a:r>
              <a:rPr lang="en-US" altLang="zh-CN" sz="1556" b="1">
                <a:solidFill>
                  <a:srgbClr val="000000"/>
                </a:solidFill>
                <a:latin typeface="Courier New" panose="02070309020205020404" pitchFamily="49" charset="0"/>
              </a:rPr>
              <a:t>SALESMAN       5600</a:t>
            </a:r>
          </a:p>
        </p:txBody>
      </p:sp>
      <p:sp>
        <p:nvSpPr>
          <p:cNvPr id="267268" name="Rectangle 19"/>
          <p:cNvSpPr>
            <a:spLocks noChangeArrowheads="1"/>
          </p:cNvSpPr>
          <p:nvPr/>
        </p:nvSpPr>
        <p:spPr bwMode="auto">
          <a:xfrm>
            <a:off x="6066033" y="1688026"/>
            <a:ext cx="1168412" cy="33808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2306" tIns="51153" rIns="102306" bIns="51153">
            <a:spAutoFit/>
          </a:bodyP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r">
              <a:lnSpc>
                <a:spcPct val="125000"/>
              </a:lnSpc>
            </a:pPr>
            <a:r>
              <a:rPr lang="en-US" altLang="zh-CN" sz="1556" b="1">
                <a:solidFill>
                  <a:srgbClr val="000000"/>
                </a:solidFill>
                <a:latin typeface="Courier New" panose="02070309020205020404" pitchFamily="49" charset="0"/>
              </a:rPr>
              <a:t>DEPTNO</a:t>
            </a:r>
          </a:p>
          <a:p>
            <a:pPr algn="r">
              <a:lnSpc>
                <a:spcPct val="125000"/>
              </a:lnSpc>
            </a:pPr>
            <a:r>
              <a:rPr lang="en-US" altLang="zh-CN" sz="1556" b="1">
                <a:solidFill>
                  <a:srgbClr val="000000"/>
                </a:solidFill>
                <a:latin typeface="Courier New" panose="02070309020205020404" pitchFamily="49" charset="0"/>
              </a:rPr>
              <a:t>--------</a:t>
            </a:r>
          </a:p>
          <a:p>
            <a:pPr algn="r">
              <a:lnSpc>
                <a:spcPct val="125000"/>
              </a:lnSpc>
            </a:pPr>
            <a:r>
              <a:rPr lang="en-US" altLang="zh-CN" sz="1556" b="1">
                <a:solidFill>
                  <a:srgbClr val="000000"/>
                </a:solidFill>
                <a:latin typeface="Courier New" panose="02070309020205020404" pitchFamily="49" charset="0"/>
              </a:rPr>
              <a:t>10</a:t>
            </a:r>
          </a:p>
          <a:p>
            <a:pPr algn="r">
              <a:lnSpc>
                <a:spcPct val="125000"/>
              </a:lnSpc>
            </a:pPr>
            <a:r>
              <a:rPr lang="en-US" altLang="zh-CN" sz="1556" b="1">
                <a:solidFill>
                  <a:srgbClr val="000000"/>
                </a:solidFill>
                <a:latin typeface="Courier New" panose="02070309020205020404" pitchFamily="49" charset="0"/>
              </a:rPr>
              <a:t>10</a:t>
            </a:r>
          </a:p>
          <a:p>
            <a:pPr algn="r">
              <a:lnSpc>
                <a:spcPct val="125000"/>
              </a:lnSpc>
            </a:pPr>
            <a:r>
              <a:rPr lang="en-US" altLang="zh-CN" sz="1556" b="1">
                <a:solidFill>
                  <a:srgbClr val="000000"/>
                </a:solidFill>
                <a:latin typeface="Courier New" panose="02070309020205020404" pitchFamily="49" charset="0"/>
              </a:rPr>
              <a:t>10</a:t>
            </a:r>
          </a:p>
          <a:p>
            <a:pPr algn="r">
              <a:lnSpc>
                <a:spcPct val="125000"/>
              </a:lnSpc>
            </a:pPr>
            <a:r>
              <a:rPr lang="en-US" altLang="zh-CN" sz="1556" b="1">
                <a:solidFill>
                  <a:srgbClr val="000000"/>
                </a:solidFill>
                <a:latin typeface="Courier New" panose="02070309020205020404" pitchFamily="49" charset="0"/>
              </a:rPr>
              <a:t>20</a:t>
            </a:r>
          </a:p>
          <a:p>
            <a:pPr algn="r">
              <a:lnSpc>
                <a:spcPct val="125000"/>
              </a:lnSpc>
            </a:pPr>
            <a:r>
              <a:rPr lang="en-US" altLang="zh-CN" sz="1556" b="1">
                <a:solidFill>
                  <a:srgbClr val="000000"/>
                </a:solidFill>
                <a:latin typeface="Courier New" panose="02070309020205020404" pitchFamily="49" charset="0"/>
              </a:rPr>
              <a:t>20</a:t>
            </a:r>
          </a:p>
          <a:p>
            <a:pPr algn="r">
              <a:lnSpc>
                <a:spcPct val="125000"/>
              </a:lnSpc>
            </a:pPr>
            <a:r>
              <a:rPr lang="en-US" altLang="zh-CN" sz="1556" b="1">
                <a:solidFill>
                  <a:srgbClr val="000000"/>
                </a:solidFill>
                <a:latin typeface="Courier New" panose="02070309020205020404" pitchFamily="49" charset="0"/>
              </a:rPr>
              <a:t>20</a:t>
            </a:r>
          </a:p>
          <a:p>
            <a:pPr algn="r">
              <a:lnSpc>
                <a:spcPct val="125000"/>
              </a:lnSpc>
            </a:pPr>
            <a:r>
              <a:rPr lang="en-US" altLang="zh-CN" sz="1556" b="1">
                <a:solidFill>
                  <a:srgbClr val="000000"/>
                </a:solidFill>
                <a:latin typeface="Courier New" panose="02070309020205020404" pitchFamily="49" charset="0"/>
              </a:rPr>
              <a:t>30</a:t>
            </a:r>
          </a:p>
          <a:p>
            <a:pPr algn="r">
              <a:lnSpc>
                <a:spcPct val="125000"/>
              </a:lnSpc>
            </a:pPr>
            <a:r>
              <a:rPr lang="en-US" altLang="zh-CN" sz="1556" b="1">
                <a:solidFill>
                  <a:srgbClr val="000000"/>
                </a:solidFill>
                <a:latin typeface="Courier New" panose="02070309020205020404" pitchFamily="49" charset="0"/>
              </a:rPr>
              <a:t>30</a:t>
            </a:r>
          </a:p>
          <a:p>
            <a:pPr algn="r">
              <a:lnSpc>
                <a:spcPct val="125000"/>
              </a:lnSpc>
            </a:pPr>
            <a:r>
              <a:rPr lang="en-US" altLang="zh-CN" sz="1556" b="1">
                <a:solidFill>
                  <a:srgbClr val="000000"/>
                </a:solidFill>
                <a:latin typeface="Courier New" panose="02070309020205020404" pitchFamily="49" charset="0"/>
              </a:rPr>
              <a:t>30</a:t>
            </a:r>
          </a:p>
        </p:txBody>
      </p:sp>
      <p:sp>
        <p:nvSpPr>
          <p:cNvPr id="267269" name="Rectangle 4"/>
          <p:cNvSpPr>
            <a:spLocks noChangeArrowheads="1"/>
          </p:cNvSpPr>
          <p:nvPr/>
        </p:nvSpPr>
        <p:spPr bwMode="blackWhite">
          <a:xfrm>
            <a:off x="879153" y="800789"/>
            <a:ext cx="3601861" cy="4819981"/>
          </a:xfrm>
          <a:prstGeom prst="rect">
            <a:avLst/>
          </a:prstGeom>
          <a:solidFill>
            <a:srgbClr val="FFCC99"/>
          </a:solidFill>
          <a:ln w="6350">
            <a:solidFill>
              <a:srgbClr val="000000"/>
            </a:solidFill>
            <a:miter lim="800000"/>
            <a:headEnd/>
            <a:tailEnd/>
          </a:ln>
          <a:effectLst/>
        </p:spPr>
        <p:txBody>
          <a:bodyPr lIns="102306" tIns="51153" rIns="102306" bIns="51153">
            <a:spAutoFit/>
          </a:bodyPr>
          <a:lstStyle>
            <a:lvl1pPr>
              <a:tabLst>
                <a:tab pos="914400" algn="l"/>
                <a:tab pos="1885950" algn="l"/>
                <a:tab pos="2457450" algn="l"/>
              </a:tabLst>
              <a:defRPr sz="3200">
                <a:solidFill>
                  <a:schemeClr val="tx1"/>
                </a:solidFill>
                <a:latin typeface="Arial" panose="020B0604020202020204" pitchFamily="34" charset="0"/>
                <a:ea typeface="宋体" panose="02010600030101010101" pitchFamily="2" charset="-122"/>
              </a:defRPr>
            </a:lvl1pPr>
            <a:lvl2pPr marL="742950" indent="-285750">
              <a:tabLst>
                <a:tab pos="914400" algn="l"/>
                <a:tab pos="1885950" algn="l"/>
                <a:tab pos="2457450" algn="l"/>
              </a:tabLst>
              <a:defRPr sz="3200">
                <a:solidFill>
                  <a:schemeClr val="tx1"/>
                </a:solidFill>
                <a:latin typeface="Arial" panose="020B0604020202020204" pitchFamily="34" charset="0"/>
                <a:ea typeface="宋体" panose="02010600030101010101" pitchFamily="2" charset="-122"/>
              </a:defRPr>
            </a:lvl2pPr>
            <a:lvl3pPr marL="1143000" indent="-228600">
              <a:tabLst>
                <a:tab pos="914400" algn="l"/>
                <a:tab pos="1885950" algn="l"/>
                <a:tab pos="2457450" algn="l"/>
              </a:tabLst>
              <a:defRPr sz="3200">
                <a:solidFill>
                  <a:schemeClr val="tx1"/>
                </a:solidFill>
                <a:latin typeface="Arial" panose="020B0604020202020204" pitchFamily="34" charset="0"/>
                <a:ea typeface="宋体" panose="02010600030101010101" pitchFamily="2" charset="-122"/>
              </a:defRPr>
            </a:lvl3pPr>
            <a:lvl4pPr marL="1600200" indent="-228600">
              <a:tabLst>
                <a:tab pos="914400" algn="l"/>
                <a:tab pos="1885950" algn="l"/>
                <a:tab pos="2457450" algn="l"/>
              </a:tabLst>
              <a:defRPr sz="3200">
                <a:solidFill>
                  <a:schemeClr val="tx1"/>
                </a:solidFill>
                <a:latin typeface="Arial" panose="020B0604020202020204" pitchFamily="34" charset="0"/>
                <a:ea typeface="宋体" panose="02010600030101010101" pitchFamily="2" charset="-122"/>
              </a:defRPr>
            </a:lvl4pPr>
            <a:lvl5pPr marL="2057400" indent="-228600">
              <a:tabLst>
                <a:tab pos="914400" algn="l"/>
                <a:tab pos="1885950" algn="l"/>
                <a:tab pos="2457450" algn="l"/>
              </a:tabLst>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914400" algn="l"/>
                <a:tab pos="1885950" algn="l"/>
                <a:tab pos="2457450" algn="l"/>
              </a:tabLs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914400" algn="l"/>
                <a:tab pos="1885950" algn="l"/>
                <a:tab pos="2457450" algn="l"/>
              </a:tabLs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914400" algn="l"/>
                <a:tab pos="1885950" algn="l"/>
                <a:tab pos="2457450" algn="l"/>
              </a:tabLs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914400" algn="l"/>
                <a:tab pos="1885950" algn="l"/>
                <a:tab pos="2457450" algn="l"/>
              </a:tabLst>
              <a:defRPr sz="3200">
                <a:solidFill>
                  <a:schemeClr val="tx1"/>
                </a:solidFill>
                <a:latin typeface="Arial" panose="020B0604020202020204" pitchFamily="34" charset="0"/>
                <a:ea typeface="宋体" panose="02010600030101010101" pitchFamily="2" charset="-122"/>
              </a:defRPr>
            </a:lvl9pPr>
          </a:lstStyle>
          <a:p>
            <a:pPr>
              <a:lnSpc>
                <a:spcPct val="90000"/>
              </a:lnSpc>
            </a:pPr>
            <a:endParaRPr lang="en-US" altLang="zh-CN" sz="2000" b="1">
              <a:solidFill>
                <a:srgbClr val="000000"/>
              </a:solidFill>
              <a:latin typeface="Courier New" panose="02070309020205020404" pitchFamily="49" charset="0"/>
            </a:endParaRPr>
          </a:p>
          <a:p>
            <a:pPr>
              <a:lnSpc>
                <a:spcPct val="90000"/>
              </a:lnSpc>
            </a:pPr>
            <a:endParaRPr lang="en-US" altLang="zh-CN" sz="2000" b="1">
              <a:solidFill>
                <a:srgbClr val="000000"/>
              </a:solidFill>
              <a:latin typeface="Courier New" panose="02070309020205020404" pitchFamily="49" charset="0"/>
            </a:endParaRPr>
          </a:p>
          <a:p>
            <a:pPr>
              <a:lnSpc>
                <a:spcPct val="90000"/>
              </a:lnSpc>
            </a:pPr>
            <a:endParaRPr lang="en-US" altLang="zh-CN" sz="2000" b="1">
              <a:solidFill>
                <a:srgbClr val="000000"/>
              </a:solidFill>
              <a:latin typeface="Courier New" panose="02070309020205020404" pitchFamily="49" charset="0"/>
            </a:endParaRPr>
          </a:p>
          <a:p>
            <a:pPr>
              <a:lnSpc>
                <a:spcPct val="90000"/>
              </a:lnSpc>
            </a:pPr>
            <a:endParaRPr lang="en-US" altLang="zh-CN" sz="2000" b="1">
              <a:solidFill>
                <a:srgbClr val="000000"/>
              </a:solidFill>
              <a:latin typeface="Courier New" panose="02070309020205020404" pitchFamily="49" charset="0"/>
            </a:endParaRPr>
          </a:p>
          <a:p>
            <a:pPr>
              <a:lnSpc>
                <a:spcPct val="90000"/>
              </a:lnSpc>
            </a:pPr>
            <a:endParaRPr lang="en-US" altLang="zh-CN" sz="2000" b="1">
              <a:solidFill>
                <a:srgbClr val="000000"/>
              </a:solidFill>
              <a:latin typeface="Courier New" panose="02070309020205020404" pitchFamily="49" charset="0"/>
            </a:endParaRPr>
          </a:p>
          <a:p>
            <a:pPr>
              <a:lnSpc>
                <a:spcPct val="90000"/>
              </a:lnSpc>
            </a:pPr>
            <a:endParaRPr lang="en-US" altLang="zh-CN" sz="2000" b="1">
              <a:solidFill>
                <a:srgbClr val="000000"/>
              </a:solidFill>
              <a:latin typeface="Courier New" panose="02070309020205020404" pitchFamily="49" charset="0"/>
            </a:endParaRPr>
          </a:p>
          <a:p>
            <a:pPr>
              <a:lnSpc>
                <a:spcPct val="90000"/>
              </a:lnSpc>
            </a:pPr>
            <a:endParaRPr lang="en-US" altLang="zh-CN" sz="2000" b="1">
              <a:solidFill>
                <a:srgbClr val="000000"/>
              </a:solidFill>
              <a:latin typeface="Courier New" panose="02070309020205020404" pitchFamily="49" charset="0"/>
            </a:endParaRPr>
          </a:p>
          <a:p>
            <a:pPr>
              <a:lnSpc>
                <a:spcPct val="90000"/>
              </a:lnSpc>
            </a:pPr>
            <a:endParaRPr lang="en-US" altLang="zh-CN" sz="2000" b="1">
              <a:solidFill>
                <a:srgbClr val="000000"/>
              </a:solidFill>
              <a:latin typeface="Courier New" panose="02070309020205020404" pitchFamily="49" charset="0"/>
            </a:endParaRPr>
          </a:p>
          <a:p>
            <a:pPr>
              <a:lnSpc>
                <a:spcPct val="90000"/>
              </a:lnSpc>
            </a:pPr>
            <a:endParaRPr lang="en-US" altLang="zh-CN" sz="2000" b="1">
              <a:solidFill>
                <a:srgbClr val="000000"/>
              </a:solidFill>
              <a:latin typeface="Courier New" panose="02070309020205020404" pitchFamily="49" charset="0"/>
            </a:endParaRPr>
          </a:p>
          <a:p>
            <a:pPr>
              <a:lnSpc>
                <a:spcPct val="90000"/>
              </a:lnSpc>
            </a:pPr>
            <a:endParaRPr lang="en-US" altLang="zh-CN" sz="2000" b="1">
              <a:solidFill>
                <a:srgbClr val="000000"/>
              </a:solidFill>
              <a:latin typeface="Courier New" panose="02070309020205020404" pitchFamily="49" charset="0"/>
            </a:endParaRPr>
          </a:p>
          <a:p>
            <a:pPr>
              <a:lnSpc>
                <a:spcPct val="90000"/>
              </a:lnSpc>
            </a:pPr>
            <a:endParaRPr lang="en-US" altLang="zh-CN" sz="2000" b="1">
              <a:solidFill>
                <a:srgbClr val="000000"/>
              </a:solidFill>
              <a:latin typeface="Courier New" panose="02070309020205020404" pitchFamily="49" charset="0"/>
            </a:endParaRPr>
          </a:p>
          <a:p>
            <a:pPr>
              <a:lnSpc>
                <a:spcPct val="90000"/>
              </a:lnSpc>
            </a:pPr>
            <a:endParaRPr lang="en-US" altLang="zh-CN" sz="2000" b="1">
              <a:solidFill>
                <a:srgbClr val="000000"/>
              </a:solidFill>
              <a:latin typeface="Courier New" panose="02070309020205020404" pitchFamily="49" charset="0"/>
            </a:endParaRPr>
          </a:p>
          <a:p>
            <a:pPr>
              <a:lnSpc>
                <a:spcPct val="90000"/>
              </a:lnSpc>
            </a:pPr>
            <a:endParaRPr lang="en-US" altLang="zh-CN" sz="2000" b="1">
              <a:solidFill>
                <a:srgbClr val="000000"/>
              </a:solidFill>
              <a:latin typeface="Courier New" panose="02070309020205020404" pitchFamily="49" charset="0"/>
            </a:endParaRPr>
          </a:p>
          <a:p>
            <a:pPr>
              <a:lnSpc>
                <a:spcPct val="90000"/>
              </a:lnSpc>
            </a:pPr>
            <a:endParaRPr lang="en-US" altLang="zh-CN" sz="2000" b="1">
              <a:solidFill>
                <a:srgbClr val="000000"/>
              </a:solidFill>
              <a:latin typeface="Courier New" panose="02070309020205020404" pitchFamily="49" charset="0"/>
            </a:endParaRPr>
          </a:p>
          <a:p>
            <a:pPr>
              <a:lnSpc>
                <a:spcPct val="90000"/>
              </a:lnSpc>
            </a:pPr>
            <a:endParaRPr lang="en-US" altLang="zh-CN" sz="2000" b="1">
              <a:solidFill>
                <a:srgbClr val="000000"/>
              </a:solidFill>
              <a:latin typeface="Courier New" panose="02070309020205020404" pitchFamily="49" charset="0"/>
            </a:endParaRPr>
          </a:p>
          <a:p>
            <a:pPr>
              <a:lnSpc>
                <a:spcPct val="90000"/>
              </a:lnSpc>
            </a:pPr>
            <a:endParaRPr lang="en-US" altLang="zh-CN" sz="2000" b="1">
              <a:solidFill>
                <a:srgbClr val="000000"/>
              </a:solidFill>
              <a:latin typeface="Courier New" panose="02070309020205020404" pitchFamily="49" charset="0"/>
            </a:endParaRPr>
          </a:p>
          <a:p>
            <a:pPr>
              <a:lnSpc>
                <a:spcPct val="90000"/>
              </a:lnSpc>
            </a:pPr>
            <a:endParaRPr lang="en-US" altLang="zh-CN" sz="2000" b="1">
              <a:solidFill>
                <a:srgbClr val="000000"/>
              </a:solidFill>
              <a:latin typeface="Courier New" panose="02070309020205020404" pitchFamily="49" charset="0"/>
            </a:endParaRPr>
          </a:p>
        </p:txBody>
      </p:sp>
      <p:sp>
        <p:nvSpPr>
          <p:cNvPr id="267270" name="Rectangle 17"/>
          <p:cNvSpPr>
            <a:spLocks noChangeArrowheads="1"/>
          </p:cNvSpPr>
          <p:nvPr/>
        </p:nvSpPr>
        <p:spPr bwMode="auto">
          <a:xfrm>
            <a:off x="831528" y="788443"/>
            <a:ext cx="3693142" cy="48773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2306" tIns="51153" rIns="102306" bIns="51153">
            <a:spAutoFit/>
          </a:bodyP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nSpc>
                <a:spcPct val="125000"/>
              </a:lnSpc>
            </a:pPr>
            <a:r>
              <a:rPr lang="en-US" altLang="zh-CN" sz="1556" b="1">
                <a:solidFill>
                  <a:srgbClr val="000000"/>
                </a:solidFill>
                <a:latin typeface="Courier New" panose="02070309020205020404" pitchFamily="49" charset="0"/>
              </a:rPr>
              <a:t>   DEPTNO JOB             SAL</a:t>
            </a:r>
          </a:p>
          <a:p>
            <a:pPr>
              <a:lnSpc>
                <a:spcPct val="125000"/>
              </a:lnSpc>
            </a:pPr>
            <a:r>
              <a:rPr lang="en-US" altLang="zh-CN" sz="1556" b="1">
                <a:solidFill>
                  <a:srgbClr val="000000"/>
                </a:solidFill>
                <a:latin typeface="Courier New" panose="02070309020205020404" pitchFamily="49" charset="0"/>
              </a:rPr>
              <a:t>--------- --------- ---------</a:t>
            </a:r>
          </a:p>
          <a:p>
            <a:pPr>
              <a:lnSpc>
                <a:spcPct val="125000"/>
              </a:lnSpc>
            </a:pPr>
            <a:r>
              <a:rPr lang="en-US" altLang="zh-CN" sz="1556" b="1">
                <a:solidFill>
                  <a:srgbClr val="000000"/>
                </a:solidFill>
                <a:latin typeface="Courier New" panose="02070309020205020404" pitchFamily="49" charset="0"/>
              </a:rPr>
              <a:t>       10 MANAGER        2450</a:t>
            </a:r>
          </a:p>
          <a:p>
            <a:pPr>
              <a:lnSpc>
                <a:spcPct val="125000"/>
              </a:lnSpc>
            </a:pPr>
            <a:r>
              <a:rPr lang="en-US" altLang="zh-CN" sz="1556" b="1">
                <a:solidFill>
                  <a:srgbClr val="000000"/>
                </a:solidFill>
                <a:latin typeface="Courier New" panose="02070309020205020404" pitchFamily="49" charset="0"/>
              </a:rPr>
              <a:t>       10 PRESIDENT      5000</a:t>
            </a:r>
          </a:p>
          <a:p>
            <a:pPr>
              <a:lnSpc>
                <a:spcPct val="125000"/>
              </a:lnSpc>
            </a:pPr>
            <a:r>
              <a:rPr lang="en-US" altLang="zh-CN" sz="1556" b="1">
                <a:solidFill>
                  <a:srgbClr val="000000"/>
                </a:solidFill>
                <a:latin typeface="Courier New" panose="02070309020205020404" pitchFamily="49" charset="0"/>
              </a:rPr>
              <a:t>       10 CLERK          1300</a:t>
            </a:r>
          </a:p>
          <a:p>
            <a:pPr>
              <a:lnSpc>
                <a:spcPct val="125000"/>
              </a:lnSpc>
            </a:pPr>
            <a:r>
              <a:rPr lang="en-US" altLang="zh-CN" sz="1556" b="1">
                <a:solidFill>
                  <a:srgbClr val="000000"/>
                </a:solidFill>
                <a:latin typeface="Courier New" panose="02070309020205020404" pitchFamily="49" charset="0"/>
              </a:rPr>
              <a:t>       20 CLERK           800</a:t>
            </a:r>
          </a:p>
          <a:p>
            <a:pPr>
              <a:lnSpc>
                <a:spcPct val="125000"/>
              </a:lnSpc>
            </a:pPr>
            <a:r>
              <a:rPr lang="en-US" altLang="zh-CN" sz="1556" b="1">
                <a:solidFill>
                  <a:srgbClr val="000000"/>
                </a:solidFill>
                <a:latin typeface="Courier New" panose="02070309020205020404" pitchFamily="49" charset="0"/>
              </a:rPr>
              <a:t>       20 CLERK          1100</a:t>
            </a:r>
          </a:p>
          <a:p>
            <a:pPr>
              <a:lnSpc>
                <a:spcPct val="125000"/>
              </a:lnSpc>
            </a:pPr>
            <a:r>
              <a:rPr lang="en-US" altLang="zh-CN" sz="1556" b="1">
                <a:solidFill>
                  <a:srgbClr val="000000"/>
                </a:solidFill>
                <a:latin typeface="Courier New" panose="02070309020205020404" pitchFamily="49" charset="0"/>
              </a:rPr>
              <a:t>       20 ANALYST        3000</a:t>
            </a:r>
          </a:p>
          <a:p>
            <a:pPr>
              <a:lnSpc>
                <a:spcPct val="125000"/>
              </a:lnSpc>
            </a:pPr>
            <a:r>
              <a:rPr lang="en-US" altLang="zh-CN" sz="1556" b="1">
                <a:solidFill>
                  <a:srgbClr val="000000"/>
                </a:solidFill>
                <a:latin typeface="Courier New" panose="02070309020205020404" pitchFamily="49" charset="0"/>
              </a:rPr>
              <a:t>       20 ANALYST        3000</a:t>
            </a:r>
          </a:p>
          <a:p>
            <a:pPr>
              <a:lnSpc>
                <a:spcPct val="125000"/>
              </a:lnSpc>
            </a:pPr>
            <a:r>
              <a:rPr lang="en-US" altLang="zh-CN" sz="1556" b="1">
                <a:solidFill>
                  <a:srgbClr val="000000"/>
                </a:solidFill>
                <a:latin typeface="Courier New" panose="02070309020205020404" pitchFamily="49" charset="0"/>
              </a:rPr>
              <a:t>       20 MANAGER        2975</a:t>
            </a:r>
          </a:p>
          <a:p>
            <a:pPr>
              <a:lnSpc>
                <a:spcPct val="125000"/>
              </a:lnSpc>
            </a:pPr>
            <a:r>
              <a:rPr lang="en-US" altLang="zh-CN" sz="1556" b="1">
                <a:solidFill>
                  <a:srgbClr val="000000"/>
                </a:solidFill>
                <a:latin typeface="Courier New" panose="02070309020205020404" pitchFamily="49" charset="0"/>
              </a:rPr>
              <a:t>       30 SALESMAN       1600</a:t>
            </a:r>
          </a:p>
          <a:p>
            <a:pPr>
              <a:lnSpc>
                <a:spcPct val="125000"/>
              </a:lnSpc>
            </a:pPr>
            <a:r>
              <a:rPr lang="en-US" altLang="zh-CN" sz="1556" b="1">
                <a:solidFill>
                  <a:srgbClr val="000000"/>
                </a:solidFill>
                <a:latin typeface="Courier New" panose="02070309020205020404" pitchFamily="49" charset="0"/>
              </a:rPr>
              <a:t>       30 MANAGER        2850</a:t>
            </a:r>
          </a:p>
          <a:p>
            <a:pPr>
              <a:lnSpc>
                <a:spcPct val="125000"/>
              </a:lnSpc>
            </a:pPr>
            <a:r>
              <a:rPr lang="en-US" altLang="zh-CN" sz="1556" b="1">
                <a:solidFill>
                  <a:srgbClr val="000000"/>
                </a:solidFill>
                <a:latin typeface="Courier New" panose="02070309020205020404" pitchFamily="49" charset="0"/>
              </a:rPr>
              <a:t>       30 SALESMAN       1250</a:t>
            </a:r>
          </a:p>
          <a:p>
            <a:pPr>
              <a:lnSpc>
                <a:spcPct val="125000"/>
              </a:lnSpc>
            </a:pPr>
            <a:r>
              <a:rPr lang="en-US" altLang="zh-CN" sz="1556" b="1">
                <a:solidFill>
                  <a:srgbClr val="000000"/>
                </a:solidFill>
                <a:latin typeface="Courier New" panose="02070309020205020404" pitchFamily="49" charset="0"/>
              </a:rPr>
              <a:t>       30 CLERK           950</a:t>
            </a:r>
          </a:p>
          <a:p>
            <a:pPr>
              <a:lnSpc>
                <a:spcPct val="125000"/>
              </a:lnSpc>
            </a:pPr>
            <a:r>
              <a:rPr lang="en-US" altLang="zh-CN" sz="1556" b="1">
                <a:solidFill>
                  <a:srgbClr val="000000"/>
                </a:solidFill>
                <a:latin typeface="Courier New" panose="02070309020205020404" pitchFamily="49" charset="0"/>
              </a:rPr>
              <a:t>       30 SALESMAN       1500</a:t>
            </a:r>
          </a:p>
          <a:p>
            <a:pPr>
              <a:lnSpc>
                <a:spcPct val="125000"/>
              </a:lnSpc>
            </a:pPr>
            <a:r>
              <a:rPr lang="en-US" altLang="zh-CN" sz="1556" b="1">
                <a:solidFill>
                  <a:srgbClr val="000000"/>
                </a:solidFill>
                <a:latin typeface="Courier New" panose="02070309020205020404" pitchFamily="49" charset="0"/>
              </a:rPr>
              <a:t>       30 SALESMAN       1250</a:t>
            </a:r>
          </a:p>
        </p:txBody>
      </p:sp>
      <p:sp>
        <p:nvSpPr>
          <p:cNvPr id="267271" name="Rectangle 3"/>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600" tIns="50800" rIns="101600" bIns="50800" numCol="1" anchor="ctr" anchorCtr="0" compatLnSpc="1">
            <a:prstTxWarp prst="textNoShape">
              <a:avLst/>
            </a:prstTxWarp>
          </a:bodyPr>
          <a:lstStyle/>
          <a:p>
            <a:pPr eaLnBrk="1" hangingPunct="1"/>
            <a:r>
              <a:t>对多个列进行分组</a:t>
            </a:r>
          </a:p>
        </p:txBody>
      </p:sp>
      <p:sp>
        <p:nvSpPr>
          <p:cNvPr id="1000453" name="Rectangle 5"/>
          <p:cNvSpPr>
            <a:spLocks noChangeArrowheads="1"/>
          </p:cNvSpPr>
          <p:nvPr/>
        </p:nvSpPr>
        <p:spPr bwMode="auto">
          <a:xfrm>
            <a:off x="4503936" y="788443"/>
            <a:ext cx="762853" cy="411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2306" tIns="51153" rIns="102306" bIns="51153">
            <a:spAutoFit/>
          </a:bodyPr>
          <a:lstStyle/>
          <a:p>
            <a:pPr>
              <a:defRPr/>
            </a:pPr>
            <a:r>
              <a:rPr lang="en-US" altLang="zh-CN" sz="2000" b="1" dirty="0">
                <a:effectLst>
                  <a:outerShdw blurRad="38100" dist="38100" dir="2700000" algn="tl">
                    <a:srgbClr val="C0C0C0"/>
                  </a:outerShdw>
                </a:effectLst>
              </a:rPr>
              <a:t>EMP</a:t>
            </a:r>
          </a:p>
        </p:txBody>
      </p:sp>
      <p:sp>
        <p:nvSpPr>
          <p:cNvPr id="267273" name="Freeform 6"/>
          <p:cNvSpPr>
            <a:spLocks/>
          </p:cNvSpPr>
          <p:nvPr/>
        </p:nvSpPr>
        <p:spPr bwMode="auto">
          <a:xfrm>
            <a:off x="4445737" y="1356415"/>
            <a:ext cx="1922639" cy="4161013"/>
          </a:xfrm>
          <a:custGeom>
            <a:avLst/>
            <a:gdLst>
              <a:gd name="T0" fmla="*/ 0 w 1090"/>
              <a:gd name="T1" fmla="*/ 2147483646 h 2722"/>
              <a:gd name="T2" fmla="*/ 0 w 1090"/>
              <a:gd name="T3" fmla="*/ 0 h 2722"/>
              <a:gd name="T4" fmla="*/ 2147483646 w 1090"/>
              <a:gd name="T5" fmla="*/ 2147483646 h 2722"/>
              <a:gd name="T6" fmla="*/ 2147483646 w 1090"/>
              <a:gd name="T7" fmla="*/ 2147483646 h 2722"/>
              <a:gd name="T8" fmla="*/ 0 w 1090"/>
              <a:gd name="T9" fmla="*/ 2147483646 h 272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90" h="2722">
                <a:moveTo>
                  <a:pt x="0" y="2721"/>
                </a:moveTo>
                <a:lnTo>
                  <a:pt x="0" y="0"/>
                </a:lnTo>
                <a:lnTo>
                  <a:pt x="1089" y="401"/>
                </a:lnTo>
                <a:lnTo>
                  <a:pt x="1089" y="2336"/>
                </a:lnTo>
                <a:lnTo>
                  <a:pt x="0" y="2721"/>
                </a:lnTo>
              </a:path>
            </a:pathLst>
          </a:custGeom>
          <a:solidFill>
            <a:srgbClr val="FFCC99">
              <a:alpha val="50195"/>
            </a:srgbClr>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3556"/>
          </a:p>
        </p:txBody>
      </p:sp>
      <p:sp>
        <p:nvSpPr>
          <p:cNvPr id="1000455" name="Rectangle 7"/>
          <p:cNvSpPr>
            <a:spLocks noChangeArrowheads="1"/>
          </p:cNvSpPr>
          <p:nvPr/>
        </p:nvSpPr>
        <p:spPr bwMode="auto">
          <a:xfrm>
            <a:off x="4526875" y="2993304"/>
            <a:ext cx="1688042" cy="92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2306" tIns="51153" rIns="102306" bIns="51153">
            <a:spAutoFit/>
          </a:bodyPr>
          <a:lstStyle/>
          <a:p>
            <a:pPr>
              <a:defRPr/>
            </a:pPr>
            <a:r>
              <a:rPr lang="zh-CN" altLang="en-US" sz="1778" b="1" dirty="0">
                <a:solidFill>
                  <a:srgbClr val="CC000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按照部门汇总每个角色的总薪水</a:t>
            </a:r>
          </a:p>
        </p:txBody>
      </p:sp>
      <p:grpSp>
        <p:nvGrpSpPr>
          <p:cNvPr id="1000456" name="Group 8"/>
          <p:cNvGrpSpPr>
            <a:grpSpLocks/>
          </p:cNvGrpSpPr>
          <p:nvPr/>
        </p:nvGrpSpPr>
        <p:grpSpPr bwMode="auto">
          <a:xfrm>
            <a:off x="944417" y="1329956"/>
            <a:ext cx="8692444" cy="1947333"/>
            <a:chOff x="335" y="1487"/>
            <a:chExt cx="4928" cy="1325"/>
          </a:xfrm>
        </p:grpSpPr>
        <p:sp>
          <p:nvSpPr>
            <p:cNvPr id="267282" name="Rectangle 9"/>
            <p:cNvSpPr>
              <a:spLocks noChangeArrowheads="1"/>
            </p:cNvSpPr>
            <p:nvPr/>
          </p:nvSpPr>
          <p:spPr bwMode="ltGray">
            <a:xfrm>
              <a:off x="335" y="1487"/>
              <a:ext cx="1965" cy="649"/>
            </a:xfrm>
            <a:prstGeom prst="rect">
              <a:avLst/>
            </a:prstGeom>
            <a:solidFill>
              <a:srgbClr val="FF5050">
                <a:alpha val="50195"/>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endParaRPr lang="zh-CN" altLang="en-US" sz="3556"/>
            </a:p>
          </p:txBody>
        </p:sp>
        <p:sp>
          <p:nvSpPr>
            <p:cNvPr id="267283" name="Rectangle 10"/>
            <p:cNvSpPr>
              <a:spLocks noChangeArrowheads="1"/>
            </p:cNvSpPr>
            <p:nvPr/>
          </p:nvSpPr>
          <p:spPr bwMode="ltGray">
            <a:xfrm>
              <a:off x="3331" y="2168"/>
              <a:ext cx="1932" cy="644"/>
            </a:xfrm>
            <a:prstGeom prst="rect">
              <a:avLst/>
            </a:prstGeom>
            <a:solidFill>
              <a:srgbClr val="FF5050">
                <a:alpha val="50195"/>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endParaRPr lang="zh-CN" altLang="en-US" sz="3556"/>
            </a:p>
          </p:txBody>
        </p:sp>
      </p:grpSp>
      <p:grpSp>
        <p:nvGrpSpPr>
          <p:cNvPr id="1000459" name="Group 11"/>
          <p:cNvGrpSpPr>
            <a:grpSpLocks/>
          </p:cNvGrpSpPr>
          <p:nvPr/>
        </p:nvGrpSpPr>
        <p:grpSpPr bwMode="auto">
          <a:xfrm>
            <a:off x="944417" y="2282456"/>
            <a:ext cx="8692444" cy="1873250"/>
            <a:chOff x="335" y="2136"/>
            <a:chExt cx="4928" cy="1275"/>
          </a:xfrm>
        </p:grpSpPr>
        <p:sp>
          <p:nvSpPr>
            <p:cNvPr id="267280" name="Rectangle 12"/>
            <p:cNvSpPr>
              <a:spLocks noChangeArrowheads="1"/>
            </p:cNvSpPr>
            <p:nvPr/>
          </p:nvSpPr>
          <p:spPr bwMode="ltGray">
            <a:xfrm>
              <a:off x="3331" y="2812"/>
              <a:ext cx="1932" cy="599"/>
            </a:xfrm>
            <a:prstGeom prst="rect">
              <a:avLst/>
            </a:prstGeom>
            <a:solidFill>
              <a:srgbClr val="009900">
                <a:alpha val="50195"/>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endParaRPr lang="zh-CN" altLang="en-US" sz="3556"/>
            </a:p>
          </p:txBody>
        </p:sp>
        <p:sp>
          <p:nvSpPr>
            <p:cNvPr id="267281" name="Rectangle 13"/>
            <p:cNvSpPr>
              <a:spLocks noChangeArrowheads="1"/>
            </p:cNvSpPr>
            <p:nvPr/>
          </p:nvSpPr>
          <p:spPr bwMode="ltGray">
            <a:xfrm>
              <a:off x="335" y="2136"/>
              <a:ext cx="1965" cy="1013"/>
            </a:xfrm>
            <a:prstGeom prst="rect">
              <a:avLst/>
            </a:prstGeom>
            <a:solidFill>
              <a:srgbClr val="009900">
                <a:alpha val="50195"/>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endParaRPr lang="zh-CN" altLang="en-US" sz="3556"/>
            </a:p>
          </p:txBody>
        </p:sp>
      </p:grpSp>
      <p:grpSp>
        <p:nvGrpSpPr>
          <p:cNvPr id="1000462" name="Group 14"/>
          <p:cNvGrpSpPr>
            <a:grpSpLocks/>
          </p:cNvGrpSpPr>
          <p:nvPr/>
        </p:nvGrpSpPr>
        <p:grpSpPr bwMode="auto">
          <a:xfrm>
            <a:off x="947945" y="3771178"/>
            <a:ext cx="8688917" cy="1746250"/>
            <a:chOff x="337" y="3149"/>
            <a:chExt cx="4926" cy="1188"/>
          </a:xfrm>
        </p:grpSpPr>
        <p:sp>
          <p:nvSpPr>
            <p:cNvPr id="267278" name="Rectangle 15"/>
            <p:cNvSpPr>
              <a:spLocks noChangeArrowheads="1"/>
            </p:cNvSpPr>
            <p:nvPr/>
          </p:nvSpPr>
          <p:spPr bwMode="ltGray">
            <a:xfrm>
              <a:off x="3331" y="3411"/>
              <a:ext cx="1932" cy="598"/>
            </a:xfrm>
            <a:prstGeom prst="rect">
              <a:avLst/>
            </a:prstGeom>
            <a:solidFill>
              <a:srgbClr val="3399FF">
                <a:alpha val="50195"/>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endParaRPr lang="zh-CN" altLang="en-US" sz="3556"/>
            </a:p>
          </p:txBody>
        </p:sp>
        <p:sp>
          <p:nvSpPr>
            <p:cNvPr id="267279" name="Rectangle 16"/>
            <p:cNvSpPr>
              <a:spLocks noChangeArrowheads="1"/>
            </p:cNvSpPr>
            <p:nvPr/>
          </p:nvSpPr>
          <p:spPr bwMode="ltGray">
            <a:xfrm>
              <a:off x="337" y="3149"/>
              <a:ext cx="1965" cy="1188"/>
            </a:xfrm>
            <a:prstGeom prst="rect">
              <a:avLst/>
            </a:prstGeom>
            <a:solidFill>
              <a:srgbClr val="3399FF">
                <a:alpha val="50195"/>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endParaRPr lang="zh-CN" altLang="en-US" sz="3556"/>
            </a:p>
          </p:txBody>
        </p:sp>
      </p:gr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1000456"/>
                                        </p:tgtEl>
                                        <p:attrNameLst>
                                          <p:attrName>style.visibility</p:attrName>
                                        </p:attrNameLst>
                                      </p:cBhvr>
                                      <p:to>
                                        <p:strVal val="visible"/>
                                      </p:to>
                                    </p:set>
                                    <p:animEffect transition="in" filter="wipe(left)">
                                      <p:cBhvr>
                                        <p:cTn id="7" dur="500"/>
                                        <p:tgtEl>
                                          <p:spTgt spid="1000456"/>
                                        </p:tgtEl>
                                      </p:cBhvr>
                                    </p:animEffect>
                                  </p:childTnLst>
                                </p:cTn>
                              </p:par>
                            </p:childTnLst>
                          </p:cTn>
                        </p:par>
                        <p:par>
                          <p:cTn id="8" fill="hold" nodeType="afterGroup">
                            <p:stCondLst>
                              <p:cond delay="500"/>
                            </p:stCondLst>
                            <p:childTnLst>
                              <p:par>
                                <p:cTn id="9" presetID="22" presetClass="entr" presetSubtype="8" fill="hold" nodeType="afterEffect">
                                  <p:stCondLst>
                                    <p:cond delay="0"/>
                                  </p:stCondLst>
                                  <p:childTnLst>
                                    <p:set>
                                      <p:cBhvr>
                                        <p:cTn id="10" dur="1" fill="hold">
                                          <p:stCondLst>
                                            <p:cond delay="0"/>
                                          </p:stCondLst>
                                        </p:cTn>
                                        <p:tgtEl>
                                          <p:spTgt spid="1000459"/>
                                        </p:tgtEl>
                                        <p:attrNameLst>
                                          <p:attrName>style.visibility</p:attrName>
                                        </p:attrNameLst>
                                      </p:cBhvr>
                                      <p:to>
                                        <p:strVal val="visible"/>
                                      </p:to>
                                    </p:set>
                                    <p:animEffect transition="in" filter="wipe(left)">
                                      <p:cBhvr>
                                        <p:cTn id="11" dur="500"/>
                                        <p:tgtEl>
                                          <p:spTgt spid="1000459"/>
                                        </p:tgtEl>
                                      </p:cBhvr>
                                    </p:animEffect>
                                  </p:childTnLst>
                                </p:cTn>
                              </p:par>
                            </p:childTnLst>
                          </p:cTn>
                        </p:par>
                        <p:par>
                          <p:cTn id="12" fill="hold" nodeType="afterGroup">
                            <p:stCondLst>
                              <p:cond delay="1000"/>
                            </p:stCondLst>
                            <p:childTnLst>
                              <p:par>
                                <p:cTn id="13" presetID="22" presetClass="entr" presetSubtype="8" fill="hold" nodeType="afterEffect">
                                  <p:stCondLst>
                                    <p:cond delay="0"/>
                                  </p:stCondLst>
                                  <p:childTnLst>
                                    <p:set>
                                      <p:cBhvr>
                                        <p:cTn id="14" dur="1" fill="hold">
                                          <p:stCondLst>
                                            <p:cond delay="0"/>
                                          </p:stCondLst>
                                        </p:cTn>
                                        <p:tgtEl>
                                          <p:spTgt spid="1000462"/>
                                        </p:tgtEl>
                                        <p:attrNameLst>
                                          <p:attrName>style.visibility</p:attrName>
                                        </p:attrNameLst>
                                      </p:cBhvr>
                                      <p:to>
                                        <p:strVal val="visible"/>
                                      </p:to>
                                    </p:set>
                                    <p:animEffect transition="in" filter="wipe(left)">
                                      <p:cBhvr>
                                        <p:cTn id="15" dur="500"/>
                                        <p:tgtEl>
                                          <p:spTgt spid="10004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318" name="Rectangle 9"/>
          <p:cNvSpPr>
            <a:spLocks noChangeArrowheads="1"/>
          </p:cNvSpPr>
          <p:nvPr/>
        </p:nvSpPr>
        <p:spPr bwMode="blackWhite">
          <a:xfrm>
            <a:off x="811244" y="1944734"/>
            <a:ext cx="8167978" cy="2985381"/>
          </a:xfrm>
          <a:prstGeom prst="rect">
            <a:avLst/>
          </a:prstGeom>
          <a:solidFill>
            <a:schemeClr val="bg1"/>
          </a:solidFill>
          <a:ln>
            <a:noFill/>
          </a:ln>
          <a:effectLst>
            <a:outerShdw blurRad="508000" dist="127000" dir="4200000" algn="ctr" rotWithShape="0">
              <a:srgbClr val="000000">
                <a:alpha val="15000"/>
              </a:srgbClr>
            </a:outerShdw>
          </a:effectLst>
          <a:extLst>
            <a:ext uri="{91240B29-F687-4F45-9708-019B960494DF}">
              <a14:hiddenLine xmlns:a14="http://schemas.microsoft.com/office/drawing/2010/main" w="9525">
                <a:solidFill>
                  <a:schemeClr val="tx1"/>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tabLst>
                <a:tab pos="682625" algn="l"/>
                <a:tab pos="1833563" algn="l"/>
              </a:tabLst>
              <a:defRPr sz="3200">
                <a:solidFill>
                  <a:schemeClr val="tx1"/>
                </a:solidFill>
                <a:latin typeface="Arial" panose="020B0604020202020204" pitchFamily="34" charset="0"/>
                <a:ea typeface="宋体" panose="02010600030101010101" pitchFamily="2" charset="-122"/>
              </a:defRPr>
            </a:lvl1pPr>
            <a:lvl2pPr marL="742950" indent="-285750">
              <a:tabLst>
                <a:tab pos="682625" algn="l"/>
                <a:tab pos="1833563" algn="l"/>
              </a:tabLst>
              <a:defRPr sz="3200">
                <a:solidFill>
                  <a:schemeClr val="tx1"/>
                </a:solidFill>
                <a:latin typeface="Arial" panose="020B0604020202020204" pitchFamily="34" charset="0"/>
                <a:ea typeface="宋体" panose="02010600030101010101" pitchFamily="2" charset="-122"/>
              </a:defRPr>
            </a:lvl2pPr>
            <a:lvl3pPr marL="1143000" indent="-228600">
              <a:tabLst>
                <a:tab pos="682625" algn="l"/>
                <a:tab pos="1833563" algn="l"/>
              </a:tabLst>
              <a:defRPr sz="3200">
                <a:solidFill>
                  <a:schemeClr val="tx1"/>
                </a:solidFill>
                <a:latin typeface="Arial" panose="020B0604020202020204" pitchFamily="34" charset="0"/>
                <a:ea typeface="宋体" panose="02010600030101010101" pitchFamily="2" charset="-122"/>
              </a:defRPr>
            </a:lvl3pPr>
            <a:lvl4pPr marL="1600200" indent="-228600">
              <a:tabLst>
                <a:tab pos="682625" algn="l"/>
                <a:tab pos="1833563" algn="l"/>
              </a:tabLst>
              <a:defRPr sz="3200">
                <a:solidFill>
                  <a:schemeClr val="tx1"/>
                </a:solidFill>
                <a:latin typeface="Arial" panose="020B0604020202020204" pitchFamily="34" charset="0"/>
                <a:ea typeface="宋体" panose="02010600030101010101" pitchFamily="2" charset="-122"/>
              </a:defRPr>
            </a:lvl4pPr>
            <a:lvl5pPr marL="2057400" indent="-228600">
              <a:tabLst>
                <a:tab pos="682625" algn="l"/>
                <a:tab pos="1833563" algn="l"/>
              </a:tabLst>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682625" algn="l"/>
                <a:tab pos="1833563" algn="l"/>
              </a:tabLs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682625" algn="l"/>
                <a:tab pos="1833563" algn="l"/>
              </a:tabLs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682625" algn="l"/>
                <a:tab pos="1833563" algn="l"/>
              </a:tabLs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682625" algn="l"/>
                <a:tab pos="1833563" algn="l"/>
              </a:tabLst>
              <a:defRPr sz="3200">
                <a:solidFill>
                  <a:schemeClr val="tx1"/>
                </a:solidFill>
                <a:latin typeface="Arial" panose="020B0604020202020204" pitchFamily="34" charset="0"/>
                <a:ea typeface="宋体" panose="02010600030101010101" pitchFamily="2" charset="-122"/>
              </a:defRPr>
            </a:lvl9pPr>
          </a:lstStyle>
          <a:p>
            <a:pPr eaLnBrk="1" hangingPunct="1">
              <a:tabLst>
                <a:tab pos="1828800" algn="l"/>
                <a:tab pos="3086100" algn="l"/>
                <a:tab pos="4229100" algn="l"/>
              </a:tabLst>
            </a:pPr>
            <a:r>
              <a:rPr lang="en-US" altLang="zh-CN" sz="1800" b="1" dirty="0">
                <a:latin typeface="Courier New" panose="02070309020205020404" pitchFamily="49" charset="0"/>
                <a:ea typeface="+mn-ea"/>
                <a:cs typeface="Courier New" panose="02070309020205020404" pitchFamily="49" charset="0"/>
              </a:rPr>
              <a:t>   DEPTNO    JOB         SUM(SAL)</a:t>
            </a:r>
          </a:p>
          <a:p>
            <a:pPr eaLnBrk="1" hangingPunct="1">
              <a:tabLst>
                <a:tab pos="1828800" algn="l"/>
                <a:tab pos="3086100" algn="l"/>
                <a:tab pos="4229100" algn="l"/>
              </a:tabLst>
            </a:pPr>
            <a:r>
              <a:rPr lang="en-US" altLang="zh-CN" sz="1800" b="1" dirty="0">
                <a:latin typeface="Courier New" panose="02070309020205020404" pitchFamily="49" charset="0"/>
                <a:ea typeface="+mn-ea"/>
                <a:cs typeface="Courier New" panose="02070309020205020404" pitchFamily="49" charset="0"/>
              </a:rPr>
              <a:t>  --------- ---------    ---------</a:t>
            </a:r>
          </a:p>
          <a:p>
            <a:pPr eaLnBrk="1" hangingPunct="1">
              <a:tabLst>
                <a:tab pos="1828800" algn="l"/>
                <a:tab pos="3086100" algn="l"/>
                <a:tab pos="4229100" algn="l"/>
              </a:tabLst>
            </a:pPr>
            <a:r>
              <a:rPr lang="en-US" altLang="zh-CN" sz="1800" b="1" dirty="0">
                <a:latin typeface="Courier New" panose="02070309020205020404" pitchFamily="49" charset="0"/>
                <a:ea typeface="+mn-ea"/>
                <a:cs typeface="Courier New" panose="02070309020205020404" pitchFamily="49" charset="0"/>
              </a:rPr>
              <a:t>       10 CLERK          1300</a:t>
            </a:r>
          </a:p>
          <a:p>
            <a:pPr eaLnBrk="1" hangingPunct="1">
              <a:tabLst>
                <a:tab pos="1828800" algn="l"/>
                <a:tab pos="3086100" algn="l"/>
                <a:tab pos="4229100" algn="l"/>
              </a:tabLst>
            </a:pPr>
            <a:r>
              <a:rPr lang="en-US" altLang="zh-CN" sz="1800" b="1" dirty="0">
                <a:latin typeface="Courier New" panose="02070309020205020404" pitchFamily="49" charset="0"/>
                <a:ea typeface="+mn-ea"/>
                <a:cs typeface="Courier New" panose="02070309020205020404" pitchFamily="49" charset="0"/>
              </a:rPr>
              <a:t>       10 MANAGER        2450</a:t>
            </a:r>
          </a:p>
          <a:p>
            <a:pPr eaLnBrk="1" hangingPunct="1">
              <a:tabLst>
                <a:tab pos="1828800" algn="l"/>
                <a:tab pos="3086100" algn="l"/>
                <a:tab pos="4229100" algn="l"/>
              </a:tabLst>
            </a:pPr>
            <a:r>
              <a:rPr lang="en-US" altLang="zh-CN" sz="1800" b="1" dirty="0">
                <a:latin typeface="Courier New" panose="02070309020205020404" pitchFamily="49" charset="0"/>
                <a:ea typeface="+mn-ea"/>
                <a:cs typeface="Courier New" panose="02070309020205020404" pitchFamily="49" charset="0"/>
              </a:rPr>
              <a:t>       10 PRESIDENT      5000</a:t>
            </a:r>
          </a:p>
          <a:p>
            <a:pPr eaLnBrk="1" hangingPunct="1">
              <a:tabLst>
                <a:tab pos="1828800" algn="l"/>
                <a:tab pos="3086100" algn="l"/>
                <a:tab pos="4229100" algn="l"/>
              </a:tabLst>
            </a:pPr>
            <a:r>
              <a:rPr lang="en-US" altLang="zh-CN" sz="1800" b="1" dirty="0">
                <a:latin typeface="Courier New" panose="02070309020205020404" pitchFamily="49" charset="0"/>
                <a:ea typeface="+mn-ea"/>
                <a:cs typeface="Courier New" panose="02070309020205020404" pitchFamily="49" charset="0"/>
              </a:rPr>
              <a:t>       20 ANALYST        6000</a:t>
            </a:r>
          </a:p>
          <a:p>
            <a:pPr eaLnBrk="1" hangingPunct="1">
              <a:tabLst>
                <a:tab pos="1828800" algn="l"/>
                <a:tab pos="3086100" algn="l"/>
                <a:tab pos="4229100" algn="l"/>
              </a:tabLst>
            </a:pPr>
            <a:r>
              <a:rPr lang="en-US" altLang="zh-CN" sz="1800" b="1" dirty="0">
                <a:latin typeface="Courier New" panose="02070309020205020404" pitchFamily="49" charset="0"/>
                <a:ea typeface="+mn-ea"/>
                <a:cs typeface="Courier New" panose="02070309020205020404" pitchFamily="49" charset="0"/>
              </a:rPr>
              <a:t>       20 CLERK          1900</a:t>
            </a:r>
          </a:p>
          <a:p>
            <a:pPr eaLnBrk="1" hangingPunct="1">
              <a:tabLst>
                <a:tab pos="1828800" algn="l"/>
                <a:tab pos="3086100" algn="l"/>
                <a:tab pos="4229100" algn="l"/>
              </a:tabLst>
            </a:pPr>
            <a:r>
              <a:rPr lang="en-US" altLang="zh-CN" sz="1800" b="1" dirty="0">
                <a:latin typeface="Courier New" panose="02070309020205020404" pitchFamily="49" charset="0"/>
                <a:ea typeface="+mn-ea"/>
                <a:cs typeface="Courier New" panose="02070309020205020404" pitchFamily="49" charset="0"/>
              </a:rPr>
              <a:t>  ...</a:t>
            </a:r>
          </a:p>
          <a:p>
            <a:pPr eaLnBrk="1" hangingPunct="1">
              <a:tabLst>
                <a:tab pos="1828800" algn="l"/>
                <a:tab pos="3086100" algn="l"/>
                <a:tab pos="4229100" algn="l"/>
              </a:tabLst>
            </a:pPr>
            <a:endParaRPr lang="en-US" altLang="zh-CN" sz="1800" b="1" dirty="0">
              <a:latin typeface="Courier New" panose="02070309020205020404" pitchFamily="49" charset="0"/>
              <a:ea typeface="+mn-ea"/>
              <a:cs typeface="Courier New" panose="02070309020205020404" pitchFamily="49" charset="0"/>
            </a:endParaRPr>
          </a:p>
          <a:p>
            <a:pPr eaLnBrk="1" hangingPunct="1">
              <a:tabLst>
                <a:tab pos="1828800" algn="l"/>
                <a:tab pos="3086100" algn="l"/>
                <a:tab pos="4229100" algn="l"/>
              </a:tabLst>
            </a:pPr>
            <a:r>
              <a:rPr lang="en-US" altLang="zh-CN" sz="1800" b="1" dirty="0">
                <a:latin typeface="Courier New" panose="02070309020205020404" pitchFamily="49" charset="0"/>
                <a:ea typeface="+mn-ea"/>
                <a:cs typeface="Courier New" panose="02070309020205020404" pitchFamily="49" charset="0"/>
              </a:rPr>
              <a:t>9 rows selected.</a:t>
            </a:r>
          </a:p>
        </p:txBody>
      </p:sp>
      <p:sp>
        <p:nvSpPr>
          <p:cNvPr id="269314" name="Rectangle 2"/>
          <p:cNvSpPr>
            <a:spLocks noChangeArrowheads="1"/>
          </p:cNvSpPr>
          <p:nvPr/>
        </p:nvSpPr>
        <p:spPr bwMode="blackWhite">
          <a:xfrm>
            <a:off x="831528" y="849359"/>
            <a:ext cx="8140346" cy="1040694"/>
          </a:xfrm>
          <a:prstGeom prst="rect">
            <a:avLst/>
          </a:prstGeom>
          <a:noFill/>
          <a:ln w="6350">
            <a:noFill/>
            <a:miter lim="800000"/>
            <a:headEnd/>
            <a:tailEnd/>
          </a:ln>
          <a:effectLst/>
        </p:spPr>
        <p:txBody>
          <a:bodyPr wrap="none" lIns="102306" tIns="51153" rIns="102306" bIns="51153" anchor="ctr"/>
          <a:lstStyle>
            <a:lvl1pPr>
              <a:tabLst>
                <a:tab pos="682625" algn="l"/>
                <a:tab pos="1833563" algn="l"/>
              </a:tabLst>
              <a:defRPr sz="3200">
                <a:solidFill>
                  <a:schemeClr val="tx1"/>
                </a:solidFill>
                <a:latin typeface="Arial" panose="020B0604020202020204" pitchFamily="34" charset="0"/>
                <a:ea typeface="宋体" panose="02010600030101010101" pitchFamily="2" charset="-122"/>
              </a:defRPr>
            </a:lvl1pPr>
            <a:lvl2pPr marL="742950" indent="-285750">
              <a:tabLst>
                <a:tab pos="682625" algn="l"/>
                <a:tab pos="1833563" algn="l"/>
              </a:tabLst>
              <a:defRPr sz="3200">
                <a:solidFill>
                  <a:schemeClr val="tx1"/>
                </a:solidFill>
                <a:latin typeface="Arial" panose="020B0604020202020204" pitchFamily="34" charset="0"/>
                <a:ea typeface="宋体" panose="02010600030101010101" pitchFamily="2" charset="-122"/>
              </a:defRPr>
            </a:lvl2pPr>
            <a:lvl3pPr marL="1143000" indent="-228600">
              <a:tabLst>
                <a:tab pos="682625" algn="l"/>
                <a:tab pos="1833563" algn="l"/>
              </a:tabLst>
              <a:defRPr sz="3200">
                <a:solidFill>
                  <a:schemeClr val="tx1"/>
                </a:solidFill>
                <a:latin typeface="Arial" panose="020B0604020202020204" pitchFamily="34" charset="0"/>
                <a:ea typeface="宋体" panose="02010600030101010101" pitchFamily="2" charset="-122"/>
              </a:defRPr>
            </a:lvl3pPr>
            <a:lvl4pPr marL="1600200" indent="-228600">
              <a:tabLst>
                <a:tab pos="682625" algn="l"/>
                <a:tab pos="1833563" algn="l"/>
              </a:tabLst>
              <a:defRPr sz="3200">
                <a:solidFill>
                  <a:schemeClr val="tx1"/>
                </a:solidFill>
                <a:latin typeface="Arial" panose="020B0604020202020204" pitchFamily="34" charset="0"/>
                <a:ea typeface="宋体" panose="02010600030101010101" pitchFamily="2" charset="-122"/>
              </a:defRPr>
            </a:lvl4pPr>
            <a:lvl5pPr marL="2057400" indent="-228600">
              <a:tabLst>
                <a:tab pos="682625" algn="l"/>
                <a:tab pos="1833563" algn="l"/>
              </a:tabLst>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682625" algn="l"/>
                <a:tab pos="1833563" algn="l"/>
              </a:tabLs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682625" algn="l"/>
                <a:tab pos="1833563" algn="l"/>
              </a:tabLs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682625" algn="l"/>
                <a:tab pos="1833563" algn="l"/>
              </a:tabLs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682625" algn="l"/>
                <a:tab pos="1833563" algn="l"/>
              </a:tabLst>
              <a:defRPr sz="3200">
                <a:solidFill>
                  <a:schemeClr val="tx1"/>
                </a:solidFill>
                <a:latin typeface="Arial" panose="020B0604020202020204" pitchFamily="34" charset="0"/>
                <a:ea typeface="宋体" panose="02010600030101010101" pitchFamily="2" charset="-122"/>
              </a:defRPr>
            </a:lvl9pPr>
          </a:lstStyle>
          <a:p>
            <a:endParaRPr lang="en-US" altLang="zh-CN" sz="2000" b="1">
              <a:solidFill>
                <a:srgbClr val="000000"/>
              </a:solidFill>
              <a:latin typeface="Courier New" panose="02070309020205020404" pitchFamily="49" charset="0"/>
            </a:endParaRPr>
          </a:p>
          <a:p>
            <a:endParaRPr lang="en-US" altLang="zh-CN" sz="2000" b="1">
              <a:solidFill>
                <a:srgbClr val="000000"/>
              </a:solidFill>
              <a:latin typeface="Courier New" panose="02070309020205020404" pitchFamily="49" charset="0"/>
            </a:endParaRPr>
          </a:p>
        </p:txBody>
      </p:sp>
      <p:sp>
        <p:nvSpPr>
          <p:cNvPr id="269315" name="Rectangle 3"/>
          <p:cNvSpPr>
            <a:spLocks noChangeArrowheads="1"/>
          </p:cNvSpPr>
          <p:nvPr/>
        </p:nvSpPr>
        <p:spPr bwMode="blackWhite">
          <a:xfrm>
            <a:off x="833292" y="2288691"/>
            <a:ext cx="8140347" cy="2561167"/>
          </a:xfrm>
          <a:prstGeom prst="rect">
            <a:avLst/>
          </a:prstGeom>
          <a:noFill/>
          <a:ln w="6350">
            <a:noFill/>
            <a:miter lim="800000"/>
            <a:headEnd/>
            <a:tailEnd/>
          </a:ln>
          <a:effectLst/>
        </p:spPr>
        <p:txBody>
          <a:bodyPr wrap="none" lIns="102306" tIns="51153" rIns="102306" bIns="51153" anchor="ctr"/>
          <a:lstStyle>
            <a:lvl1pPr>
              <a:tabLst>
                <a:tab pos="682625" algn="l"/>
                <a:tab pos="1833563" algn="l"/>
              </a:tabLst>
              <a:defRPr sz="3200">
                <a:solidFill>
                  <a:schemeClr val="tx1"/>
                </a:solidFill>
                <a:latin typeface="Arial" panose="020B0604020202020204" pitchFamily="34" charset="0"/>
                <a:ea typeface="宋体" panose="02010600030101010101" pitchFamily="2" charset="-122"/>
              </a:defRPr>
            </a:lvl1pPr>
            <a:lvl2pPr marL="742950" indent="-285750">
              <a:tabLst>
                <a:tab pos="682625" algn="l"/>
                <a:tab pos="1833563" algn="l"/>
              </a:tabLst>
              <a:defRPr sz="3200">
                <a:solidFill>
                  <a:schemeClr val="tx1"/>
                </a:solidFill>
                <a:latin typeface="Arial" panose="020B0604020202020204" pitchFamily="34" charset="0"/>
                <a:ea typeface="宋体" panose="02010600030101010101" pitchFamily="2" charset="-122"/>
              </a:defRPr>
            </a:lvl2pPr>
            <a:lvl3pPr marL="1143000" indent="-228600">
              <a:tabLst>
                <a:tab pos="682625" algn="l"/>
                <a:tab pos="1833563" algn="l"/>
              </a:tabLst>
              <a:defRPr sz="3200">
                <a:solidFill>
                  <a:schemeClr val="tx1"/>
                </a:solidFill>
                <a:latin typeface="Arial" panose="020B0604020202020204" pitchFamily="34" charset="0"/>
                <a:ea typeface="宋体" panose="02010600030101010101" pitchFamily="2" charset="-122"/>
              </a:defRPr>
            </a:lvl3pPr>
            <a:lvl4pPr marL="1600200" indent="-228600">
              <a:tabLst>
                <a:tab pos="682625" algn="l"/>
                <a:tab pos="1833563" algn="l"/>
              </a:tabLst>
              <a:defRPr sz="3200">
                <a:solidFill>
                  <a:schemeClr val="tx1"/>
                </a:solidFill>
                <a:latin typeface="Arial" panose="020B0604020202020204" pitchFamily="34" charset="0"/>
                <a:ea typeface="宋体" panose="02010600030101010101" pitchFamily="2" charset="-122"/>
              </a:defRPr>
            </a:lvl4pPr>
            <a:lvl5pPr marL="2057400" indent="-228600">
              <a:tabLst>
                <a:tab pos="682625" algn="l"/>
                <a:tab pos="1833563" algn="l"/>
              </a:tabLst>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682625" algn="l"/>
                <a:tab pos="1833563" algn="l"/>
              </a:tabLs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682625" algn="l"/>
                <a:tab pos="1833563" algn="l"/>
              </a:tabLs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682625" algn="l"/>
                <a:tab pos="1833563" algn="l"/>
              </a:tabLs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682625" algn="l"/>
                <a:tab pos="1833563" algn="l"/>
              </a:tabLst>
              <a:defRPr sz="3200">
                <a:solidFill>
                  <a:schemeClr val="tx1"/>
                </a:solidFill>
                <a:latin typeface="Arial" panose="020B0604020202020204" pitchFamily="34" charset="0"/>
                <a:ea typeface="宋体" panose="02010600030101010101" pitchFamily="2" charset="-122"/>
              </a:defRPr>
            </a:lvl9pPr>
          </a:lstStyle>
          <a:p>
            <a:endParaRPr lang="en-US" altLang="zh-CN" sz="2000" b="1">
              <a:solidFill>
                <a:srgbClr val="000000"/>
              </a:solidFill>
              <a:latin typeface="Courier New" panose="02070309020205020404" pitchFamily="49" charset="0"/>
            </a:endParaRPr>
          </a:p>
          <a:p>
            <a:endParaRPr lang="en-US" altLang="zh-CN" sz="2000" b="1">
              <a:solidFill>
                <a:srgbClr val="000000"/>
              </a:solidFill>
              <a:latin typeface="Courier New" panose="02070309020205020404" pitchFamily="49" charset="0"/>
            </a:endParaRPr>
          </a:p>
        </p:txBody>
      </p:sp>
      <p:sp>
        <p:nvSpPr>
          <p:cNvPr id="269317" name="Rectangle 8"/>
          <p:cNvSpPr>
            <a:spLocks noChangeArrowheads="1"/>
          </p:cNvSpPr>
          <p:nvPr/>
        </p:nvSpPr>
        <p:spPr bwMode="blackWhite">
          <a:xfrm>
            <a:off x="831528" y="904040"/>
            <a:ext cx="8128000" cy="871361"/>
          </a:xfrm>
          <a:prstGeom prst="rect">
            <a:avLst/>
          </a:prstGeom>
          <a:solidFill>
            <a:schemeClr val="bg1"/>
          </a:solidFill>
          <a:ln>
            <a:noFill/>
          </a:ln>
          <a:effectLst>
            <a:outerShdw blurRad="508000" dist="127000" dir="4200000" algn="ctr" rotWithShape="0">
              <a:srgbClr val="000000">
                <a:alpha val="15000"/>
              </a:srgbClr>
            </a:outerShdw>
          </a:effectLst>
          <a:extLst>
            <a:ext uri="{91240B29-F687-4F45-9708-019B960494DF}">
              <a14:hiddenLine xmlns:a14="http://schemas.microsoft.com/office/drawing/2010/main" w="9525">
                <a:solidFill>
                  <a:schemeClr val="tx1"/>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tabLst>
                <a:tab pos="682625" algn="l"/>
                <a:tab pos="1833563" algn="l"/>
              </a:tabLst>
              <a:defRPr sz="3200">
                <a:solidFill>
                  <a:schemeClr val="tx1"/>
                </a:solidFill>
                <a:latin typeface="Arial" panose="020B0604020202020204" pitchFamily="34" charset="0"/>
                <a:ea typeface="宋体" panose="02010600030101010101" pitchFamily="2" charset="-122"/>
              </a:defRPr>
            </a:lvl1pPr>
            <a:lvl2pPr marL="742950" indent="-285750">
              <a:tabLst>
                <a:tab pos="682625" algn="l"/>
                <a:tab pos="1833563" algn="l"/>
              </a:tabLst>
              <a:defRPr sz="3200">
                <a:solidFill>
                  <a:schemeClr val="tx1"/>
                </a:solidFill>
                <a:latin typeface="Arial" panose="020B0604020202020204" pitchFamily="34" charset="0"/>
                <a:ea typeface="宋体" panose="02010600030101010101" pitchFamily="2" charset="-122"/>
              </a:defRPr>
            </a:lvl2pPr>
            <a:lvl3pPr marL="1143000" indent="-228600">
              <a:tabLst>
                <a:tab pos="682625" algn="l"/>
                <a:tab pos="1833563" algn="l"/>
              </a:tabLst>
              <a:defRPr sz="3200">
                <a:solidFill>
                  <a:schemeClr val="tx1"/>
                </a:solidFill>
                <a:latin typeface="Arial" panose="020B0604020202020204" pitchFamily="34" charset="0"/>
                <a:ea typeface="宋体" panose="02010600030101010101" pitchFamily="2" charset="-122"/>
              </a:defRPr>
            </a:lvl3pPr>
            <a:lvl4pPr marL="1600200" indent="-228600">
              <a:tabLst>
                <a:tab pos="682625" algn="l"/>
                <a:tab pos="1833563" algn="l"/>
              </a:tabLst>
              <a:defRPr sz="3200">
                <a:solidFill>
                  <a:schemeClr val="tx1"/>
                </a:solidFill>
                <a:latin typeface="Arial" panose="020B0604020202020204" pitchFamily="34" charset="0"/>
                <a:ea typeface="宋体" panose="02010600030101010101" pitchFamily="2" charset="-122"/>
              </a:defRPr>
            </a:lvl4pPr>
            <a:lvl5pPr marL="2057400" indent="-228600">
              <a:tabLst>
                <a:tab pos="682625" algn="l"/>
                <a:tab pos="1833563" algn="l"/>
              </a:tabLst>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682625" algn="l"/>
                <a:tab pos="1833563" algn="l"/>
              </a:tabLs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682625" algn="l"/>
                <a:tab pos="1833563" algn="l"/>
              </a:tabLs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682625" algn="l"/>
                <a:tab pos="1833563" algn="l"/>
              </a:tabLs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682625" algn="l"/>
                <a:tab pos="1833563" algn="l"/>
              </a:tabLst>
              <a:defRPr sz="3200">
                <a:solidFill>
                  <a:schemeClr val="tx1"/>
                </a:solidFill>
                <a:latin typeface="Arial" panose="020B0604020202020204" pitchFamily="34" charset="0"/>
                <a:ea typeface="宋体" panose="02010600030101010101" pitchFamily="2" charset="-122"/>
              </a:defRPr>
            </a:lvl9pPr>
          </a:lstStyle>
          <a:p>
            <a:pPr eaLnBrk="1" hangingPunct="1">
              <a:tabLst>
                <a:tab pos="1828800" algn="l"/>
                <a:tab pos="3086100" algn="l"/>
                <a:tab pos="4229100" algn="l"/>
              </a:tabLst>
            </a:pPr>
            <a:r>
              <a:rPr lang="en-US" altLang="zh-CN" sz="1800" b="1">
                <a:latin typeface="Courier New" panose="02070309020205020404" pitchFamily="49" charset="0"/>
                <a:ea typeface="+mn-ea"/>
                <a:cs typeface="Courier New" panose="02070309020205020404" pitchFamily="49" charset="0"/>
              </a:rPr>
              <a:t>     SELECT   deptno, job, sum(sal)</a:t>
            </a:r>
          </a:p>
          <a:p>
            <a:pPr eaLnBrk="1" hangingPunct="1">
              <a:tabLst>
                <a:tab pos="1828800" algn="l"/>
                <a:tab pos="3086100" algn="l"/>
                <a:tab pos="4229100" algn="l"/>
              </a:tabLst>
            </a:pPr>
            <a:r>
              <a:rPr lang="en-US" altLang="zh-CN" sz="1800" b="1">
                <a:latin typeface="Courier New" panose="02070309020205020404" pitchFamily="49" charset="0"/>
                <a:ea typeface="+mn-ea"/>
                <a:cs typeface="Courier New" panose="02070309020205020404" pitchFamily="49" charset="0"/>
              </a:rPr>
              <a:t>     FROM     emp</a:t>
            </a:r>
          </a:p>
          <a:p>
            <a:pPr eaLnBrk="1" hangingPunct="1">
              <a:tabLst>
                <a:tab pos="1828800" algn="l"/>
                <a:tab pos="3086100" algn="l"/>
                <a:tab pos="4229100" algn="l"/>
              </a:tabLst>
            </a:pPr>
            <a:r>
              <a:rPr lang="en-US" altLang="zh-CN" sz="1800" b="1">
                <a:latin typeface="Courier New" panose="02070309020205020404" pitchFamily="49" charset="0"/>
                <a:ea typeface="+mn-ea"/>
                <a:cs typeface="Courier New" panose="02070309020205020404" pitchFamily="49" charset="0"/>
              </a:rPr>
              <a:t>     GROUP BY deptno, job</a:t>
            </a:r>
          </a:p>
        </p:txBody>
      </p:sp>
      <p:sp>
        <p:nvSpPr>
          <p:cNvPr id="269319" name="Rectangle 11"/>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600" tIns="50800" rIns="101600" bIns="50800" numCol="1" anchor="ctr" anchorCtr="0" compatLnSpc="1">
            <a:prstTxWarp prst="textNoShape">
              <a:avLst/>
            </a:prstTxWarp>
          </a:bodyPr>
          <a:lstStyle/>
          <a:p>
            <a:pPr eaLnBrk="1" hangingPunct="1"/>
            <a:r>
              <a:t>对多个列进行分组</a:t>
            </a:r>
          </a:p>
        </p:txBody>
      </p:sp>
      <p:grpSp>
        <p:nvGrpSpPr>
          <p:cNvPr id="1002501" name="Group 5"/>
          <p:cNvGrpSpPr>
            <a:grpSpLocks/>
          </p:cNvGrpSpPr>
          <p:nvPr/>
        </p:nvGrpSpPr>
        <p:grpSpPr bwMode="auto">
          <a:xfrm>
            <a:off x="1180779" y="1493178"/>
            <a:ext cx="3598333" cy="2732440"/>
            <a:chOff x="774" y="1604"/>
            <a:chExt cx="2040" cy="1831"/>
          </a:xfrm>
        </p:grpSpPr>
        <p:sp>
          <p:nvSpPr>
            <p:cNvPr id="269320" name="Rectangle 6"/>
            <p:cNvSpPr>
              <a:spLocks noChangeArrowheads="1"/>
            </p:cNvSpPr>
            <p:nvPr/>
          </p:nvSpPr>
          <p:spPr bwMode="ltGray">
            <a:xfrm>
              <a:off x="1024" y="1604"/>
              <a:ext cx="1790" cy="179"/>
            </a:xfrm>
            <a:prstGeom prst="rect">
              <a:avLst/>
            </a:prstGeom>
            <a:solidFill>
              <a:srgbClr val="FF5050">
                <a:alpha val="50195"/>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endParaRPr lang="zh-CN" altLang="en-US" sz="3556"/>
            </a:p>
          </p:txBody>
        </p:sp>
        <p:sp>
          <p:nvSpPr>
            <p:cNvPr id="269321" name="Rectangle 7"/>
            <p:cNvSpPr>
              <a:spLocks noChangeArrowheads="1"/>
            </p:cNvSpPr>
            <p:nvPr/>
          </p:nvSpPr>
          <p:spPr bwMode="ltGray">
            <a:xfrm>
              <a:off x="774" y="2233"/>
              <a:ext cx="1546" cy="1202"/>
            </a:xfrm>
            <a:prstGeom prst="rect">
              <a:avLst/>
            </a:prstGeom>
            <a:solidFill>
              <a:srgbClr val="FF5050">
                <a:alpha val="50195"/>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endParaRPr lang="zh-CN" altLang="en-US" sz="3556"/>
            </a:p>
          </p:txBody>
        </p:sp>
      </p:gr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1002501"/>
                                        </p:tgtEl>
                                        <p:attrNameLst>
                                          <p:attrName>style.visibility</p:attrName>
                                        </p:attrNameLst>
                                      </p:cBhvr>
                                      <p:to>
                                        <p:strVal val="visible"/>
                                      </p:to>
                                    </p:set>
                                    <p:animEffect transition="in" filter="wipe(up)">
                                      <p:cBhvr>
                                        <p:cTn id="7" dur="500"/>
                                        <p:tgtEl>
                                          <p:spTgt spid="10025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362" name="Rectangle 2"/>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600" tIns="50800" rIns="101600" bIns="50800" numCol="1" anchor="ctr" anchorCtr="0" compatLnSpc="1">
            <a:prstTxWarp prst="textNoShape">
              <a:avLst/>
            </a:prstTxWarp>
          </a:bodyPr>
          <a:lstStyle/>
          <a:p>
            <a:pPr eaLnBrk="1" hangingPunct="1"/>
            <a:r>
              <a:t>不合法的</a:t>
            </a:r>
            <a:r>
              <a:rPr lang="en-US" altLang="zh-CN"/>
              <a:t>Group</a:t>
            </a:r>
            <a:r>
              <a:t>函数应用</a:t>
            </a:r>
          </a:p>
        </p:txBody>
      </p:sp>
      <p:sp>
        <p:nvSpPr>
          <p:cNvPr id="144387" name="Rectangle 3"/>
          <p:cNvSpPr>
            <a:spLocks noGrp="1" noChangeArrowheads="1"/>
          </p:cNvSpPr>
          <p:nvPr>
            <p:ph sz="quarter" idx="10"/>
          </p:nvPr>
        </p:nvSpPr>
        <p:spPr>
          <a:xfrm>
            <a:off x="687513" y="842169"/>
            <a:ext cx="9001000" cy="742599"/>
          </a:xfrm>
        </p:spPr>
        <p:txBody>
          <a:bodyPr/>
          <a:lstStyle/>
          <a:p>
            <a:pPr marL="301623" indent="-301623" eaLnBrk="1" hangingPunct="1">
              <a:lnSpc>
                <a:spcPct val="130000"/>
              </a:lnSpc>
              <a:defRPr/>
            </a:pPr>
            <a:r>
              <a:rPr dirty="0" err="1">
                <a:highlight>
                  <a:srgbClr val="FFFF00"/>
                </a:highlight>
              </a:rPr>
              <a:t>不在聚合函数中的任何列必须在</a:t>
            </a:r>
            <a:r>
              <a:rPr lang="en-US" altLang="zh-CN" dirty="0" err="1">
                <a:highlight>
                  <a:srgbClr val="FFFF00"/>
                </a:highlight>
              </a:rPr>
              <a:t>GROUP</a:t>
            </a:r>
            <a:r>
              <a:rPr lang="en-US" altLang="zh-CN" dirty="0">
                <a:highlight>
                  <a:srgbClr val="FFFF00"/>
                </a:highlight>
              </a:rPr>
              <a:t> BY </a:t>
            </a:r>
            <a:r>
              <a:rPr dirty="0" err="1">
                <a:highlight>
                  <a:srgbClr val="FFFF00"/>
                </a:highlight>
              </a:rPr>
              <a:t>语句中</a:t>
            </a:r>
            <a:endParaRPr dirty="0">
              <a:highlight>
                <a:srgbClr val="FFFF00"/>
              </a:highlight>
            </a:endParaRPr>
          </a:p>
        </p:txBody>
      </p:sp>
      <p:sp>
        <p:nvSpPr>
          <p:cNvPr id="271364" name="Rectangle 4"/>
          <p:cNvSpPr>
            <a:spLocks noChangeArrowheads="1"/>
          </p:cNvSpPr>
          <p:nvPr/>
        </p:nvSpPr>
        <p:spPr bwMode="blackWhite">
          <a:xfrm>
            <a:off x="880710" y="1716886"/>
            <a:ext cx="7930444" cy="742598"/>
          </a:xfrm>
          <a:prstGeom prst="rect">
            <a:avLst/>
          </a:prstGeom>
          <a:solidFill>
            <a:schemeClr val="bg1"/>
          </a:solidFill>
          <a:ln>
            <a:noFill/>
          </a:ln>
          <a:effectLst>
            <a:outerShdw blurRad="508000" dist="127000" dir="4200000" algn="ctr" rotWithShape="0">
              <a:srgbClr val="000000">
                <a:alpha val="15000"/>
              </a:srgbClr>
            </a:outerShdw>
          </a:effectLst>
          <a:extLst>
            <a:ext uri="{91240B29-F687-4F45-9708-019B960494DF}">
              <a14:hiddenLine xmlns:a14="http://schemas.microsoft.com/office/drawing/2010/main" w="9525">
                <a:solidFill>
                  <a:schemeClr val="tx1"/>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tabLst>
                <a:tab pos="682625" algn="l"/>
                <a:tab pos="1833563" algn="l"/>
              </a:tabLst>
              <a:defRPr sz="3200">
                <a:solidFill>
                  <a:schemeClr val="tx1"/>
                </a:solidFill>
                <a:latin typeface="Arial" panose="020B0604020202020204" pitchFamily="34" charset="0"/>
                <a:ea typeface="宋体" panose="02010600030101010101" pitchFamily="2" charset="-122"/>
              </a:defRPr>
            </a:lvl1pPr>
            <a:lvl2pPr marL="742950" indent="-285750">
              <a:tabLst>
                <a:tab pos="682625" algn="l"/>
                <a:tab pos="1833563" algn="l"/>
              </a:tabLst>
              <a:defRPr sz="3200">
                <a:solidFill>
                  <a:schemeClr val="tx1"/>
                </a:solidFill>
                <a:latin typeface="Arial" panose="020B0604020202020204" pitchFamily="34" charset="0"/>
                <a:ea typeface="宋体" panose="02010600030101010101" pitchFamily="2" charset="-122"/>
              </a:defRPr>
            </a:lvl2pPr>
            <a:lvl3pPr marL="1143000" indent="-228600">
              <a:tabLst>
                <a:tab pos="682625" algn="l"/>
                <a:tab pos="1833563" algn="l"/>
              </a:tabLst>
              <a:defRPr sz="3200">
                <a:solidFill>
                  <a:schemeClr val="tx1"/>
                </a:solidFill>
                <a:latin typeface="Arial" panose="020B0604020202020204" pitchFamily="34" charset="0"/>
                <a:ea typeface="宋体" panose="02010600030101010101" pitchFamily="2" charset="-122"/>
              </a:defRPr>
            </a:lvl3pPr>
            <a:lvl4pPr marL="1600200" indent="-228600">
              <a:tabLst>
                <a:tab pos="682625" algn="l"/>
                <a:tab pos="1833563" algn="l"/>
              </a:tabLst>
              <a:defRPr sz="3200">
                <a:solidFill>
                  <a:schemeClr val="tx1"/>
                </a:solidFill>
                <a:latin typeface="Arial" panose="020B0604020202020204" pitchFamily="34" charset="0"/>
                <a:ea typeface="宋体" panose="02010600030101010101" pitchFamily="2" charset="-122"/>
              </a:defRPr>
            </a:lvl4pPr>
            <a:lvl5pPr marL="2057400" indent="-228600">
              <a:tabLst>
                <a:tab pos="682625" algn="l"/>
                <a:tab pos="1833563" algn="l"/>
              </a:tabLst>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682625" algn="l"/>
                <a:tab pos="1833563" algn="l"/>
              </a:tabLs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682625" algn="l"/>
                <a:tab pos="1833563" algn="l"/>
              </a:tabLs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682625" algn="l"/>
                <a:tab pos="1833563" algn="l"/>
              </a:tabLs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682625" algn="l"/>
                <a:tab pos="1833563" algn="l"/>
              </a:tabLst>
              <a:defRPr sz="3200">
                <a:solidFill>
                  <a:schemeClr val="tx1"/>
                </a:solidFill>
                <a:latin typeface="Arial" panose="020B0604020202020204" pitchFamily="34" charset="0"/>
                <a:ea typeface="宋体" panose="02010600030101010101" pitchFamily="2" charset="-122"/>
              </a:defRPr>
            </a:lvl9pPr>
          </a:lstStyle>
          <a:p>
            <a:pPr eaLnBrk="1" hangingPunct="1">
              <a:tabLst>
                <a:tab pos="1828800" algn="l"/>
                <a:tab pos="3086100" algn="l"/>
                <a:tab pos="4229100" algn="l"/>
              </a:tabLst>
            </a:pPr>
            <a:r>
              <a:rPr lang="en-US" altLang="zh-CN" sz="1800" b="1" dirty="0">
                <a:latin typeface="Courier New" panose="02070309020205020404" pitchFamily="49" charset="0"/>
                <a:ea typeface="+mn-ea"/>
                <a:cs typeface="Courier New" panose="02070309020205020404" pitchFamily="49" charset="0"/>
              </a:rPr>
              <a:t>SQL&gt; SELECT	</a:t>
            </a:r>
            <a:r>
              <a:rPr lang="en-US" altLang="zh-CN" sz="1800" b="1" dirty="0" err="1">
                <a:latin typeface="Courier New" panose="02070309020205020404" pitchFamily="49" charset="0"/>
                <a:ea typeface="+mn-ea"/>
                <a:cs typeface="Courier New" panose="02070309020205020404" pitchFamily="49" charset="0"/>
              </a:rPr>
              <a:t>deptno</a:t>
            </a:r>
            <a:r>
              <a:rPr lang="en-US" altLang="zh-CN" sz="1800" b="1" dirty="0">
                <a:latin typeface="Courier New" panose="02070309020205020404" pitchFamily="49" charset="0"/>
                <a:ea typeface="+mn-ea"/>
                <a:cs typeface="Courier New" panose="02070309020205020404" pitchFamily="49" charset="0"/>
              </a:rPr>
              <a:t>, COUNT(</a:t>
            </a:r>
            <a:r>
              <a:rPr lang="en-US" altLang="zh-CN" sz="1800" b="1" dirty="0" err="1">
                <a:latin typeface="Courier New" panose="02070309020205020404" pitchFamily="49" charset="0"/>
                <a:ea typeface="+mn-ea"/>
                <a:cs typeface="Courier New" panose="02070309020205020404" pitchFamily="49" charset="0"/>
              </a:rPr>
              <a:t>ename</a:t>
            </a:r>
            <a:r>
              <a:rPr lang="en-US" altLang="zh-CN" sz="1800" b="1" dirty="0">
                <a:latin typeface="Courier New" panose="02070309020205020404" pitchFamily="49" charset="0"/>
                <a:ea typeface="+mn-ea"/>
                <a:cs typeface="Courier New" panose="02070309020205020404" pitchFamily="49" charset="0"/>
              </a:rPr>
              <a:t>)</a:t>
            </a:r>
          </a:p>
          <a:p>
            <a:pPr eaLnBrk="1" hangingPunct="1">
              <a:tabLst>
                <a:tab pos="1828800" algn="l"/>
                <a:tab pos="3086100" algn="l"/>
                <a:tab pos="4229100" algn="l"/>
              </a:tabLst>
            </a:pPr>
            <a:r>
              <a:rPr lang="en-US" altLang="zh-CN" sz="1800" b="1" dirty="0">
                <a:latin typeface="Courier New" panose="02070309020205020404" pitchFamily="49" charset="0"/>
                <a:ea typeface="+mn-ea"/>
                <a:cs typeface="Courier New" panose="02070309020205020404" pitchFamily="49" charset="0"/>
              </a:rPr>
              <a:t>     FROM	emp</a:t>
            </a:r>
          </a:p>
        </p:txBody>
      </p:sp>
      <p:sp>
        <p:nvSpPr>
          <p:cNvPr id="271365" name="Rectangle 5"/>
          <p:cNvSpPr>
            <a:spLocks noChangeArrowheads="1"/>
          </p:cNvSpPr>
          <p:nvPr/>
        </p:nvSpPr>
        <p:spPr bwMode="blackWhite">
          <a:xfrm>
            <a:off x="901876" y="2713484"/>
            <a:ext cx="7930444" cy="1245306"/>
          </a:xfrm>
          <a:prstGeom prst="rect">
            <a:avLst/>
          </a:prstGeom>
          <a:solidFill>
            <a:schemeClr val="bg1"/>
          </a:solidFill>
          <a:ln>
            <a:noFill/>
          </a:ln>
          <a:effectLst>
            <a:outerShdw blurRad="508000" dist="127000" dir="4200000" algn="ctr" rotWithShape="0">
              <a:srgbClr val="000000">
                <a:alpha val="15000"/>
              </a:srgbClr>
            </a:outerShdw>
          </a:effectLst>
          <a:extLst>
            <a:ext uri="{91240B29-F687-4F45-9708-019B960494DF}">
              <a14:hiddenLine xmlns:a14="http://schemas.microsoft.com/office/drawing/2010/main" w="9525">
                <a:solidFill>
                  <a:schemeClr val="tx1"/>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tabLst>
                <a:tab pos="682625" algn="l"/>
                <a:tab pos="1833563" algn="l"/>
              </a:tabLst>
              <a:defRPr sz="3200">
                <a:solidFill>
                  <a:schemeClr val="tx1"/>
                </a:solidFill>
                <a:latin typeface="Arial" panose="020B0604020202020204" pitchFamily="34" charset="0"/>
                <a:ea typeface="宋体" panose="02010600030101010101" pitchFamily="2" charset="-122"/>
              </a:defRPr>
            </a:lvl1pPr>
            <a:lvl2pPr marL="742950" indent="-285750">
              <a:tabLst>
                <a:tab pos="682625" algn="l"/>
                <a:tab pos="1833563" algn="l"/>
              </a:tabLst>
              <a:defRPr sz="3200">
                <a:solidFill>
                  <a:schemeClr val="tx1"/>
                </a:solidFill>
                <a:latin typeface="Arial" panose="020B0604020202020204" pitchFamily="34" charset="0"/>
                <a:ea typeface="宋体" panose="02010600030101010101" pitchFamily="2" charset="-122"/>
              </a:defRPr>
            </a:lvl2pPr>
            <a:lvl3pPr marL="1143000" indent="-228600">
              <a:tabLst>
                <a:tab pos="682625" algn="l"/>
                <a:tab pos="1833563" algn="l"/>
              </a:tabLst>
              <a:defRPr sz="3200">
                <a:solidFill>
                  <a:schemeClr val="tx1"/>
                </a:solidFill>
                <a:latin typeface="Arial" panose="020B0604020202020204" pitchFamily="34" charset="0"/>
                <a:ea typeface="宋体" panose="02010600030101010101" pitchFamily="2" charset="-122"/>
              </a:defRPr>
            </a:lvl3pPr>
            <a:lvl4pPr marL="1600200" indent="-228600">
              <a:tabLst>
                <a:tab pos="682625" algn="l"/>
                <a:tab pos="1833563" algn="l"/>
              </a:tabLst>
              <a:defRPr sz="3200">
                <a:solidFill>
                  <a:schemeClr val="tx1"/>
                </a:solidFill>
                <a:latin typeface="Arial" panose="020B0604020202020204" pitchFamily="34" charset="0"/>
                <a:ea typeface="宋体" panose="02010600030101010101" pitchFamily="2" charset="-122"/>
              </a:defRPr>
            </a:lvl4pPr>
            <a:lvl5pPr marL="2057400" indent="-228600">
              <a:tabLst>
                <a:tab pos="682625" algn="l"/>
                <a:tab pos="1833563" algn="l"/>
              </a:tabLst>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682625" algn="l"/>
                <a:tab pos="1833563" algn="l"/>
              </a:tabLs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682625" algn="l"/>
                <a:tab pos="1833563" algn="l"/>
              </a:tabLs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682625" algn="l"/>
                <a:tab pos="1833563" algn="l"/>
              </a:tabLs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682625" algn="l"/>
                <a:tab pos="1833563" algn="l"/>
              </a:tabLst>
              <a:defRPr sz="3200">
                <a:solidFill>
                  <a:schemeClr val="tx1"/>
                </a:solidFill>
                <a:latin typeface="Arial" panose="020B0604020202020204" pitchFamily="34" charset="0"/>
                <a:ea typeface="宋体" panose="02010600030101010101" pitchFamily="2" charset="-122"/>
              </a:defRPr>
            </a:lvl9pPr>
          </a:lstStyle>
          <a:p>
            <a:pPr eaLnBrk="1" hangingPunct="1">
              <a:tabLst>
                <a:tab pos="1828800" algn="l"/>
                <a:tab pos="3086100" algn="l"/>
                <a:tab pos="4229100" algn="l"/>
              </a:tabLst>
            </a:pPr>
            <a:r>
              <a:rPr lang="en-US" altLang="zh-CN" sz="1800" b="1" dirty="0">
                <a:latin typeface="Courier New" panose="02070309020205020404" pitchFamily="49" charset="0"/>
                <a:ea typeface="+mn-ea"/>
                <a:cs typeface="Courier New" panose="02070309020205020404" pitchFamily="49" charset="0"/>
              </a:rPr>
              <a:t>SELECT </a:t>
            </a:r>
            <a:r>
              <a:rPr lang="en-US" altLang="zh-CN" sz="1800" b="1" dirty="0" err="1">
                <a:latin typeface="Courier New" panose="02070309020205020404" pitchFamily="49" charset="0"/>
                <a:ea typeface="+mn-ea"/>
                <a:cs typeface="Courier New" panose="02070309020205020404" pitchFamily="49" charset="0"/>
              </a:rPr>
              <a:t>deptno</a:t>
            </a:r>
            <a:r>
              <a:rPr lang="en-US" altLang="zh-CN" sz="1800" b="1" dirty="0">
                <a:latin typeface="Courier New" panose="02070309020205020404" pitchFamily="49" charset="0"/>
                <a:ea typeface="+mn-ea"/>
                <a:cs typeface="Courier New" panose="02070309020205020404" pitchFamily="49" charset="0"/>
              </a:rPr>
              <a:t>, COUNT(</a:t>
            </a:r>
            <a:r>
              <a:rPr lang="en-US" altLang="zh-CN" sz="1800" b="1" dirty="0" err="1">
                <a:latin typeface="Courier New" panose="02070309020205020404" pitchFamily="49" charset="0"/>
                <a:ea typeface="+mn-ea"/>
                <a:cs typeface="Courier New" panose="02070309020205020404" pitchFamily="49" charset="0"/>
              </a:rPr>
              <a:t>ename</a:t>
            </a:r>
            <a:r>
              <a:rPr lang="en-US" altLang="zh-CN" sz="1800" b="1" dirty="0">
                <a:latin typeface="Courier New" panose="02070309020205020404" pitchFamily="49" charset="0"/>
                <a:ea typeface="+mn-ea"/>
                <a:cs typeface="Courier New" panose="02070309020205020404" pitchFamily="49" charset="0"/>
              </a:rPr>
              <a:t>)</a:t>
            </a:r>
          </a:p>
          <a:p>
            <a:pPr eaLnBrk="1" hangingPunct="1">
              <a:tabLst>
                <a:tab pos="1828800" algn="l"/>
                <a:tab pos="3086100" algn="l"/>
                <a:tab pos="4229100" algn="l"/>
              </a:tabLst>
            </a:pPr>
            <a:r>
              <a:rPr lang="zh-CN" altLang="en-US" sz="1800" b="1" dirty="0">
                <a:latin typeface="Courier New" panose="02070309020205020404" pitchFamily="49" charset="0"/>
                <a:ea typeface="+mn-ea"/>
                <a:cs typeface="Courier New" panose="02070309020205020404" pitchFamily="49" charset="0"/>
              </a:rPr>
              <a:t>列 ‘</a:t>
            </a:r>
            <a:r>
              <a:rPr lang="en-US" altLang="zh-CN" sz="1800" b="1" dirty="0" err="1">
                <a:latin typeface="Courier New" panose="02070309020205020404" pitchFamily="49" charset="0"/>
                <a:ea typeface="+mn-ea"/>
                <a:cs typeface="Courier New" panose="02070309020205020404" pitchFamily="49" charset="0"/>
              </a:rPr>
              <a:t>emp.DEPTNO</a:t>
            </a:r>
            <a:r>
              <a:rPr lang="en-US" altLang="zh-CN" sz="1800" b="1" dirty="0">
                <a:latin typeface="Courier New" panose="02070309020205020404" pitchFamily="49" charset="0"/>
                <a:ea typeface="+mn-ea"/>
                <a:cs typeface="Courier New" panose="02070309020205020404" pitchFamily="49" charset="0"/>
              </a:rPr>
              <a:t>’ </a:t>
            </a:r>
            <a:r>
              <a:rPr lang="zh-CN" altLang="en-US" sz="1800" b="1" dirty="0">
                <a:latin typeface="Courier New" panose="02070309020205020404" pitchFamily="49" charset="0"/>
                <a:ea typeface="+mn-ea"/>
                <a:cs typeface="Courier New" panose="02070309020205020404" pitchFamily="49" charset="0"/>
              </a:rPr>
              <a:t>在选择列表中无效，因为该列未包含在聚合函数</a:t>
            </a:r>
          </a:p>
          <a:p>
            <a:pPr eaLnBrk="1" hangingPunct="1">
              <a:tabLst>
                <a:tab pos="1828800" algn="l"/>
                <a:tab pos="3086100" algn="l"/>
                <a:tab pos="4229100" algn="l"/>
              </a:tabLst>
            </a:pPr>
            <a:r>
              <a:rPr lang="zh-CN" altLang="en-US" sz="1800" b="1" dirty="0">
                <a:latin typeface="Courier New" panose="02070309020205020404" pitchFamily="49" charset="0"/>
                <a:ea typeface="+mn-ea"/>
                <a:cs typeface="Courier New" panose="02070309020205020404" pitchFamily="49" charset="0"/>
              </a:rPr>
              <a:t>中，并且没有 </a:t>
            </a:r>
            <a:r>
              <a:rPr lang="en-US" altLang="zh-CN" sz="1800" b="1" dirty="0">
                <a:latin typeface="Courier New" panose="02070309020205020404" pitchFamily="49" charset="0"/>
                <a:ea typeface="+mn-ea"/>
                <a:cs typeface="Courier New" panose="02070309020205020404" pitchFamily="49" charset="0"/>
              </a:rPr>
              <a:t>GROUP BY </a:t>
            </a:r>
            <a:r>
              <a:rPr lang="zh-CN" altLang="en-US" sz="1800" b="1" dirty="0">
                <a:latin typeface="Courier New" panose="02070309020205020404" pitchFamily="49" charset="0"/>
                <a:ea typeface="+mn-ea"/>
                <a:cs typeface="Courier New" panose="02070309020205020404" pitchFamily="49" charset="0"/>
              </a:rPr>
              <a:t>子句。 </a:t>
            </a:r>
            <a:r>
              <a:rPr lang="en-US" altLang="zh-CN" sz="1800" b="1" dirty="0">
                <a:solidFill>
                  <a:srgbClr val="FF0000"/>
                </a:solidFill>
                <a:highlight>
                  <a:srgbClr val="FFFF00"/>
                </a:highlight>
                <a:latin typeface="Courier New" panose="02070309020205020404" pitchFamily="49" charset="0"/>
                <a:ea typeface="+mn-ea"/>
                <a:cs typeface="Courier New" panose="02070309020205020404" pitchFamily="49" charset="0"/>
              </a:rPr>
              <a:t>????</a:t>
            </a:r>
            <a:endParaRPr lang="zh-CN" altLang="en-US" sz="1800" b="1" dirty="0">
              <a:solidFill>
                <a:srgbClr val="FF0000"/>
              </a:solidFill>
              <a:highlight>
                <a:srgbClr val="FFFF00"/>
              </a:highlight>
              <a:latin typeface="Courier New" panose="02070309020205020404" pitchFamily="49" charset="0"/>
              <a:ea typeface="+mn-ea"/>
              <a:cs typeface="Courier New" panose="02070309020205020404" pitchFamily="49" charset="0"/>
            </a:endParaRPr>
          </a:p>
        </p:txBody>
      </p:sp>
      <p:sp>
        <p:nvSpPr>
          <p:cNvPr id="1004550" name="Rectangle 6"/>
          <p:cNvSpPr>
            <a:spLocks noChangeArrowheads="1"/>
          </p:cNvSpPr>
          <p:nvPr/>
        </p:nvSpPr>
        <p:spPr bwMode="auto">
          <a:xfrm>
            <a:off x="901876" y="3958790"/>
            <a:ext cx="7635660" cy="513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53882" dir="2700000" algn="ctr" rotWithShape="0">
                    <a:srgbClr val="000000">
                      <a:alpha val="50000"/>
                    </a:srgbClr>
                  </a:outerShdw>
                </a:effectLst>
              </a14:hiddenEffects>
            </a:ext>
          </a:extLst>
        </p:spPr>
        <p:txBody>
          <a:bodyPr wrap="square" lIns="102306" tIns="51153" rIns="102306" bIns="51153">
            <a:spAutoFit/>
          </a:bodyPr>
          <a:lstStyle/>
          <a:p>
            <a:pPr>
              <a:defRPr/>
            </a:pPr>
            <a:r>
              <a:rPr lang="en-US" altLang="zh-CN" sz="2667" b="1" dirty="0">
                <a:solidFill>
                  <a:srgbClr val="FF3300"/>
                </a:solidFill>
                <a:effectLst>
                  <a:outerShdw blurRad="38100" dist="38100" dir="2700000" algn="tl">
                    <a:srgbClr val="C0C0C0"/>
                  </a:outerShdw>
                </a:effectLst>
              </a:rPr>
              <a:t>Column missing in the GROUP BY clause</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004550"/>
                                        </p:tgtEl>
                                        <p:attrNameLst>
                                          <p:attrName>style.visibility</p:attrName>
                                        </p:attrNameLst>
                                      </p:cBhvr>
                                      <p:to>
                                        <p:strVal val="visible"/>
                                      </p:to>
                                    </p:set>
                                    <p:animEffect transition="in" filter="wipe(down)">
                                      <p:cBhvr>
                                        <p:cTn id="7" dur="500"/>
                                        <p:tgtEl>
                                          <p:spTgt spid="10045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4550" grpId="0" autoUpdateAnimBg="0"/>
    </p:bld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410" name="Rectangle 8"/>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600" tIns="50800" rIns="101600" bIns="50800" numCol="1" anchor="ctr" anchorCtr="0" compatLnSpc="1">
            <a:prstTxWarp prst="textNoShape">
              <a:avLst/>
            </a:prstTxWarp>
          </a:bodyPr>
          <a:lstStyle/>
          <a:p>
            <a:pPr eaLnBrk="1" hangingPunct="1"/>
            <a:r>
              <a:t>不合法的</a:t>
            </a:r>
            <a:r>
              <a:rPr lang="en-US" altLang="zh-CN"/>
              <a:t>Group</a:t>
            </a:r>
            <a:r>
              <a:t>函数应用</a:t>
            </a:r>
          </a:p>
        </p:txBody>
      </p:sp>
      <p:sp>
        <p:nvSpPr>
          <p:cNvPr id="145410" name="Rectangle 3"/>
          <p:cNvSpPr>
            <a:spLocks noGrp="1" noChangeArrowheads="1"/>
          </p:cNvSpPr>
          <p:nvPr>
            <p:ph sz="quarter" idx="10"/>
          </p:nvPr>
        </p:nvSpPr>
        <p:spPr/>
        <p:txBody>
          <a:bodyPr/>
          <a:lstStyle/>
          <a:p>
            <a:pPr marL="301623" indent="-301623" eaLnBrk="1" hangingPunct="1">
              <a:lnSpc>
                <a:spcPct val="130000"/>
              </a:lnSpc>
              <a:defRPr/>
            </a:pPr>
            <a:r>
              <a:rPr dirty="0" err="1">
                <a:highlight>
                  <a:srgbClr val="FFFF00"/>
                </a:highlight>
              </a:rPr>
              <a:t>不能用</a:t>
            </a:r>
            <a:r>
              <a:rPr lang="en-US" altLang="zh-CN" dirty="0" err="1">
                <a:highlight>
                  <a:srgbClr val="FFFF00"/>
                </a:highlight>
              </a:rPr>
              <a:t>WHERE</a:t>
            </a:r>
            <a:r>
              <a:rPr dirty="0" err="1">
                <a:highlight>
                  <a:srgbClr val="FFFF00"/>
                </a:highlight>
              </a:rPr>
              <a:t>语句限制分组内容的输出</a:t>
            </a:r>
            <a:endParaRPr dirty="0">
              <a:highlight>
                <a:srgbClr val="FFFF00"/>
              </a:highlight>
            </a:endParaRPr>
          </a:p>
          <a:p>
            <a:pPr marL="301623" indent="-301623" eaLnBrk="1" hangingPunct="1">
              <a:lnSpc>
                <a:spcPct val="130000"/>
              </a:lnSpc>
              <a:defRPr/>
            </a:pPr>
            <a:r>
              <a:rPr dirty="0" err="1">
                <a:highlight>
                  <a:srgbClr val="FFFF00"/>
                </a:highlight>
              </a:rPr>
              <a:t>可以采用</a:t>
            </a:r>
            <a:r>
              <a:rPr lang="en-US" altLang="zh-CN" dirty="0" err="1">
                <a:highlight>
                  <a:srgbClr val="FFFF00"/>
                </a:highlight>
              </a:rPr>
              <a:t>HAVING</a:t>
            </a:r>
            <a:r>
              <a:rPr dirty="0" err="1">
                <a:highlight>
                  <a:srgbClr val="FFFF00"/>
                </a:highlight>
              </a:rPr>
              <a:t>语句进行限制</a:t>
            </a:r>
            <a:endParaRPr dirty="0">
              <a:highlight>
                <a:srgbClr val="FFFF00"/>
              </a:highlight>
            </a:endParaRPr>
          </a:p>
        </p:txBody>
      </p:sp>
      <p:sp>
        <p:nvSpPr>
          <p:cNvPr id="273412" name="Rectangle 4"/>
          <p:cNvSpPr>
            <a:spLocks noChangeArrowheads="1"/>
          </p:cNvSpPr>
          <p:nvPr/>
        </p:nvSpPr>
        <p:spPr bwMode="blackWhite">
          <a:xfrm>
            <a:off x="861204" y="2090730"/>
            <a:ext cx="8191838" cy="1351859"/>
          </a:xfrm>
          <a:prstGeom prst="rect">
            <a:avLst/>
          </a:prstGeom>
          <a:solidFill>
            <a:schemeClr val="bg1"/>
          </a:solidFill>
          <a:ln>
            <a:noFill/>
          </a:ln>
          <a:effectLst>
            <a:outerShdw blurRad="508000" dist="127000" dir="4200000" algn="ctr" rotWithShape="0">
              <a:srgbClr val="000000">
                <a:alpha val="15000"/>
              </a:srgbClr>
            </a:outerShdw>
          </a:effectLst>
          <a:extLst>
            <a:ext uri="{91240B29-F687-4F45-9708-019B960494DF}">
              <a14:hiddenLine xmlns:a14="http://schemas.microsoft.com/office/drawing/2010/main" w="9525">
                <a:solidFill>
                  <a:schemeClr val="tx1"/>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tabLst>
                <a:tab pos="682625" algn="l"/>
                <a:tab pos="1833563" algn="l"/>
              </a:tabLst>
              <a:defRPr sz="3200">
                <a:solidFill>
                  <a:schemeClr val="tx1"/>
                </a:solidFill>
                <a:latin typeface="Arial" panose="020B0604020202020204" pitchFamily="34" charset="0"/>
                <a:ea typeface="宋体" panose="02010600030101010101" pitchFamily="2" charset="-122"/>
              </a:defRPr>
            </a:lvl1pPr>
            <a:lvl2pPr marL="742950" indent="-285750">
              <a:tabLst>
                <a:tab pos="682625" algn="l"/>
                <a:tab pos="1833563" algn="l"/>
              </a:tabLst>
              <a:defRPr sz="3200">
                <a:solidFill>
                  <a:schemeClr val="tx1"/>
                </a:solidFill>
                <a:latin typeface="Arial" panose="020B0604020202020204" pitchFamily="34" charset="0"/>
                <a:ea typeface="宋体" panose="02010600030101010101" pitchFamily="2" charset="-122"/>
              </a:defRPr>
            </a:lvl2pPr>
            <a:lvl3pPr marL="1143000" indent="-228600">
              <a:tabLst>
                <a:tab pos="682625" algn="l"/>
                <a:tab pos="1833563" algn="l"/>
              </a:tabLst>
              <a:defRPr sz="3200">
                <a:solidFill>
                  <a:schemeClr val="tx1"/>
                </a:solidFill>
                <a:latin typeface="Arial" panose="020B0604020202020204" pitchFamily="34" charset="0"/>
                <a:ea typeface="宋体" panose="02010600030101010101" pitchFamily="2" charset="-122"/>
              </a:defRPr>
            </a:lvl3pPr>
            <a:lvl4pPr marL="1600200" indent="-228600">
              <a:tabLst>
                <a:tab pos="682625" algn="l"/>
                <a:tab pos="1833563" algn="l"/>
              </a:tabLst>
              <a:defRPr sz="3200">
                <a:solidFill>
                  <a:schemeClr val="tx1"/>
                </a:solidFill>
                <a:latin typeface="Arial" panose="020B0604020202020204" pitchFamily="34" charset="0"/>
                <a:ea typeface="宋体" panose="02010600030101010101" pitchFamily="2" charset="-122"/>
              </a:defRPr>
            </a:lvl4pPr>
            <a:lvl5pPr marL="2057400" indent="-228600">
              <a:tabLst>
                <a:tab pos="682625" algn="l"/>
                <a:tab pos="1833563" algn="l"/>
              </a:tabLst>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682625" algn="l"/>
                <a:tab pos="1833563" algn="l"/>
              </a:tabLs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682625" algn="l"/>
                <a:tab pos="1833563" algn="l"/>
              </a:tabLs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682625" algn="l"/>
                <a:tab pos="1833563" algn="l"/>
              </a:tabLs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682625" algn="l"/>
                <a:tab pos="1833563" algn="l"/>
              </a:tabLst>
              <a:defRPr sz="3200">
                <a:solidFill>
                  <a:schemeClr val="tx1"/>
                </a:solidFill>
                <a:latin typeface="Arial" panose="020B0604020202020204" pitchFamily="34" charset="0"/>
                <a:ea typeface="宋体" panose="02010600030101010101" pitchFamily="2" charset="-122"/>
              </a:defRPr>
            </a:lvl9pPr>
          </a:lstStyle>
          <a:p>
            <a:pPr eaLnBrk="1" hangingPunct="1">
              <a:tabLst>
                <a:tab pos="1828800" algn="l"/>
                <a:tab pos="3086100" algn="l"/>
                <a:tab pos="4229100" algn="l"/>
              </a:tabLst>
            </a:pPr>
            <a:r>
              <a:rPr lang="en-US" altLang="zh-CN" sz="1800" b="1">
                <a:latin typeface="Courier New" panose="02070309020205020404" pitchFamily="49" charset="0"/>
                <a:ea typeface="+mn-ea"/>
                <a:cs typeface="Courier New" panose="02070309020205020404" pitchFamily="49" charset="0"/>
              </a:rPr>
              <a:t>     SELECT	 deptno, AVG(sal)</a:t>
            </a:r>
          </a:p>
          <a:p>
            <a:pPr eaLnBrk="1" hangingPunct="1">
              <a:tabLst>
                <a:tab pos="1828800" algn="l"/>
                <a:tab pos="3086100" algn="l"/>
                <a:tab pos="4229100" algn="l"/>
              </a:tabLst>
            </a:pPr>
            <a:r>
              <a:rPr lang="en-US" altLang="zh-CN" sz="1800" b="1">
                <a:latin typeface="Courier New" panose="02070309020205020404" pitchFamily="49" charset="0"/>
                <a:ea typeface="+mn-ea"/>
                <a:cs typeface="Courier New" panose="02070309020205020404" pitchFamily="49" charset="0"/>
              </a:rPr>
              <a:t>     FROM	 emp</a:t>
            </a:r>
          </a:p>
          <a:p>
            <a:pPr eaLnBrk="1" hangingPunct="1">
              <a:tabLst>
                <a:tab pos="1828800" algn="l"/>
                <a:tab pos="3086100" algn="l"/>
                <a:tab pos="4229100" algn="l"/>
              </a:tabLst>
            </a:pPr>
            <a:r>
              <a:rPr lang="en-US" altLang="zh-CN" sz="1800" b="1">
                <a:latin typeface="Courier New" panose="02070309020205020404" pitchFamily="49" charset="0"/>
                <a:ea typeface="+mn-ea"/>
                <a:cs typeface="Courier New" panose="02070309020205020404" pitchFamily="49" charset="0"/>
              </a:rPr>
              <a:t>     WHERE	 AVG(sal) &gt; 2000</a:t>
            </a:r>
          </a:p>
          <a:p>
            <a:pPr eaLnBrk="1" hangingPunct="1">
              <a:tabLst>
                <a:tab pos="1828800" algn="l"/>
                <a:tab pos="3086100" algn="l"/>
                <a:tab pos="4229100" algn="l"/>
              </a:tabLst>
            </a:pPr>
            <a:r>
              <a:rPr lang="en-US" altLang="zh-CN" sz="1800" b="1">
                <a:latin typeface="Courier New" panose="02070309020205020404" pitchFamily="49" charset="0"/>
                <a:ea typeface="+mn-ea"/>
                <a:cs typeface="Courier New" panose="02070309020205020404" pitchFamily="49" charset="0"/>
              </a:rPr>
              <a:t>     GROUP BY	 deptno</a:t>
            </a:r>
          </a:p>
        </p:txBody>
      </p:sp>
      <p:sp>
        <p:nvSpPr>
          <p:cNvPr id="273413" name="Rectangle 5"/>
          <p:cNvSpPr>
            <a:spLocks noChangeArrowheads="1"/>
          </p:cNvSpPr>
          <p:nvPr/>
        </p:nvSpPr>
        <p:spPr bwMode="blackWhite">
          <a:xfrm>
            <a:off x="861203" y="3624269"/>
            <a:ext cx="8191838" cy="1465255"/>
          </a:xfrm>
          <a:prstGeom prst="rect">
            <a:avLst/>
          </a:prstGeom>
          <a:solidFill>
            <a:schemeClr val="bg1"/>
          </a:solidFill>
          <a:ln>
            <a:noFill/>
          </a:ln>
          <a:effectLst>
            <a:outerShdw blurRad="508000" dist="127000" dir="4200000" algn="ctr" rotWithShape="0">
              <a:srgbClr val="000000">
                <a:alpha val="15000"/>
              </a:srgbClr>
            </a:outerShdw>
          </a:effectLst>
          <a:extLst>
            <a:ext uri="{91240B29-F687-4F45-9708-019B960494DF}">
              <a14:hiddenLine xmlns:a14="http://schemas.microsoft.com/office/drawing/2010/main" w="9525">
                <a:solidFill>
                  <a:schemeClr val="tx1"/>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tabLst>
                <a:tab pos="682625" algn="l"/>
                <a:tab pos="1833563" algn="l"/>
              </a:tabLst>
              <a:defRPr sz="3200">
                <a:solidFill>
                  <a:schemeClr val="tx1"/>
                </a:solidFill>
                <a:latin typeface="Arial" panose="020B0604020202020204" pitchFamily="34" charset="0"/>
                <a:ea typeface="宋体" panose="02010600030101010101" pitchFamily="2" charset="-122"/>
              </a:defRPr>
            </a:lvl1pPr>
            <a:lvl2pPr marL="742950" indent="-285750">
              <a:tabLst>
                <a:tab pos="682625" algn="l"/>
                <a:tab pos="1833563" algn="l"/>
              </a:tabLst>
              <a:defRPr sz="3200">
                <a:solidFill>
                  <a:schemeClr val="tx1"/>
                </a:solidFill>
                <a:latin typeface="Arial" panose="020B0604020202020204" pitchFamily="34" charset="0"/>
                <a:ea typeface="宋体" panose="02010600030101010101" pitchFamily="2" charset="-122"/>
              </a:defRPr>
            </a:lvl2pPr>
            <a:lvl3pPr marL="1143000" indent="-228600">
              <a:tabLst>
                <a:tab pos="682625" algn="l"/>
                <a:tab pos="1833563" algn="l"/>
              </a:tabLst>
              <a:defRPr sz="3200">
                <a:solidFill>
                  <a:schemeClr val="tx1"/>
                </a:solidFill>
                <a:latin typeface="Arial" panose="020B0604020202020204" pitchFamily="34" charset="0"/>
                <a:ea typeface="宋体" panose="02010600030101010101" pitchFamily="2" charset="-122"/>
              </a:defRPr>
            </a:lvl3pPr>
            <a:lvl4pPr marL="1600200" indent="-228600">
              <a:tabLst>
                <a:tab pos="682625" algn="l"/>
                <a:tab pos="1833563" algn="l"/>
              </a:tabLst>
              <a:defRPr sz="3200">
                <a:solidFill>
                  <a:schemeClr val="tx1"/>
                </a:solidFill>
                <a:latin typeface="Arial" panose="020B0604020202020204" pitchFamily="34" charset="0"/>
                <a:ea typeface="宋体" panose="02010600030101010101" pitchFamily="2" charset="-122"/>
              </a:defRPr>
            </a:lvl4pPr>
            <a:lvl5pPr marL="2057400" indent="-228600">
              <a:tabLst>
                <a:tab pos="682625" algn="l"/>
                <a:tab pos="1833563" algn="l"/>
              </a:tabLst>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682625" algn="l"/>
                <a:tab pos="1833563" algn="l"/>
              </a:tabLs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682625" algn="l"/>
                <a:tab pos="1833563" algn="l"/>
              </a:tabLs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682625" algn="l"/>
                <a:tab pos="1833563" algn="l"/>
              </a:tabLs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682625" algn="l"/>
                <a:tab pos="1833563" algn="l"/>
              </a:tabLst>
              <a:defRPr sz="3200">
                <a:solidFill>
                  <a:schemeClr val="tx1"/>
                </a:solidFill>
                <a:latin typeface="Arial" panose="020B0604020202020204" pitchFamily="34" charset="0"/>
                <a:ea typeface="宋体" panose="02010600030101010101" pitchFamily="2" charset="-122"/>
              </a:defRPr>
            </a:lvl9pPr>
          </a:lstStyle>
          <a:p>
            <a:pPr eaLnBrk="1" hangingPunct="1">
              <a:lnSpc>
                <a:spcPct val="150000"/>
              </a:lnSpc>
              <a:tabLst>
                <a:tab pos="1828800" algn="l"/>
                <a:tab pos="3086100" algn="l"/>
                <a:tab pos="4229100" algn="l"/>
              </a:tabLst>
            </a:pPr>
            <a:r>
              <a:rPr lang="en-US" altLang="zh-CN" sz="1800" b="1" dirty="0">
                <a:latin typeface="微软雅黑" panose="020B0503020204020204" pitchFamily="34" charset="-122"/>
                <a:ea typeface="微软雅黑" panose="020B0503020204020204" pitchFamily="34" charset="-122"/>
                <a:cs typeface="Courier New" panose="02070309020205020404" pitchFamily="49" charset="0"/>
              </a:rPr>
              <a:t>       WHERE AVG(</a:t>
            </a:r>
            <a:r>
              <a:rPr lang="en-US" altLang="zh-CN" sz="1800" b="1" dirty="0" err="1">
                <a:latin typeface="微软雅黑" panose="020B0503020204020204" pitchFamily="34" charset="-122"/>
                <a:ea typeface="微软雅黑" panose="020B0503020204020204" pitchFamily="34" charset="-122"/>
                <a:cs typeface="Courier New" panose="02070309020205020404" pitchFamily="49" charset="0"/>
              </a:rPr>
              <a:t>sal</a:t>
            </a:r>
            <a:r>
              <a:rPr lang="en-US" altLang="zh-CN" sz="1800" b="1" dirty="0">
                <a:latin typeface="微软雅黑" panose="020B0503020204020204" pitchFamily="34" charset="-122"/>
                <a:ea typeface="微软雅黑" panose="020B0503020204020204" pitchFamily="34" charset="-122"/>
                <a:cs typeface="Courier New" panose="02070309020205020404" pitchFamily="49" charset="0"/>
              </a:rPr>
              <a:t>) &gt; 2000</a:t>
            </a:r>
          </a:p>
          <a:p>
            <a:pPr eaLnBrk="1" hangingPunct="1">
              <a:lnSpc>
                <a:spcPct val="150000"/>
              </a:lnSpc>
              <a:tabLst>
                <a:tab pos="1828800" algn="l"/>
                <a:tab pos="3086100" algn="l"/>
                <a:tab pos="4229100" algn="l"/>
              </a:tabLst>
            </a:pPr>
            <a:r>
              <a:rPr lang="zh-CN" altLang="en-US" sz="1800" b="1" dirty="0">
                <a:latin typeface="微软雅黑" panose="020B0503020204020204" pitchFamily="34" charset="-122"/>
                <a:ea typeface="微软雅黑" panose="020B0503020204020204" pitchFamily="34" charset="-122"/>
                <a:cs typeface="Courier New" panose="02070309020205020404" pitchFamily="49" charset="0"/>
              </a:rPr>
              <a:t>       聚合不应出现在 </a:t>
            </a:r>
            <a:r>
              <a:rPr lang="en-US" altLang="zh-CN" sz="1800" b="1" dirty="0">
                <a:latin typeface="微软雅黑" panose="020B0503020204020204" pitchFamily="34" charset="-122"/>
                <a:ea typeface="微软雅黑" panose="020B0503020204020204" pitchFamily="34" charset="-122"/>
                <a:cs typeface="Courier New" panose="02070309020205020404" pitchFamily="49" charset="0"/>
              </a:rPr>
              <a:t>WHERE </a:t>
            </a:r>
            <a:r>
              <a:rPr lang="zh-CN" altLang="en-US" sz="1800" b="1" dirty="0">
                <a:latin typeface="微软雅黑" panose="020B0503020204020204" pitchFamily="34" charset="-122"/>
                <a:ea typeface="微软雅黑" panose="020B0503020204020204" pitchFamily="34" charset="-122"/>
                <a:cs typeface="Courier New" panose="02070309020205020404" pitchFamily="49" charset="0"/>
              </a:rPr>
              <a:t>子句中，除非该聚合位于 </a:t>
            </a:r>
            <a:r>
              <a:rPr lang="en-US" altLang="zh-CN" sz="1800" b="1" dirty="0">
                <a:latin typeface="微软雅黑" panose="020B0503020204020204" pitchFamily="34" charset="-122"/>
                <a:ea typeface="微软雅黑" panose="020B0503020204020204" pitchFamily="34" charset="-122"/>
                <a:cs typeface="Courier New" panose="02070309020205020404" pitchFamily="49" charset="0"/>
              </a:rPr>
              <a:t>HAVING </a:t>
            </a:r>
            <a:r>
              <a:rPr lang="zh-CN" altLang="en-US" sz="1800" b="1" dirty="0">
                <a:latin typeface="微软雅黑" panose="020B0503020204020204" pitchFamily="34" charset="-122"/>
                <a:ea typeface="微软雅黑" panose="020B0503020204020204" pitchFamily="34" charset="-122"/>
                <a:cs typeface="Courier New" panose="02070309020205020404" pitchFamily="49" charset="0"/>
              </a:rPr>
              <a:t>子句或</a:t>
            </a:r>
          </a:p>
          <a:p>
            <a:pPr eaLnBrk="1" hangingPunct="1">
              <a:lnSpc>
                <a:spcPct val="150000"/>
              </a:lnSpc>
              <a:tabLst>
                <a:tab pos="1828800" algn="l"/>
                <a:tab pos="3086100" algn="l"/>
                <a:tab pos="4229100" algn="l"/>
              </a:tabLst>
            </a:pPr>
            <a:r>
              <a:rPr lang="zh-CN" altLang="en-US" sz="1800" b="1" dirty="0">
                <a:latin typeface="微软雅黑" panose="020B0503020204020204" pitchFamily="34" charset="-122"/>
                <a:ea typeface="微软雅黑" panose="020B0503020204020204" pitchFamily="34" charset="-122"/>
                <a:cs typeface="Courier New" panose="02070309020205020404" pitchFamily="49" charset="0"/>
              </a:rPr>
              <a:t>       选择列表所包含的子查询中，并且要对其进行聚合的列是外部引用。</a:t>
            </a:r>
          </a:p>
        </p:txBody>
      </p:sp>
      <p:sp>
        <p:nvSpPr>
          <p:cNvPr id="1006598" name="Rectangle 6"/>
          <p:cNvSpPr>
            <a:spLocks noChangeArrowheads="1"/>
          </p:cNvSpPr>
          <p:nvPr/>
        </p:nvSpPr>
        <p:spPr bwMode="auto">
          <a:xfrm rot="-2160000">
            <a:off x="2623825" y="2388104"/>
            <a:ext cx="8205611" cy="9241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53882" dir="2700000" algn="ctr" rotWithShape="0">
                    <a:srgbClr val="000000">
                      <a:alpha val="50000"/>
                    </a:srgbClr>
                  </a:outerShdw>
                </a:effectLst>
              </a14:hiddenEffects>
            </a:ext>
          </a:extLst>
        </p:spPr>
        <p:txBody>
          <a:bodyPr lIns="102306" tIns="51153" rIns="102306" bIns="51153">
            <a:spAutoFit/>
          </a:bodyP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r>
              <a:rPr lang="en-US" altLang="zh-CN" sz="2667" b="1" dirty="0">
                <a:solidFill>
                  <a:srgbClr val="FF3300"/>
                </a:solidFill>
              </a:rPr>
              <a:t>Cannot use the WHERE clause</a:t>
            </a:r>
          </a:p>
          <a:p>
            <a:r>
              <a:rPr lang="en-US" altLang="zh-CN" sz="2667" b="1" dirty="0">
                <a:solidFill>
                  <a:srgbClr val="FF3300"/>
                </a:solidFill>
              </a:rPr>
              <a:t>            to restrict groups</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006598"/>
                                        </p:tgtEl>
                                        <p:attrNameLst>
                                          <p:attrName>style.visibility</p:attrName>
                                        </p:attrNameLst>
                                      </p:cBhvr>
                                      <p:to>
                                        <p:strVal val="visible"/>
                                      </p:to>
                                    </p:set>
                                    <p:animEffect transition="in" filter="wipe(down)">
                                      <p:cBhvr>
                                        <p:cTn id="7" dur="500"/>
                                        <p:tgtEl>
                                          <p:spTgt spid="10065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6598" grpId="0" autoUpdateAnimBg="0"/>
    </p:bld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458" name="Rectangle 2"/>
          <p:cNvSpPr>
            <a:spLocks noChangeArrowheads="1"/>
          </p:cNvSpPr>
          <p:nvPr/>
        </p:nvSpPr>
        <p:spPr bwMode="blackWhite">
          <a:xfrm>
            <a:off x="6682659" y="2922749"/>
            <a:ext cx="2455333" cy="1218995"/>
          </a:xfrm>
          <a:prstGeom prst="rect">
            <a:avLst/>
          </a:prstGeom>
          <a:solidFill>
            <a:srgbClr val="FFCC99"/>
          </a:solidFill>
          <a:ln w="25400">
            <a:solidFill>
              <a:srgbClr val="000000"/>
            </a:solidFill>
            <a:miter lim="800000"/>
            <a:headEnd/>
            <a:tailEnd/>
          </a:ln>
          <a:effectLst/>
        </p:spPr>
        <p:txBody>
          <a:bodyPr lIns="102306" tIns="51153" rIns="102306" bIns="51153">
            <a:spAutoFit/>
          </a:bodyPr>
          <a:lstStyle>
            <a:lvl1pPr>
              <a:tabLst>
                <a:tab pos="914400" algn="l"/>
                <a:tab pos="1885950" algn="l"/>
                <a:tab pos="2457450" algn="l"/>
              </a:tabLst>
              <a:defRPr sz="3200">
                <a:solidFill>
                  <a:schemeClr val="tx1"/>
                </a:solidFill>
                <a:latin typeface="Arial" panose="020B0604020202020204" pitchFamily="34" charset="0"/>
                <a:ea typeface="宋体" panose="02010600030101010101" pitchFamily="2" charset="-122"/>
              </a:defRPr>
            </a:lvl1pPr>
            <a:lvl2pPr marL="742950" indent="-285750">
              <a:tabLst>
                <a:tab pos="914400" algn="l"/>
                <a:tab pos="1885950" algn="l"/>
                <a:tab pos="2457450" algn="l"/>
              </a:tabLst>
              <a:defRPr sz="3200">
                <a:solidFill>
                  <a:schemeClr val="tx1"/>
                </a:solidFill>
                <a:latin typeface="Arial" panose="020B0604020202020204" pitchFamily="34" charset="0"/>
                <a:ea typeface="宋体" panose="02010600030101010101" pitchFamily="2" charset="-122"/>
              </a:defRPr>
            </a:lvl2pPr>
            <a:lvl3pPr marL="1143000" indent="-228600">
              <a:tabLst>
                <a:tab pos="914400" algn="l"/>
                <a:tab pos="1885950" algn="l"/>
                <a:tab pos="2457450" algn="l"/>
              </a:tabLst>
              <a:defRPr sz="3200">
                <a:solidFill>
                  <a:schemeClr val="tx1"/>
                </a:solidFill>
                <a:latin typeface="Arial" panose="020B0604020202020204" pitchFamily="34" charset="0"/>
                <a:ea typeface="宋体" panose="02010600030101010101" pitchFamily="2" charset="-122"/>
              </a:defRPr>
            </a:lvl3pPr>
            <a:lvl4pPr marL="1600200" indent="-228600">
              <a:tabLst>
                <a:tab pos="914400" algn="l"/>
                <a:tab pos="1885950" algn="l"/>
                <a:tab pos="2457450" algn="l"/>
              </a:tabLst>
              <a:defRPr sz="3200">
                <a:solidFill>
                  <a:schemeClr val="tx1"/>
                </a:solidFill>
                <a:latin typeface="Arial" panose="020B0604020202020204" pitchFamily="34" charset="0"/>
                <a:ea typeface="宋体" panose="02010600030101010101" pitchFamily="2" charset="-122"/>
              </a:defRPr>
            </a:lvl4pPr>
            <a:lvl5pPr marL="2057400" indent="-228600">
              <a:tabLst>
                <a:tab pos="914400" algn="l"/>
                <a:tab pos="1885950" algn="l"/>
                <a:tab pos="2457450" algn="l"/>
              </a:tabLst>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914400" algn="l"/>
                <a:tab pos="1885950" algn="l"/>
                <a:tab pos="2457450" algn="l"/>
              </a:tabLs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914400" algn="l"/>
                <a:tab pos="1885950" algn="l"/>
                <a:tab pos="2457450" algn="l"/>
              </a:tabLs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914400" algn="l"/>
                <a:tab pos="1885950" algn="l"/>
                <a:tab pos="2457450" algn="l"/>
              </a:tabLs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914400" algn="l"/>
                <a:tab pos="1885950" algn="l"/>
                <a:tab pos="2457450" algn="l"/>
              </a:tabLst>
              <a:defRPr sz="3200">
                <a:solidFill>
                  <a:schemeClr val="tx1"/>
                </a:solidFill>
                <a:latin typeface="Arial" panose="020B0604020202020204" pitchFamily="34" charset="0"/>
                <a:ea typeface="宋体" panose="02010600030101010101" pitchFamily="2" charset="-122"/>
              </a:defRPr>
            </a:lvl9pPr>
          </a:lstStyle>
          <a:p>
            <a:pPr>
              <a:lnSpc>
                <a:spcPct val="90000"/>
              </a:lnSpc>
            </a:pPr>
            <a:endParaRPr lang="en-US" altLang="zh-CN" sz="2000" b="1">
              <a:solidFill>
                <a:srgbClr val="000000"/>
              </a:solidFill>
              <a:latin typeface="Courier New" panose="02070309020205020404" pitchFamily="49" charset="0"/>
            </a:endParaRPr>
          </a:p>
          <a:p>
            <a:pPr>
              <a:lnSpc>
                <a:spcPct val="90000"/>
              </a:lnSpc>
            </a:pPr>
            <a:endParaRPr lang="en-US" altLang="zh-CN" sz="2000" b="1">
              <a:solidFill>
                <a:srgbClr val="000000"/>
              </a:solidFill>
              <a:latin typeface="Courier New" panose="02070309020205020404" pitchFamily="49" charset="0"/>
            </a:endParaRPr>
          </a:p>
          <a:p>
            <a:pPr>
              <a:lnSpc>
                <a:spcPct val="90000"/>
              </a:lnSpc>
            </a:pPr>
            <a:endParaRPr lang="en-US" altLang="zh-CN" sz="2000" b="1">
              <a:solidFill>
                <a:srgbClr val="000000"/>
              </a:solidFill>
              <a:latin typeface="Courier New" panose="02070309020205020404" pitchFamily="49" charset="0"/>
            </a:endParaRPr>
          </a:p>
          <a:p>
            <a:pPr>
              <a:lnSpc>
                <a:spcPct val="90000"/>
              </a:lnSpc>
            </a:pPr>
            <a:endParaRPr lang="en-US" altLang="zh-CN" sz="2000" b="1">
              <a:solidFill>
                <a:srgbClr val="000000"/>
              </a:solidFill>
              <a:latin typeface="Courier New" panose="02070309020205020404" pitchFamily="49" charset="0"/>
            </a:endParaRPr>
          </a:p>
        </p:txBody>
      </p:sp>
      <p:sp>
        <p:nvSpPr>
          <p:cNvPr id="275459" name="Rectangle 22"/>
          <p:cNvSpPr>
            <a:spLocks noChangeArrowheads="1"/>
          </p:cNvSpPr>
          <p:nvPr/>
        </p:nvSpPr>
        <p:spPr bwMode="auto">
          <a:xfrm>
            <a:off x="6672075" y="2896289"/>
            <a:ext cx="2490890" cy="12856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2306" tIns="51153" rIns="102306" bIns="51153">
            <a:spAutoFit/>
          </a:bodyP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nSpc>
                <a:spcPct val="125000"/>
              </a:lnSpc>
            </a:pPr>
            <a:r>
              <a:rPr lang="en-US" altLang="zh-CN" sz="1556" b="1">
                <a:solidFill>
                  <a:srgbClr val="000000"/>
                </a:solidFill>
                <a:latin typeface="Courier New" panose="02070309020205020404" pitchFamily="49" charset="0"/>
              </a:rPr>
              <a:t>   DEPTNO  MAX(SAL)</a:t>
            </a:r>
          </a:p>
          <a:p>
            <a:pPr>
              <a:lnSpc>
                <a:spcPct val="125000"/>
              </a:lnSpc>
            </a:pPr>
            <a:r>
              <a:rPr lang="en-US" altLang="zh-CN" sz="1556" b="1">
                <a:solidFill>
                  <a:srgbClr val="000000"/>
                </a:solidFill>
                <a:latin typeface="Courier New" panose="02070309020205020404" pitchFamily="49" charset="0"/>
              </a:rPr>
              <a:t>--------- ---------</a:t>
            </a:r>
          </a:p>
          <a:p>
            <a:pPr>
              <a:lnSpc>
                <a:spcPct val="125000"/>
              </a:lnSpc>
            </a:pPr>
            <a:r>
              <a:rPr lang="en-US" altLang="zh-CN" sz="1556" b="1">
                <a:solidFill>
                  <a:srgbClr val="000000"/>
                </a:solidFill>
                <a:latin typeface="Courier New" panose="02070309020205020404" pitchFamily="49" charset="0"/>
              </a:rPr>
              <a:t>       10      5000</a:t>
            </a:r>
          </a:p>
          <a:p>
            <a:pPr>
              <a:lnSpc>
                <a:spcPct val="125000"/>
              </a:lnSpc>
            </a:pPr>
            <a:r>
              <a:rPr lang="en-US" altLang="zh-CN" sz="1556" b="1">
                <a:solidFill>
                  <a:srgbClr val="000000"/>
                </a:solidFill>
                <a:latin typeface="Courier New" panose="02070309020205020404" pitchFamily="49" charset="0"/>
              </a:rPr>
              <a:t>       20      3000</a:t>
            </a:r>
          </a:p>
        </p:txBody>
      </p:sp>
      <p:sp>
        <p:nvSpPr>
          <p:cNvPr id="275460" name="Rectangle 3"/>
          <p:cNvSpPr>
            <a:spLocks noChangeArrowheads="1"/>
          </p:cNvSpPr>
          <p:nvPr/>
        </p:nvSpPr>
        <p:spPr bwMode="blackWhite">
          <a:xfrm>
            <a:off x="845951" y="800789"/>
            <a:ext cx="2525889" cy="4819981"/>
          </a:xfrm>
          <a:prstGeom prst="rect">
            <a:avLst/>
          </a:prstGeom>
          <a:solidFill>
            <a:srgbClr val="FFCC99"/>
          </a:solidFill>
          <a:ln w="25400">
            <a:solidFill>
              <a:srgbClr val="000000"/>
            </a:solidFill>
            <a:miter lim="800000"/>
            <a:headEnd/>
            <a:tailEnd/>
          </a:ln>
          <a:effectLst/>
        </p:spPr>
        <p:txBody>
          <a:bodyPr lIns="102306" tIns="51153" rIns="102306" bIns="51153">
            <a:spAutoFit/>
          </a:bodyPr>
          <a:lstStyle>
            <a:lvl1pPr>
              <a:tabLst>
                <a:tab pos="914400" algn="l"/>
                <a:tab pos="1885950" algn="l"/>
                <a:tab pos="2457450" algn="l"/>
              </a:tabLst>
              <a:defRPr sz="3200">
                <a:solidFill>
                  <a:schemeClr val="tx1"/>
                </a:solidFill>
                <a:latin typeface="Arial" panose="020B0604020202020204" pitchFamily="34" charset="0"/>
                <a:ea typeface="宋体" panose="02010600030101010101" pitchFamily="2" charset="-122"/>
              </a:defRPr>
            </a:lvl1pPr>
            <a:lvl2pPr marL="742950" indent="-285750">
              <a:tabLst>
                <a:tab pos="914400" algn="l"/>
                <a:tab pos="1885950" algn="l"/>
                <a:tab pos="2457450" algn="l"/>
              </a:tabLst>
              <a:defRPr sz="3200">
                <a:solidFill>
                  <a:schemeClr val="tx1"/>
                </a:solidFill>
                <a:latin typeface="Arial" panose="020B0604020202020204" pitchFamily="34" charset="0"/>
                <a:ea typeface="宋体" panose="02010600030101010101" pitchFamily="2" charset="-122"/>
              </a:defRPr>
            </a:lvl2pPr>
            <a:lvl3pPr marL="1143000" indent="-228600">
              <a:tabLst>
                <a:tab pos="914400" algn="l"/>
                <a:tab pos="1885950" algn="l"/>
                <a:tab pos="2457450" algn="l"/>
              </a:tabLst>
              <a:defRPr sz="3200">
                <a:solidFill>
                  <a:schemeClr val="tx1"/>
                </a:solidFill>
                <a:latin typeface="Arial" panose="020B0604020202020204" pitchFamily="34" charset="0"/>
                <a:ea typeface="宋体" panose="02010600030101010101" pitchFamily="2" charset="-122"/>
              </a:defRPr>
            </a:lvl3pPr>
            <a:lvl4pPr marL="1600200" indent="-228600">
              <a:tabLst>
                <a:tab pos="914400" algn="l"/>
                <a:tab pos="1885950" algn="l"/>
                <a:tab pos="2457450" algn="l"/>
              </a:tabLst>
              <a:defRPr sz="3200">
                <a:solidFill>
                  <a:schemeClr val="tx1"/>
                </a:solidFill>
                <a:latin typeface="Arial" panose="020B0604020202020204" pitchFamily="34" charset="0"/>
                <a:ea typeface="宋体" panose="02010600030101010101" pitchFamily="2" charset="-122"/>
              </a:defRPr>
            </a:lvl4pPr>
            <a:lvl5pPr marL="2057400" indent="-228600">
              <a:tabLst>
                <a:tab pos="914400" algn="l"/>
                <a:tab pos="1885950" algn="l"/>
                <a:tab pos="2457450" algn="l"/>
              </a:tabLst>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914400" algn="l"/>
                <a:tab pos="1885950" algn="l"/>
                <a:tab pos="2457450" algn="l"/>
              </a:tabLs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914400" algn="l"/>
                <a:tab pos="1885950" algn="l"/>
                <a:tab pos="2457450" algn="l"/>
              </a:tabLs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914400" algn="l"/>
                <a:tab pos="1885950" algn="l"/>
                <a:tab pos="2457450" algn="l"/>
              </a:tabLs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914400" algn="l"/>
                <a:tab pos="1885950" algn="l"/>
                <a:tab pos="2457450" algn="l"/>
              </a:tabLst>
              <a:defRPr sz="3200">
                <a:solidFill>
                  <a:schemeClr val="tx1"/>
                </a:solidFill>
                <a:latin typeface="Arial" panose="020B0604020202020204" pitchFamily="34" charset="0"/>
                <a:ea typeface="宋体" panose="02010600030101010101" pitchFamily="2" charset="-122"/>
              </a:defRPr>
            </a:lvl9pPr>
          </a:lstStyle>
          <a:p>
            <a:pPr>
              <a:lnSpc>
                <a:spcPct val="90000"/>
              </a:lnSpc>
            </a:pPr>
            <a:endParaRPr lang="en-US" altLang="zh-CN" sz="2000" b="1">
              <a:solidFill>
                <a:srgbClr val="000000"/>
              </a:solidFill>
              <a:latin typeface="Courier New" panose="02070309020205020404" pitchFamily="49" charset="0"/>
            </a:endParaRPr>
          </a:p>
          <a:p>
            <a:pPr>
              <a:lnSpc>
                <a:spcPct val="90000"/>
              </a:lnSpc>
            </a:pPr>
            <a:endParaRPr lang="en-US" altLang="zh-CN" sz="2000" b="1">
              <a:solidFill>
                <a:srgbClr val="000000"/>
              </a:solidFill>
              <a:latin typeface="Courier New" panose="02070309020205020404" pitchFamily="49" charset="0"/>
            </a:endParaRPr>
          </a:p>
          <a:p>
            <a:pPr>
              <a:lnSpc>
                <a:spcPct val="90000"/>
              </a:lnSpc>
            </a:pPr>
            <a:endParaRPr lang="en-US" altLang="zh-CN" sz="2000" b="1">
              <a:solidFill>
                <a:srgbClr val="000000"/>
              </a:solidFill>
              <a:latin typeface="Courier New" panose="02070309020205020404" pitchFamily="49" charset="0"/>
            </a:endParaRPr>
          </a:p>
          <a:p>
            <a:pPr>
              <a:lnSpc>
                <a:spcPct val="90000"/>
              </a:lnSpc>
            </a:pPr>
            <a:endParaRPr lang="en-US" altLang="zh-CN" sz="2000" b="1">
              <a:solidFill>
                <a:srgbClr val="000000"/>
              </a:solidFill>
              <a:latin typeface="Courier New" panose="02070309020205020404" pitchFamily="49" charset="0"/>
            </a:endParaRPr>
          </a:p>
          <a:p>
            <a:pPr>
              <a:lnSpc>
                <a:spcPct val="90000"/>
              </a:lnSpc>
            </a:pPr>
            <a:endParaRPr lang="en-US" altLang="zh-CN" sz="2000" b="1">
              <a:solidFill>
                <a:srgbClr val="000000"/>
              </a:solidFill>
              <a:latin typeface="Courier New" panose="02070309020205020404" pitchFamily="49" charset="0"/>
            </a:endParaRPr>
          </a:p>
          <a:p>
            <a:pPr>
              <a:lnSpc>
                <a:spcPct val="90000"/>
              </a:lnSpc>
            </a:pPr>
            <a:endParaRPr lang="en-US" altLang="zh-CN" sz="2000" b="1">
              <a:solidFill>
                <a:srgbClr val="000000"/>
              </a:solidFill>
              <a:latin typeface="Courier New" panose="02070309020205020404" pitchFamily="49" charset="0"/>
            </a:endParaRPr>
          </a:p>
          <a:p>
            <a:pPr>
              <a:lnSpc>
                <a:spcPct val="90000"/>
              </a:lnSpc>
            </a:pPr>
            <a:endParaRPr lang="en-US" altLang="zh-CN" sz="2000" b="1">
              <a:solidFill>
                <a:srgbClr val="000000"/>
              </a:solidFill>
              <a:latin typeface="Courier New" panose="02070309020205020404" pitchFamily="49" charset="0"/>
            </a:endParaRPr>
          </a:p>
          <a:p>
            <a:pPr>
              <a:lnSpc>
                <a:spcPct val="90000"/>
              </a:lnSpc>
            </a:pPr>
            <a:endParaRPr lang="en-US" altLang="zh-CN" sz="2000" b="1">
              <a:solidFill>
                <a:srgbClr val="000000"/>
              </a:solidFill>
              <a:latin typeface="Courier New" panose="02070309020205020404" pitchFamily="49" charset="0"/>
            </a:endParaRPr>
          </a:p>
          <a:p>
            <a:pPr>
              <a:lnSpc>
                <a:spcPct val="90000"/>
              </a:lnSpc>
            </a:pPr>
            <a:endParaRPr lang="en-US" altLang="zh-CN" sz="2000" b="1">
              <a:solidFill>
                <a:srgbClr val="000000"/>
              </a:solidFill>
              <a:latin typeface="Courier New" panose="02070309020205020404" pitchFamily="49" charset="0"/>
            </a:endParaRPr>
          </a:p>
          <a:p>
            <a:pPr>
              <a:lnSpc>
                <a:spcPct val="90000"/>
              </a:lnSpc>
            </a:pPr>
            <a:endParaRPr lang="en-US" altLang="zh-CN" sz="2000" b="1">
              <a:solidFill>
                <a:srgbClr val="000000"/>
              </a:solidFill>
              <a:latin typeface="Courier New" panose="02070309020205020404" pitchFamily="49" charset="0"/>
            </a:endParaRPr>
          </a:p>
          <a:p>
            <a:pPr>
              <a:lnSpc>
                <a:spcPct val="90000"/>
              </a:lnSpc>
            </a:pPr>
            <a:endParaRPr lang="en-US" altLang="zh-CN" sz="2000" b="1">
              <a:solidFill>
                <a:srgbClr val="000000"/>
              </a:solidFill>
              <a:latin typeface="Courier New" panose="02070309020205020404" pitchFamily="49" charset="0"/>
            </a:endParaRPr>
          </a:p>
          <a:p>
            <a:pPr>
              <a:lnSpc>
                <a:spcPct val="90000"/>
              </a:lnSpc>
            </a:pPr>
            <a:endParaRPr lang="en-US" altLang="zh-CN" sz="2000" b="1">
              <a:solidFill>
                <a:srgbClr val="000000"/>
              </a:solidFill>
              <a:latin typeface="Courier New" panose="02070309020205020404" pitchFamily="49" charset="0"/>
            </a:endParaRPr>
          </a:p>
          <a:p>
            <a:pPr>
              <a:lnSpc>
                <a:spcPct val="90000"/>
              </a:lnSpc>
            </a:pPr>
            <a:endParaRPr lang="en-US" altLang="zh-CN" sz="2000" b="1">
              <a:solidFill>
                <a:srgbClr val="000000"/>
              </a:solidFill>
              <a:latin typeface="Courier New" panose="02070309020205020404" pitchFamily="49" charset="0"/>
            </a:endParaRPr>
          </a:p>
          <a:p>
            <a:pPr>
              <a:lnSpc>
                <a:spcPct val="90000"/>
              </a:lnSpc>
            </a:pPr>
            <a:endParaRPr lang="en-US" altLang="zh-CN" sz="2000" b="1">
              <a:solidFill>
                <a:srgbClr val="000000"/>
              </a:solidFill>
              <a:latin typeface="Courier New" panose="02070309020205020404" pitchFamily="49" charset="0"/>
            </a:endParaRPr>
          </a:p>
          <a:p>
            <a:pPr>
              <a:lnSpc>
                <a:spcPct val="90000"/>
              </a:lnSpc>
            </a:pPr>
            <a:endParaRPr lang="en-US" altLang="zh-CN" sz="2000" b="1">
              <a:solidFill>
                <a:srgbClr val="000000"/>
              </a:solidFill>
              <a:latin typeface="Courier New" panose="02070309020205020404" pitchFamily="49" charset="0"/>
            </a:endParaRPr>
          </a:p>
          <a:p>
            <a:pPr>
              <a:lnSpc>
                <a:spcPct val="90000"/>
              </a:lnSpc>
            </a:pPr>
            <a:endParaRPr lang="en-US" altLang="zh-CN" sz="2000" b="1">
              <a:solidFill>
                <a:srgbClr val="000000"/>
              </a:solidFill>
              <a:latin typeface="Courier New" panose="02070309020205020404" pitchFamily="49" charset="0"/>
            </a:endParaRPr>
          </a:p>
          <a:p>
            <a:pPr>
              <a:lnSpc>
                <a:spcPct val="90000"/>
              </a:lnSpc>
            </a:pPr>
            <a:endParaRPr lang="en-US" altLang="zh-CN" sz="2000" b="1">
              <a:solidFill>
                <a:srgbClr val="000000"/>
              </a:solidFill>
              <a:latin typeface="Courier New" panose="02070309020205020404" pitchFamily="49" charset="0"/>
            </a:endParaRPr>
          </a:p>
        </p:txBody>
      </p:sp>
      <p:sp>
        <p:nvSpPr>
          <p:cNvPr id="275461" name="Rectangle 21"/>
          <p:cNvSpPr>
            <a:spLocks noChangeArrowheads="1"/>
          </p:cNvSpPr>
          <p:nvPr/>
        </p:nvSpPr>
        <p:spPr bwMode="auto">
          <a:xfrm>
            <a:off x="868881" y="788443"/>
            <a:ext cx="2490890" cy="48773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2306" tIns="51153" rIns="102306" bIns="51153">
            <a:spAutoFit/>
          </a:bodyP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nSpc>
                <a:spcPct val="125000"/>
              </a:lnSpc>
            </a:pPr>
            <a:r>
              <a:rPr lang="en-US" altLang="zh-CN" sz="1556" b="1">
                <a:solidFill>
                  <a:srgbClr val="000000"/>
                </a:solidFill>
                <a:latin typeface="Courier New" panose="02070309020205020404" pitchFamily="49" charset="0"/>
              </a:rPr>
              <a:t>   DEPTNO       SAL</a:t>
            </a:r>
          </a:p>
          <a:p>
            <a:pPr>
              <a:lnSpc>
                <a:spcPct val="125000"/>
              </a:lnSpc>
            </a:pPr>
            <a:r>
              <a:rPr lang="en-US" altLang="zh-CN" sz="1556" b="1">
                <a:solidFill>
                  <a:srgbClr val="000000"/>
                </a:solidFill>
                <a:latin typeface="Courier New" panose="02070309020205020404" pitchFamily="49" charset="0"/>
              </a:rPr>
              <a:t>--------- ---------</a:t>
            </a:r>
          </a:p>
          <a:p>
            <a:pPr>
              <a:lnSpc>
                <a:spcPct val="125000"/>
              </a:lnSpc>
            </a:pPr>
            <a:r>
              <a:rPr lang="en-US" altLang="zh-CN" sz="1556" b="1">
                <a:solidFill>
                  <a:srgbClr val="000000"/>
                </a:solidFill>
                <a:latin typeface="Courier New" panose="02070309020205020404" pitchFamily="49" charset="0"/>
              </a:rPr>
              <a:t>       10      2450</a:t>
            </a:r>
          </a:p>
          <a:p>
            <a:pPr>
              <a:lnSpc>
                <a:spcPct val="125000"/>
              </a:lnSpc>
            </a:pPr>
            <a:r>
              <a:rPr lang="en-US" altLang="zh-CN" sz="1556" b="1">
                <a:solidFill>
                  <a:srgbClr val="000000"/>
                </a:solidFill>
                <a:latin typeface="Courier New" panose="02070309020205020404" pitchFamily="49" charset="0"/>
              </a:rPr>
              <a:t>       10      5000</a:t>
            </a:r>
          </a:p>
          <a:p>
            <a:pPr>
              <a:lnSpc>
                <a:spcPct val="125000"/>
              </a:lnSpc>
            </a:pPr>
            <a:r>
              <a:rPr lang="en-US" altLang="zh-CN" sz="1556" b="1">
                <a:solidFill>
                  <a:srgbClr val="000000"/>
                </a:solidFill>
                <a:latin typeface="Courier New" panose="02070309020205020404" pitchFamily="49" charset="0"/>
              </a:rPr>
              <a:t>       10      1300</a:t>
            </a:r>
          </a:p>
          <a:p>
            <a:pPr>
              <a:lnSpc>
                <a:spcPct val="125000"/>
              </a:lnSpc>
            </a:pPr>
            <a:r>
              <a:rPr lang="en-US" altLang="zh-CN" sz="1556" b="1">
                <a:solidFill>
                  <a:srgbClr val="000000"/>
                </a:solidFill>
                <a:latin typeface="Courier New" panose="02070309020205020404" pitchFamily="49" charset="0"/>
              </a:rPr>
              <a:t>       20       800</a:t>
            </a:r>
          </a:p>
          <a:p>
            <a:pPr>
              <a:lnSpc>
                <a:spcPct val="125000"/>
              </a:lnSpc>
            </a:pPr>
            <a:r>
              <a:rPr lang="en-US" altLang="zh-CN" sz="1556" b="1">
                <a:solidFill>
                  <a:srgbClr val="000000"/>
                </a:solidFill>
                <a:latin typeface="Courier New" panose="02070309020205020404" pitchFamily="49" charset="0"/>
              </a:rPr>
              <a:t>       20      1100</a:t>
            </a:r>
          </a:p>
          <a:p>
            <a:pPr>
              <a:lnSpc>
                <a:spcPct val="125000"/>
              </a:lnSpc>
            </a:pPr>
            <a:r>
              <a:rPr lang="en-US" altLang="zh-CN" sz="1556" b="1">
                <a:solidFill>
                  <a:srgbClr val="000000"/>
                </a:solidFill>
                <a:latin typeface="Courier New" panose="02070309020205020404" pitchFamily="49" charset="0"/>
              </a:rPr>
              <a:t>       20      3000</a:t>
            </a:r>
          </a:p>
          <a:p>
            <a:pPr>
              <a:lnSpc>
                <a:spcPct val="125000"/>
              </a:lnSpc>
            </a:pPr>
            <a:r>
              <a:rPr lang="en-US" altLang="zh-CN" sz="1556" b="1">
                <a:solidFill>
                  <a:srgbClr val="000000"/>
                </a:solidFill>
                <a:latin typeface="Courier New" panose="02070309020205020404" pitchFamily="49" charset="0"/>
              </a:rPr>
              <a:t>       20      3000</a:t>
            </a:r>
          </a:p>
          <a:p>
            <a:pPr>
              <a:lnSpc>
                <a:spcPct val="125000"/>
              </a:lnSpc>
            </a:pPr>
            <a:r>
              <a:rPr lang="en-US" altLang="zh-CN" sz="1556" b="1">
                <a:solidFill>
                  <a:srgbClr val="000000"/>
                </a:solidFill>
                <a:latin typeface="Courier New" panose="02070309020205020404" pitchFamily="49" charset="0"/>
              </a:rPr>
              <a:t>       20      2975</a:t>
            </a:r>
          </a:p>
          <a:p>
            <a:pPr>
              <a:lnSpc>
                <a:spcPct val="125000"/>
              </a:lnSpc>
            </a:pPr>
            <a:r>
              <a:rPr lang="en-US" altLang="zh-CN" sz="1556" b="1">
                <a:solidFill>
                  <a:srgbClr val="000000"/>
                </a:solidFill>
                <a:latin typeface="Courier New" panose="02070309020205020404" pitchFamily="49" charset="0"/>
              </a:rPr>
              <a:t>       30      1600</a:t>
            </a:r>
          </a:p>
          <a:p>
            <a:pPr>
              <a:lnSpc>
                <a:spcPct val="125000"/>
              </a:lnSpc>
            </a:pPr>
            <a:r>
              <a:rPr lang="en-US" altLang="zh-CN" sz="1556" b="1">
                <a:solidFill>
                  <a:srgbClr val="000000"/>
                </a:solidFill>
                <a:latin typeface="Courier New" panose="02070309020205020404" pitchFamily="49" charset="0"/>
              </a:rPr>
              <a:t>       30      2850</a:t>
            </a:r>
          </a:p>
          <a:p>
            <a:pPr>
              <a:lnSpc>
                <a:spcPct val="125000"/>
              </a:lnSpc>
            </a:pPr>
            <a:r>
              <a:rPr lang="en-US" altLang="zh-CN" sz="1556" b="1">
                <a:solidFill>
                  <a:srgbClr val="000000"/>
                </a:solidFill>
                <a:latin typeface="Courier New" panose="02070309020205020404" pitchFamily="49" charset="0"/>
              </a:rPr>
              <a:t>       30      1250</a:t>
            </a:r>
          </a:p>
          <a:p>
            <a:pPr>
              <a:lnSpc>
                <a:spcPct val="125000"/>
              </a:lnSpc>
            </a:pPr>
            <a:r>
              <a:rPr lang="en-US" altLang="zh-CN" sz="1556" b="1">
                <a:solidFill>
                  <a:srgbClr val="000000"/>
                </a:solidFill>
                <a:latin typeface="Courier New" panose="02070309020205020404" pitchFamily="49" charset="0"/>
              </a:rPr>
              <a:t>       30       950</a:t>
            </a:r>
          </a:p>
          <a:p>
            <a:pPr>
              <a:lnSpc>
                <a:spcPct val="125000"/>
              </a:lnSpc>
            </a:pPr>
            <a:r>
              <a:rPr lang="en-US" altLang="zh-CN" sz="1556" b="1">
                <a:solidFill>
                  <a:srgbClr val="000000"/>
                </a:solidFill>
                <a:latin typeface="Courier New" panose="02070309020205020404" pitchFamily="49" charset="0"/>
              </a:rPr>
              <a:t>       30      1500</a:t>
            </a:r>
          </a:p>
          <a:p>
            <a:pPr>
              <a:lnSpc>
                <a:spcPct val="125000"/>
              </a:lnSpc>
            </a:pPr>
            <a:r>
              <a:rPr lang="en-US" altLang="zh-CN" sz="1556" b="1">
                <a:solidFill>
                  <a:srgbClr val="000000"/>
                </a:solidFill>
                <a:latin typeface="Courier New" panose="02070309020205020404" pitchFamily="49" charset="0"/>
              </a:rPr>
              <a:t>       30      1250</a:t>
            </a:r>
          </a:p>
        </p:txBody>
      </p:sp>
      <p:sp>
        <p:nvSpPr>
          <p:cNvPr id="275462" name="Freeform 4"/>
          <p:cNvSpPr>
            <a:spLocks/>
          </p:cNvSpPr>
          <p:nvPr/>
        </p:nvSpPr>
        <p:spPr bwMode="auto">
          <a:xfrm>
            <a:off x="3273063" y="1340539"/>
            <a:ext cx="3383139" cy="4316237"/>
          </a:xfrm>
          <a:custGeom>
            <a:avLst/>
            <a:gdLst>
              <a:gd name="T0" fmla="*/ 0 w 1918"/>
              <a:gd name="T1" fmla="*/ 2147483646 h 2722"/>
              <a:gd name="T2" fmla="*/ 0 w 1918"/>
              <a:gd name="T3" fmla="*/ 0 h 2722"/>
              <a:gd name="T4" fmla="*/ 2147483646 w 1918"/>
              <a:gd name="T5" fmla="*/ 2147483646 h 2722"/>
              <a:gd name="T6" fmla="*/ 2147483646 w 1918"/>
              <a:gd name="T7" fmla="*/ 2147483646 h 2722"/>
              <a:gd name="T8" fmla="*/ 0 w 1918"/>
              <a:gd name="T9" fmla="*/ 2147483646 h 272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18" h="2722">
                <a:moveTo>
                  <a:pt x="0" y="2721"/>
                </a:moveTo>
                <a:lnTo>
                  <a:pt x="0" y="0"/>
                </a:lnTo>
                <a:lnTo>
                  <a:pt x="1917" y="1016"/>
                </a:lnTo>
                <a:lnTo>
                  <a:pt x="1917" y="1705"/>
                </a:lnTo>
                <a:lnTo>
                  <a:pt x="0" y="2721"/>
                </a:lnTo>
              </a:path>
            </a:pathLst>
          </a:custGeom>
          <a:solidFill>
            <a:srgbClr val="FFCC99">
              <a:alpha val="50195"/>
            </a:srgbClr>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3556"/>
          </a:p>
        </p:txBody>
      </p:sp>
      <p:sp>
        <p:nvSpPr>
          <p:cNvPr id="275463" name="Rectangle 5"/>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600" tIns="50800" rIns="101600" bIns="50800" numCol="1" anchor="ctr" anchorCtr="0" compatLnSpc="1">
            <a:prstTxWarp prst="textNoShape">
              <a:avLst/>
            </a:prstTxWarp>
          </a:bodyPr>
          <a:lstStyle/>
          <a:p>
            <a:pPr eaLnBrk="1" hangingPunct="1"/>
            <a:r>
              <a:t>对分组结果条件输出</a:t>
            </a:r>
            <a:endParaRPr lang="en-US" altLang="zh-CN"/>
          </a:p>
        </p:txBody>
      </p:sp>
      <p:sp>
        <p:nvSpPr>
          <p:cNvPr id="1008646" name="Rectangle 6"/>
          <p:cNvSpPr>
            <a:spLocks noChangeArrowheads="1"/>
          </p:cNvSpPr>
          <p:nvPr/>
        </p:nvSpPr>
        <p:spPr bwMode="auto">
          <a:xfrm>
            <a:off x="4363146" y="3100204"/>
            <a:ext cx="2125663" cy="7568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2306" tIns="51153" rIns="102306" bIns="51153">
            <a:spAutoFit/>
          </a:bodyPr>
          <a:lstStyle/>
          <a:p>
            <a:pPr>
              <a:lnSpc>
                <a:spcPct val="110000"/>
              </a:lnSpc>
              <a:defRPr/>
            </a:pPr>
            <a:r>
              <a:rPr lang="zh-CN" altLang="en-US" sz="2000" b="1" dirty="0">
                <a:effectLst>
                  <a:outerShdw blurRad="38100" dist="38100" dir="2700000" algn="tl">
                    <a:srgbClr val="C0C0C0"/>
                  </a:outerShdw>
                </a:effectLst>
                <a:latin typeface="微软雅黑" pitchFamily="34" charset="-122"/>
                <a:ea typeface="微软雅黑" pitchFamily="34" charset="-122"/>
              </a:rPr>
              <a:t>求部门最高薪水超过</a:t>
            </a:r>
            <a:r>
              <a:rPr lang="en-US" altLang="zh-CN" sz="2000" b="1" dirty="0">
                <a:effectLst>
                  <a:outerShdw blurRad="38100" dist="38100" dir="2700000" algn="tl">
                    <a:srgbClr val="C0C0C0"/>
                  </a:outerShdw>
                </a:effectLst>
                <a:latin typeface="微软雅黑" pitchFamily="34" charset="-122"/>
                <a:ea typeface="微软雅黑" pitchFamily="34" charset="-122"/>
              </a:rPr>
              <a:t>2900</a:t>
            </a:r>
            <a:r>
              <a:rPr lang="zh-CN" altLang="en-US" sz="2000" b="1" dirty="0">
                <a:effectLst>
                  <a:outerShdw blurRad="38100" dist="38100" dir="2700000" algn="tl">
                    <a:srgbClr val="C0C0C0"/>
                  </a:outerShdw>
                </a:effectLst>
                <a:latin typeface="微软雅黑" pitchFamily="34" charset="-122"/>
                <a:ea typeface="微软雅黑" pitchFamily="34" charset="-122"/>
              </a:rPr>
              <a:t>的信息</a:t>
            </a:r>
          </a:p>
        </p:txBody>
      </p:sp>
      <p:sp>
        <p:nvSpPr>
          <p:cNvPr id="1008647" name="Rectangle 7"/>
          <p:cNvSpPr>
            <a:spLocks noChangeArrowheads="1"/>
          </p:cNvSpPr>
          <p:nvPr/>
        </p:nvSpPr>
        <p:spPr bwMode="auto">
          <a:xfrm>
            <a:off x="3403825" y="686864"/>
            <a:ext cx="762853" cy="411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2306" tIns="51153" rIns="102306" bIns="51153">
            <a:spAutoFit/>
          </a:bodyPr>
          <a:lstStyle/>
          <a:p>
            <a:pPr>
              <a:defRPr/>
            </a:pPr>
            <a:r>
              <a:rPr lang="en-US" altLang="zh-CN" sz="2000" b="1" dirty="0">
                <a:solidFill>
                  <a:srgbClr val="CC0000"/>
                </a:solidFill>
                <a:effectLst>
                  <a:outerShdw blurRad="38100" dist="38100" dir="2700000" algn="tl">
                    <a:srgbClr val="C0C0C0"/>
                  </a:outerShdw>
                </a:effectLst>
              </a:rPr>
              <a:t>EMP</a:t>
            </a:r>
          </a:p>
        </p:txBody>
      </p:sp>
      <p:grpSp>
        <p:nvGrpSpPr>
          <p:cNvPr id="1008648" name="Group 8"/>
          <p:cNvGrpSpPr>
            <a:grpSpLocks/>
          </p:cNvGrpSpPr>
          <p:nvPr/>
        </p:nvGrpSpPr>
        <p:grpSpPr bwMode="auto">
          <a:xfrm>
            <a:off x="921799" y="1340540"/>
            <a:ext cx="8225014" cy="2446514"/>
            <a:chOff x="547" y="1391"/>
            <a:chExt cx="4663" cy="1664"/>
          </a:xfrm>
        </p:grpSpPr>
        <p:grpSp>
          <p:nvGrpSpPr>
            <p:cNvPr id="275475" name="Group 9"/>
            <p:cNvGrpSpPr>
              <a:grpSpLocks/>
            </p:cNvGrpSpPr>
            <p:nvPr/>
          </p:nvGrpSpPr>
          <p:grpSpPr bwMode="auto">
            <a:xfrm>
              <a:off x="547" y="1391"/>
              <a:ext cx="4663" cy="1664"/>
              <a:chOff x="547" y="1391"/>
              <a:chExt cx="4663" cy="1664"/>
            </a:xfrm>
          </p:grpSpPr>
          <p:sp>
            <p:nvSpPr>
              <p:cNvPr id="275477" name="Rectangle 10"/>
              <p:cNvSpPr>
                <a:spLocks noChangeArrowheads="1"/>
              </p:cNvSpPr>
              <p:nvPr/>
            </p:nvSpPr>
            <p:spPr bwMode="ltGray">
              <a:xfrm>
                <a:off x="547" y="1391"/>
                <a:ext cx="1333" cy="640"/>
              </a:xfrm>
              <a:prstGeom prst="rect">
                <a:avLst/>
              </a:prstGeom>
              <a:solidFill>
                <a:srgbClr val="FF5050">
                  <a:alpha val="50195"/>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endParaRPr lang="zh-CN" altLang="en-US" sz="3556"/>
              </a:p>
            </p:txBody>
          </p:sp>
          <p:sp>
            <p:nvSpPr>
              <p:cNvPr id="275478" name="Rectangle 11"/>
              <p:cNvSpPr>
                <a:spLocks noChangeArrowheads="1"/>
              </p:cNvSpPr>
              <p:nvPr/>
            </p:nvSpPr>
            <p:spPr bwMode="ltGray">
              <a:xfrm>
                <a:off x="3907" y="2885"/>
                <a:ext cx="1303" cy="170"/>
              </a:xfrm>
              <a:prstGeom prst="rect">
                <a:avLst/>
              </a:prstGeom>
              <a:solidFill>
                <a:srgbClr val="FF5050">
                  <a:alpha val="50195"/>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endParaRPr lang="zh-CN" altLang="en-US" sz="3556"/>
              </a:p>
            </p:txBody>
          </p:sp>
        </p:grpSp>
        <p:sp>
          <p:nvSpPr>
            <p:cNvPr id="1008652" name="Rectangle 12"/>
            <p:cNvSpPr>
              <a:spLocks noChangeArrowheads="1"/>
            </p:cNvSpPr>
            <p:nvPr/>
          </p:nvSpPr>
          <p:spPr bwMode="auto">
            <a:xfrm>
              <a:off x="1993" y="1721"/>
              <a:ext cx="466" cy="3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2306" tIns="51153" rIns="102306" bIns="51153">
              <a:spAutoFit/>
            </a:bodyPr>
            <a:lstStyle/>
            <a:p>
              <a:pPr>
                <a:lnSpc>
                  <a:spcPct val="125000"/>
                </a:lnSpc>
                <a:defRPr/>
              </a:pPr>
              <a:r>
                <a:rPr lang="en-US" altLang="zh-CN" sz="2000" b="1" dirty="0">
                  <a:solidFill>
                    <a:srgbClr val="FF6633"/>
                  </a:solidFill>
                  <a:effectLst>
                    <a:outerShdw blurRad="38100" dist="38100" dir="2700000" algn="tl">
                      <a:srgbClr val="C0C0C0"/>
                    </a:outerShdw>
                  </a:effectLst>
                  <a:latin typeface="Courier New" pitchFamily="49" charset="0"/>
                </a:rPr>
                <a:t>5000</a:t>
              </a:r>
            </a:p>
          </p:txBody>
        </p:sp>
      </p:grpSp>
      <p:grpSp>
        <p:nvGrpSpPr>
          <p:cNvPr id="1008653" name="Group 13"/>
          <p:cNvGrpSpPr>
            <a:grpSpLocks/>
          </p:cNvGrpSpPr>
          <p:nvPr/>
        </p:nvGrpSpPr>
        <p:grpSpPr bwMode="auto">
          <a:xfrm>
            <a:off x="921798" y="2284220"/>
            <a:ext cx="8239126" cy="1807986"/>
            <a:chOff x="547" y="2032"/>
            <a:chExt cx="4671" cy="1230"/>
          </a:xfrm>
        </p:grpSpPr>
        <p:sp>
          <p:nvSpPr>
            <p:cNvPr id="1008654" name="Rectangle 14"/>
            <p:cNvSpPr>
              <a:spLocks noChangeArrowheads="1"/>
            </p:cNvSpPr>
            <p:nvPr/>
          </p:nvSpPr>
          <p:spPr bwMode="auto">
            <a:xfrm>
              <a:off x="2026" y="2608"/>
              <a:ext cx="466" cy="3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2306" tIns="51153" rIns="102306" bIns="51153">
              <a:spAutoFit/>
            </a:bodyPr>
            <a:lstStyle/>
            <a:p>
              <a:pPr>
                <a:lnSpc>
                  <a:spcPct val="125000"/>
                </a:lnSpc>
                <a:defRPr/>
              </a:pPr>
              <a:r>
                <a:rPr lang="en-US" altLang="zh-CN" sz="2000" b="1" dirty="0">
                  <a:solidFill>
                    <a:srgbClr val="339933"/>
                  </a:solidFill>
                  <a:effectLst>
                    <a:outerShdw blurRad="38100" dist="38100" dir="2700000" algn="tl">
                      <a:srgbClr val="C0C0C0"/>
                    </a:outerShdw>
                  </a:effectLst>
                  <a:latin typeface="Courier New" pitchFamily="49" charset="0"/>
                </a:rPr>
                <a:t>3000</a:t>
              </a:r>
            </a:p>
          </p:txBody>
        </p:sp>
        <p:grpSp>
          <p:nvGrpSpPr>
            <p:cNvPr id="275472" name="Group 15"/>
            <p:cNvGrpSpPr>
              <a:grpSpLocks/>
            </p:cNvGrpSpPr>
            <p:nvPr/>
          </p:nvGrpSpPr>
          <p:grpSpPr bwMode="auto">
            <a:xfrm>
              <a:off x="547" y="2032"/>
              <a:ext cx="4671" cy="1230"/>
              <a:chOff x="547" y="2032"/>
              <a:chExt cx="4671" cy="1230"/>
            </a:xfrm>
          </p:grpSpPr>
          <p:sp>
            <p:nvSpPr>
              <p:cNvPr id="275473" name="Rectangle 16"/>
              <p:cNvSpPr>
                <a:spLocks noChangeArrowheads="1"/>
              </p:cNvSpPr>
              <p:nvPr/>
            </p:nvSpPr>
            <p:spPr bwMode="ltGray">
              <a:xfrm>
                <a:off x="3914" y="3102"/>
                <a:ext cx="1304" cy="160"/>
              </a:xfrm>
              <a:prstGeom prst="rect">
                <a:avLst/>
              </a:prstGeom>
              <a:solidFill>
                <a:srgbClr val="009900">
                  <a:alpha val="50195"/>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endParaRPr lang="zh-CN" altLang="en-US" sz="3556"/>
              </a:p>
            </p:txBody>
          </p:sp>
          <p:sp>
            <p:nvSpPr>
              <p:cNvPr id="275474" name="Rectangle 17"/>
              <p:cNvSpPr>
                <a:spLocks noChangeArrowheads="1"/>
              </p:cNvSpPr>
              <p:nvPr/>
            </p:nvSpPr>
            <p:spPr bwMode="ltGray">
              <a:xfrm>
                <a:off x="547" y="2032"/>
                <a:ext cx="1333" cy="1053"/>
              </a:xfrm>
              <a:prstGeom prst="rect">
                <a:avLst/>
              </a:prstGeom>
              <a:solidFill>
                <a:srgbClr val="009900">
                  <a:alpha val="50195"/>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endParaRPr lang="zh-CN" altLang="en-US" sz="3556"/>
              </a:p>
            </p:txBody>
          </p:sp>
        </p:grpSp>
      </p:grpSp>
      <p:grpSp>
        <p:nvGrpSpPr>
          <p:cNvPr id="1008658" name="Group 18"/>
          <p:cNvGrpSpPr>
            <a:grpSpLocks/>
          </p:cNvGrpSpPr>
          <p:nvPr/>
        </p:nvGrpSpPr>
        <p:grpSpPr bwMode="auto">
          <a:xfrm>
            <a:off x="925326" y="3831151"/>
            <a:ext cx="3427237" cy="1783292"/>
            <a:chOff x="549" y="2740"/>
            <a:chExt cx="1943" cy="977"/>
          </a:xfrm>
        </p:grpSpPr>
        <p:sp>
          <p:nvSpPr>
            <p:cNvPr id="275469" name="Rectangle 19"/>
            <p:cNvSpPr>
              <a:spLocks noChangeArrowheads="1"/>
            </p:cNvSpPr>
            <p:nvPr/>
          </p:nvSpPr>
          <p:spPr bwMode="ltGray">
            <a:xfrm>
              <a:off x="549" y="2740"/>
              <a:ext cx="1333" cy="977"/>
            </a:xfrm>
            <a:prstGeom prst="rect">
              <a:avLst/>
            </a:prstGeom>
            <a:solidFill>
              <a:srgbClr val="3399FF">
                <a:alpha val="50195"/>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endParaRPr lang="zh-CN" altLang="en-US" sz="3556"/>
            </a:p>
          </p:txBody>
        </p:sp>
        <p:sp>
          <p:nvSpPr>
            <p:cNvPr id="1008660" name="Rectangle 20"/>
            <p:cNvSpPr>
              <a:spLocks noChangeArrowheads="1"/>
            </p:cNvSpPr>
            <p:nvPr/>
          </p:nvSpPr>
          <p:spPr bwMode="auto">
            <a:xfrm>
              <a:off x="2026" y="3085"/>
              <a:ext cx="466" cy="2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2306" tIns="51153" rIns="102306" bIns="51153">
              <a:spAutoFit/>
            </a:bodyPr>
            <a:lstStyle/>
            <a:p>
              <a:pPr>
                <a:lnSpc>
                  <a:spcPct val="125000"/>
                </a:lnSpc>
                <a:defRPr/>
              </a:pPr>
              <a:r>
                <a:rPr lang="en-US" altLang="zh-CN" sz="2000" b="1" dirty="0">
                  <a:solidFill>
                    <a:srgbClr val="66CCFF"/>
                  </a:solidFill>
                  <a:effectLst>
                    <a:outerShdw blurRad="38100" dist="38100" dir="2700000" algn="tl">
                      <a:srgbClr val="C0C0C0"/>
                    </a:outerShdw>
                  </a:effectLst>
                  <a:latin typeface="Courier New" pitchFamily="49" charset="0"/>
                </a:rPr>
                <a:t>2850</a:t>
              </a:r>
            </a:p>
          </p:txBody>
        </p:sp>
      </p:gr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1008648"/>
                                        </p:tgtEl>
                                        <p:attrNameLst>
                                          <p:attrName>style.visibility</p:attrName>
                                        </p:attrNameLst>
                                      </p:cBhvr>
                                      <p:to>
                                        <p:strVal val="visible"/>
                                      </p:to>
                                    </p:set>
                                    <p:animEffect transition="in" filter="wipe(left)">
                                      <p:cBhvr>
                                        <p:cTn id="7" dur="500"/>
                                        <p:tgtEl>
                                          <p:spTgt spid="1008648"/>
                                        </p:tgtEl>
                                      </p:cBhvr>
                                    </p:animEffect>
                                  </p:childTnLst>
                                </p:cTn>
                              </p:par>
                            </p:childTnLst>
                          </p:cTn>
                        </p:par>
                        <p:par>
                          <p:cTn id="8" fill="hold" nodeType="afterGroup">
                            <p:stCondLst>
                              <p:cond delay="500"/>
                            </p:stCondLst>
                            <p:childTnLst>
                              <p:par>
                                <p:cTn id="9" presetID="22" presetClass="entr" presetSubtype="8" fill="hold" nodeType="afterEffect">
                                  <p:stCondLst>
                                    <p:cond delay="0"/>
                                  </p:stCondLst>
                                  <p:childTnLst>
                                    <p:set>
                                      <p:cBhvr>
                                        <p:cTn id="10" dur="1" fill="hold">
                                          <p:stCondLst>
                                            <p:cond delay="0"/>
                                          </p:stCondLst>
                                        </p:cTn>
                                        <p:tgtEl>
                                          <p:spTgt spid="1008653"/>
                                        </p:tgtEl>
                                        <p:attrNameLst>
                                          <p:attrName>style.visibility</p:attrName>
                                        </p:attrNameLst>
                                      </p:cBhvr>
                                      <p:to>
                                        <p:strVal val="visible"/>
                                      </p:to>
                                    </p:set>
                                    <p:animEffect transition="in" filter="wipe(left)">
                                      <p:cBhvr>
                                        <p:cTn id="11" dur="500"/>
                                        <p:tgtEl>
                                          <p:spTgt spid="1008653"/>
                                        </p:tgtEl>
                                      </p:cBhvr>
                                    </p:animEffect>
                                  </p:childTnLst>
                                </p:cTn>
                              </p:par>
                            </p:childTnLst>
                          </p:cTn>
                        </p:par>
                        <p:par>
                          <p:cTn id="12" fill="hold" nodeType="afterGroup">
                            <p:stCondLst>
                              <p:cond delay="1000"/>
                            </p:stCondLst>
                            <p:childTnLst>
                              <p:par>
                                <p:cTn id="13" presetID="22" presetClass="entr" presetSubtype="8" fill="hold" nodeType="afterEffect">
                                  <p:stCondLst>
                                    <p:cond delay="0"/>
                                  </p:stCondLst>
                                  <p:childTnLst>
                                    <p:set>
                                      <p:cBhvr>
                                        <p:cTn id="14" dur="1" fill="hold">
                                          <p:stCondLst>
                                            <p:cond delay="0"/>
                                          </p:stCondLst>
                                        </p:cTn>
                                        <p:tgtEl>
                                          <p:spTgt spid="1008658"/>
                                        </p:tgtEl>
                                        <p:attrNameLst>
                                          <p:attrName>style.visibility</p:attrName>
                                        </p:attrNameLst>
                                      </p:cBhvr>
                                      <p:to>
                                        <p:strVal val="visible"/>
                                      </p:to>
                                    </p:set>
                                    <p:animEffect transition="in" filter="wipe(left)">
                                      <p:cBhvr>
                                        <p:cTn id="15" dur="500"/>
                                        <p:tgtEl>
                                          <p:spTgt spid="10086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506" name="Rectangle 2"/>
          <p:cNvSpPr>
            <a:spLocks noChangeArrowheads="1"/>
          </p:cNvSpPr>
          <p:nvPr/>
        </p:nvSpPr>
        <p:spPr bwMode="blackWhite">
          <a:xfrm>
            <a:off x="1130653" y="2696987"/>
            <a:ext cx="8015111" cy="2000250"/>
          </a:xfrm>
          <a:prstGeom prst="rect">
            <a:avLst/>
          </a:prstGeom>
          <a:solidFill>
            <a:schemeClr val="bg1"/>
          </a:solidFill>
          <a:ln>
            <a:noFill/>
          </a:ln>
          <a:effectLst>
            <a:outerShdw blurRad="508000" dist="127000" dir="4200000" algn="ctr" rotWithShape="0">
              <a:srgbClr val="000000">
                <a:alpha val="15000"/>
              </a:srgbClr>
            </a:outerShdw>
          </a:effectLst>
          <a:extLst>
            <a:ext uri="{91240B29-F687-4F45-9708-019B960494DF}">
              <a14:hiddenLine xmlns:a14="http://schemas.microsoft.com/office/drawing/2010/main" w="9525">
                <a:solidFill>
                  <a:schemeClr val="tx1"/>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tabLst>
                <a:tab pos="682625" algn="l"/>
                <a:tab pos="1833563" algn="l"/>
              </a:tabLst>
              <a:defRPr sz="3200">
                <a:solidFill>
                  <a:schemeClr val="tx1"/>
                </a:solidFill>
                <a:latin typeface="Arial" panose="020B0604020202020204" pitchFamily="34" charset="0"/>
                <a:ea typeface="宋体" panose="02010600030101010101" pitchFamily="2" charset="-122"/>
              </a:defRPr>
            </a:lvl1pPr>
            <a:lvl2pPr marL="742950" indent="-285750">
              <a:tabLst>
                <a:tab pos="682625" algn="l"/>
                <a:tab pos="1833563" algn="l"/>
              </a:tabLst>
              <a:defRPr sz="3200">
                <a:solidFill>
                  <a:schemeClr val="tx1"/>
                </a:solidFill>
                <a:latin typeface="Arial" panose="020B0604020202020204" pitchFamily="34" charset="0"/>
                <a:ea typeface="宋体" panose="02010600030101010101" pitchFamily="2" charset="-122"/>
              </a:defRPr>
            </a:lvl2pPr>
            <a:lvl3pPr marL="1143000" indent="-228600">
              <a:tabLst>
                <a:tab pos="682625" algn="l"/>
                <a:tab pos="1833563" algn="l"/>
              </a:tabLst>
              <a:defRPr sz="3200">
                <a:solidFill>
                  <a:schemeClr val="tx1"/>
                </a:solidFill>
                <a:latin typeface="Arial" panose="020B0604020202020204" pitchFamily="34" charset="0"/>
                <a:ea typeface="宋体" panose="02010600030101010101" pitchFamily="2" charset="-122"/>
              </a:defRPr>
            </a:lvl3pPr>
            <a:lvl4pPr marL="1600200" indent="-228600">
              <a:tabLst>
                <a:tab pos="682625" algn="l"/>
                <a:tab pos="1833563" algn="l"/>
              </a:tabLst>
              <a:defRPr sz="3200">
                <a:solidFill>
                  <a:schemeClr val="tx1"/>
                </a:solidFill>
                <a:latin typeface="Arial" panose="020B0604020202020204" pitchFamily="34" charset="0"/>
                <a:ea typeface="宋体" panose="02010600030101010101" pitchFamily="2" charset="-122"/>
              </a:defRPr>
            </a:lvl4pPr>
            <a:lvl5pPr marL="2057400" indent="-228600">
              <a:tabLst>
                <a:tab pos="682625" algn="l"/>
                <a:tab pos="1833563" algn="l"/>
              </a:tabLst>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682625" algn="l"/>
                <a:tab pos="1833563" algn="l"/>
              </a:tabLs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682625" algn="l"/>
                <a:tab pos="1833563" algn="l"/>
              </a:tabLs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682625" algn="l"/>
                <a:tab pos="1833563" algn="l"/>
              </a:tabLs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682625" algn="l"/>
                <a:tab pos="1833563" algn="l"/>
              </a:tabLst>
              <a:defRPr sz="3200">
                <a:solidFill>
                  <a:schemeClr val="tx1"/>
                </a:solidFill>
                <a:latin typeface="Arial" panose="020B0604020202020204" pitchFamily="34" charset="0"/>
                <a:ea typeface="宋体" panose="02010600030101010101" pitchFamily="2" charset="-122"/>
              </a:defRPr>
            </a:lvl9pPr>
          </a:lstStyle>
          <a:p>
            <a:pPr eaLnBrk="1" hangingPunct="1">
              <a:tabLst>
                <a:tab pos="1828800" algn="l"/>
                <a:tab pos="3086100" algn="l"/>
                <a:tab pos="4229100" algn="l"/>
              </a:tabLst>
            </a:pPr>
            <a:endParaRPr lang="en-US" altLang="zh-CN" sz="1800" b="1">
              <a:latin typeface="Courier New" panose="02070309020205020404" pitchFamily="49" charset="0"/>
              <a:ea typeface="+mn-ea"/>
              <a:cs typeface="Courier New" panose="02070309020205020404" pitchFamily="49" charset="0"/>
            </a:endParaRPr>
          </a:p>
          <a:p>
            <a:pPr eaLnBrk="1" hangingPunct="1">
              <a:tabLst>
                <a:tab pos="1828800" algn="l"/>
                <a:tab pos="3086100" algn="l"/>
                <a:tab pos="4229100" algn="l"/>
              </a:tabLst>
            </a:pPr>
            <a:endParaRPr lang="en-US" altLang="zh-CN" sz="1800" b="1">
              <a:latin typeface="Courier New" panose="02070309020205020404" pitchFamily="49" charset="0"/>
              <a:ea typeface="+mn-ea"/>
              <a:cs typeface="Courier New" panose="02070309020205020404" pitchFamily="49" charset="0"/>
            </a:endParaRPr>
          </a:p>
        </p:txBody>
      </p:sp>
      <p:sp>
        <p:nvSpPr>
          <p:cNvPr id="277507" name="Rectangle 3"/>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600" tIns="50800" rIns="101600" bIns="50800" numCol="1" anchor="ctr" anchorCtr="0" compatLnSpc="1">
            <a:prstTxWarp prst="textNoShape">
              <a:avLst/>
            </a:prstTxWarp>
          </a:bodyPr>
          <a:lstStyle/>
          <a:p>
            <a:pPr eaLnBrk="1" hangingPunct="1"/>
            <a:r>
              <a:rPr lang="en-US" altLang="zh-CN"/>
              <a:t>HAVING</a:t>
            </a:r>
            <a:r>
              <a:t>语句</a:t>
            </a:r>
          </a:p>
        </p:txBody>
      </p:sp>
      <p:sp>
        <p:nvSpPr>
          <p:cNvPr id="147460" name="Rectangle 4"/>
          <p:cNvSpPr>
            <a:spLocks noGrp="1" noChangeArrowheads="1"/>
          </p:cNvSpPr>
          <p:nvPr>
            <p:ph sz="quarter" idx="10"/>
          </p:nvPr>
        </p:nvSpPr>
        <p:spPr>
          <a:xfrm>
            <a:off x="687513" y="769938"/>
            <a:ext cx="9001000" cy="1820333"/>
          </a:xfrm>
        </p:spPr>
        <p:txBody>
          <a:bodyPr/>
          <a:lstStyle/>
          <a:p>
            <a:pPr marL="301623" indent="-301623" eaLnBrk="1" hangingPunct="1">
              <a:lnSpc>
                <a:spcPct val="130000"/>
              </a:lnSpc>
              <a:defRPr/>
            </a:pPr>
            <a:r>
              <a:rPr dirty="0"/>
              <a:t>用 </a:t>
            </a:r>
            <a:r>
              <a:rPr lang="en-US" altLang="zh-CN" dirty="0"/>
              <a:t>HAVING </a:t>
            </a:r>
            <a:r>
              <a:rPr dirty="0" err="1"/>
              <a:t>限制组的输出</a:t>
            </a:r>
            <a:endParaRPr dirty="0"/>
          </a:p>
          <a:p>
            <a:pPr lvl="1" eaLnBrk="1" hangingPunct="1">
              <a:lnSpc>
                <a:spcPct val="130000"/>
              </a:lnSpc>
              <a:defRPr/>
            </a:pPr>
            <a:r>
              <a:rPr dirty="0" err="1"/>
              <a:t>行必须分组</a:t>
            </a:r>
            <a:endParaRPr dirty="0"/>
          </a:p>
          <a:p>
            <a:pPr lvl="1" eaLnBrk="1" hangingPunct="1">
              <a:lnSpc>
                <a:spcPct val="130000"/>
              </a:lnSpc>
              <a:defRPr/>
            </a:pPr>
            <a:r>
              <a:rPr dirty="0" err="1">
                <a:highlight>
                  <a:srgbClr val="FFFF00"/>
                </a:highlight>
              </a:rPr>
              <a:t>必须应用分组函数</a:t>
            </a:r>
            <a:endParaRPr dirty="0">
              <a:highlight>
                <a:srgbClr val="FFFF00"/>
              </a:highlight>
            </a:endParaRPr>
          </a:p>
          <a:p>
            <a:pPr lvl="1" eaLnBrk="1" hangingPunct="1">
              <a:lnSpc>
                <a:spcPct val="130000"/>
              </a:lnSpc>
              <a:defRPr/>
            </a:pPr>
            <a:r>
              <a:rPr dirty="0" err="1"/>
              <a:t>显示匹配</a:t>
            </a:r>
            <a:r>
              <a:rPr dirty="0"/>
              <a:t> </a:t>
            </a:r>
            <a:r>
              <a:rPr lang="en-US" altLang="zh-CN" dirty="0" err="1"/>
              <a:t>HAVING</a:t>
            </a:r>
            <a:r>
              <a:rPr dirty="0" err="1"/>
              <a:t>条件的信息</a:t>
            </a:r>
            <a:endParaRPr dirty="0"/>
          </a:p>
        </p:txBody>
      </p:sp>
      <p:sp>
        <p:nvSpPr>
          <p:cNvPr id="1010693" name="Rectangle 5"/>
          <p:cNvSpPr>
            <a:spLocks noChangeArrowheads="1"/>
          </p:cNvSpPr>
          <p:nvPr/>
        </p:nvSpPr>
        <p:spPr bwMode="ltGray">
          <a:xfrm>
            <a:off x="1217084" y="4032250"/>
            <a:ext cx="4510264" cy="282222"/>
          </a:xfrm>
          <a:prstGeom prst="rect">
            <a:avLst/>
          </a:prstGeom>
          <a:solidFill>
            <a:srgbClr val="FF5050">
              <a:alpha val="50195"/>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endParaRPr lang="zh-CN" altLang="en-US" sz="3556"/>
          </a:p>
        </p:txBody>
      </p:sp>
      <p:sp>
        <p:nvSpPr>
          <p:cNvPr id="277510" name="Rectangle 6"/>
          <p:cNvSpPr>
            <a:spLocks noChangeArrowheads="1"/>
          </p:cNvSpPr>
          <p:nvPr/>
        </p:nvSpPr>
        <p:spPr bwMode="blackWhite">
          <a:xfrm>
            <a:off x="1116542" y="2778126"/>
            <a:ext cx="8043333" cy="18203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2306" tIns="51153" rIns="102306" bIns="51153" anchor="ctr"/>
          <a:lstStyle>
            <a:lvl1pPr>
              <a:tabLst>
                <a:tab pos="682625" algn="l"/>
                <a:tab pos="1833563" algn="l"/>
              </a:tabLst>
              <a:defRPr sz="3200">
                <a:solidFill>
                  <a:schemeClr val="tx1"/>
                </a:solidFill>
                <a:latin typeface="Arial" panose="020B0604020202020204" pitchFamily="34" charset="0"/>
                <a:ea typeface="宋体" panose="02010600030101010101" pitchFamily="2" charset="-122"/>
              </a:defRPr>
            </a:lvl1pPr>
            <a:lvl2pPr marL="742950" indent="-285750">
              <a:tabLst>
                <a:tab pos="682625" algn="l"/>
                <a:tab pos="1833563" algn="l"/>
              </a:tabLst>
              <a:defRPr sz="3200">
                <a:solidFill>
                  <a:schemeClr val="tx1"/>
                </a:solidFill>
                <a:latin typeface="Arial" panose="020B0604020202020204" pitchFamily="34" charset="0"/>
                <a:ea typeface="宋体" panose="02010600030101010101" pitchFamily="2" charset="-122"/>
              </a:defRPr>
            </a:lvl2pPr>
            <a:lvl3pPr marL="1143000" indent="-228600">
              <a:tabLst>
                <a:tab pos="682625" algn="l"/>
                <a:tab pos="1833563" algn="l"/>
              </a:tabLst>
              <a:defRPr sz="3200">
                <a:solidFill>
                  <a:schemeClr val="tx1"/>
                </a:solidFill>
                <a:latin typeface="Arial" panose="020B0604020202020204" pitchFamily="34" charset="0"/>
                <a:ea typeface="宋体" panose="02010600030101010101" pitchFamily="2" charset="-122"/>
              </a:defRPr>
            </a:lvl3pPr>
            <a:lvl4pPr marL="1600200" indent="-228600">
              <a:tabLst>
                <a:tab pos="682625" algn="l"/>
                <a:tab pos="1833563" algn="l"/>
              </a:tabLst>
              <a:defRPr sz="3200">
                <a:solidFill>
                  <a:schemeClr val="tx1"/>
                </a:solidFill>
                <a:latin typeface="Arial" panose="020B0604020202020204" pitchFamily="34" charset="0"/>
                <a:ea typeface="宋体" panose="02010600030101010101" pitchFamily="2" charset="-122"/>
              </a:defRPr>
            </a:lvl4pPr>
            <a:lvl5pPr marL="2057400" indent="-228600">
              <a:tabLst>
                <a:tab pos="682625" algn="l"/>
                <a:tab pos="1833563" algn="l"/>
              </a:tabLst>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682625" algn="l"/>
                <a:tab pos="1833563" algn="l"/>
              </a:tabLs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682625" algn="l"/>
                <a:tab pos="1833563" algn="l"/>
              </a:tabLs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682625" algn="l"/>
                <a:tab pos="1833563" algn="l"/>
              </a:tabLs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682625" algn="l"/>
                <a:tab pos="1833563" algn="l"/>
              </a:tabLst>
              <a:defRPr sz="3200">
                <a:solidFill>
                  <a:schemeClr val="tx1"/>
                </a:solidFill>
                <a:latin typeface="Arial" panose="020B0604020202020204" pitchFamily="34" charset="0"/>
                <a:ea typeface="宋体" panose="02010600030101010101" pitchFamily="2" charset="-122"/>
              </a:defRPr>
            </a:lvl9pPr>
          </a:lstStyle>
          <a:p>
            <a:r>
              <a:rPr lang="en-US" altLang="zh-CN" sz="2000" b="1">
                <a:solidFill>
                  <a:srgbClr val="000000"/>
                </a:solidFill>
                <a:latin typeface="Courier New" panose="02070309020205020404" pitchFamily="49" charset="0"/>
              </a:rPr>
              <a:t>SELECT	</a:t>
            </a:r>
            <a:r>
              <a:rPr lang="en-US" altLang="zh-CN" sz="2000" b="1" i="1">
                <a:solidFill>
                  <a:srgbClr val="000000"/>
                </a:solidFill>
                <a:latin typeface="Courier New" panose="02070309020205020404" pitchFamily="49" charset="0"/>
              </a:rPr>
              <a:t>column</a:t>
            </a:r>
            <a:r>
              <a:rPr lang="en-US" altLang="zh-CN" sz="2000" b="1">
                <a:solidFill>
                  <a:srgbClr val="000000"/>
                </a:solidFill>
                <a:latin typeface="Courier New" panose="02070309020205020404" pitchFamily="49" charset="0"/>
              </a:rPr>
              <a:t>, </a:t>
            </a:r>
            <a:r>
              <a:rPr lang="en-US" altLang="zh-CN" sz="2000" b="1" i="1">
                <a:solidFill>
                  <a:srgbClr val="000000"/>
                </a:solidFill>
                <a:latin typeface="Courier New" panose="02070309020205020404" pitchFamily="49" charset="0"/>
              </a:rPr>
              <a:t>group_function</a:t>
            </a:r>
            <a:endParaRPr lang="en-US" altLang="zh-CN" sz="2000" b="1">
              <a:solidFill>
                <a:srgbClr val="000000"/>
              </a:solidFill>
              <a:latin typeface="Courier New" panose="02070309020205020404" pitchFamily="49" charset="0"/>
            </a:endParaRPr>
          </a:p>
          <a:p>
            <a:r>
              <a:rPr lang="en-US" altLang="zh-CN" sz="2000" b="1">
                <a:solidFill>
                  <a:srgbClr val="000000"/>
                </a:solidFill>
                <a:latin typeface="Courier New" panose="02070309020205020404" pitchFamily="49" charset="0"/>
              </a:rPr>
              <a:t>FROM		</a:t>
            </a:r>
            <a:r>
              <a:rPr lang="en-US" altLang="zh-CN" sz="2000" b="1" i="1">
                <a:solidFill>
                  <a:srgbClr val="000000"/>
                </a:solidFill>
                <a:latin typeface="Courier New" panose="02070309020205020404" pitchFamily="49" charset="0"/>
              </a:rPr>
              <a:t>table</a:t>
            </a:r>
            <a:endParaRPr lang="en-US" altLang="zh-CN" sz="2000" b="1">
              <a:solidFill>
                <a:srgbClr val="000000"/>
              </a:solidFill>
              <a:latin typeface="Courier New" panose="02070309020205020404" pitchFamily="49" charset="0"/>
            </a:endParaRPr>
          </a:p>
          <a:p>
            <a:r>
              <a:rPr lang="en-US" altLang="zh-CN" sz="2000" b="1">
                <a:solidFill>
                  <a:srgbClr val="000000"/>
                </a:solidFill>
                <a:latin typeface="Courier New" panose="02070309020205020404" pitchFamily="49" charset="0"/>
              </a:rPr>
              <a:t>[WHERE	</a:t>
            </a:r>
            <a:r>
              <a:rPr lang="en-US" altLang="zh-CN" sz="2000" b="1" i="1">
                <a:solidFill>
                  <a:srgbClr val="000000"/>
                </a:solidFill>
                <a:latin typeface="Courier New" panose="02070309020205020404" pitchFamily="49" charset="0"/>
              </a:rPr>
              <a:t>condition</a:t>
            </a:r>
            <a:r>
              <a:rPr lang="en-US" altLang="zh-CN" sz="2000" b="1">
                <a:solidFill>
                  <a:srgbClr val="000000"/>
                </a:solidFill>
                <a:latin typeface="Courier New" panose="02070309020205020404" pitchFamily="49" charset="0"/>
              </a:rPr>
              <a:t>]</a:t>
            </a:r>
          </a:p>
          <a:p>
            <a:r>
              <a:rPr lang="en-US" altLang="zh-CN" sz="2000" b="1">
                <a:solidFill>
                  <a:srgbClr val="000000"/>
                </a:solidFill>
                <a:latin typeface="Courier New" panose="02070309020205020404" pitchFamily="49" charset="0"/>
              </a:rPr>
              <a:t>[GROUP BY	</a:t>
            </a:r>
            <a:r>
              <a:rPr lang="en-US" altLang="zh-CN" sz="2000" b="1" i="1">
                <a:solidFill>
                  <a:srgbClr val="000000"/>
                </a:solidFill>
                <a:latin typeface="Courier New" panose="02070309020205020404" pitchFamily="49" charset="0"/>
              </a:rPr>
              <a:t>group_by_expression</a:t>
            </a:r>
            <a:r>
              <a:rPr lang="en-US" altLang="zh-CN" sz="2000" b="1">
                <a:solidFill>
                  <a:srgbClr val="000000"/>
                </a:solidFill>
                <a:latin typeface="Courier New" panose="02070309020205020404" pitchFamily="49" charset="0"/>
              </a:rPr>
              <a:t>]</a:t>
            </a:r>
            <a:endParaRPr lang="en-US" altLang="zh-CN" sz="2000" b="1" i="1">
              <a:solidFill>
                <a:srgbClr val="000000"/>
              </a:solidFill>
              <a:latin typeface="Courier New" panose="02070309020205020404" pitchFamily="49" charset="0"/>
            </a:endParaRPr>
          </a:p>
          <a:p>
            <a:r>
              <a:rPr lang="en-US" altLang="zh-CN" sz="2000" b="1">
                <a:solidFill>
                  <a:srgbClr val="000000"/>
                </a:solidFill>
                <a:latin typeface="Courier New" panose="02070309020205020404" pitchFamily="49" charset="0"/>
              </a:rPr>
              <a:t>[HAVING	</a:t>
            </a:r>
            <a:r>
              <a:rPr lang="en-US" altLang="zh-CN" sz="2000" b="1" i="1">
                <a:solidFill>
                  <a:srgbClr val="000000"/>
                </a:solidFill>
                <a:latin typeface="Courier New" panose="02070309020205020404" pitchFamily="49" charset="0"/>
              </a:rPr>
              <a:t>group_condition</a:t>
            </a:r>
            <a:r>
              <a:rPr lang="en-US" altLang="zh-CN" sz="2000" b="1">
                <a:solidFill>
                  <a:srgbClr val="000000"/>
                </a:solidFill>
                <a:latin typeface="Courier New" panose="02070309020205020404" pitchFamily="49" charset="0"/>
              </a:rPr>
              <a:t>]</a:t>
            </a:r>
          </a:p>
          <a:p>
            <a:r>
              <a:rPr lang="en-US" altLang="zh-CN" sz="2000" b="1">
                <a:solidFill>
                  <a:srgbClr val="000000"/>
                </a:solidFill>
                <a:latin typeface="Courier New" panose="02070309020205020404" pitchFamily="49" charset="0"/>
              </a:rPr>
              <a:t>[ORDER BY	</a:t>
            </a:r>
            <a:r>
              <a:rPr lang="en-US" altLang="zh-CN" sz="2000" b="1" i="1">
                <a:solidFill>
                  <a:srgbClr val="000000"/>
                </a:solidFill>
                <a:latin typeface="Courier New" panose="02070309020205020404" pitchFamily="49" charset="0"/>
              </a:rPr>
              <a:t>column</a:t>
            </a:r>
            <a:r>
              <a:rPr lang="en-US" altLang="zh-CN" sz="2000" b="1">
                <a:solidFill>
                  <a:srgbClr val="000000"/>
                </a:solidFill>
                <a:latin typeface="Courier New" panose="02070309020205020404" pitchFamily="49" charset="0"/>
              </a:rPr>
              <a:t>]</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10693"/>
                                        </p:tgtEl>
                                        <p:attrNameLst>
                                          <p:attrName>style.visibility</p:attrName>
                                        </p:attrNameLst>
                                      </p:cBhvr>
                                      <p:to>
                                        <p:strVal val="visible"/>
                                      </p:to>
                                    </p:set>
                                    <p:animEffect transition="in" filter="wipe(left)">
                                      <p:cBhvr>
                                        <p:cTn id="7" dur="500"/>
                                        <p:tgtEl>
                                          <p:spTgt spid="10106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0693" grpId="0" animBg="1"/>
    </p:bld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554" name="Rectangle 2"/>
          <p:cNvSpPr>
            <a:spLocks noChangeArrowheads="1"/>
          </p:cNvSpPr>
          <p:nvPr/>
        </p:nvSpPr>
        <p:spPr bwMode="blackWhite">
          <a:xfrm>
            <a:off x="815653" y="1583555"/>
            <a:ext cx="8099778" cy="1359958"/>
          </a:xfrm>
          <a:prstGeom prst="rect">
            <a:avLst/>
          </a:prstGeom>
          <a:solidFill>
            <a:schemeClr val="bg1"/>
          </a:solidFill>
          <a:ln>
            <a:noFill/>
          </a:ln>
          <a:effectLst>
            <a:outerShdw blurRad="508000" dist="127000" dir="4200000" algn="ctr" rotWithShape="0">
              <a:srgbClr val="000000">
                <a:alpha val="15000"/>
              </a:srgbClr>
            </a:outerShdw>
          </a:effectLst>
          <a:extLst>
            <a:ext uri="{91240B29-F687-4F45-9708-019B960494DF}">
              <a14:hiddenLine xmlns:a14="http://schemas.microsoft.com/office/drawing/2010/main" w="9525">
                <a:solidFill>
                  <a:schemeClr val="tx1"/>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tabLst>
                <a:tab pos="682625" algn="l"/>
                <a:tab pos="1833563" algn="l"/>
              </a:tabLst>
              <a:defRPr sz="3200">
                <a:solidFill>
                  <a:schemeClr val="tx1"/>
                </a:solidFill>
                <a:latin typeface="Arial" panose="020B0604020202020204" pitchFamily="34" charset="0"/>
                <a:ea typeface="宋体" panose="02010600030101010101" pitchFamily="2" charset="-122"/>
              </a:defRPr>
            </a:lvl1pPr>
            <a:lvl2pPr marL="742950" indent="-285750">
              <a:tabLst>
                <a:tab pos="682625" algn="l"/>
                <a:tab pos="1833563" algn="l"/>
              </a:tabLst>
              <a:defRPr sz="3200">
                <a:solidFill>
                  <a:schemeClr val="tx1"/>
                </a:solidFill>
                <a:latin typeface="Arial" panose="020B0604020202020204" pitchFamily="34" charset="0"/>
                <a:ea typeface="宋体" panose="02010600030101010101" pitchFamily="2" charset="-122"/>
              </a:defRPr>
            </a:lvl2pPr>
            <a:lvl3pPr marL="1143000" indent="-228600">
              <a:tabLst>
                <a:tab pos="682625" algn="l"/>
                <a:tab pos="1833563" algn="l"/>
              </a:tabLst>
              <a:defRPr sz="3200">
                <a:solidFill>
                  <a:schemeClr val="tx1"/>
                </a:solidFill>
                <a:latin typeface="Arial" panose="020B0604020202020204" pitchFamily="34" charset="0"/>
                <a:ea typeface="宋体" panose="02010600030101010101" pitchFamily="2" charset="-122"/>
              </a:defRPr>
            </a:lvl3pPr>
            <a:lvl4pPr marL="1600200" indent="-228600">
              <a:tabLst>
                <a:tab pos="682625" algn="l"/>
                <a:tab pos="1833563" algn="l"/>
              </a:tabLst>
              <a:defRPr sz="3200">
                <a:solidFill>
                  <a:schemeClr val="tx1"/>
                </a:solidFill>
                <a:latin typeface="Arial" panose="020B0604020202020204" pitchFamily="34" charset="0"/>
                <a:ea typeface="宋体" panose="02010600030101010101" pitchFamily="2" charset="-122"/>
              </a:defRPr>
            </a:lvl4pPr>
            <a:lvl5pPr marL="2057400" indent="-228600">
              <a:tabLst>
                <a:tab pos="682625" algn="l"/>
                <a:tab pos="1833563" algn="l"/>
              </a:tabLst>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682625" algn="l"/>
                <a:tab pos="1833563" algn="l"/>
              </a:tabLs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682625" algn="l"/>
                <a:tab pos="1833563" algn="l"/>
              </a:tabLs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682625" algn="l"/>
                <a:tab pos="1833563" algn="l"/>
              </a:tabLs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682625" algn="l"/>
                <a:tab pos="1833563" algn="l"/>
              </a:tabLst>
              <a:defRPr sz="3200">
                <a:solidFill>
                  <a:schemeClr val="tx1"/>
                </a:solidFill>
                <a:latin typeface="Arial" panose="020B0604020202020204" pitchFamily="34" charset="0"/>
                <a:ea typeface="宋体" panose="02010600030101010101" pitchFamily="2" charset="-122"/>
              </a:defRPr>
            </a:lvl9pPr>
          </a:lstStyle>
          <a:p>
            <a:pPr eaLnBrk="1" hangingPunct="1">
              <a:tabLst>
                <a:tab pos="1828800" algn="l"/>
                <a:tab pos="3086100" algn="l"/>
                <a:tab pos="4229100" algn="l"/>
              </a:tabLst>
            </a:pPr>
            <a:endParaRPr lang="en-US" altLang="zh-CN" sz="1800" b="1">
              <a:latin typeface="Courier New" panose="02070309020205020404" pitchFamily="49" charset="0"/>
              <a:ea typeface="+mn-ea"/>
              <a:cs typeface="Courier New" panose="02070309020205020404" pitchFamily="49" charset="0"/>
            </a:endParaRPr>
          </a:p>
          <a:p>
            <a:pPr eaLnBrk="1" hangingPunct="1">
              <a:tabLst>
                <a:tab pos="1828800" algn="l"/>
                <a:tab pos="3086100" algn="l"/>
                <a:tab pos="4229100" algn="l"/>
              </a:tabLst>
            </a:pPr>
            <a:endParaRPr lang="en-US" altLang="zh-CN" sz="1800" b="1">
              <a:latin typeface="Courier New" panose="02070309020205020404" pitchFamily="49" charset="0"/>
              <a:ea typeface="+mn-ea"/>
              <a:cs typeface="Courier New" panose="02070309020205020404" pitchFamily="49" charset="0"/>
            </a:endParaRPr>
          </a:p>
        </p:txBody>
      </p:sp>
      <p:sp>
        <p:nvSpPr>
          <p:cNvPr id="279555" name="Rectangle 3"/>
          <p:cNvSpPr>
            <a:spLocks noChangeArrowheads="1"/>
          </p:cNvSpPr>
          <p:nvPr/>
        </p:nvSpPr>
        <p:spPr bwMode="blackWhite">
          <a:xfrm>
            <a:off x="815653" y="3217540"/>
            <a:ext cx="8099778" cy="1220611"/>
          </a:xfrm>
          <a:prstGeom prst="rect">
            <a:avLst/>
          </a:prstGeom>
          <a:solidFill>
            <a:schemeClr val="bg1"/>
          </a:solidFill>
          <a:ln>
            <a:noFill/>
          </a:ln>
          <a:effectLst>
            <a:outerShdw blurRad="508000" dist="127000" dir="4200000" algn="ctr" rotWithShape="0">
              <a:srgbClr val="000000">
                <a:alpha val="15000"/>
              </a:srgbClr>
            </a:outerShdw>
          </a:effectLst>
          <a:extLst>
            <a:ext uri="{91240B29-F687-4F45-9708-019B960494DF}">
              <a14:hiddenLine xmlns:a14="http://schemas.microsoft.com/office/drawing/2010/main" w="9525">
                <a:solidFill>
                  <a:schemeClr val="tx1"/>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tabLst>
                <a:tab pos="682625" algn="l"/>
                <a:tab pos="1833563" algn="l"/>
              </a:tabLst>
              <a:defRPr sz="3200">
                <a:solidFill>
                  <a:schemeClr val="tx1"/>
                </a:solidFill>
                <a:latin typeface="Arial" panose="020B0604020202020204" pitchFamily="34" charset="0"/>
                <a:ea typeface="宋体" panose="02010600030101010101" pitchFamily="2" charset="-122"/>
              </a:defRPr>
            </a:lvl1pPr>
            <a:lvl2pPr marL="742950" indent="-285750">
              <a:tabLst>
                <a:tab pos="682625" algn="l"/>
                <a:tab pos="1833563" algn="l"/>
              </a:tabLst>
              <a:defRPr sz="3200">
                <a:solidFill>
                  <a:schemeClr val="tx1"/>
                </a:solidFill>
                <a:latin typeface="Arial" panose="020B0604020202020204" pitchFamily="34" charset="0"/>
                <a:ea typeface="宋体" panose="02010600030101010101" pitchFamily="2" charset="-122"/>
              </a:defRPr>
            </a:lvl2pPr>
            <a:lvl3pPr marL="1143000" indent="-228600">
              <a:tabLst>
                <a:tab pos="682625" algn="l"/>
                <a:tab pos="1833563" algn="l"/>
              </a:tabLst>
              <a:defRPr sz="3200">
                <a:solidFill>
                  <a:schemeClr val="tx1"/>
                </a:solidFill>
                <a:latin typeface="Arial" panose="020B0604020202020204" pitchFamily="34" charset="0"/>
                <a:ea typeface="宋体" panose="02010600030101010101" pitchFamily="2" charset="-122"/>
              </a:defRPr>
            </a:lvl3pPr>
            <a:lvl4pPr marL="1600200" indent="-228600">
              <a:tabLst>
                <a:tab pos="682625" algn="l"/>
                <a:tab pos="1833563" algn="l"/>
              </a:tabLst>
              <a:defRPr sz="3200">
                <a:solidFill>
                  <a:schemeClr val="tx1"/>
                </a:solidFill>
                <a:latin typeface="Arial" panose="020B0604020202020204" pitchFamily="34" charset="0"/>
                <a:ea typeface="宋体" panose="02010600030101010101" pitchFamily="2" charset="-122"/>
              </a:defRPr>
            </a:lvl4pPr>
            <a:lvl5pPr marL="2057400" indent="-228600">
              <a:tabLst>
                <a:tab pos="682625" algn="l"/>
                <a:tab pos="1833563" algn="l"/>
              </a:tabLst>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682625" algn="l"/>
                <a:tab pos="1833563" algn="l"/>
              </a:tabLs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682625" algn="l"/>
                <a:tab pos="1833563" algn="l"/>
              </a:tabLs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682625" algn="l"/>
                <a:tab pos="1833563" algn="l"/>
              </a:tabLs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682625" algn="l"/>
                <a:tab pos="1833563" algn="l"/>
              </a:tabLst>
              <a:defRPr sz="3200">
                <a:solidFill>
                  <a:schemeClr val="tx1"/>
                </a:solidFill>
                <a:latin typeface="Arial" panose="020B0604020202020204" pitchFamily="34" charset="0"/>
                <a:ea typeface="宋体" panose="02010600030101010101" pitchFamily="2" charset="-122"/>
              </a:defRPr>
            </a:lvl9pPr>
          </a:lstStyle>
          <a:p>
            <a:pPr eaLnBrk="1" hangingPunct="1">
              <a:tabLst>
                <a:tab pos="1828800" algn="l"/>
                <a:tab pos="3086100" algn="l"/>
                <a:tab pos="4229100" algn="l"/>
              </a:tabLst>
            </a:pPr>
            <a:endParaRPr lang="en-US" altLang="zh-CN" sz="1800" b="1">
              <a:latin typeface="Courier New" panose="02070309020205020404" pitchFamily="49" charset="0"/>
              <a:ea typeface="+mn-ea"/>
              <a:cs typeface="Courier New" panose="02070309020205020404" pitchFamily="49" charset="0"/>
            </a:endParaRPr>
          </a:p>
          <a:p>
            <a:pPr eaLnBrk="1" hangingPunct="1">
              <a:tabLst>
                <a:tab pos="1828800" algn="l"/>
                <a:tab pos="3086100" algn="l"/>
                <a:tab pos="4229100" algn="l"/>
              </a:tabLst>
            </a:pPr>
            <a:endParaRPr lang="en-US" altLang="zh-CN" sz="1800" b="1">
              <a:latin typeface="Courier New" panose="02070309020205020404" pitchFamily="49" charset="0"/>
              <a:ea typeface="+mn-ea"/>
              <a:cs typeface="Courier New" panose="02070309020205020404" pitchFamily="49" charset="0"/>
            </a:endParaRPr>
          </a:p>
        </p:txBody>
      </p:sp>
      <p:grpSp>
        <p:nvGrpSpPr>
          <p:cNvPr id="1012741" name="Group 5"/>
          <p:cNvGrpSpPr>
            <a:grpSpLocks/>
          </p:cNvGrpSpPr>
          <p:nvPr/>
        </p:nvGrpSpPr>
        <p:grpSpPr bwMode="auto">
          <a:xfrm>
            <a:off x="1611167" y="2520180"/>
            <a:ext cx="3621264" cy="1917957"/>
            <a:chOff x="1035" y="1759"/>
            <a:chExt cx="2053" cy="1305"/>
          </a:xfrm>
        </p:grpSpPr>
        <p:sp>
          <p:nvSpPr>
            <p:cNvPr id="279561" name="Rectangle 6"/>
            <p:cNvSpPr>
              <a:spLocks noChangeArrowheads="1"/>
            </p:cNvSpPr>
            <p:nvPr/>
          </p:nvSpPr>
          <p:spPr bwMode="ltGray">
            <a:xfrm>
              <a:off x="1035" y="1759"/>
              <a:ext cx="2053" cy="192"/>
            </a:xfrm>
            <a:prstGeom prst="rect">
              <a:avLst/>
            </a:prstGeom>
            <a:solidFill>
              <a:srgbClr val="FF5050">
                <a:alpha val="50195"/>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endParaRPr lang="zh-CN" altLang="en-US" sz="3556"/>
            </a:p>
          </p:txBody>
        </p:sp>
        <p:sp>
          <p:nvSpPr>
            <p:cNvPr id="279562" name="Rectangle 7"/>
            <p:cNvSpPr>
              <a:spLocks noChangeArrowheads="1"/>
            </p:cNvSpPr>
            <p:nvPr/>
          </p:nvSpPr>
          <p:spPr bwMode="ltGray">
            <a:xfrm>
              <a:off x="1539" y="2233"/>
              <a:ext cx="797" cy="831"/>
            </a:xfrm>
            <a:prstGeom prst="rect">
              <a:avLst/>
            </a:prstGeom>
            <a:solidFill>
              <a:srgbClr val="FF5050">
                <a:alpha val="50195"/>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endParaRPr lang="zh-CN" altLang="en-US" sz="3556"/>
            </a:p>
          </p:txBody>
        </p:sp>
      </p:grpSp>
      <p:sp>
        <p:nvSpPr>
          <p:cNvPr id="279557" name="Rectangle 8"/>
          <p:cNvSpPr>
            <a:spLocks noChangeArrowheads="1"/>
          </p:cNvSpPr>
          <p:nvPr/>
        </p:nvSpPr>
        <p:spPr bwMode="blackWhite">
          <a:xfrm>
            <a:off x="801542" y="1680569"/>
            <a:ext cx="8128000" cy="11253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2306" tIns="51153" rIns="102306" bIns="51153" anchor="ctr"/>
          <a:lstStyle>
            <a:lvl1pPr>
              <a:tabLst>
                <a:tab pos="682625" algn="l"/>
                <a:tab pos="1833563" algn="l"/>
              </a:tabLst>
              <a:defRPr sz="3200">
                <a:solidFill>
                  <a:schemeClr val="tx1"/>
                </a:solidFill>
                <a:latin typeface="Arial" panose="020B0604020202020204" pitchFamily="34" charset="0"/>
                <a:ea typeface="宋体" panose="02010600030101010101" pitchFamily="2" charset="-122"/>
              </a:defRPr>
            </a:lvl1pPr>
            <a:lvl2pPr marL="742950" indent="-285750">
              <a:tabLst>
                <a:tab pos="682625" algn="l"/>
                <a:tab pos="1833563" algn="l"/>
              </a:tabLst>
              <a:defRPr sz="3200">
                <a:solidFill>
                  <a:schemeClr val="tx1"/>
                </a:solidFill>
                <a:latin typeface="Arial" panose="020B0604020202020204" pitchFamily="34" charset="0"/>
                <a:ea typeface="宋体" panose="02010600030101010101" pitchFamily="2" charset="-122"/>
              </a:defRPr>
            </a:lvl2pPr>
            <a:lvl3pPr marL="1143000" indent="-228600">
              <a:tabLst>
                <a:tab pos="682625" algn="l"/>
                <a:tab pos="1833563" algn="l"/>
              </a:tabLst>
              <a:defRPr sz="3200">
                <a:solidFill>
                  <a:schemeClr val="tx1"/>
                </a:solidFill>
                <a:latin typeface="Arial" panose="020B0604020202020204" pitchFamily="34" charset="0"/>
                <a:ea typeface="宋体" panose="02010600030101010101" pitchFamily="2" charset="-122"/>
              </a:defRPr>
            </a:lvl3pPr>
            <a:lvl4pPr marL="1600200" indent="-228600">
              <a:tabLst>
                <a:tab pos="682625" algn="l"/>
                <a:tab pos="1833563" algn="l"/>
              </a:tabLst>
              <a:defRPr sz="3200">
                <a:solidFill>
                  <a:schemeClr val="tx1"/>
                </a:solidFill>
                <a:latin typeface="Arial" panose="020B0604020202020204" pitchFamily="34" charset="0"/>
                <a:ea typeface="宋体" panose="02010600030101010101" pitchFamily="2" charset="-122"/>
              </a:defRPr>
            </a:lvl4pPr>
            <a:lvl5pPr marL="2057400" indent="-228600">
              <a:tabLst>
                <a:tab pos="682625" algn="l"/>
                <a:tab pos="1833563" algn="l"/>
              </a:tabLst>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682625" algn="l"/>
                <a:tab pos="1833563" algn="l"/>
              </a:tabLs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682625" algn="l"/>
                <a:tab pos="1833563" algn="l"/>
              </a:tabLs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682625" algn="l"/>
                <a:tab pos="1833563" algn="l"/>
              </a:tabLs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682625" algn="l"/>
                <a:tab pos="1833563" algn="l"/>
              </a:tabLst>
              <a:defRPr sz="3200">
                <a:solidFill>
                  <a:schemeClr val="tx1"/>
                </a:solidFill>
                <a:latin typeface="Arial" panose="020B0604020202020204" pitchFamily="34" charset="0"/>
                <a:ea typeface="宋体" panose="02010600030101010101" pitchFamily="2" charset="-122"/>
              </a:defRPr>
            </a:lvl9pPr>
          </a:lstStyle>
          <a:p>
            <a:r>
              <a:rPr lang="en-US" altLang="zh-CN" sz="2000" b="1">
                <a:solidFill>
                  <a:srgbClr val="000000"/>
                </a:solidFill>
                <a:latin typeface="Courier New" panose="02070309020205020404" pitchFamily="49" charset="0"/>
              </a:rPr>
              <a:t>     SELECT   deptno, max(sal)</a:t>
            </a:r>
          </a:p>
          <a:p>
            <a:r>
              <a:rPr lang="en-US" altLang="zh-CN" sz="2000" b="1">
                <a:solidFill>
                  <a:srgbClr val="000000"/>
                </a:solidFill>
                <a:latin typeface="Courier New" panose="02070309020205020404" pitchFamily="49" charset="0"/>
              </a:rPr>
              <a:t>     FROM     emp</a:t>
            </a:r>
          </a:p>
          <a:p>
            <a:r>
              <a:rPr lang="en-US" altLang="zh-CN" sz="2000" b="1">
                <a:solidFill>
                  <a:srgbClr val="000000"/>
                </a:solidFill>
                <a:latin typeface="Courier New" panose="02070309020205020404" pitchFamily="49" charset="0"/>
              </a:rPr>
              <a:t>     GROUP BY deptno</a:t>
            </a:r>
          </a:p>
          <a:p>
            <a:r>
              <a:rPr lang="en-US" altLang="zh-CN" sz="2000" b="1">
                <a:solidFill>
                  <a:srgbClr val="000000"/>
                </a:solidFill>
                <a:latin typeface="Courier New" panose="02070309020205020404" pitchFamily="49" charset="0"/>
              </a:rPr>
              <a:t>     HAVING   max(sal)&gt;2900</a:t>
            </a:r>
          </a:p>
        </p:txBody>
      </p:sp>
      <p:sp>
        <p:nvSpPr>
          <p:cNvPr id="279558" name="Rectangle 9"/>
          <p:cNvSpPr>
            <a:spLocks noChangeArrowheads="1"/>
          </p:cNvSpPr>
          <p:nvPr/>
        </p:nvSpPr>
        <p:spPr bwMode="blackWhite">
          <a:xfrm>
            <a:off x="831528" y="3217540"/>
            <a:ext cx="8128000" cy="1231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2306" tIns="51153" rIns="102306" bIns="51153" anchor="ctr"/>
          <a:lstStyle>
            <a:lvl1pPr>
              <a:tabLst>
                <a:tab pos="682625" algn="l"/>
                <a:tab pos="1833563" algn="l"/>
              </a:tabLst>
              <a:defRPr sz="3200">
                <a:solidFill>
                  <a:schemeClr val="tx1"/>
                </a:solidFill>
                <a:latin typeface="Arial" panose="020B0604020202020204" pitchFamily="34" charset="0"/>
                <a:ea typeface="宋体" panose="02010600030101010101" pitchFamily="2" charset="-122"/>
              </a:defRPr>
            </a:lvl1pPr>
            <a:lvl2pPr marL="742950" indent="-285750">
              <a:tabLst>
                <a:tab pos="682625" algn="l"/>
                <a:tab pos="1833563" algn="l"/>
              </a:tabLst>
              <a:defRPr sz="3200">
                <a:solidFill>
                  <a:schemeClr val="tx1"/>
                </a:solidFill>
                <a:latin typeface="Arial" panose="020B0604020202020204" pitchFamily="34" charset="0"/>
                <a:ea typeface="宋体" panose="02010600030101010101" pitchFamily="2" charset="-122"/>
              </a:defRPr>
            </a:lvl2pPr>
            <a:lvl3pPr marL="1143000" indent="-228600">
              <a:tabLst>
                <a:tab pos="682625" algn="l"/>
                <a:tab pos="1833563" algn="l"/>
              </a:tabLst>
              <a:defRPr sz="3200">
                <a:solidFill>
                  <a:schemeClr val="tx1"/>
                </a:solidFill>
                <a:latin typeface="Arial" panose="020B0604020202020204" pitchFamily="34" charset="0"/>
                <a:ea typeface="宋体" panose="02010600030101010101" pitchFamily="2" charset="-122"/>
              </a:defRPr>
            </a:lvl3pPr>
            <a:lvl4pPr marL="1600200" indent="-228600">
              <a:tabLst>
                <a:tab pos="682625" algn="l"/>
                <a:tab pos="1833563" algn="l"/>
              </a:tabLst>
              <a:defRPr sz="3200">
                <a:solidFill>
                  <a:schemeClr val="tx1"/>
                </a:solidFill>
                <a:latin typeface="Arial" panose="020B0604020202020204" pitchFamily="34" charset="0"/>
                <a:ea typeface="宋体" panose="02010600030101010101" pitchFamily="2" charset="-122"/>
              </a:defRPr>
            </a:lvl4pPr>
            <a:lvl5pPr marL="2057400" indent="-228600">
              <a:tabLst>
                <a:tab pos="682625" algn="l"/>
                <a:tab pos="1833563" algn="l"/>
              </a:tabLst>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682625" algn="l"/>
                <a:tab pos="1833563" algn="l"/>
              </a:tabLs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682625" algn="l"/>
                <a:tab pos="1833563" algn="l"/>
              </a:tabLs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682625" algn="l"/>
                <a:tab pos="1833563" algn="l"/>
              </a:tabLs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682625" algn="l"/>
                <a:tab pos="1833563" algn="l"/>
              </a:tabLst>
              <a:defRPr sz="3200">
                <a:solidFill>
                  <a:schemeClr val="tx1"/>
                </a:solidFill>
                <a:latin typeface="Arial" panose="020B0604020202020204" pitchFamily="34" charset="0"/>
                <a:ea typeface="宋体" panose="02010600030101010101" pitchFamily="2" charset="-122"/>
              </a:defRPr>
            </a:lvl9pPr>
          </a:lstStyle>
          <a:p>
            <a:r>
              <a:rPr lang="en-US" altLang="zh-CN" sz="2000" b="1">
                <a:solidFill>
                  <a:srgbClr val="000000"/>
                </a:solidFill>
                <a:latin typeface="Courier New" panose="02070309020205020404" pitchFamily="49" charset="0"/>
              </a:rPr>
              <a:t>   DEPTNO  MAX(SAL)</a:t>
            </a:r>
          </a:p>
          <a:p>
            <a:r>
              <a:rPr lang="en-US" altLang="zh-CN" sz="2000" b="1">
                <a:solidFill>
                  <a:srgbClr val="000000"/>
                </a:solidFill>
                <a:latin typeface="Courier New" panose="02070309020205020404" pitchFamily="49" charset="0"/>
              </a:rPr>
              <a:t>--------- ---------</a:t>
            </a:r>
          </a:p>
          <a:p>
            <a:r>
              <a:rPr lang="en-US" altLang="zh-CN" sz="2000" b="1">
                <a:solidFill>
                  <a:srgbClr val="000000"/>
                </a:solidFill>
                <a:latin typeface="Courier New" panose="02070309020205020404" pitchFamily="49" charset="0"/>
              </a:rPr>
              <a:t>       10      5000</a:t>
            </a:r>
          </a:p>
          <a:p>
            <a:r>
              <a:rPr lang="en-US" altLang="zh-CN" sz="2000" b="1">
                <a:solidFill>
                  <a:srgbClr val="000000"/>
                </a:solidFill>
                <a:latin typeface="Courier New" panose="02070309020205020404" pitchFamily="49" charset="0"/>
              </a:rPr>
              <a:t>       20      3000</a:t>
            </a:r>
          </a:p>
        </p:txBody>
      </p:sp>
      <p:sp>
        <p:nvSpPr>
          <p:cNvPr id="279559" name="Rectangle 11"/>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600" tIns="50800" rIns="101600" bIns="50800" numCol="1" anchor="ctr" anchorCtr="0" compatLnSpc="1">
            <a:prstTxWarp prst="textNoShape">
              <a:avLst/>
            </a:prstTxWarp>
          </a:bodyPr>
          <a:lstStyle/>
          <a:p>
            <a:pPr eaLnBrk="1" hangingPunct="1"/>
            <a:r>
              <a:rPr lang="en-US" altLang="zh-CN"/>
              <a:t>HAVING</a:t>
            </a:r>
            <a:r>
              <a:t>语句举例</a:t>
            </a:r>
          </a:p>
        </p:txBody>
      </p:sp>
      <p:sp>
        <p:nvSpPr>
          <p:cNvPr id="1012748" name="Rectangle 12"/>
          <p:cNvSpPr>
            <a:spLocks noChangeArrowheads="1"/>
          </p:cNvSpPr>
          <p:nvPr/>
        </p:nvSpPr>
        <p:spPr bwMode="auto">
          <a:xfrm>
            <a:off x="732108" y="767166"/>
            <a:ext cx="6722180" cy="493597"/>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301623" indent="-301623" defTabSz="1014227" eaLnBrk="1" hangingPunct="1">
              <a:lnSpc>
                <a:spcPct val="130000"/>
              </a:lnSpc>
              <a:spcBef>
                <a:spcPct val="20000"/>
              </a:spcBef>
              <a:buSzPct val="80000"/>
              <a:buFont typeface="Wingdings" panose="05000000000000000000" pitchFamily="2" charset="2"/>
              <a:buChar char="l"/>
              <a:defRPr/>
            </a:pPr>
            <a:r>
              <a:rPr lang="zh-CN" altLang="en-US" sz="2222" b="1">
                <a:solidFill>
                  <a:schemeClr val="tx1">
                    <a:lumMod val="50000"/>
                    <a:lumOff val="50000"/>
                  </a:schemeClr>
                </a:solidFill>
                <a:latin typeface="微软雅黑" pitchFamily="34" charset="-122"/>
                <a:ea typeface="微软雅黑" pitchFamily="34" charset="-122"/>
              </a:rPr>
              <a:t>求</a:t>
            </a:r>
            <a:r>
              <a:rPr lang="zh-CN" altLang="en-US" sz="2222" b="1" dirty="0">
                <a:solidFill>
                  <a:schemeClr val="tx1">
                    <a:lumMod val="50000"/>
                    <a:lumOff val="50000"/>
                  </a:schemeClr>
                </a:solidFill>
                <a:latin typeface="微软雅黑" pitchFamily="34" charset="-122"/>
                <a:ea typeface="微软雅黑" pitchFamily="34" charset="-122"/>
              </a:rPr>
              <a:t>部门最高薪水超过</a:t>
            </a:r>
            <a:r>
              <a:rPr lang="en-US" altLang="zh-CN" sz="2222" b="1" dirty="0">
                <a:solidFill>
                  <a:schemeClr val="tx1">
                    <a:lumMod val="50000"/>
                    <a:lumOff val="50000"/>
                  </a:schemeClr>
                </a:solidFill>
                <a:latin typeface="微软雅黑" pitchFamily="34" charset="-122"/>
                <a:ea typeface="微软雅黑" pitchFamily="34" charset="-122"/>
              </a:rPr>
              <a:t>2900</a:t>
            </a:r>
            <a:r>
              <a:rPr lang="zh-CN" altLang="en-US" sz="2222" b="1">
                <a:solidFill>
                  <a:schemeClr val="tx1">
                    <a:lumMod val="50000"/>
                    <a:lumOff val="50000"/>
                  </a:schemeClr>
                </a:solidFill>
                <a:latin typeface="微软雅黑" pitchFamily="34" charset="-122"/>
                <a:ea typeface="微软雅黑" pitchFamily="34" charset="-122"/>
              </a:rPr>
              <a:t>的信息</a:t>
            </a:r>
            <a:endParaRPr lang="zh-CN" altLang="en-US" sz="2222" b="1" dirty="0">
              <a:solidFill>
                <a:schemeClr val="tx1">
                  <a:lumMod val="50000"/>
                  <a:lumOff val="50000"/>
                </a:schemeClr>
              </a:solidFill>
              <a:latin typeface="微软雅黑" pitchFamily="34" charset="-122"/>
              <a:ea typeface="微软雅黑" pitchFamily="34"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1012741"/>
                                        </p:tgtEl>
                                        <p:attrNameLst>
                                          <p:attrName>style.visibility</p:attrName>
                                        </p:attrNameLst>
                                      </p:cBhvr>
                                      <p:to>
                                        <p:strVal val="visible"/>
                                      </p:to>
                                    </p:set>
                                    <p:animEffect transition="in" filter="wipe(up)">
                                      <p:cBhvr>
                                        <p:cTn id="7" dur="500"/>
                                        <p:tgtEl>
                                          <p:spTgt spid="10127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602" name="Rectangle 2"/>
          <p:cNvSpPr>
            <a:spLocks noChangeArrowheads="1"/>
          </p:cNvSpPr>
          <p:nvPr/>
        </p:nvSpPr>
        <p:spPr bwMode="blackWhite">
          <a:xfrm>
            <a:off x="881812" y="1993404"/>
            <a:ext cx="7856361" cy="1628070"/>
          </a:xfrm>
          <a:prstGeom prst="rect">
            <a:avLst/>
          </a:prstGeom>
          <a:solidFill>
            <a:schemeClr val="bg1"/>
          </a:solidFill>
          <a:ln>
            <a:noFill/>
          </a:ln>
          <a:effectLst>
            <a:outerShdw blurRad="508000" dist="127000" dir="4200000" algn="ctr" rotWithShape="0">
              <a:srgbClr val="000000">
                <a:alpha val="15000"/>
              </a:srgbClr>
            </a:outerShdw>
          </a:effectLst>
          <a:extLst>
            <a:ext uri="{91240B29-F687-4F45-9708-019B960494DF}">
              <a14:hiddenLine xmlns:a14="http://schemas.microsoft.com/office/drawing/2010/main" w="9525">
                <a:solidFill>
                  <a:schemeClr val="tx1"/>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tabLst>
                <a:tab pos="682625" algn="l"/>
                <a:tab pos="1833563" algn="l"/>
              </a:tabLst>
              <a:defRPr sz="3200">
                <a:solidFill>
                  <a:schemeClr val="tx1"/>
                </a:solidFill>
                <a:latin typeface="Arial" panose="020B0604020202020204" pitchFamily="34" charset="0"/>
                <a:ea typeface="宋体" panose="02010600030101010101" pitchFamily="2" charset="-122"/>
              </a:defRPr>
            </a:lvl1pPr>
            <a:lvl2pPr marL="742950" indent="-285750">
              <a:tabLst>
                <a:tab pos="682625" algn="l"/>
                <a:tab pos="1833563" algn="l"/>
              </a:tabLst>
              <a:defRPr sz="3200">
                <a:solidFill>
                  <a:schemeClr val="tx1"/>
                </a:solidFill>
                <a:latin typeface="Arial" panose="020B0604020202020204" pitchFamily="34" charset="0"/>
                <a:ea typeface="宋体" panose="02010600030101010101" pitchFamily="2" charset="-122"/>
              </a:defRPr>
            </a:lvl2pPr>
            <a:lvl3pPr marL="1143000" indent="-228600">
              <a:tabLst>
                <a:tab pos="682625" algn="l"/>
                <a:tab pos="1833563" algn="l"/>
              </a:tabLst>
              <a:defRPr sz="3200">
                <a:solidFill>
                  <a:schemeClr val="tx1"/>
                </a:solidFill>
                <a:latin typeface="Arial" panose="020B0604020202020204" pitchFamily="34" charset="0"/>
                <a:ea typeface="宋体" panose="02010600030101010101" pitchFamily="2" charset="-122"/>
              </a:defRPr>
            </a:lvl3pPr>
            <a:lvl4pPr marL="1600200" indent="-228600">
              <a:tabLst>
                <a:tab pos="682625" algn="l"/>
                <a:tab pos="1833563" algn="l"/>
              </a:tabLst>
              <a:defRPr sz="3200">
                <a:solidFill>
                  <a:schemeClr val="tx1"/>
                </a:solidFill>
                <a:latin typeface="Arial" panose="020B0604020202020204" pitchFamily="34" charset="0"/>
                <a:ea typeface="宋体" panose="02010600030101010101" pitchFamily="2" charset="-122"/>
              </a:defRPr>
            </a:lvl4pPr>
            <a:lvl5pPr marL="2057400" indent="-228600">
              <a:tabLst>
                <a:tab pos="682625" algn="l"/>
                <a:tab pos="1833563" algn="l"/>
              </a:tabLst>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682625" algn="l"/>
                <a:tab pos="1833563" algn="l"/>
              </a:tabLs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682625" algn="l"/>
                <a:tab pos="1833563" algn="l"/>
              </a:tabLs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682625" algn="l"/>
                <a:tab pos="1833563" algn="l"/>
              </a:tabLs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682625" algn="l"/>
                <a:tab pos="1833563" algn="l"/>
              </a:tabLst>
              <a:defRPr sz="3200">
                <a:solidFill>
                  <a:schemeClr val="tx1"/>
                </a:solidFill>
                <a:latin typeface="Arial" panose="020B0604020202020204" pitchFamily="34" charset="0"/>
                <a:ea typeface="宋体" panose="02010600030101010101" pitchFamily="2" charset="-122"/>
              </a:defRPr>
            </a:lvl9pPr>
          </a:lstStyle>
          <a:p>
            <a:pPr eaLnBrk="1" hangingPunct="1">
              <a:tabLst>
                <a:tab pos="1828800" algn="l"/>
                <a:tab pos="3086100" algn="l"/>
                <a:tab pos="4229100" algn="l"/>
              </a:tabLst>
            </a:pPr>
            <a:endParaRPr lang="en-US" altLang="zh-CN" sz="1800" b="1">
              <a:latin typeface="Courier New" panose="02070309020205020404" pitchFamily="49" charset="0"/>
              <a:ea typeface="+mn-ea"/>
              <a:cs typeface="Courier New" panose="02070309020205020404" pitchFamily="49" charset="0"/>
            </a:endParaRPr>
          </a:p>
          <a:p>
            <a:pPr eaLnBrk="1" hangingPunct="1">
              <a:tabLst>
                <a:tab pos="1828800" algn="l"/>
                <a:tab pos="3086100" algn="l"/>
                <a:tab pos="4229100" algn="l"/>
              </a:tabLst>
            </a:pPr>
            <a:endParaRPr lang="en-US" altLang="zh-CN" sz="1800" b="1">
              <a:latin typeface="Courier New" panose="02070309020205020404" pitchFamily="49" charset="0"/>
              <a:ea typeface="+mn-ea"/>
              <a:cs typeface="Courier New" panose="02070309020205020404" pitchFamily="49" charset="0"/>
            </a:endParaRPr>
          </a:p>
        </p:txBody>
      </p:sp>
      <p:sp>
        <p:nvSpPr>
          <p:cNvPr id="281603" name="Rectangle 7"/>
          <p:cNvSpPr>
            <a:spLocks noChangeArrowheads="1"/>
          </p:cNvSpPr>
          <p:nvPr/>
        </p:nvSpPr>
        <p:spPr bwMode="blackWhite">
          <a:xfrm>
            <a:off x="929436" y="2254459"/>
            <a:ext cx="8128000" cy="11271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2306" tIns="51153" rIns="102306" bIns="51153" anchor="ctr"/>
          <a:lstStyle>
            <a:lvl1pPr>
              <a:tabLst>
                <a:tab pos="682625" algn="l"/>
                <a:tab pos="1833563" algn="l"/>
              </a:tabLst>
              <a:defRPr sz="3200">
                <a:solidFill>
                  <a:schemeClr val="tx1"/>
                </a:solidFill>
                <a:latin typeface="Arial" panose="020B0604020202020204" pitchFamily="34" charset="0"/>
                <a:ea typeface="宋体" panose="02010600030101010101" pitchFamily="2" charset="-122"/>
              </a:defRPr>
            </a:lvl1pPr>
            <a:lvl2pPr marL="742950" indent="-285750">
              <a:tabLst>
                <a:tab pos="682625" algn="l"/>
                <a:tab pos="1833563" algn="l"/>
              </a:tabLst>
              <a:defRPr sz="3200">
                <a:solidFill>
                  <a:schemeClr val="tx1"/>
                </a:solidFill>
                <a:latin typeface="Arial" panose="020B0604020202020204" pitchFamily="34" charset="0"/>
                <a:ea typeface="宋体" panose="02010600030101010101" pitchFamily="2" charset="-122"/>
              </a:defRPr>
            </a:lvl2pPr>
            <a:lvl3pPr marL="1143000" indent="-228600">
              <a:tabLst>
                <a:tab pos="682625" algn="l"/>
                <a:tab pos="1833563" algn="l"/>
              </a:tabLst>
              <a:defRPr sz="3200">
                <a:solidFill>
                  <a:schemeClr val="tx1"/>
                </a:solidFill>
                <a:latin typeface="Arial" panose="020B0604020202020204" pitchFamily="34" charset="0"/>
                <a:ea typeface="宋体" panose="02010600030101010101" pitchFamily="2" charset="-122"/>
              </a:defRPr>
            </a:lvl3pPr>
            <a:lvl4pPr marL="1600200" indent="-228600">
              <a:tabLst>
                <a:tab pos="682625" algn="l"/>
                <a:tab pos="1833563" algn="l"/>
              </a:tabLst>
              <a:defRPr sz="3200">
                <a:solidFill>
                  <a:schemeClr val="tx1"/>
                </a:solidFill>
                <a:latin typeface="Arial" panose="020B0604020202020204" pitchFamily="34" charset="0"/>
                <a:ea typeface="宋体" panose="02010600030101010101" pitchFamily="2" charset="-122"/>
              </a:defRPr>
            </a:lvl4pPr>
            <a:lvl5pPr marL="2057400" indent="-228600">
              <a:tabLst>
                <a:tab pos="682625" algn="l"/>
                <a:tab pos="1833563" algn="l"/>
              </a:tabLst>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682625" algn="l"/>
                <a:tab pos="1833563" algn="l"/>
              </a:tabLs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682625" algn="l"/>
                <a:tab pos="1833563" algn="l"/>
              </a:tabLs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682625" algn="l"/>
                <a:tab pos="1833563" algn="l"/>
              </a:tabLs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682625" algn="l"/>
                <a:tab pos="1833563" algn="l"/>
              </a:tabLst>
              <a:defRPr sz="3200">
                <a:solidFill>
                  <a:schemeClr val="tx1"/>
                </a:solidFill>
                <a:latin typeface="Arial" panose="020B0604020202020204" pitchFamily="34" charset="0"/>
                <a:ea typeface="宋体" panose="02010600030101010101" pitchFamily="2" charset="-122"/>
              </a:defRPr>
            </a:lvl9pPr>
          </a:lstStyle>
          <a:p>
            <a:r>
              <a:rPr lang="en-US" altLang="zh-CN" sz="2000" b="1">
                <a:solidFill>
                  <a:srgbClr val="000000"/>
                </a:solidFill>
                <a:latin typeface="Courier New" panose="02070309020205020404" pitchFamily="49" charset="0"/>
              </a:rPr>
              <a:t>     SELECT  Sno,  COUNT(*)</a:t>
            </a:r>
          </a:p>
          <a:p>
            <a:r>
              <a:rPr lang="en-US" altLang="zh-CN" sz="2000" b="1">
                <a:solidFill>
                  <a:srgbClr val="000000"/>
                </a:solidFill>
                <a:latin typeface="Courier New" panose="02070309020205020404" pitchFamily="49" charset="0"/>
              </a:rPr>
              <a:t>     FROM   SC</a:t>
            </a:r>
          </a:p>
          <a:p>
            <a:r>
              <a:rPr lang="en-US" altLang="zh-CN" sz="2000" b="1">
                <a:solidFill>
                  <a:srgbClr val="000000"/>
                </a:solidFill>
                <a:latin typeface="Courier New" panose="02070309020205020404" pitchFamily="49" charset="0"/>
              </a:rPr>
              <a:t>     WHERE Grade&gt;=90</a:t>
            </a:r>
          </a:p>
          <a:p>
            <a:r>
              <a:rPr lang="en-US" altLang="zh-CN" sz="2000" b="1">
                <a:solidFill>
                  <a:srgbClr val="000000"/>
                </a:solidFill>
                <a:latin typeface="Courier New" panose="02070309020205020404" pitchFamily="49" charset="0"/>
              </a:rPr>
              <a:t>     GROUP BY Sno</a:t>
            </a:r>
          </a:p>
          <a:p>
            <a:r>
              <a:rPr lang="en-US" altLang="zh-CN" sz="2000" b="1">
                <a:solidFill>
                  <a:srgbClr val="000000"/>
                </a:solidFill>
                <a:latin typeface="Courier New" panose="02070309020205020404" pitchFamily="49" charset="0"/>
              </a:rPr>
              <a:t>     HAVING COUNT(*)&gt;=3</a:t>
            </a:r>
          </a:p>
        </p:txBody>
      </p:sp>
      <p:sp>
        <p:nvSpPr>
          <p:cNvPr id="281604" name="Rectangle 9"/>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600" tIns="50800" rIns="101600" bIns="50800" numCol="1" anchor="ctr" anchorCtr="0" compatLnSpc="1">
            <a:prstTxWarp prst="textNoShape">
              <a:avLst/>
            </a:prstTxWarp>
          </a:bodyPr>
          <a:lstStyle/>
          <a:p>
            <a:pPr eaLnBrk="1" hangingPunct="1"/>
            <a:r>
              <a:rPr lang="en-US" altLang="zh-CN"/>
              <a:t>HAVING</a:t>
            </a:r>
            <a:r>
              <a:t>语句举例</a:t>
            </a:r>
          </a:p>
        </p:txBody>
      </p:sp>
      <p:sp>
        <p:nvSpPr>
          <p:cNvPr id="1124362" name="Rectangle 10"/>
          <p:cNvSpPr>
            <a:spLocks noChangeArrowheads="1"/>
          </p:cNvSpPr>
          <p:nvPr/>
        </p:nvSpPr>
        <p:spPr bwMode="auto">
          <a:xfrm>
            <a:off x="723062" y="834530"/>
            <a:ext cx="8245370" cy="1451103"/>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01623" indent="-301623" defTabSz="1014227" eaLnBrk="1" hangingPunct="1">
              <a:lnSpc>
                <a:spcPct val="130000"/>
              </a:lnSpc>
              <a:spcBef>
                <a:spcPct val="20000"/>
              </a:spcBef>
              <a:buSzPct val="80000"/>
              <a:buFont typeface="Wingdings" panose="05000000000000000000" pitchFamily="2" charset="2"/>
              <a:buChar char="l"/>
              <a:defRPr/>
            </a:pPr>
            <a:r>
              <a:rPr lang="zh-CN" altLang="en-US" sz="2222" dirty="0">
                <a:solidFill>
                  <a:schemeClr val="tx1">
                    <a:lumMod val="50000"/>
                    <a:lumOff val="50000"/>
                  </a:schemeClr>
                </a:solidFill>
                <a:latin typeface="微软雅黑" pitchFamily="34" charset="-122"/>
                <a:ea typeface="微软雅黑" pitchFamily="34" charset="-122"/>
              </a:rPr>
              <a:t>查询有</a:t>
            </a:r>
            <a:r>
              <a:rPr lang="en-US" altLang="zh-CN" sz="2222" dirty="0">
                <a:solidFill>
                  <a:schemeClr val="tx1">
                    <a:lumMod val="50000"/>
                    <a:lumOff val="50000"/>
                  </a:schemeClr>
                </a:solidFill>
                <a:latin typeface="微软雅黑" pitchFamily="34" charset="-122"/>
                <a:ea typeface="微软雅黑" pitchFamily="34" charset="-122"/>
              </a:rPr>
              <a:t>3</a:t>
            </a:r>
            <a:r>
              <a:rPr lang="zh-CN" altLang="en-US" sz="2222" dirty="0">
                <a:solidFill>
                  <a:schemeClr val="tx1">
                    <a:lumMod val="50000"/>
                    <a:lumOff val="50000"/>
                  </a:schemeClr>
                </a:solidFill>
                <a:latin typeface="微软雅黑" pitchFamily="34" charset="-122"/>
                <a:ea typeface="微软雅黑" pitchFamily="34" charset="-122"/>
              </a:rPr>
              <a:t>门以上课程是</a:t>
            </a:r>
            <a:r>
              <a:rPr lang="en-US" altLang="zh-CN" sz="2222" dirty="0">
                <a:solidFill>
                  <a:schemeClr val="tx1">
                    <a:lumMod val="50000"/>
                    <a:lumOff val="50000"/>
                  </a:schemeClr>
                </a:solidFill>
                <a:latin typeface="微软雅黑" pitchFamily="34" charset="-122"/>
                <a:ea typeface="微软雅黑" pitchFamily="34" charset="-122"/>
              </a:rPr>
              <a:t>90</a:t>
            </a:r>
            <a:r>
              <a:rPr lang="zh-CN" altLang="en-US" sz="2222" dirty="0">
                <a:solidFill>
                  <a:schemeClr val="tx1">
                    <a:lumMod val="50000"/>
                    <a:lumOff val="50000"/>
                  </a:schemeClr>
                </a:solidFill>
                <a:latin typeface="微软雅黑" pitchFamily="34" charset="-122"/>
                <a:ea typeface="微软雅黑" pitchFamily="34" charset="-122"/>
              </a:rPr>
              <a:t>分以上的学生的学号及（</a:t>
            </a:r>
            <a:r>
              <a:rPr lang="en-US" altLang="zh-CN" sz="2222" dirty="0">
                <a:solidFill>
                  <a:schemeClr val="tx1">
                    <a:lumMod val="50000"/>
                    <a:lumOff val="50000"/>
                  </a:schemeClr>
                </a:solidFill>
                <a:latin typeface="微软雅黑" pitchFamily="34" charset="-122"/>
                <a:ea typeface="微软雅黑" pitchFamily="34" charset="-122"/>
              </a:rPr>
              <a:t>90</a:t>
            </a:r>
            <a:r>
              <a:rPr lang="zh-CN" altLang="en-US" sz="2222" dirty="0">
                <a:solidFill>
                  <a:schemeClr val="tx1">
                    <a:lumMod val="50000"/>
                    <a:lumOff val="50000"/>
                  </a:schemeClr>
                </a:solidFill>
                <a:latin typeface="微软雅黑" pitchFamily="34" charset="-122"/>
                <a:ea typeface="微软雅黑" pitchFamily="34" charset="-122"/>
              </a:rPr>
              <a:t>分以上的）课程数</a:t>
            </a:r>
          </a:p>
          <a:p>
            <a:pPr marL="301623" indent="-301623" defTabSz="1014227" eaLnBrk="1" hangingPunct="1">
              <a:lnSpc>
                <a:spcPct val="130000"/>
              </a:lnSpc>
              <a:spcBef>
                <a:spcPct val="20000"/>
              </a:spcBef>
              <a:buSzPct val="80000"/>
              <a:buFont typeface="Wingdings" panose="05000000000000000000" pitchFamily="2" charset="2"/>
              <a:buChar char="l"/>
              <a:defRPr/>
            </a:pPr>
            <a:endParaRPr lang="en-US" altLang="zh-CN" sz="2222" dirty="0">
              <a:solidFill>
                <a:schemeClr val="tx1">
                  <a:lumMod val="50000"/>
                  <a:lumOff val="50000"/>
                </a:schemeClr>
              </a:solidFill>
              <a:latin typeface="微软雅黑" pitchFamily="34" charset="-122"/>
              <a:ea typeface="微软雅黑" pitchFamily="34" charset="-122"/>
            </a:endParaRPr>
          </a:p>
        </p:txBody>
      </p:sp>
    </p:spTree>
  </p:cSld>
  <p:clrMapOvr>
    <a:masterClrMapping/>
  </p:clrMapOvr>
  <p:transition>
    <p:random/>
  </p:transition>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650" name="Rectangle 3"/>
          <p:cNvSpPr>
            <a:spLocks noChangeArrowheads="1"/>
          </p:cNvSpPr>
          <p:nvPr/>
        </p:nvSpPr>
        <p:spPr bwMode="blackWhite">
          <a:xfrm>
            <a:off x="898178" y="1441199"/>
            <a:ext cx="8353778" cy="2000250"/>
          </a:xfrm>
          <a:prstGeom prst="rect">
            <a:avLst/>
          </a:prstGeom>
          <a:solidFill>
            <a:schemeClr val="bg1"/>
          </a:solidFill>
          <a:ln>
            <a:noFill/>
          </a:ln>
          <a:effectLst>
            <a:outerShdw blurRad="508000" dist="127000" dir="4200000" algn="ctr" rotWithShape="0">
              <a:srgbClr val="000000">
                <a:alpha val="15000"/>
              </a:srgbClr>
            </a:outerShdw>
          </a:effectLst>
          <a:extLst>
            <a:ext uri="{91240B29-F687-4F45-9708-019B960494DF}">
              <a14:hiddenLine xmlns:a14="http://schemas.microsoft.com/office/drawing/2010/main" w="9525">
                <a:solidFill>
                  <a:schemeClr val="tx1"/>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tabLst>
                <a:tab pos="682625" algn="l"/>
                <a:tab pos="1833563" algn="l"/>
              </a:tabLst>
              <a:defRPr sz="3200">
                <a:solidFill>
                  <a:schemeClr val="tx1"/>
                </a:solidFill>
                <a:latin typeface="Arial" panose="020B0604020202020204" pitchFamily="34" charset="0"/>
                <a:ea typeface="宋体" panose="02010600030101010101" pitchFamily="2" charset="-122"/>
              </a:defRPr>
            </a:lvl1pPr>
            <a:lvl2pPr marL="742950" indent="-285750">
              <a:tabLst>
                <a:tab pos="682625" algn="l"/>
                <a:tab pos="1833563" algn="l"/>
              </a:tabLst>
              <a:defRPr sz="3200">
                <a:solidFill>
                  <a:schemeClr val="tx1"/>
                </a:solidFill>
                <a:latin typeface="Arial" panose="020B0604020202020204" pitchFamily="34" charset="0"/>
                <a:ea typeface="宋体" panose="02010600030101010101" pitchFamily="2" charset="-122"/>
              </a:defRPr>
            </a:lvl2pPr>
            <a:lvl3pPr marL="1143000" indent="-228600">
              <a:tabLst>
                <a:tab pos="682625" algn="l"/>
                <a:tab pos="1833563" algn="l"/>
              </a:tabLst>
              <a:defRPr sz="3200">
                <a:solidFill>
                  <a:schemeClr val="tx1"/>
                </a:solidFill>
                <a:latin typeface="Arial" panose="020B0604020202020204" pitchFamily="34" charset="0"/>
                <a:ea typeface="宋体" panose="02010600030101010101" pitchFamily="2" charset="-122"/>
              </a:defRPr>
            </a:lvl3pPr>
            <a:lvl4pPr marL="1600200" indent="-228600">
              <a:tabLst>
                <a:tab pos="682625" algn="l"/>
                <a:tab pos="1833563" algn="l"/>
              </a:tabLst>
              <a:defRPr sz="3200">
                <a:solidFill>
                  <a:schemeClr val="tx1"/>
                </a:solidFill>
                <a:latin typeface="Arial" panose="020B0604020202020204" pitchFamily="34" charset="0"/>
                <a:ea typeface="宋体" panose="02010600030101010101" pitchFamily="2" charset="-122"/>
              </a:defRPr>
            </a:lvl4pPr>
            <a:lvl5pPr marL="2057400" indent="-228600">
              <a:tabLst>
                <a:tab pos="682625" algn="l"/>
                <a:tab pos="1833563" algn="l"/>
              </a:tabLst>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682625" algn="l"/>
                <a:tab pos="1833563" algn="l"/>
              </a:tabLs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682625" algn="l"/>
                <a:tab pos="1833563" algn="l"/>
              </a:tabLs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682625" algn="l"/>
                <a:tab pos="1833563" algn="l"/>
              </a:tabLs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682625" algn="l"/>
                <a:tab pos="1833563" algn="l"/>
              </a:tabLst>
              <a:defRPr sz="3200">
                <a:solidFill>
                  <a:schemeClr val="tx1"/>
                </a:solidFill>
                <a:latin typeface="Arial" panose="020B0604020202020204" pitchFamily="34" charset="0"/>
                <a:ea typeface="宋体" panose="02010600030101010101" pitchFamily="2" charset="-122"/>
              </a:defRPr>
            </a:lvl9pPr>
          </a:lstStyle>
          <a:p>
            <a:pPr eaLnBrk="1" hangingPunct="1">
              <a:tabLst>
                <a:tab pos="1828800" algn="l"/>
                <a:tab pos="3086100" algn="l"/>
                <a:tab pos="4229100" algn="l"/>
              </a:tabLst>
            </a:pPr>
            <a:endParaRPr lang="en-US" altLang="zh-CN" sz="1800" b="1">
              <a:latin typeface="Courier New" panose="02070309020205020404" pitchFamily="49" charset="0"/>
              <a:ea typeface="+mn-ea"/>
              <a:cs typeface="Courier New" panose="02070309020205020404" pitchFamily="49" charset="0"/>
            </a:endParaRPr>
          </a:p>
          <a:p>
            <a:pPr eaLnBrk="1" hangingPunct="1">
              <a:tabLst>
                <a:tab pos="1828800" algn="l"/>
                <a:tab pos="3086100" algn="l"/>
                <a:tab pos="4229100" algn="l"/>
              </a:tabLst>
            </a:pPr>
            <a:endParaRPr lang="en-US" altLang="zh-CN" sz="1800" b="1">
              <a:latin typeface="Courier New" panose="02070309020205020404" pitchFamily="49" charset="0"/>
              <a:ea typeface="+mn-ea"/>
              <a:cs typeface="Courier New" panose="02070309020205020404" pitchFamily="49" charset="0"/>
            </a:endParaRPr>
          </a:p>
        </p:txBody>
      </p:sp>
      <p:sp>
        <p:nvSpPr>
          <p:cNvPr id="283651" name="Rectangle 4"/>
          <p:cNvSpPr>
            <a:spLocks noChangeArrowheads="1"/>
          </p:cNvSpPr>
          <p:nvPr/>
        </p:nvSpPr>
        <p:spPr bwMode="blackWhite">
          <a:xfrm>
            <a:off x="968733" y="1913921"/>
            <a:ext cx="8128000" cy="11271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2306" tIns="51153" rIns="102306" bIns="51153" anchor="ctr"/>
          <a:lstStyle>
            <a:lvl1pPr>
              <a:tabLst>
                <a:tab pos="682625" algn="l"/>
                <a:tab pos="1833563" algn="l"/>
              </a:tabLst>
              <a:defRPr sz="3200">
                <a:solidFill>
                  <a:schemeClr val="tx1"/>
                </a:solidFill>
                <a:latin typeface="Arial" panose="020B0604020202020204" pitchFamily="34" charset="0"/>
                <a:ea typeface="宋体" panose="02010600030101010101" pitchFamily="2" charset="-122"/>
              </a:defRPr>
            </a:lvl1pPr>
            <a:lvl2pPr marL="742950" indent="-285750">
              <a:tabLst>
                <a:tab pos="682625" algn="l"/>
                <a:tab pos="1833563" algn="l"/>
              </a:tabLst>
              <a:defRPr sz="3200">
                <a:solidFill>
                  <a:schemeClr val="tx1"/>
                </a:solidFill>
                <a:latin typeface="Arial" panose="020B0604020202020204" pitchFamily="34" charset="0"/>
                <a:ea typeface="宋体" panose="02010600030101010101" pitchFamily="2" charset="-122"/>
              </a:defRPr>
            </a:lvl2pPr>
            <a:lvl3pPr marL="1143000" indent="-228600">
              <a:tabLst>
                <a:tab pos="682625" algn="l"/>
                <a:tab pos="1833563" algn="l"/>
              </a:tabLst>
              <a:defRPr sz="3200">
                <a:solidFill>
                  <a:schemeClr val="tx1"/>
                </a:solidFill>
                <a:latin typeface="Arial" panose="020B0604020202020204" pitchFamily="34" charset="0"/>
                <a:ea typeface="宋体" panose="02010600030101010101" pitchFamily="2" charset="-122"/>
              </a:defRPr>
            </a:lvl3pPr>
            <a:lvl4pPr marL="1600200" indent="-228600">
              <a:tabLst>
                <a:tab pos="682625" algn="l"/>
                <a:tab pos="1833563" algn="l"/>
              </a:tabLst>
              <a:defRPr sz="3200">
                <a:solidFill>
                  <a:schemeClr val="tx1"/>
                </a:solidFill>
                <a:latin typeface="Arial" panose="020B0604020202020204" pitchFamily="34" charset="0"/>
                <a:ea typeface="宋体" panose="02010600030101010101" pitchFamily="2" charset="-122"/>
              </a:defRPr>
            </a:lvl4pPr>
            <a:lvl5pPr marL="2057400" indent="-228600">
              <a:tabLst>
                <a:tab pos="682625" algn="l"/>
                <a:tab pos="1833563" algn="l"/>
              </a:tabLst>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682625" algn="l"/>
                <a:tab pos="1833563" algn="l"/>
              </a:tabLs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682625" algn="l"/>
                <a:tab pos="1833563" algn="l"/>
              </a:tabLs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682625" algn="l"/>
                <a:tab pos="1833563" algn="l"/>
              </a:tabLs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682625" algn="l"/>
                <a:tab pos="1833563" algn="l"/>
              </a:tabLst>
              <a:defRPr sz="3200">
                <a:solidFill>
                  <a:schemeClr val="tx1"/>
                </a:solidFill>
                <a:latin typeface="Arial" panose="020B0604020202020204" pitchFamily="34" charset="0"/>
                <a:ea typeface="宋体" panose="02010600030101010101" pitchFamily="2" charset="-122"/>
              </a:defRPr>
            </a:lvl9pPr>
          </a:lstStyle>
          <a:p>
            <a:r>
              <a:rPr lang="en-US" altLang="zh-CN" sz="2000" b="1" dirty="0">
                <a:solidFill>
                  <a:srgbClr val="000000"/>
                </a:solidFill>
                <a:latin typeface="Courier New" panose="02070309020205020404" pitchFamily="49" charset="0"/>
              </a:rPr>
              <a:t>     SELECT    job, SUM(</a:t>
            </a:r>
            <a:r>
              <a:rPr lang="en-US" altLang="zh-CN" sz="2000" b="1" dirty="0" err="1">
                <a:solidFill>
                  <a:srgbClr val="000000"/>
                </a:solidFill>
                <a:latin typeface="Courier New" panose="02070309020205020404" pitchFamily="49" charset="0"/>
              </a:rPr>
              <a:t>sal</a:t>
            </a:r>
            <a:r>
              <a:rPr lang="en-US" altLang="zh-CN" sz="2000" b="1" dirty="0">
                <a:solidFill>
                  <a:srgbClr val="000000"/>
                </a:solidFill>
                <a:latin typeface="Courier New" panose="02070309020205020404" pitchFamily="49" charset="0"/>
              </a:rPr>
              <a:t>) PAYROLL</a:t>
            </a:r>
          </a:p>
          <a:p>
            <a:r>
              <a:rPr lang="en-US" altLang="zh-CN" sz="2000" b="1" dirty="0">
                <a:solidFill>
                  <a:srgbClr val="000000"/>
                </a:solidFill>
                <a:latin typeface="Courier New" panose="02070309020205020404" pitchFamily="49" charset="0"/>
              </a:rPr>
              <a:t>     FROM      emp</a:t>
            </a:r>
          </a:p>
          <a:p>
            <a:r>
              <a:rPr lang="en-US" altLang="zh-CN" sz="2000" b="1" dirty="0">
                <a:solidFill>
                  <a:srgbClr val="000000"/>
                </a:solidFill>
                <a:latin typeface="Courier New" panose="02070309020205020404" pitchFamily="49" charset="0"/>
              </a:rPr>
              <a:t>     WHERE	   job NOT LIKE 'SALES%'</a:t>
            </a:r>
          </a:p>
          <a:p>
            <a:r>
              <a:rPr lang="en-US" altLang="zh-CN" sz="2000" b="1" dirty="0">
                <a:solidFill>
                  <a:srgbClr val="000000"/>
                </a:solidFill>
                <a:latin typeface="Courier New" panose="02070309020205020404" pitchFamily="49" charset="0"/>
              </a:rPr>
              <a:t>     GROUP BY  job</a:t>
            </a:r>
          </a:p>
          <a:p>
            <a:r>
              <a:rPr lang="en-US" altLang="zh-CN" sz="2000" b="1" dirty="0">
                <a:solidFill>
                  <a:srgbClr val="000000"/>
                </a:solidFill>
                <a:latin typeface="Courier New" panose="02070309020205020404" pitchFamily="49" charset="0"/>
              </a:rPr>
              <a:t>     HAVING    SUM(</a:t>
            </a:r>
            <a:r>
              <a:rPr lang="en-US" altLang="zh-CN" sz="2000" b="1" dirty="0" err="1">
                <a:solidFill>
                  <a:srgbClr val="000000"/>
                </a:solidFill>
                <a:latin typeface="Courier New" panose="02070309020205020404" pitchFamily="49" charset="0"/>
              </a:rPr>
              <a:t>sal</a:t>
            </a:r>
            <a:r>
              <a:rPr lang="en-US" altLang="zh-CN" sz="2000" b="1" dirty="0">
                <a:solidFill>
                  <a:srgbClr val="000000"/>
                </a:solidFill>
                <a:latin typeface="Courier New" panose="02070309020205020404" pitchFamily="49" charset="0"/>
              </a:rPr>
              <a:t>)&gt;5000</a:t>
            </a:r>
          </a:p>
          <a:p>
            <a:r>
              <a:rPr lang="en-US" altLang="zh-CN" sz="2000" b="1" dirty="0">
                <a:solidFill>
                  <a:srgbClr val="000000"/>
                </a:solidFill>
                <a:latin typeface="Courier New" panose="02070309020205020404" pitchFamily="49" charset="0"/>
              </a:rPr>
              <a:t>     ORDER BY  SUM(</a:t>
            </a:r>
            <a:r>
              <a:rPr lang="en-US" altLang="zh-CN" sz="2000" b="1" dirty="0" err="1">
                <a:solidFill>
                  <a:srgbClr val="000000"/>
                </a:solidFill>
                <a:latin typeface="Courier New" panose="02070309020205020404" pitchFamily="49" charset="0"/>
              </a:rPr>
              <a:t>sal</a:t>
            </a:r>
            <a:r>
              <a:rPr lang="en-US" altLang="zh-CN" sz="2000" b="1" dirty="0">
                <a:solidFill>
                  <a:srgbClr val="000000"/>
                </a:solidFill>
                <a:latin typeface="Courier New" panose="02070309020205020404" pitchFamily="49" charset="0"/>
              </a:rPr>
              <a:t>)</a:t>
            </a:r>
          </a:p>
        </p:txBody>
      </p:sp>
      <p:sp>
        <p:nvSpPr>
          <p:cNvPr id="283652" name="Rectangle 5"/>
          <p:cNvSpPr>
            <a:spLocks noChangeArrowheads="1"/>
          </p:cNvSpPr>
          <p:nvPr/>
        </p:nvSpPr>
        <p:spPr bwMode="blackWhite">
          <a:xfrm>
            <a:off x="906998" y="3601962"/>
            <a:ext cx="8350250" cy="1278820"/>
          </a:xfrm>
          <a:prstGeom prst="rect">
            <a:avLst/>
          </a:prstGeom>
          <a:solidFill>
            <a:schemeClr val="bg1"/>
          </a:solidFill>
          <a:ln>
            <a:noFill/>
          </a:ln>
          <a:effectLst>
            <a:outerShdw blurRad="508000" dist="127000" dir="4200000" algn="ctr" rotWithShape="0">
              <a:srgbClr val="000000">
                <a:alpha val="15000"/>
              </a:srgbClr>
            </a:outerShdw>
          </a:effectLst>
          <a:extLst>
            <a:ext uri="{91240B29-F687-4F45-9708-019B960494DF}">
              <a14:hiddenLine xmlns:a14="http://schemas.microsoft.com/office/drawing/2010/main" w="9525">
                <a:solidFill>
                  <a:schemeClr val="tx1"/>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tabLst>
                <a:tab pos="682625" algn="l"/>
                <a:tab pos="1833563" algn="l"/>
              </a:tabLst>
              <a:defRPr sz="3200">
                <a:solidFill>
                  <a:schemeClr val="tx1"/>
                </a:solidFill>
                <a:latin typeface="Arial" panose="020B0604020202020204" pitchFamily="34" charset="0"/>
                <a:ea typeface="宋体" panose="02010600030101010101" pitchFamily="2" charset="-122"/>
              </a:defRPr>
            </a:lvl1pPr>
            <a:lvl2pPr marL="742950" indent="-285750">
              <a:tabLst>
                <a:tab pos="682625" algn="l"/>
                <a:tab pos="1833563" algn="l"/>
              </a:tabLst>
              <a:defRPr sz="3200">
                <a:solidFill>
                  <a:schemeClr val="tx1"/>
                </a:solidFill>
                <a:latin typeface="Arial" panose="020B0604020202020204" pitchFamily="34" charset="0"/>
                <a:ea typeface="宋体" panose="02010600030101010101" pitchFamily="2" charset="-122"/>
              </a:defRPr>
            </a:lvl2pPr>
            <a:lvl3pPr marL="1143000" indent="-228600">
              <a:tabLst>
                <a:tab pos="682625" algn="l"/>
                <a:tab pos="1833563" algn="l"/>
              </a:tabLst>
              <a:defRPr sz="3200">
                <a:solidFill>
                  <a:schemeClr val="tx1"/>
                </a:solidFill>
                <a:latin typeface="Arial" panose="020B0604020202020204" pitchFamily="34" charset="0"/>
                <a:ea typeface="宋体" panose="02010600030101010101" pitchFamily="2" charset="-122"/>
              </a:defRPr>
            </a:lvl3pPr>
            <a:lvl4pPr marL="1600200" indent="-228600">
              <a:tabLst>
                <a:tab pos="682625" algn="l"/>
                <a:tab pos="1833563" algn="l"/>
              </a:tabLst>
              <a:defRPr sz="3200">
                <a:solidFill>
                  <a:schemeClr val="tx1"/>
                </a:solidFill>
                <a:latin typeface="Arial" panose="020B0604020202020204" pitchFamily="34" charset="0"/>
                <a:ea typeface="宋体" panose="02010600030101010101" pitchFamily="2" charset="-122"/>
              </a:defRPr>
            </a:lvl4pPr>
            <a:lvl5pPr marL="2057400" indent="-228600">
              <a:tabLst>
                <a:tab pos="682625" algn="l"/>
                <a:tab pos="1833563" algn="l"/>
              </a:tabLst>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682625" algn="l"/>
                <a:tab pos="1833563" algn="l"/>
              </a:tabLs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682625" algn="l"/>
                <a:tab pos="1833563" algn="l"/>
              </a:tabLs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682625" algn="l"/>
                <a:tab pos="1833563" algn="l"/>
              </a:tabLs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682625" algn="l"/>
                <a:tab pos="1833563" algn="l"/>
              </a:tabLst>
              <a:defRPr sz="3200">
                <a:solidFill>
                  <a:schemeClr val="tx1"/>
                </a:solidFill>
                <a:latin typeface="Arial" panose="020B0604020202020204" pitchFamily="34" charset="0"/>
                <a:ea typeface="宋体" panose="02010600030101010101" pitchFamily="2" charset="-122"/>
              </a:defRPr>
            </a:lvl9pPr>
          </a:lstStyle>
          <a:p>
            <a:pPr eaLnBrk="1" hangingPunct="1">
              <a:tabLst>
                <a:tab pos="1828800" algn="l"/>
                <a:tab pos="3086100" algn="l"/>
                <a:tab pos="4229100" algn="l"/>
              </a:tabLst>
            </a:pPr>
            <a:endParaRPr lang="en-US" altLang="zh-CN" sz="1800" b="1">
              <a:latin typeface="Courier New" panose="02070309020205020404" pitchFamily="49" charset="0"/>
              <a:ea typeface="+mn-ea"/>
              <a:cs typeface="Courier New" panose="02070309020205020404" pitchFamily="49" charset="0"/>
            </a:endParaRPr>
          </a:p>
          <a:p>
            <a:pPr eaLnBrk="1" hangingPunct="1">
              <a:tabLst>
                <a:tab pos="1828800" algn="l"/>
                <a:tab pos="3086100" algn="l"/>
                <a:tab pos="4229100" algn="l"/>
              </a:tabLst>
            </a:pPr>
            <a:endParaRPr lang="en-US" altLang="zh-CN" sz="1800" b="1">
              <a:latin typeface="Courier New" panose="02070309020205020404" pitchFamily="49" charset="0"/>
              <a:ea typeface="+mn-ea"/>
              <a:cs typeface="Courier New" panose="02070309020205020404" pitchFamily="49" charset="0"/>
            </a:endParaRPr>
          </a:p>
        </p:txBody>
      </p:sp>
      <p:sp>
        <p:nvSpPr>
          <p:cNvPr id="283653" name="Rectangle 6"/>
          <p:cNvSpPr>
            <a:spLocks noChangeArrowheads="1"/>
          </p:cNvSpPr>
          <p:nvPr/>
        </p:nvSpPr>
        <p:spPr bwMode="blackWhite">
          <a:xfrm>
            <a:off x="892887" y="3649588"/>
            <a:ext cx="8128000" cy="1231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2306" tIns="51153" rIns="102306" bIns="51153" anchor="ctr"/>
          <a:lstStyle>
            <a:lvl1pPr>
              <a:tabLst>
                <a:tab pos="682625" algn="l"/>
                <a:tab pos="1833563" algn="l"/>
              </a:tabLst>
              <a:defRPr sz="3200">
                <a:solidFill>
                  <a:schemeClr val="tx1"/>
                </a:solidFill>
                <a:latin typeface="Arial" panose="020B0604020202020204" pitchFamily="34" charset="0"/>
                <a:ea typeface="宋体" panose="02010600030101010101" pitchFamily="2" charset="-122"/>
              </a:defRPr>
            </a:lvl1pPr>
            <a:lvl2pPr marL="742950" indent="-285750">
              <a:tabLst>
                <a:tab pos="682625" algn="l"/>
                <a:tab pos="1833563" algn="l"/>
              </a:tabLst>
              <a:defRPr sz="3200">
                <a:solidFill>
                  <a:schemeClr val="tx1"/>
                </a:solidFill>
                <a:latin typeface="Arial" panose="020B0604020202020204" pitchFamily="34" charset="0"/>
                <a:ea typeface="宋体" panose="02010600030101010101" pitchFamily="2" charset="-122"/>
              </a:defRPr>
            </a:lvl2pPr>
            <a:lvl3pPr marL="1143000" indent="-228600">
              <a:tabLst>
                <a:tab pos="682625" algn="l"/>
                <a:tab pos="1833563" algn="l"/>
              </a:tabLst>
              <a:defRPr sz="3200">
                <a:solidFill>
                  <a:schemeClr val="tx1"/>
                </a:solidFill>
                <a:latin typeface="Arial" panose="020B0604020202020204" pitchFamily="34" charset="0"/>
                <a:ea typeface="宋体" panose="02010600030101010101" pitchFamily="2" charset="-122"/>
              </a:defRPr>
            </a:lvl3pPr>
            <a:lvl4pPr marL="1600200" indent="-228600">
              <a:tabLst>
                <a:tab pos="682625" algn="l"/>
                <a:tab pos="1833563" algn="l"/>
              </a:tabLst>
              <a:defRPr sz="3200">
                <a:solidFill>
                  <a:schemeClr val="tx1"/>
                </a:solidFill>
                <a:latin typeface="Arial" panose="020B0604020202020204" pitchFamily="34" charset="0"/>
                <a:ea typeface="宋体" panose="02010600030101010101" pitchFamily="2" charset="-122"/>
              </a:defRPr>
            </a:lvl4pPr>
            <a:lvl5pPr marL="2057400" indent="-228600">
              <a:tabLst>
                <a:tab pos="682625" algn="l"/>
                <a:tab pos="1833563" algn="l"/>
              </a:tabLst>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682625" algn="l"/>
                <a:tab pos="1833563" algn="l"/>
              </a:tabLs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682625" algn="l"/>
                <a:tab pos="1833563" algn="l"/>
              </a:tabLs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682625" algn="l"/>
                <a:tab pos="1833563" algn="l"/>
              </a:tabLs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682625" algn="l"/>
                <a:tab pos="1833563" algn="l"/>
              </a:tabLst>
              <a:defRPr sz="3200">
                <a:solidFill>
                  <a:schemeClr val="tx1"/>
                </a:solidFill>
                <a:latin typeface="Arial" panose="020B0604020202020204" pitchFamily="34" charset="0"/>
                <a:ea typeface="宋体" panose="02010600030101010101" pitchFamily="2" charset="-122"/>
              </a:defRPr>
            </a:lvl9pPr>
          </a:lstStyle>
          <a:p>
            <a:r>
              <a:rPr lang="en-US" altLang="zh-CN" sz="2000" b="1" dirty="0">
                <a:solidFill>
                  <a:srgbClr val="000000"/>
                </a:solidFill>
                <a:latin typeface="Courier New" panose="02070309020205020404" pitchFamily="49" charset="0"/>
              </a:rPr>
              <a:t>JOB         PAYROLL</a:t>
            </a:r>
          </a:p>
          <a:p>
            <a:r>
              <a:rPr lang="en-US" altLang="zh-CN" sz="2000" b="1" dirty="0">
                <a:solidFill>
                  <a:srgbClr val="000000"/>
                </a:solidFill>
                <a:latin typeface="Courier New" panose="02070309020205020404" pitchFamily="49" charset="0"/>
              </a:rPr>
              <a:t>--------- ---------</a:t>
            </a:r>
          </a:p>
          <a:p>
            <a:r>
              <a:rPr lang="en-US" altLang="zh-CN" sz="2000" b="1" dirty="0">
                <a:solidFill>
                  <a:srgbClr val="000000"/>
                </a:solidFill>
                <a:latin typeface="Courier New" panose="02070309020205020404" pitchFamily="49" charset="0"/>
              </a:rPr>
              <a:t>ANALYST        6000</a:t>
            </a:r>
          </a:p>
          <a:p>
            <a:r>
              <a:rPr lang="en-US" altLang="zh-CN" sz="2000" b="1" dirty="0">
                <a:solidFill>
                  <a:srgbClr val="000000"/>
                </a:solidFill>
                <a:latin typeface="Courier New" panose="02070309020205020404" pitchFamily="49" charset="0"/>
              </a:rPr>
              <a:t>MANAGER        8275</a:t>
            </a:r>
          </a:p>
        </p:txBody>
      </p:sp>
      <p:sp>
        <p:nvSpPr>
          <p:cNvPr id="283654" name="Rectangle 8"/>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600" tIns="50800" rIns="101600" bIns="50800" numCol="1" anchor="ctr" anchorCtr="0" compatLnSpc="1">
            <a:prstTxWarp prst="textNoShape">
              <a:avLst/>
            </a:prstTxWarp>
          </a:bodyPr>
          <a:lstStyle/>
          <a:p>
            <a:pPr eaLnBrk="1" hangingPunct="1"/>
            <a:r>
              <a:rPr lang="en-US" altLang="zh-CN"/>
              <a:t>HAVING</a:t>
            </a:r>
            <a:r>
              <a:t>语句</a:t>
            </a:r>
          </a:p>
        </p:txBody>
      </p:sp>
      <p:sp>
        <p:nvSpPr>
          <p:cNvPr id="1014793" name="Rectangle 9"/>
          <p:cNvSpPr>
            <a:spLocks noChangeArrowheads="1"/>
          </p:cNvSpPr>
          <p:nvPr/>
        </p:nvSpPr>
        <p:spPr bwMode="auto">
          <a:xfrm>
            <a:off x="734137" y="721532"/>
            <a:ext cx="8080374" cy="1006558"/>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301623" indent="-301623" defTabSz="1014227" eaLnBrk="1" hangingPunct="1">
              <a:lnSpc>
                <a:spcPct val="130000"/>
              </a:lnSpc>
              <a:spcBef>
                <a:spcPct val="20000"/>
              </a:spcBef>
              <a:buSzPct val="80000"/>
              <a:buFont typeface="Wingdings" panose="05000000000000000000" pitchFamily="2" charset="2"/>
              <a:buChar char="l"/>
              <a:defRPr/>
            </a:pPr>
            <a:r>
              <a:rPr lang="zh-CN" altLang="en-US" sz="2222" b="1" dirty="0">
                <a:solidFill>
                  <a:schemeClr val="tx1">
                    <a:lumMod val="50000"/>
                    <a:lumOff val="50000"/>
                  </a:schemeClr>
                </a:solidFill>
                <a:latin typeface="微软雅黑" pitchFamily="34" charset="-122"/>
                <a:ea typeface="微软雅黑" pitchFamily="34" charset="-122"/>
              </a:rPr>
              <a:t>非销售人员按角色汇总工资总额超过</a:t>
            </a:r>
            <a:r>
              <a:rPr lang="en-US" altLang="zh-CN" sz="2222" b="1" dirty="0">
                <a:solidFill>
                  <a:schemeClr val="tx1">
                    <a:lumMod val="50000"/>
                    <a:lumOff val="50000"/>
                  </a:schemeClr>
                </a:solidFill>
                <a:latin typeface="微软雅黑" pitchFamily="34" charset="-122"/>
                <a:ea typeface="微软雅黑" pitchFamily="34" charset="-122"/>
              </a:rPr>
              <a:t>5000</a:t>
            </a:r>
            <a:r>
              <a:rPr lang="zh-CN" altLang="en-US" sz="2222" b="1" dirty="0">
                <a:solidFill>
                  <a:schemeClr val="tx1">
                    <a:lumMod val="50000"/>
                    <a:lumOff val="50000"/>
                  </a:schemeClr>
                </a:solidFill>
                <a:latin typeface="微软雅黑" pitchFamily="34" charset="-122"/>
                <a:ea typeface="微软雅黑" pitchFamily="34" charset="-122"/>
              </a:rPr>
              <a:t>美元以上的情况</a:t>
            </a:r>
          </a:p>
          <a:p>
            <a:pPr marL="301623" indent="-301623" defTabSz="1014227" eaLnBrk="1" hangingPunct="1">
              <a:lnSpc>
                <a:spcPct val="130000"/>
              </a:lnSpc>
              <a:spcBef>
                <a:spcPct val="20000"/>
              </a:spcBef>
              <a:buSzPct val="80000"/>
              <a:buFont typeface="Wingdings" panose="05000000000000000000" pitchFamily="2" charset="2"/>
              <a:buChar char="l"/>
              <a:defRPr/>
            </a:pPr>
            <a:endParaRPr lang="en-US" altLang="zh-CN" sz="2222" b="1" dirty="0">
              <a:solidFill>
                <a:schemeClr val="tx1">
                  <a:lumMod val="50000"/>
                  <a:lumOff val="50000"/>
                </a:schemeClr>
              </a:solidFill>
              <a:latin typeface="微软雅黑" pitchFamily="34" charset="-122"/>
              <a:ea typeface="微软雅黑" pitchFamily="34" charset="-122"/>
            </a:endParaRPr>
          </a:p>
        </p:txBody>
      </p:sp>
    </p:spTree>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5DBCF44A-6EEE-4E87-B5F0-E0CEB7C7346A}"/>
              </a:ext>
            </a:extLst>
          </p:cNvPr>
          <p:cNvSpPr/>
          <p:nvPr/>
        </p:nvSpPr>
        <p:spPr>
          <a:xfrm>
            <a:off x="733363" y="721559"/>
            <a:ext cx="8723625" cy="501332"/>
          </a:xfrm>
          <a:prstGeom prst="rect">
            <a:avLst/>
          </a:prstGeom>
          <a:solidFill>
            <a:srgbClr val="FFC000">
              <a:alpha val="5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a:extLst>
              <a:ext uri="{FF2B5EF4-FFF2-40B4-BE49-F238E27FC236}">
                <a16:creationId xmlns:a16="http://schemas.microsoft.com/office/drawing/2014/main" id="{6D2F637D-F57C-4C16-8E5D-6EE99C77C8BD}"/>
              </a:ext>
            </a:extLst>
          </p:cNvPr>
          <p:cNvPicPr>
            <a:picLocks noChangeAspect="1"/>
          </p:cNvPicPr>
          <p:nvPr/>
        </p:nvPicPr>
        <p:blipFill>
          <a:blip r:embed="rId3"/>
          <a:stretch>
            <a:fillRect/>
          </a:stretch>
        </p:blipFill>
        <p:spPr>
          <a:xfrm>
            <a:off x="745600" y="3361557"/>
            <a:ext cx="4318902" cy="2178090"/>
          </a:xfrm>
          <a:prstGeom prst="rect">
            <a:avLst/>
          </a:prstGeom>
        </p:spPr>
      </p:pic>
      <p:sp>
        <p:nvSpPr>
          <p:cNvPr id="23554" name="Rectangle 2"/>
          <p:cNvSpPr>
            <a:spLocks noChangeArrowheads="1"/>
          </p:cNvSpPr>
          <p:nvPr/>
        </p:nvSpPr>
        <p:spPr bwMode="auto">
          <a:xfrm>
            <a:off x="749505" y="814814"/>
            <a:ext cx="896874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1" hangingPunct="1">
              <a:defRPr/>
            </a:pPr>
            <a:r>
              <a:rPr kumimoji="1" lang="en-US" altLang="zh-CN" sz="1800" b="1" dirty="0">
                <a:latin typeface="Courier New" pitchFamily="49" charset="0"/>
              </a:rPr>
              <a:t>CREATE tablespace </a:t>
            </a:r>
            <a:r>
              <a:rPr kumimoji="1" lang="zh-CN" altLang="en-US" sz="1800" b="1" dirty="0">
                <a:latin typeface="微软雅黑" panose="020B0503020204020204" pitchFamily="34" charset="-122"/>
                <a:ea typeface="微软雅黑" panose="020B0503020204020204" pitchFamily="34" charset="-122"/>
              </a:rPr>
              <a:t>表空间名 </a:t>
            </a:r>
            <a:r>
              <a:rPr kumimoji="1" lang="en-US" altLang="zh-CN" sz="1800" b="1" dirty="0">
                <a:latin typeface="Courier New" pitchFamily="49" charset="0"/>
              </a:rPr>
              <a:t>datafile '</a:t>
            </a:r>
            <a:r>
              <a:rPr kumimoji="1" lang="zh-CN" altLang="en-US" sz="1800" b="1" dirty="0">
                <a:latin typeface="微软雅黑" panose="020B0503020204020204" pitchFamily="34" charset="-122"/>
                <a:ea typeface="微软雅黑" panose="020B0503020204020204" pitchFamily="34" charset="-122"/>
              </a:rPr>
              <a:t>数据文件名</a:t>
            </a:r>
            <a:r>
              <a:rPr kumimoji="1" lang="en-US" altLang="zh-CN" sz="1800" b="1" dirty="0">
                <a:latin typeface="Courier New" pitchFamily="49" charset="0"/>
              </a:rPr>
              <a:t>' size </a:t>
            </a:r>
            <a:r>
              <a:rPr kumimoji="1" lang="zh-CN" altLang="en-US" sz="1800" b="1" dirty="0">
                <a:latin typeface="微软雅黑" panose="020B0503020204020204" pitchFamily="34" charset="-122"/>
                <a:ea typeface="微软雅黑" panose="020B0503020204020204" pitchFamily="34" charset="-122"/>
              </a:rPr>
              <a:t>表空间大小</a:t>
            </a:r>
            <a:r>
              <a:rPr kumimoji="1" lang="en-US" altLang="zh-CN" sz="1800" b="1" dirty="0">
                <a:latin typeface="Courier New" pitchFamily="49" charset="0"/>
              </a:rPr>
              <a:t>;                   </a:t>
            </a:r>
          </a:p>
        </p:txBody>
      </p:sp>
      <p:sp>
        <p:nvSpPr>
          <p:cNvPr id="26627" name="标题 2"/>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600" tIns="50800" rIns="101600" bIns="50800" numCol="1" anchor="ctr" anchorCtr="0" compatLnSpc="1">
            <a:prstTxWarp prst="textNoShape">
              <a:avLst/>
            </a:prstTxWarp>
          </a:bodyPr>
          <a:lstStyle/>
          <a:p>
            <a:pPr eaLnBrk="1" hangingPunct="1"/>
            <a:r>
              <a:rPr lang="en-US" altLang="zh-CN"/>
              <a:t>ORACLE</a:t>
            </a:r>
            <a:r>
              <a:t>创建</a:t>
            </a:r>
            <a:r>
              <a:rPr altLang="zh-CN"/>
              <a:t>数据库表空间</a:t>
            </a:r>
            <a:endParaRPr/>
          </a:p>
        </p:txBody>
      </p:sp>
      <p:pic>
        <p:nvPicPr>
          <p:cNvPr id="248834" name="Picture 2" descr="https://gimg2.baidu.com/image_search/src=http%3A%2F%2Fdocs.oracle.com%2Fcd%2FA58617_01%2Fserver.804%2Fa58227%2Fch5a10.gif&amp;refer=http%3A%2F%2Fdocs.oracle.com&amp;app=2002&amp;size=f9999,10000&amp;q=a80&amp;n=0&amp;g=0n&amp;fmt=auto?sec=1664956001&amp;t=dc66a28251627552bcdc2ac649535cef">
            <a:extLst>
              <a:ext uri="{FF2B5EF4-FFF2-40B4-BE49-F238E27FC236}">
                <a16:creationId xmlns:a16="http://schemas.microsoft.com/office/drawing/2014/main" id="{FF72FC79-81D7-494E-BE81-07420DACF41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12048" y="2483063"/>
            <a:ext cx="4032448" cy="3056584"/>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2">
            <a:extLst>
              <a:ext uri="{FF2B5EF4-FFF2-40B4-BE49-F238E27FC236}">
                <a16:creationId xmlns:a16="http://schemas.microsoft.com/office/drawing/2014/main" id="{97CAE319-9046-4520-83ED-000BA298B08B}"/>
              </a:ext>
            </a:extLst>
          </p:cNvPr>
          <p:cNvSpPr>
            <a:spLocks noChangeArrowheads="1"/>
          </p:cNvSpPr>
          <p:nvPr/>
        </p:nvSpPr>
        <p:spPr bwMode="auto">
          <a:xfrm>
            <a:off x="733364" y="1264591"/>
            <a:ext cx="4680763" cy="18158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1" hangingPunct="1">
              <a:defRPr/>
            </a:pPr>
            <a:r>
              <a:rPr kumimoji="1" lang="en-US" altLang="zh-CN" sz="1600" b="1" dirty="0">
                <a:solidFill>
                  <a:schemeClr val="tx1">
                    <a:lumMod val="95000"/>
                    <a:lumOff val="5000"/>
                  </a:schemeClr>
                </a:solidFill>
                <a:latin typeface="Courier New" pitchFamily="49" charset="0"/>
              </a:rPr>
              <a:t>CREATE tablespace </a:t>
            </a:r>
            <a:r>
              <a:rPr kumimoji="1" lang="en-US" altLang="zh-CN" sz="1600" b="1" dirty="0" err="1">
                <a:solidFill>
                  <a:schemeClr val="tx1">
                    <a:lumMod val="95000"/>
                    <a:lumOff val="5000"/>
                  </a:schemeClr>
                </a:solidFill>
                <a:latin typeface="Courier New" pitchFamily="49" charset="0"/>
              </a:rPr>
              <a:t>data_hr</a:t>
            </a:r>
            <a:r>
              <a:rPr kumimoji="1" lang="en-US" altLang="zh-CN" sz="1600" b="1" dirty="0">
                <a:solidFill>
                  <a:schemeClr val="tx1">
                    <a:lumMod val="95000"/>
                    <a:lumOff val="5000"/>
                  </a:schemeClr>
                </a:solidFill>
                <a:latin typeface="Courier New" pitchFamily="49" charset="0"/>
              </a:rPr>
              <a:t> datafile 'e:\oracle\</a:t>
            </a:r>
            <a:r>
              <a:rPr kumimoji="1" lang="en-US" altLang="zh-CN" sz="1600" b="1" dirty="0" err="1">
                <a:solidFill>
                  <a:schemeClr val="tx1">
                    <a:lumMod val="95000"/>
                    <a:lumOff val="5000"/>
                  </a:schemeClr>
                </a:solidFill>
                <a:latin typeface="Courier New" pitchFamily="49" charset="0"/>
              </a:rPr>
              <a:t>oradata</a:t>
            </a:r>
            <a:r>
              <a:rPr kumimoji="1" lang="en-US" altLang="zh-CN" sz="1600" b="1" dirty="0">
                <a:solidFill>
                  <a:schemeClr val="tx1">
                    <a:lumMod val="95000"/>
                    <a:lumOff val="5000"/>
                  </a:schemeClr>
                </a:solidFill>
                <a:latin typeface="Courier New" pitchFamily="49" charset="0"/>
              </a:rPr>
              <a:t>\</a:t>
            </a:r>
            <a:r>
              <a:rPr kumimoji="1" lang="en-US" altLang="zh-CN" sz="1600" b="1" dirty="0" err="1">
                <a:solidFill>
                  <a:schemeClr val="tx1">
                    <a:lumMod val="95000"/>
                    <a:lumOff val="5000"/>
                  </a:schemeClr>
                </a:solidFill>
                <a:latin typeface="Courier New" pitchFamily="49" charset="0"/>
              </a:rPr>
              <a:t>hr</a:t>
            </a:r>
            <a:r>
              <a:rPr kumimoji="1" lang="en-US" altLang="zh-CN" sz="1600" b="1" dirty="0">
                <a:solidFill>
                  <a:schemeClr val="tx1">
                    <a:lumMod val="95000"/>
                    <a:lumOff val="5000"/>
                  </a:schemeClr>
                </a:solidFill>
                <a:latin typeface="Courier New" pitchFamily="49" charset="0"/>
              </a:rPr>
              <a:t>\data_1.dbf' size 2000M;                 </a:t>
            </a:r>
          </a:p>
          <a:p>
            <a:pPr eaLnBrk="1" hangingPunct="1">
              <a:defRPr/>
            </a:pPr>
            <a:endParaRPr kumimoji="1" lang="en-US" altLang="zh-CN" sz="1600" b="1" dirty="0">
              <a:solidFill>
                <a:schemeClr val="tx1">
                  <a:lumMod val="95000"/>
                  <a:lumOff val="5000"/>
                </a:schemeClr>
              </a:solidFill>
              <a:latin typeface="Courier New" pitchFamily="49" charset="0"/>
            </a:endParaRPr>
          </a:p>
          <a:p>
            <a:pPr eaLnBrk="1" hangingPunct="1">
              <a:defRPr/>
            </a:pPr>
            <a:r>
              <a:rPr kumimoji="1" lang="en-US" altLang="zh-CN" sz="1600" b="1" dirty="0">
                <a:solidFill>
                  <a:schemeClr val="tx1">
                    <a:lumMod val="95000"/>
                    <a:lumOff val="5000"/>
                  </a:schemeClr>
                </a:solidFill>
                <a:latin typeface="Courier New" pitchFamily="49" charset="0"/>
              </a:rPr>
              <a:t>CREATE tablespace </a:t>
            </a:r>
            <a:r>
              <a:rPr kumimoji="1" lang="en-US" altLang="zh-CN" sz="1600" b="1" dirty="0" err="1">
                <a:solidFill>
                  <a:schemeClr val="tx1">
                    <a:lumMod val="95000"/>
                    <a:lumOff val="5000"/>
                  </a:schemeClr>
                </a:solidFill>
                <a:latin typeface="Courier New" pitchFamily="49" charset="0"/>
              </a:rPr>
              <a:t>idx_hr</a:t>
            </a:r>
            <a:r>
              <a:rPr kumimoji="1" lang="en-US" altLang="zh-CN" sz="1600" b="1" dirty="0">
                <a:solidFill>
                  <a:schemeClr val="tx1">
                    <a:lumMod val="95000"/>
                    <a:lumOff val="5000"/>
                  </a:schemeClr>
                </a:solidFill>
                <a:latin typeface="Courier New" pitchFamily="49" charset="0"/>
              </a:rPr>
              <a:t> datafile 'e:\oracle\</a:t>
            </a:r>
            <a:r>
              <a:rPr kumimoji="1" lang="en-US" altLang="zh-CN" sz="1600" b="1" dirty="0" err="1">
                <a:solidFill>
                  <a:schemeClr val="tx1">
                    <a:lumMod val="95000"/>
                    <a:lumOff val="5000"/>
                  </a:schemeClr>
                </a:solidFill>
                <a:latin typeface="Courier New" pitchFamily="49" charset="0"/>
              </a:rPr>
              <a:t>oradata</a:t>
            </a:r>
            <a:r>
              <a:rPr kumimoji="1" lang="en-US" altLang="zh-CN" sz="1600" b="1" dirty="0">
                <a:solidFill>
                  <a:schemeClr val="tx1">
                    <a:lumMod val="95000"/>
                    <a:lumOff val="5000"/>
                  </a:schemeClr>
                </a:solidFill>
                <a:latin typeface="Courier New" pitchFamily="49" charset="0"/>
              </a:rPr>
              <a:t>\</a:t>
            </a:r>
            <a:r>
              <a:rPr kumimoji="1" lang="en-US" altLang="zh-CN" sz="1600" b="1" dirty="0" err="1">
                <a:solidFill>
                  <a:schemeClr val="tx1">
                    <a:lumMod val="95000"/>
                    <a:lumOff val="5000"/>
                  </a:schemeClr>
                </a:solidFill>
                <a:latin typeface="Courier New" pitchFamily="49" charset="0"/>
              </a:rPr>
              <a:t>hr</a:t>
            </a:r>
            <a:r>
              <a:rPr kumimoji="1" lang="en-US" altLang="zh-CN" sz="1600" b="1" dirty="0">
                <a:solidFill>
                  <a:schemeClr val="tx1">
                    <a:lumMod val="95000"/>
                    <a:lumOff val="5000"/>
                  </a:schemeClr>
                </a:solidFill>
                <a:latin typeface="Courier New" pitchFamily="49" charset="0"/>
              </a:rPr>
              <a:t>\idx_1.dbf' size 500M;                 </a:t>
            </a:r>
          </a:p>
        </p:txBody>
      </p:sp>
      <p:sp>
        <p:nvSpPr>
          <p:cNvPr id="8" name="矩形 7">
            <a:extLst>
              <a:ext uri="{FF2B5EF4-FFF2-40B4-BE49-F238E27FC236}">
                <a16:creationId xmlns:a16="http://schemas.microsoft.com/office/drawing/2014/main" id="{866F5B64-6CFD-46DC-8909-81995C5DAF66}"/>
              </a:ext>
            </a:extLst>
          </p:cNvPr>
          <p:cNvSpPr/>
          <p:nvPr/>
        </p:nvSpPr>
        <p:spPr>
          <a:xfrm>
            <a:off x="734007" y="1277402"/>
            <a:ext cx="4330495" cy="1751140"/>
          </a:xfrm>
          <a:prstGeom prst="rect">
            <a:avLst/>
          </a:prstGeom>
          <a:solidFill>
            <a:srgbClr val="FFC000">
              <a:alpha val="5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698" name="Rectangle 2"/>
          <p:cNvSpPr>
            <a:spLocks noChangeArrowheads="1"/>
          </p:cNvSpPr>
          <p:nvPr/>
        </p:nvSpPr>
        <p:spPr bwMode="blackWhite">
          <a:xfrm>
            <a:off x="815653" y="1535290"/>
            <a:ext cx="8156222" cy="857250"/>
          </a:xfrm>
          <a:prstGeom prst="rect">
            <a:avLst/>
          </a:prstGeom>
          <a:solidFill>
            <a:schemeClr val="bg1"/>
          </a:solidFill>
          <a:ln>
            <a:noFill/>
          </a:ln>
          <a:effectLst>
            <a:outerShdw blurRad="508000" dist="127000" dir="4200000" algn="ctr" rotWithShape="0">
              <a:srgbClr val="000000">
                <a:alpha val="15000"/>
              </a:srgbClr>
            </a:outerShdw>
          </a:effectLst>
          <a:extLst>
            <a:ext uri="{91240B29-F687-4F45-9708-019B960494DF}">
              <a14:hiddenLine xmlns:a14="http://schemas.microsoft.com/office/drawing/2010/main" w="9525">
                <a:solidFill>
                  <a:schemeClr val="tx1"/>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tabLst>
                <a:tab pos="682625" algn="l"/>
                <a:tab pos="1833563" algn="l"/>
              </a:tabLst>
              <a:defRPr sz="3200">
                <a:solidFill>
                  <a:schemeClr val="tx1"/>
                </a:solidFill>
                <a:latin typeface="Arial" panose="020B0604020202020204" pitchFamily="34" charset="0"/>
                <a:ea typeface="宋体" panose="02010600030101010101" pitchFamily="2" charset="-122"/>
              </a:defRPr>
            </a:lvl1pPr>
            <a:lvl2pPr marL="742950" indent="-285750">
              <a:tabLst>
                <a:tab pos="682625" algn="l"/>
                <a:tab pos="1833563" algn="l"/>
              </a:tabLst>
              <a:defRPr sz="3200">
                <a:solidFill>
                  <a:schemeClr val="tx1"/>
                </a:solidFill>
                <a:latin typeface="Arial" panose="020B0604020202020204" pitchFamily="34" charset="0"/>
                <a:ea typeface="宋体" panose="02010600030101010101" pitchFamily="2" charset="-122"/>
              </a:defRPr>
            </a:lvl2pPr>
            <a:lvl3pPr marL="1143000" indent="-228600">
              <a:tabLst>
                <a:tab pos="682625" algn="l"/>
                <a:tab pos="1833563" algn="l"/>
              </a:tabLst>
              <a:defRPr sz="3200">
                <a:solidFill>
                  <a:schemeClr val="tx1"/>
                </a:solidFill>
                <a:latin typeface="Arial" panose="020B0604020202020204" pitchFamily="34" charset="0"/>
                <a:ea typeface="宋体" panose="02010600030101010101" pitchFamily="2" charset="-122"/>
              </a:defRPr>
            </a:lvl3pPr>
            <a:lvl4pPr marL="1600200" indent="-228600">
              <a:tabLst>
                <a:tab pos="682625" algn="l"/>
                <a:tab pos="1833563" algn="l"/>
              </a:tabLst>
              <a:defRPr sz="3200">
                <a:solidFill>
                  <a:schemeClr val="tx1"/>
                </a:solidFill>
                <a:latin typeface="Arial" panose="020B0604020202020204" pitchFamily="34" charset="0"/>
                <a:ea typeface="宋体" panose="02010600030101010101" pitchFamily="2" charset="-122"/>
              </a:defRPr>
            </a:lvl4pPr>
            <a:lvl5pPr marL="2057400" indent="-228600">
              <a:tabLst>
                <a:tab pos="682625" algn="l"/>
                <a:tab pos="1833563" algn="l"/>
              </a:tabLst>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682625" algn="l"/>
                <a:tab pos="1833563" algn="l"/>
              </a:tabLs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682625" algn="l"/>
                <a:tab pos="1833563" algn="l"/>
              </a:tabLs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682625" algn="l"/>
                <a:tab pos="1833563" algn="l"/>
              </a:tabLs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682625" algn="l"/>
                <a:tab pos="1833563" algn="l"/>
              </a:tabLst>
              <a:defRPr sz="3200">
                <a:solidFill>
                  <a:schemeClr val="tx1"/>
                </a:solidFill>
                <a:latin typeface="Arial" panose="020B0604020202020204" pitchFamily="34" charset="0"/>
                <a:ea typeface="宋体" panose="02010600030101010101" pitchFamily="2" charset="-122"/>
              </a:defRPr>
            </a:lvl9pPr>
          </a:lstStyle>
          <a:p>
            <a:pPr eaLnBrk="1" hangingPunct="1">
              <a:tabLst>
                <a:tab pos="1828800" algn="l"/>
                <a:tab pos="3086100" algn="l"/>
                <a:tab pos="4229100" algn="l"/>
              </a:tabLst>
            </a:pPr>
            <a:endParaRPr lang="en-US" altLang="zh-CN" sz="1800" b="1">
              <a:latin typeface="Courier New" panose="02070309020205020404" pitchFamily="49" charset="0"/>
              <a:ea typeface="+mn-ea"/>
              <a:cs typeface="Courier New" panose="02070309020205020404" pitchFamily="49" charset="0"/>
            </a:endParaRPr>
          </a:p>
          <a:p>
            <a:pPr eaLnBrk="1" hangingPunct="1">
              <a:tabLst>
                <a:tab pos="1828800" algn="l"/>
                <a:tab pos="3086100" algn="l"/>
                <a:tab pos="4229100" algn="l"/>
              </a:tabLst>
            </a:pPr>
            <a:endParaRPr lang="en-US" altLang="zh-CN" sz="1800" b="1">
              <a:latin typeface="Courier New" panose="02070309020205020404" pitchFamily="49" charset="0"/>
              <a:ea typeface="+mn-ea"/>
              <a:cs typeface="Courier New" panose="02070309020205020404" pitchFamily="49" charset="0"/>
            </a:endParaRPr>
          </a:p>
        </p:txBody>
      </p:sp>
      <p:sp>
        <p:nvSpPr>
          <p:cNvPr id="285699" name="Rectangle 3"/>
          <p:cNvSpPr>
            <a:spLocks noChangeArrowheads="1"/>
          </p:cNvSpPr>
          <p:nvPr/>
        </p:nvSpPr>
        <p:spPr bwMode="blackWhite">
          <a:xfrm>
            <a:off x="845638" y="2787651"/>
            <a:ext cx="8113889" cy="927806"/>
          </a:xfrm>
          <a:prstGeom prst="rect">
            <a:avLst/>
          </a:prstGeom>
          <a:solidFill>
            <a:schemeClr val="bg1"/>
          </a:solidFill>
          <a:ln>
            <a:noFill/>
          </a:ln>
          <a:effectLst>
            <a:outerShdw blurRad="508000" dist="127000" dir="4200000" algn="ctr" rotWithShape="0">
              <a:srgbClr val="000000">
                <a:alpha val="15000"/>
              </a:srgbClr>
            </a:outerShdw>
          </a:effectLst>
          <a:extLst>
            <a:ext uri="{91240B29-F687-4F45-9708-019B960494DF}">
              <a14:hiddenLine xmlns:a14="http://schemas.microsoft.com/office/drawing/2010/main" w="9525">
                <a:solidFill>
                  <a:schemeClr val="tx1"/>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tabLst>
                <a:tab pos="682625" algn="l"/>
                <a:tab pos="1833563" algn="l"/>
              </a:tabLst>
              <a:defRPr sz="3200">
                <a:solidFill>
                  <a:schemeClr val="tx1"/>
                </a:solidFill>
                <a:latin typeface="Arial" panose="020B0604020202020204" pitchFamily="34" charset="0"/>
                <a:ea typeface="宋体" panose="02010600030101010101" pitchFamily="2" charset="-122"/>
              </a:defRPr>
            </a:lvl1pPr>
            <a:lvl2pPr marL="742950" indent="-285750">
              <a:tabLst>
                <a:tab pos="682625" algn="l"/>
                <a:tab pos="1833563" algn="l"/>
              </a:tabLst>
              <a:defRPr sz="3200">
                <a:solidFill>
                  <a:schemeClr val="tx1"/>
                </a:solidFill>
                <a:latin typeface="Arial" panose="020B0604020202020204" pitchFamily="34" charset="0"/>
                <a:ea typeface="宋体" panose="02010600030101010101" pitchFamily="2" charset="-122"/>
              </a:defRPr>
            </a:lvl2pPr>
            <a:lvl3pPr marL="1143000" indent="-228600">
              <a:tabLst>
                <a:tab pos="682625" algn="l"/>
                <a:tab pos="1833563" algn="l"/>
              </a:tabLst>
              <a:defRPr sz="3200">
                <a:solidFill>
                  <a:schemeClr val="tx1"/>
                </a:solidFill>
                <a:latin typeface="Arial" panose="020B0604020202020204" pitchFamily="34" charset="0"/>
                <a:ea typeface="宋体" panose="02010600030101010101" pitchFamily="2" charset="-122"/>
              </a:defRPr>
            </a:lvl3pPr>
            <a:lvl4pPr marL="1600200" indent="-228600">
              <a:tabLst>
                <a:tab pos="682625" algn="l"/>
                <a:tab pos="1833563" algn="l"/>
              </a:tabLst>
              <a:defRPr sz="3200">
                <a:solidFill>
                  <a:schemeClr val="tx1"/>
                </a:solidFill>
                <a:latin typeface="Arial" panose="020B0604020202020204" pitchFamily="34" charset="0"/>
                <a:ea typeface="宋体" panose="02010600030101010101" pitchFamily="2" charset="-122"/>
              </a:defRPr>
            </a:lvl4pPr>
            <a:lvl5pPr marL="2057400" indent="-228600">
              <a:tabLst>
                <a:tab pos="682625" algn="l"/>
                <a:tab pos="1833563" algn="l"/>
              </a:tabLst>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682625" algn="l"/>
                <a:tab pos="1833563" algn="l"/>
              </a:tabLs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682625" algn="l"/>
                <a:tab pos="1833563" algn="l"/>
              </a:tabLs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682625" algn="l"/>
                <a:tab pos="1833563" algn="l"/>
              </a:tabLs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682625" algn="l"/>
                <a:tab pos="1833563" algn="l"/>
              </a:tabLst>
              <a:defRPr sz="3200">
                <a:solidFill>
                  <a:schemeClr val="tx1"/>
                </a:solidFill>
                <a:latin typeface="Arial" panose="020B0604020202020204" pitchFamily="34" charset="0"/>
                <a:ea typeface="宋体" panose="02010600030101010101" pitchFamily="2" charset="-122"/>
              </a:defRPr>
            </a:lvl9pPr>
          </a:lstStyle>
          <a:p>
            <a:pPr eaLnBrk="1" hangingPunct="1">
              <a:tabLst>
                <a:tab pos="1828800" algn="l"/>
                <a:tab pos="3086100" algn="l"/>
                <a:tab pos="4229100" algn="l"/>
              </a:tabLst>
            </a:pPr>
            <a:endParaRPr lang="en-US" altLang="zh-CN" sz="1800" b="1">
              <a:latin typeface="Courier New" panose="02070309020205020404" pitchFamily="49" charset="0"/>
              <a:ea typeface="+mn-ea"/>
              <a:cs typeface="Courier New" panose="02070309020205020404" pitchFamily="49" charset="0"/>
            </a:endParaRPr>
          </a:p>
          <a:p>
            <a:pPr eaLnBrk="1" hangingPunct="1">
              <a:tabLst>
                <a:tab pos="1828800" algn="l"/>
                <a:tab pos="3086100" algn="l"/>
                <a:tab pos="4229100" algn="l"/>
              </a:tabLst>
            </a:pPr>
            <a:endParaRPr lang="en-US" altLang="zh-CN" sz="1800" b="1">
              <a:latin typeface="Courier New" panose="02070309020205020404" pitchFamily="49" charset="0"/>
              <a:ea typeface="+mn-ea"/>
              <a:cs typeface="Courier New" panose="02070309020205020404" pitchFamily="49" charset="0"/>
            </a:endParaRPr>
          </a:p>
        </p:txBody>
      </p:sp>
      <p:sp>
        <p:nvSpPr>
          <p:cNvPr id="285700" name="Rectangle 4"/>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600" tIns="50800" rIns="101600" bIns="50800" numCol="1" anchor="ctr" anchorCtr="0" compatLnSpc="1">
            <a:prstTxWarp prst="textNoShape">
              <a:avLst/>
            </a:prstTxWarp>
          </a:bodyPr>
          <a:lstStyle/>
          <a:p>
            <a:pPr eaLnBrk="1" hangingPunct="1"/>
            <a:r>
              <a:t>嵌套</a:t>
            </a:r>
            <a:r>
              <a:rPr lang="en-US" altLang="zh-CN"/>
              <a:t>GROUP</a:t>
            </a:r>
            <a:r>
              <a:t>语句</a:t>
            </a:r>
          </a:p>
        </p:txBody>
      </p:sp>
      <p:sp>
        <p:nvSpPr>
          <p:cNvPr id="151560" name="Rectangle 10"/>
          <p:cNvSpPr>
            <a:spLocks noGrp="1" noChangeArrowheads="1"/>
          </p:cNvSpPr>
          <p:nvPr>
            <p:ph sz="quarter" idx="10"/>
          </p:nvPr>
        </p:nvSpPr>
        <p:spPr>
          <a:xfrm>
            <a:off x="687513" y="769939"/>
            <a:ext cx="9001000" cy="597782"/>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89803" dir="2700000" algn="ctr" rotWithShape="0">
                    <a:srgbClr val="000000">
                      <a:alpha val="50000"/>
                    </a:srgbClr>
                  </a:outerShdw>
                </a:effectLst>
              </a14:hiddenEffects>
            </a:ext>
          </a:extLst>
        </p:spPr>
        <p:txBody>
          <a:bodyPr/>
          <a:lstStyle/>
          <a:p>
            <a:pPr marL="301623" indent="-301623" eaLnBrk="1" hangingPunct="1">
              <a:lnSpc>
                <a:spcPct val="130000"/>
              </a:lnSpc>
              <a:defRPr/>
            </a:pPr>
            <a:r>
              <a:t>显示部门平均薪水最高的信息 </a:t>
            </a:r>
          </a:p>
        </p:txBody>
      </p:sp>
      <p:grpSp>
        <p:nvGrpSpPr>
          <p:cNvPr id="1016837" name="Group 5"/>
          <p:cNvGrpSpPr>
            <a:grpSpLocks/>
          </p:cNvGrpSpPr>
          <p:nvPr/>
        </p:nvGrpSpPr>
        <p:grpSpPr bwMode="auto">
          <a:xfrm>
            <a:off x="870334" y="1568804"/>
            <a:ext cx="4185708" cy="2106083"/>
            <a:chOff x="615" y="1579"/>
            <a:chExt cx="2373" cy="1433"/>
          </a:xfrm>
        </p:grpSpPr>
        <p:sp>
          <p:nvSpPr>
            <p:cNvPr id="285706" name="Rectangle 6"/>
            <p:cNvSpPr>
              <a:spLocks noChangeArrowheads="1"/>
            </p:cNvSpPr>
            <p:nvPr/>
          </p:nvSpPr>
          <p:spPr bwMode="ltGray">
            <a:xfrm>
              <a:off x="1803" y="1579"/>
              <a:ext cx="1185" cy="197"/>
            </a:xfrm>
            <a:prstGeom prst="rect">
              <a:avLst/>
            </a:prstGeom>
            <a:solidFill>
              <a:srgbClr val="FF5050">
                <a:alpha val="50195"/>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endParaRPr lang="zh-CN" altLang="en-US" sz="3556"/>
            </a:p>
          </p:txBody>
        </p:sp>
        <p:sp>
          <p:nvSpPr>
            <p:cNvPr id="285707" name="Rectangle 7"/>
            <p:cNvSpPr>
              <a:spLocks noChangeArrowheads="1"/>
            </p:cNvSpPr>
            <p:nvPr/>
          </p:nvSpPr>
          <p:spPr bwMode="ltGray">
            <a:xfrm>
              <a:off x="615" y="2431"/>
              <a:ext cx="1173" cy="581"/>
            </a:xfrm>
            <a:prstGeom prst="rect">
              <a:avLst/>
            </a:prstGeom>
            <a:solidFill>
              <a:srgbClr val="FF5050">
                <a:alpha val="50195"/>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endParaRPr lang="zh-CN" altLang="en-US" sz="3556"/>
            </a:p>
          </p:txBody>
        </p:sp>
      </p:grpSp>
      <p:sp>
        <p:nvSpPr>
          <p:cNvPr id="285703" name="Rectangle 8"/>
          <p:cNvSpPr>
            <a:spLocks noChangeArrowheads="1"/>
          </p:cNvSpPr>
          <p:nvPr/>
        </p:nvSpPr>
        <p:spPr bwMode="blackWhite">
          <a:xfrm>
            <a:off x="843875" y="1408290"/>
            <a:ext cx="8128000" cy="11253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2306" tIns="51153" rIns="102306" bIns="51153" anchor="ctr"/>
          <a:lstStyle>
            <a:lvl1pPr>
              <a:tabLst>
                <a:tab pos="682625" algn="l"/>
                <a:tab pos="1833563" algn="l"/>
              </a:tabLst>
              <a:defRPr sz="3200">
                <a:solidFill>
                  <a:schemeClr val="tx1"/>
                </a:solidFill>
                <a:latin typeface="Arial" panose="020B0604020202020204" pitchFamily="34" charset="0"/>
                <a:ea typeface="宋体" panose="02010600030101010101" pitchFamily="2" charset="-122"/>
              </a:defRPr>
            </a:lvl1pPr>
            <a:lvl2pPr marL="742950" indent="-285750">
              <a:tabLst>
                <a:tab pos="682625" algn="l"/>
                <a:tab pos="1833563" algn="l"/>
              </a:tabLst>
              <a:defRPr sz="3200">
                <a:solidFill>
                  <a:schemeClr val="tx1"/>
                </a:solidFill>
                <a:latin typeface="Arial" panose="020B0604020202020204" pitchFamily="34" charset="0"/>
                <a:ea typeface="宋体" panose="02010600030101010101" pitchFamily="2" charset="-122"/>
              </a:defRPr>
            </a:lvl2pPr>
            <a:lvl3pPr marL="1143000" indent="-228600">
              <a:tabLst>
                <a:tab pos="682625" algn="l"/>
                <a:tab pos="1833563" algn="l"/>
              </a:tabLst>
              <a:defRPr sz="3200">
                <a:solidFill>
                  <a:schemeClr val="tx1"/>
                </a:solidFill>
                <a:latin typeface="Arial" panose="020B0604020202020204" pitchFamily="34" charset="0"/>
                <a:ea typeface="宋体" panose="02010600030101010101" pitchFamily="2" charset="-122"/>
              </a:defRPr>
            </a:lvl3pPr>
            <a:lvl4pPr marL="1600200" indent="-228600">
              <a:tabLst>
                <a:tab pos="682625" algn="l"/>
                <a:tab pos="1833563" algn="l"/>
              </a:tabLst>
              <a:defRPr sz="3200">
                <a:solidFill>
                  <a:schemeClr val="tx1"/>
                </a:solidFill>
                <a:latin typeface="Arial" panose="020B0604020202020204" pitchFamily="34" charset="0"/>
                <a:ea typeface="宋体" panose="02010600030101010101" pitchFamily="2" charset="-122"/>
              </a:defRPr>
            </a:lvl4pPr>
            <a:lvl5pPr marL="2057400" indent="-228600">
              <a:tabLst>
                <a:tab pos="682625" algn="l"/>
                <a:tab pos="1833563" algn="l"/>
              </a:tabLst>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682625" algn="l"/>
                <a:tab pos="1833563" algn="l"/>
              </a:tabLs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682625" algn="l"/>
                <a:tab pos="1833563" algn="l"/>
              </a:tabLs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682625" algn="l"/>
                <a:tab pos="1833563" algn="l"/>
              </a:tabLs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682625" algn="l"/>
                <a:tab pos="1833563" algn="l"/>
              </a:tabLst>
              <a:defRPr sz="3200">
                <a:solidFill>
                  <a:schemeClr val="tx1"/>
                </a:solidFill>
                <a:latin typeface="Arial" panose="020B0604020202020204" pitchFamily="34" charset="0"/>
                <a:ea typeface="宋体" panose="02010600030101010101" pitchFamily="2" charset="-122"/>
              </a:defRPr>
            </a:lvl9pPr>
          </a:lstStyle>
          <a:p>
            <a:r>
              <a:rPr lang="en-US" altLang="zh-CN" sz="2000" b="1">
                <a:solidFill>
                  <a:srgbClr val="000000"/>
                </a:solidFill>
                <a:latin typeface="Courier New" panose="02070309020205020404" pitchFamily="49" charset="0"/>
              </a:rPr>
              <a:t>     SELECT   max(avg(sal))</a:t>
            </a:r>
          </a:p>
          <a:p>
            <a:r>
              <a:rPr lang="en-US" altLang="zh-CN" sz="2000" b="1">
                <a:solidFill>
                  <a:srgbClr val="000000"/>
                </a:solidFill>
                <a:latin typeface="Courier New" panose="02070309020205020404" pitchFamily="49" charset="0"/>
              </a:rPr>
              <a:t>     FROM     emp</a:t>
            </a:r>
          </a:p>
          <a:p>
            <a:r>
              <a:rPr lang="en-US" altLang="zh-CN" sz="2000" b="1">
                <a:solidFill>
                  <a:srgbClr val="000000"/>
                </a:solidFill>
                <a:latin typeface="Courier New" panose="02070309020205020404" pitchFamily="49" charset="0"/>
              </a:rPr>
              <a:t>     GROUP BY deptno</a:t>
            </a:r>
          </a:p>
        </p:txBody>
      </p:sp>
      <p:sp>
        <p:nvSpPr>
          <p:cNvPr id="285704" name="Rectangle 9"/>
          <p:cNvSpPr>
            <a:spLocks noChangeArrowheads="1"/>
          </p:cNvSpPr>
          <p:nvPr/>
        </p:nvSpPr>
        <p:spPr bwMode="blackWhite">
          <a:xfrm>
            <a:off x="831528" y="2683581"/>
            <a:ext cx="8128000" cy="11271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2306" tIns="51153" rIns="102306" bIns="51153" anchor="ctr"/>
          <a:lstStyle>
            <a:lvl1pPr>
              <a:tabLst>
                <a:tab pos="682625" algn="l"/>
                <a:tab pos="1833563" algn="l"/>
              </a:tabLst>
              <a:defRPr sz="3200">
                <a:solidFill>
                  <a:schemeClr val="tx1"/>
                </a:solidFill>
                <a:latin typeface="Arial" panose="020B0604020202020204" pitchFamily="34" charset="0"/>
                <a:ea typeface="宋体" panose="02010600030101010101" pitchFamily="2" charset="-122"/>
              </a:defRPr>
            </a:lvl1pPr>
            <a:lvl2pPr marL="742950" indent="-285750">
              <a:tabLst>
                <a:tab pos="682625" algn="l"/>
                <a:tab pos="1833563" algn="l"/>
              </a:tabLst>
              <a:defRPr sz="3200">
                <a:solidFill>
                  <a:schemeClr val="tx1"/>
                </a:solidFill>
                <a:latin typeface="Arial" panose="020B0604020202020204" pitchFamily="34" charset="0"/>
                <a:ea typeface="宋体" panose="02010600030101010101" pitchFamily="2" charset="-122"/>
              </a:defRPr>
            </a:lvl2pPr>
            <a:lvl3pPr marL="1143000" indent="-228600">
              <a:tabLst>
                <a:tab pos="682625" algn="l"/>
                <a:tab pos="1833563" algn="l"/>
              </a:tabLst>
              <a:defRPr sz="3200">
                <a:solidFill>
                  <a:schemeClr val="tx1"/>
                </a:solidFill>
                <a:latin typeface="Arial" panose="020B0604020202020204" pitchFamily="34" charset="0"/>
                <a:ea typeface="宋体" panose="02010600030101010101" pitchFamily="2" charset="-122"/>
              </a:defRPr>
            </a:lvl3pPr>
            <a:lvl4pPr marL="1600200" indent="-228600">
              <a:tabLst>
                <a:tab pos="682625" algn="l"/>
                <a:tab pos="1833563" algn="l"/>
              </a:tabLst>
              <a:defRPr sz="3200">
                <a:solidFill>
                  <a:schemeClr val="tx1"/>
                </a:solidFill>
                <a:latin typeface="Arial" panose="020B0604020202020204" pitchFamily="34" charset="0"/>
                <a:ea typeface="宋体" panose="02010600030101010101" pitchFamily="2" charset="-122"/>
              </a:defRPr>
            </a:lvl4pPr>
            <a:lvl5pPr marL="2057400" indent="-228600">
              <a:tabLst>
                <a:tab pos="682625" algn="l"/>
                <a:tab pos="1833563" algn="l"/>
              </a:tabLst>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682625" algn="l"/>
                <a:tab pos="1833563" algn="l"/>
              </a:tabLs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682625" algn="l"/>
                <a:tab pos="1833563" algn="l"/>
              </a:tabLs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682625" algn="l"/>
                <a:tab pos="1833563" algn="l"/>
              </a:tabLs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682625" algn="l"/>
                <a:tab pos="1833563" algn="l"/>
              </a:tabLst>
              <a:defRPr sz="3200">
                <a:solidFill>
                  <a:schemeClr val="tx1"/>
                </a:solidFill>
                <a:latin typeface="Arial" panose="020B0604020202020204" pitchFamily="34" charset="0"/>
                <a:ea typeface="宋体" panose="02010600030101010101" pitchFamily="2" charset="-122"/>
              </a:defRPr>
            </a:lvl9pPr>
          </a:lstStyle>
          <a:p>
            <a:r>
              <a:rPr lang="en-US" altLang="zh-CN" sz="2000" b="1">
                <a:solidFill>
                  <a:srgbClr val="000000"/>
                </a:solidFill>
                <a:latin typeface="Courier New" panose="02070309020205020404" pitchFamily="49" charset="0"/>
              </a:rPr>
              <a:t>MAX(AVG(SAL))</a:t>
            </a:r>
          </a:p>
          <a:p>
            <a:r>
              <a:rPr lang="en-US" altLang="zh-CN" sz="2000" b="1">
                <a:solidFill>
                  <a:srgbClr val="000000"/>
                </a:solidFill>
                <a:latin typeface="Courier New" panose="02070309020205020404" pitchFamily="49" charset="0"/>
              </a:rPr>
              <a:t>-------------</a:t>
            </a:r>
          </a:p>
          <a:p>
            <a:r>
              <a:rPr lang="en-US" altLang="zh-CN" sz="2000" b="1">
                <a:solidFill>
                  <a:srgbClr val="000000"/>
                </a:solidFill>
                <a:latin typeface="Courier New" panose="02070309020205020404" pitchFamily="49" charset="0"/>
              </a:rPr>
              <a:t>    2916.6667</a:t>
            </a:r>
          </a:p>
        </p:txBody>
      </p:sp>
      <p:sp>
        <p:nvSpPr>
          <p:cNvPr id="285705" name="Rectangle 11"/>
          <p:cNvSpPr>
            <a:spLocks noChangeArrowheads="1"/>
          </p:cNvSpPr>
          <p:nvPr/>
        </p:nvSpPr>
        <p:spPr bwMode="auto">
          <a:xfrm>
            <a:off x="831528" y="4062942"/>
            <a:ext cx="8140347" cy="1026583"/>
          </a:xfrm>
          <a:prstGeom prst="rect">
            <a:avLst/>
          </a:prstGeom>
          <a:solidFill>
            <a:schemeClr val="bg1"/>
          </a:solidFill>
          <a:ln>
            <a:noFill/>
          </a:ln>
          <a:effectLst>
            <a:outerShdw blurRad="508000" dist="127000" dir="4200000" algn="ctr" rotWithShape="0">
              <a:srgbClr val="000000">
                <a:alpha val="15000"/>
              </a:srgbClr>
            </a:outerShdw>
          </a:effectLst>
          <a:extLst>
            <a:ext uri="{91240B29-F687-4F45-9708-019B960494DF}">
              <a14:hiddenLine xmlns:a14="http://schemas.microsoft.com/office/drawing/2010/main" w="9525">
                <a:solidFill>
                  <a:schemeClr val="tx1"/>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tabLst>
                <a:tab pos="682625" algn="l"/>
                <a:tab pos="1833563" algn="l"/>
              </a:tabLst>
              <a:defRPr sz="3200">
                <a:solidFill>
                  <a:schemeClr val="tx1"/>
                </a:solidFill>
                <a:latin typeface="Arial" panose="020B0604020202020204" pitchFamily="34" charset="0"/>
                <a:ea typeface="宋体" panose="02010600030101010101" pitchFamily="2" charset="-122"/>
              </a:defRPr>
            </a:lvl1pPr>
            <a:lvl2pPr marL="742950" indent="-285750">
              <a:tabLst>
                <a:tab pos="682625" algn="l"/>
                <a:tab pos="1833563" algn="l"/>
              </a:tabLst>
              <a:defRPr sz="3200">
                <a:solidFill>
                  <a:schemeClr val="tx1"/>
                </a:solidFill>
                <a:latin typeface="Arial" panose="020B0604020202020204" pitchFamily="34" charset="0"/>
                <a:ea typeface="宋体" panose="02010600030101010101" pitchFamily="2" charset="-122"/>
              </a:defRPr>
            </a:lvl2pPr>
            <a:lvl3pPr marL="1143000" indent="-228600">
              <a:tabLst>
                <a:tab pos="682625" algn="l"/>
                <a:tab pos="1833563" algn="l"/>
              </a:tabLst>
              <a:defRPr sz="3200">
                <a:solidFill>
                  <a:schemeClr val="tx1"/>
                </a:solidFill>
                <a:latin typeface="Arial" panose="020B0604020202020204" pitchFamily="34" charset="0"/>
                <a:ea typeface="宋体" panose="02010600030101010101" pitchFamily="2" charset="-122"/>
              </a:defRPr>
            </a:lvl3pPr>
            <a:lvl4pPr marL="1600200" indent="-228600">
              <a:tabLst>
                <a:tab pos="682625" algn="l"/>
                <a:tab pos="1833563" algn="l"/>
              </a:tabLst>
              <a:defRPr sz="3200">
                <a:solidFill>
                  <a:schemeClr val="tx1"/>
                </a:solidFill>
                <a:latin typeface="Arial" panose="020B0604020202020204" pitchFamily="34" charset="0"/>
                <a:ea typeface="宋体" panose="02010600030101010101" pitchFamily="2" charset="-122"/>
              </a:defRPr>
            </a:lvl4pPr>
            <a:lvl5pPr marL="2057400" indent="-228600">
              <a:tabLst>
                <a:tab pos="682625" algn="l"/>
                <a:tab pos="1833563" algn="l"/>
              </a:tabLst>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682625" algn="l"/>
                <a:tab pos="1833563" algn="l"/>
              </a:tabLs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682625" algn="l"/>
                <a:tab pos="1833563" algn="l"/>
              </a:tabLs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682625" algn="l"/>
                <a:tab pos="1833563" algn="l"/>
              </a:tabLs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682625" algn="l"/>
                <a:tab pos="1833563" algn="l"/>
              </a:tabLst>
              <a:defRPr sz="3200">
                <a:solidFill>
                  <a:schemeClr val="tx1"/>
                </a:solidFill>
                <a:latin typeface="Arial" panose="020B0604020202020204" pitchFamily="34" charset="0"/>
                <a:ea typeface="宋体" panose="02010600030101010101" pitchFamily="2" charset="-122"/>
              </a:defRPr>
            </a:lvl9pPr>
          </a:lstStyle>
          <a:p>
            <a:pPr eaLnBrk="1" hangingPunct="1">
              <a:tabLst>
                <a:tab pos="1828800" algn="l"/>
                <a:tab pos="3086100" algn="l"/>
                <a:tab pos="4229100" algn="l"/>
              </a:tabLst>
            </a:pPr>
            <a:r>
              <a:rPr lang="en-US" altLang="zh-CN" sz="1800" b="1" dirty="0">
                <a:latin typeface="Courier New" panose="02070309020205020404" pitchFamily="49" charset="0"/>
                <a:ea typeface="+mn-ea"/>
                <a:cs typeface="Courier New" panose="02070309020205020404" pitchFamily="49" charset="0"/>
              </a:rPr>
              <a:t>select max(</a:t>
            </a:r>
            <a:r>
              <a:rPr lang="en-US" altLang="zh-CN" sz="1800" b="1" dirty="0" err="1">
                <a:latin typeface="Courier New" panose="02070309020205020404" pitchFamily="49" charset="0"/>
                <a:ea typeface="+mn-ea"/>
                <a:cs typeface="Courier New" panose="02070309020205020404" pitchFamily="49" charset="0"/>
              </a:rPr>
              <a:t>salavg</a:t>
            </a:r>
            <a:r>
              <a:rPr lang="en-US" altLang="zh-CN" sz="1800" b="1" dirty="0">
                <a:latin typeface="Courier New" panose="02070309020205020404" pitchFamily="49" charset="0"/>
                <a:ea typeface="+mn-ea"/>
                <a:cs typeface="Courier New" panose="02070309020205020404" pitchFamily="49" charset="0"/>
              </a:rPr>
              <a:t>) from</a:t>
            </a:r>
          </a:p>
          <a:p>
            <a:pPr eaLnBrk="1" hangingPunct="1">
              <a:tabLst>
                <a:tab pos="1828800" algn="l"/>
                <a:tab pos="3086100" algn="l"/>
                <a:tab pos="4229100" algn="l"/>
              </a:tabLst>
            </a:pPr>
            <a:r>
              <a:rPr lang="en-US" altLang="zh-CN" sz="1800" b="1" dirty="0">
                <a:latin typeface="Courier New" panose="02070309020205020404" pitchFamily="49" charset="0"/>
                <a:ea typeface="+mn-ea"/>
                <a:cs typeface="Courier New" panose="02070309020205020404" pitchFamily="49" charset="0"/>
              </a:rPr>
              <a:t>(select avg(</a:t>
            </a:r>
            <a:r>
              <a:rPr lang="en-US" altLang="zh-CN" sz="1800" b="1" dirty="0" err="1">
                <a:latin typeface="Courier New" panose="02070309020205020404" pitchFamily="49" charset="0"/>
                <a:ea typeface="+mn-ea"/>
                <a:cs typeface="Courier New" panose="02070309020205020404" pitchFamily="49" charset="0"/>
              </a:rPr>
              <a:t>sal</a:t>
            </a:r>
            <a:r>
              <a:rPr lang="en-US" altLang="zh-CN" sz="1800" b="1" dirty="0">
                <a:latin typeface="Courier New" panose="02070309020205020404" pitchFamily="49" charset="0"/>
                <a:ea typeface="+mn-ea"/>
                <a:cs typeface="Courier New" panose="02070309020205020404" pitchFamily="49" charset="0"/>
              </a:rPr>
              <a:t>) </a:t>
            </a:r>
            <a:r>
              <a:rPr lang="en-US" altLang="zh-CN" sz="1800" b="1" dirty="0" err="1">
                <a:latin typeface="Courier New" panose="02070309020205020404" pitchFamily="49" charset="0"/>
                <a:ea typeface="+mn-ea"/>
                <a:cs typeface="Courier New" panose="02070309020205020404" pitchFamily="49" charset="0"/>
              </a:rPr>
              <a:t>salavg</a:t>
            </a:r>
            <a:r>
              <a:rPr lang="en-US" altLang="zh-CN" sz="1800" b="1" dirty="0">
                <a:latin typeface="Courier New" panose="02070309020205020404" pitchFamily="49" charset="0"/>
                <a:ea typeface="+mn-ea"/>
                <a:cs typeface="Courier New" panose="02070309020205020404" pitchFamily="49" charset="0"/>
              </a:rPr>
              <a:t> from emp </a:t>
            </a:r>
          </a:p>
          <a:p>
            <a:pPr eaLnBrk="1" hangingPunct="1">
              <a:tabLst>
                <a:tab pos="1828800" algn="l"/>
                <a:tab pos="3086100" algn="l"/>
                <a:tab pos="4229100" algn="l"/>
              </a:tabLst>
            </a:pPr>
            <a:r>
              <a:rPr lang="en-US" altLang="zh-CN" sz="1800" b="1" dirty="0">
                <a:latin typeface="Courier New" panose="02070309020205020404" pitchFamily="49" charset="0"/>
                <a:ea typeface="+mn-ea"/>
                <a:cs typeface="Courier New" panose="02070309020205020404" pitchFamily="49" charset="0"/>
              </a:rPr>
              <a:t>group by </a:t>
            </a:r>
            <a:r>
              <a:rPr lang="en-US" altLang="zh-CN" sz="1800" b="1" dirty="0" err="1">
                <a:latin typeface="Courier New" panose="02070309020205020404" pitchFamily="49" charset="0"/>
                <a:ea typeface="+mn-ea"/>
                <a:cs typeface="Courier New" panose="02070309020205020404" pitchFamily="49" charset="0"/>
              </a:rPr>
              <a:t>deptno</a:t>
            </a:r>
            <a:r>
              <a:rPr lang="en-US" altLang="zh-CN" sz="1800" b="1" dirty="0">
                <a:latin typeface="Courier New" panose="02070309020205020404" pitchFamily="49" charset="0"/>
                <a:ea typeface="+mn-ea"/>
                <a:cs typeface="Courier New" panose="02070309020205020404" pitchFamily="49" charset="0"/>
              </a:rPr>
              <a:t>) </a:t>
            </a:r>
            <a:r>
              <a:rPr lang="en-US" altLang="zh-CN" sz="1800" b="1" dirty="0" err="1">
                <a:latin typeface="Courier New" panose="02070309020205020404" pitchFamily="49" charset="0"/>
                <a:ea typeface="+mn-ea"/>
                <a:cs typeface="Courier New" panose="02070309020205020404" pitchFamily="49" charset="0"/>
              </a:rPr>
              <a:t>table_avg_sal</a:t>
            </a:r>
            <a:r>
              <a:rPr lang="en-US" altLang="zh-CN" sz="1800" b="1" dirty="0">
                <a:latin typeface="Courier New" panose="02070309020205020404" pitchFamily="49" charset="0"/>
                <a:ea typeface="+mn-ea"/>
                <a:cs typeface="Courier New" panose="02070309020205020404" pitchFamily="49" charset="0"/>
              </a:rPr>
              <a:t> </a:t>
            </a:r>
            <a:r>
              <a:rPr lang="en-US" altLang="zh-CN" sz="1800" b="1" dirty="0">
                <a:solidFill>
                  <a:srgbClr val="FF0000"/>
                </a:solidFill>
                <a:latin typeface="Courier New" panose="02070309020205020404" pitchFamily="49" charset="0"/>
                <a:ea typeface="+mn-ea"/>
                <a:cs typeface="Courier New" panose="02070309020205020404" pitchFamily="49" charset="0"/>
              </a:rPr>
              <a:t>//</a:t>
            </a:r>
            <a:r>
              <a:rPr lang="zh-CN" altLang="en-US" sz="1800" b="1" dirty="0">
                <a:solidFill>
                  <a:srgbClr val="FF0000"/>
                </a:solidFill>
                <a:latin typeface="Courier New" panose="02070309020205020404" pitchFamily="49" charset="0"/>
                <a:ea typeface="+mn-ea"/>
                <a:cs typeface="Courier New" panose="02070309020205020404" pitchFamily="49" charset="0"/>
              </a:rPr>
              <a:t>这里是用别名？？</a:t>
            </a:r>
            <a:endParaRPr lang="en-US" altLang="zh-CN" sz="1800" b="1" dirty="0">
              <a:solidFill>
                <a:srgbClr val="FF0000"/>
              </a:solidFill>
              <a:latin typeface="Courier New" panose="02070309020205020404" pitchFamily="49" charset="0"/>
              <a:ea typeface="+mn-ea"/>
              <a:cs typeface="Courier New" panose="02070309020205020404" pitchFamily="49" charset="0"/>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1016837"/>
                                        </p:tgtEl>
                                        <p:attrNameLst>
                                          <p:attrName>style.visibility</p:attrName>
                                        </p:attrNameLst>
                                      </p:cBhvr>
                                      <p:to>
                                        <p:strVal val="visible"/>
                                      </p:to>
                                    </p:set>
                                    <p:animEffect transition="in" filter="wipe(up)">
                                      <p:cBhvr>
                                        <p:cTn id="7" dur="500"/>
                                        <p:tgtEl>
                                          <p:spTgt spid="10168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87746" name="Rectangle 2"/>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600" tIns="50800" rIns="101600" bIns="50800" numCol="1" anchor="ctr" anchorCtr="0" compatLnSpc="1">
            <a:prstTxWarp prst="textNoShape">
              <a:avLst/>
            </a:prstTxWarp>
          </a:bodyPr>
          <a:lstStyle/>
          <a:p>
            <a:pPr eaLnBrk="1" hangingPunct="1"/>
            <a:r>
              <a:t>子查询</a:t>
            </a:r>
          </a:p>
        </p:txBody>
      </p:sp>
      <p:sp>
        <p:nvSpPr>
          <p:cNvPr id="152579" name="Rectangle 3"/>
          <p:cNvSpPr>
            <a:spLocks noGrp="1" noChangeArrowheads="1"/>
          </p:cNvSpPr>
          <p:nvPr>
            <p:ph sz="quarter" idx="10"/>
          </p:nvPr>
        </p:nvSpPr>
        <p:spPr/>
        <p:txBody>
          <a:bodyPr/>
          <a:lstStyle/>
          <a:p>
            <a:pPr marL="301623" indent="-301623" eaLnBrk="1" hangingPunct="1">
              <a:lnSpc>
                <a:spcPct val="130000"/>
              </a:lnSpc>
              <a:defRPr/>
            </a:pPr>
            <a:r>
              <a:t>谁的薪水超过</a:t>
            </a:r>
            <a:r>
              <a:rPr lang="en-US" altLang="zh-CN"/>
              <a:t>Jones</a:t>
            </a:r>
            <a:r>
              <a:t>？</a:t>
            </a:r>
            <a:endParaRPr lang="en-US" altLang="zh-CN"/>
          </a:p>
        </p:txBody>
      </p:sp>
      <p:grpSp>
        <p:nvGrpSpPr>
          <p:cNvPr id="287748" name="Group 4"/>
          <p:cNvGrpSpPr>
            <a:grpSpLocks/>
          </p:cNvGrpSpPr>
          <p:nvPr/>
        </p:nvGrpSpPr>
        <p:grpSpPr bwMode="auto">
          <a:xfrm>
            <a:off x="1196652" y="3133293"/>
            <a:ext cx="941917" cy="680861"/>
            <a:chOff x="805" y="2627"/>
            <a:chExt cx="534" cy="464"/>
          </a:xfrm>
        </p:grpSpPr>
        <p:sp>
          <p:nvSpPr>
            <p:cNvPr id="287802" name="Freeform 5"/>
            <p:cNvSpPr>
              <a:spLocks/>
            </p:cNvSpPr>
            <p:nvPr/>
          </p:nvSpPr>
          <p:spPr bwMode="auto">
            <a:xfrm>
              <a:off x="805" y="2633"/>
              <a:ext cx="525" cy="458"/>
            </a:xfrm>
            <a:custGeom>
              <a:avLst/>
              <a:gdLst>
                <a:gd name="T0" fmla="*/ 190 w 525"/>
                <a:gd name="T1" fmla="*/ 136 h 458"/>
                <a:gd name="T2" fmla="*/ 199 w 525"/>
                <a:gd name="T3" fmla="*/ 206 h 458"/>
                <a:gd name="T4" fmla="*/ 220 w 525"/>
                <a:gd name="T5" fmla="*/ 268 h 458"/>
                <a:gd name="T6" fmla="*/ 254 w 525"/>
                <a:gd name="T7" fmla="*/ 313 h 458"/>
                <a:gd name="T8" fmla="*/ 295 w 525"/>
                <a:gd name="T9" fmla="*/ 345 h 458"/>
                <a:gd name="T10" fmla="*/ 346 w 525"/>
                <a:gd name="T11" fmla="*/ 355 h 458"/>
                <a:gd name="T12" fmla="*/ 401 w 525"/>
                <a:gd name="T13" fmla="*/ 346 h 458"/>
                <a:gd name="T14" fmla="*/ 462 w 525"/>
                <a:gd name="T15" fmla="*/ 310 h 458"/>
                <a:gd name="T16" fmla="*/ 524 w 525"/>
                <a:gd name="T17" fmla="*/ 249 h 458"/>
                <a:gd name="T18" fmla="*/ 508 w 525"/>
                <a:gd name="T19" fmla="*/ 273 h 458"/>
                <a:gd name="T20" fmla="*/ 465 w 525"/>
                <a:gd name="T21" fmla="*/ 322 h 458"/>
                <a:gd name="T22" fmla="*/ 403 w 525"/>
                <a:gd name="T23" fmla="*/ 384 h 458"/>
                <a:gd name="T24" fmla="*/ 330 w 525"/>
                <a:gd name="T25" fmla="*/ 435 h 458"/>
                <a:gd name="T26" fmla="*/ 255 w 525"/>
                <a:gd name="T27" fmla="*/ 457 h 458"/>
                <a:gd name="T28" fmla="*/ 181 w 525"/>
                <a:gd name="T29" fmla="*/ 430 h 458"/>
                <a:gd name="T30" fmla="*/ 120 w 525"/>
                <a:gd name="T31" fmla="*/ 336 h 458"/>
                <a:gd name="T32" fmla="*/ 79 w 525"/>
                <a:gd name="T33" fmla="*/ 150 h 458"/>
                <a:gd name="T34" fmla="*/ 0 w 525"/>
                <a:gd name="T35" fmla="*/ 164 h 458"/>
                <a:gd name="T36" fmla="*/ 155 w 525"/>
                <a:gd name="T37" fmla="*/ 0 h 458"/>
                <a:gd name="T38" fmla="*/ 252 w 525"/>
                <a:gd name="T39" fmla="*/ 121 h 458"/>
                <a:gd name="T40" fmla="*/ 190 w 525"/>
                <a:gd name="T41" fmla="*/ 136 h 45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525" h="458">
                  <a:moveTo>
                    <a:pt x="190" y="136"/>
                  </a:moveTo>
                  <a:lnTo>
                    <a:pt x="199" y="206"/>
                  </a:lnTo>
                  <a:lnTo>
                    <a:pt x="220" y="268"/>
                  </a:lnTo>
                  <a:lnTo>
                    <a:pt x="254" y="313"/>
                  </a:lnTo>
                  <a:lnTo>
                    <a:pt x="295" y="345"/>
                  </a:lnTo>
                  <a:lnTo>
                    <a:pt x="346" y="355"/>
                  </a:lnTo>
                  <a:lnTo>
                    <a:pt x="401" y="346"/>
                  </a:lnTo>
                  <a:lnTo>
                    <a:pt x="462" y="310"/>
                  </a:lnTo>
                  <a:lnTo>
                    <a:pt x="524" y="249"/>
                  </a:lnTo>
                  <a:lnTo>
                    <a:pt x="508" y="273"/>
                  </a:lnTo>
                  <a:lnTo>
                    <a:pt x="465" y="322"/>
                  </a:lnTo>
                  <a:lnTo>
                    <a:pt x="403" y="384"/>
                  </a:lnTo>
                  <a:lnTo>
                    <a:pt x="330" y="435"/>
                  </a:lnTo>
                  <a:lnTo>
                    <a:pt x="255" y="457"/>
                  </a:lnTo>
                  <a:lnTo>
                    <a:pt x="181" y="430"/>
                  </a:lnTo>
                  <a:lnTo>
                    <a:pt x="120" y="336"/>
                  </a:lnTo>
                  <a:lnTo>
                    <a:pt x="79" y="150"/>
                  </a:lnTo>
                  <a:lnTo>
                    <a:pt x="0" y="164"/>
                  </a:lnTo>
                  <a:lnTo>
                    <a:pt x="155" y="0"/>
                  </a:lnTo>
                  <a:lnTo>
                    <a:pt x="252" y="121"/>
                  </a:lnTo>
                  <a:lnTo>
                    <a:pt x="190" y="136"/>
                  </a:lnTo>
                </a:path>
              </a:pathLst>
            </a:custGeom>
            <a:solidFill>
              <a:schemeClr val="bg2"/>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3556"/>
            </a:p>
          </p:txBody>
        </p:sp>
        <p:sp>
          <p:nvSpPr>
            <p:cNvPr id="287803" name="Freeform 6"/>
            <p:cNvSpPr>
              <a:spLocks/>
            </p:cNvSpPr>
            <p:nvPr/>
          </p:nvSpPr>
          <p:spPr bwMode="auto">
            <a:xfrm>
              <a:off x="813" y="2627"/>
              <a:ext cx="526" cy="459"/>
            </a:xfrm>
            <a:custGeom>
              <a:avLst/>
              <a:gdLst>
                <a:gd name="T0" fmla="*/ 190 w 526"/>
                <a:gd name="T1" fmla="*/ 137 h 459"/>
                <a:gd name="T2" fmla="*/ 200 w 526"/>
                <a:gd name="T3" fmla="*/ 208 h 459"/>
                <a:gd name="T4" fmla="*/ 221 w 526"/>
                <a:gd name="T5" fmla="*/ 268 h 459"/>
                <a:gd name="T6" fmla="*/ 254 w 526"/>
                <a:gd name="T7" fmla="*/ 315 h 459"/>
                <a:gd name="T8" fmla="*/ 296 w 526"/>
                <a:gd name="T9" fmla="*/ 344 h 459"/>
                <a:gd name="T10" fmla="*/ 347 w 526"/>
                <a:gd name="T11" fmla="*/ 354 h 459"/>
                <a:gd name="T12" fmla="*/ 403 w 526"/>
                <a:gd name="T13" fmla="*/ 345 h 459"/>
                <a:gd name="T14" fmla="*/ 464 w 526"/>
                <a:gd name="T15" fmla="*/ 309 h 459"/>
                <a:gd name="T16" fmla="*/ 525 w 526"/>
                <a:gd name="T17" fmla="*/ 249 h 459"/>
                <a:gd name="T18" fmla="*/ 510 w 526"/>
                <a:gd name="T19" fmla="*/ 271 h 459"/>
                <a:gd name="T20" fmla="*/ 467 w 526"/>
                <a:gd name="T21" fmla="*/ 322 h 459"/>
                <a:gd name="T22" fmla="*/ 405 w 526"/>
                <a:gd name="T23" fmla="*/ 384 h 459"/>
                <a:gd name="T24" fmla="*/ 331 w 526"/>
                <a:gd name="T25" fmla="*/ 435 h 459"/>
                <a:gd name="T26" fmla="*/ 256 w 526"/>
                <a:gd name="T27" fmla="*/ 458 h 459"/>
                <a:gd name="T28" fmla="*/ 182 w 526"/>
                <a:gd name="T29" fmla="*/ 431 h 459"/>
                <a:gd name="T30" fmla="*/ 122 w 526"/>
                <a:gd name="T31" fmla="*/ 335 h 459"/>
                <a:gd name="T32" fmla="*/ 80 w 526"/>
                <a:gd name="T33" fmla="*/ 153 h 459"/>
                <a:gd name="T34" fmla="*/ 0 w 526"/>
                <a:gd name="T35" fmla="*/ 166 h 459"/>
                <a:gd name="T36" fmla="*/ 157 w 526"/>
                <a:gd name="T37" fmla="*/ 0 h 459"/>
                <a:gd name="T38" fmla="*/ 253 w 526"/>
                <a:gd name="T39" fmla="*/ 122 h 459"/>
                <a:gd name="T40" fmla="*/ 190 w 526"/>
                <a:gd name="T41" fmla="*/ 137 h 45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526" h="459">
                  <a:moveTo>
                    <a:pt x="190" y="137"/>
                  </a:moveTo>
                  <a:lnTo>
                    <a:pt x="200" y="208"/>
                  </a:lnTo>
                  <a:lnTo>
                    <a:pt x="221" y="268"/>
                  </a:lnTo>
                  <a:lnTo>
                    <a:pt x="254" y="315"/>
                  </a:lnTo>
                  <a:lnTo>
                    <a:pt x="296" y="344"/>
                  </a:lnTo>
                  <a:lnTo>
                    <a:pt x="347" y="354"/>
                  </a:lnTo>
                  <a:lnTo>
                    <a:pt x="403" y="345"/>
                  </a:lnTo>
                  <a:lnTo>
                    <a:pt x="464" y="309"/>
                  </a:lnTo>
                  <a:lnTo>
                    <a:pt x="525" y="249"/>
                  </a:lnTo>
                  <a:lnTo>
                    <a:pt x="510" y="271"/>
                  </a:lnTo>
                  <a:lnTo>
                    <a:pt x="467" y="322"/>
                  </a:lnTo>
                  <a:lnTo>
                    <a:pt x="405" y="384"/>
                  </a:lnTo>
                  <a:lnTo>
                    <a:pt x="331" y="435"/>
                  </a:lnTo>
                  <a:lnTo>
                    <a:pt x="256" y="458"/>
                  </a:lnTo>
                  <a:lnTo>
                    <a:pt x="182" y="431"/>
                  </a:lnTo>
                  <a:lnTo>
                    <a:pt x="122" y="335"/>
                  </a:lnTo>
                  <a:lnTo>
                    <a:pt x="80" y="153"/>
                  </a:lnTo>
                  <a:lnTo>
                    <a:pt x="0" y="166"/>
                  </a:lnTo>
                  <a:lnTo>
                    <a:pt x="157" y="0"/>
                  </a:lnTo>
                  <a:lnTo>
                    <a:pt x="253" y="122"/>
                  </a:lnTo>
                  <a:lnTo>
                    <a:pt x="190" y="137"/>
                  </a:lnTo>
                </a:path>
              </a:pathLst>
            </a:custGeom>
            <a:solidFill>
              <a:schemeClr val="tx1"/>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3556"/>
            </a:p>
          </p:txBody>
        </p:sp>
      </p:grpSp>
      <p:sp>
        <p:nvSpPr>
          <p:cNvPr id="287749" name="Rectangle 7"/>
          <p:cNvSpPr>
            <a:spLocks noChangeArrowheads="1"/>
          </p:cNvSpPr>
          <p:nvPr/>
        </p:nvSpPr>
        <p:spPr bwMode="blackWhite">
          <a:xfrm>
            <a:off x="831528" y="1489348"/>
            <a:ext cx="8128000" cy="3222626"/>
          </a:xfrm>
          <a:prstGeom prst="rect">
            <a:avLst/>
          </a:prstGeom>
          <a:solidFill>
            <a:schemeClr val="bg1"/>
          </a:solidFill>
          <a:ln>
            <a:noFill/>
          </a:ln>
          <a:effectLst>
            <a:outerShdw blurRad="508000" dist="127000" dir="4200000" algn="ctr" rotWithShape="0">
              <a:srgbClr val="000000">
                <a:alpha val="15000"/>
              </a:srgbClr>
            </a:outerShdw>
          </a:effectLst>
          <a:extLst>
            <a:ext uri="{91240B29-F687-4F45-9708-019B960494DF}">
              <a14:hiddenLine xmlns:a14="http://schemas.microsoft.com/office/drawing/2010/main" w="9525">
                <a:solidFill>
                  <a:schemeClr val="tx1"/>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eaLnBrk="1" hangingPunct="1">
              <a:tabLst>
                <a:tab pos="1828800" algn="l"/>
                <a:tab pos="3086100" algn="l"/>
                <a:tab pos="4229100" algn="l"/>
              </a:tabLst>
            </a:pPr>
            <a:endParaRPr lang="zh-CN" altLang="en-US" sz="1800" b="1">
              <a:latin typeface="Courier New" panose="02070309020205020404" pitchFamily="49" charset="0"/>
              <a:ea typeface="+mn-ea"/>
              <a:cs typeface="Courier New" panose="02070309020205020404" pitchFamily="49" charset="0"/>
            </a:endParaRPr>
          </a:p>
        </p:txBody>
      </p:sp>
      <p:sp>
        <p:nvSpPr>
          <p:cNvPr id="287750" name="Rectangle 8"/>
          <p:cNvSpPr>
            <a:spLocks noChangeArrowheads="1"/>
          </p:cNvSpPr>
          <p:nvPr/>
        </p:nvSpPr>
        <p:spPr bwMode="auto">
          <a:xfrm>
            <a:off x="2247930" y="2263695"/>
            <a:ext cx="6535209" cy="411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2306" tIns="51153" rIns="102306" bIns="51153">
            <a:spAutoFit/>
          </a:bodyP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r>
              <a:rPr lang="en-US" altLang="zh-CN" sz="2000" b="1" dirty="0">
                <a:solidFill>
                  <a:srgbClr val="000000"/>
                </a:solidFill>
                <a:latin typeface="微软雅黑" panose="020B0503020204020204" pitchFamily="34" charset="-122"/>
                <a:ea typeface="微软雅黑" panose="020B0503020204020204" pitchFamily="34" charset="-122"/>
              </a:rPr>
              <a:t>“</a:t>
            </a:r>
            <a:r>
              <a:rPr lang="zh-CN" altLang="en-US" sz="2000" b="1" dirty="0">
                <a:solidFill>
                  <a:srgbClr val="000000"/>
                </a:solidFill>
                <a:latin typeface="微软雅黑" panose="020B0503020204020204" pitchFamily="34" charset="-122"/>
                <a:ea typeface="微软雅黑" panose="020B0503020204020204" pitchFamily="34" charset="-122"/>
              </a:rPr>
              <a:t>谁的薪水超过</a:t>
            </a:r>
            <a:r>
              <a:rPr lang="en-US" altLang="zh-CN" sz="2000" b="1" dirty="0">
                <a:solidFill>
                  <a:srgbClr val="000000"/>
                </a:solidFill>
                <a:latin typeface="微软雅黑" panose="020B0503020204020204" pitchFamily="34" charset="-122"/>
                <a:ea typeface="微软雅黑" panose="020B0503020204020204" pitchFamily="34" charset="-122"/>
              </a:rPr>
              <a:t>Jones</a:t>
            </a:r>
          </a:p>
        </p:txBody>
      </p:sp>
      <p:sp>
        <p:nvSpPr>
          <p:cNvPr id="287751" name="Oval 9"/>
          <p:cNvSpPr>
            <a:spLocks noChangeArrowheads="1"/>
          </p:cNvSpPr>
          <p:nvPr/>
        </p:nvSpPr>
        <p:spPr bwMode="auto">
          <a:xfrm>
            <a:off x="916194" y="2006168"/>
            <a:ext cx="1241778" cy="1000124"/>
          </a:xfrm>
          <a:prstGeom prst="ellipse">
            <a:avLst/>
          </a:prstGeom>
          <a:solidFill>
            <a:srgbClr val="FFCC66"/>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endParaRPr lang="zh-CN" altLang="en-US" sz="3556"/>
          </a:p>
        </p:txBody>
      </p:sp>
      <p:sp>
        <p:nvSpPr>
          <p:cNvPr id="287752" name="Rectangle 10"/>
          <p:cNvSpPr>
            <a:spLocks noChangeArrowheads="1"/>
          </p:cNvSpPr>
          <p:nvPr/>
        </p:nvSpPr>
        <p:spPr bwMode="auto">
          <a:xfrm>
            <a:off x="1039667" y="1607529"/>
            <a:ext cx="1601223" cy="411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2306" tIns="51153" rIns="102306" bIns="51153">
            <a:spAutoFit/>
          </a:bodyP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r>
              <a:rPr lang="en-US" altLang="zh-CN" sz="2000" b="1">
                <a:solidFill>
                  <a:srgbClr val="000000"/>
                </a:solidFill>
              </a:rPr>
              <a:t>Main Query</a:t>
            </a:r>
          </a:p>
        </p:txBody>
      </p:sp>
      <p:sp>
        <p:nvSpPr>
          <p:cNvPr id="287753" name="Freeform 11"/>
          <p:cNvSpPr>
            <a:spLocks/>
          </p:cNvSpPr>
          <p:nvPr/>
        </p:nvSpPr>
        <p:spPr bwMode="auto">
          <a:xfrm>
            <a:off x="1383624" y="2094362"/>
            <a:ext cx="269876" cy="703791"/>
          </a:xfrm>
          <a:custGeom>
            <a:avLst/>
            <a:gdLst>
              <a:gd name="T0" fmla="*/ 2147483646 w 153"/>
              <a:gd name="T1" fmla="*/ 2147483646 h 479"/>
              <a:gd name="T2" fmla="*/ 2147483646 w 153"/>
              <a:gd name="T3" fmla="*/ 2147483646 h 479"/>
              <a:gd name="T4" fmla="*/ 2147483646 w 153"/>
              <a:gd name="T5" fmla="*/ 2147483646 h 479"/>
              <a:gd name="T6" fmla="*/ 2147483646 w 153"/>
              <a:gd name="T7" fmla="*/ 2147483646 h 479"/>
              <a:gd name="T8" fmla="*/ 2147483646 w 153"/>
              <a:gd name="T9" fmla="*/ 2147483646 h 479"/>
              <a:gd name="T10" fmla="*/ 2147483646 w 153"/>
              <a:gd name="T11" fmla="*/ 2147483646 h 479"/>
              <a:gd name="T12" fmla="*/ 2147483646 w 153"/>
              <a:gd name="T13" fmla="*/ 2147483646 h 479"/>
              <a:gd name="T14" fmla="*/ 2147483646 w 153"/>
              <a:gd name="T15" fmla="*/ 2147483646 h 479"/>
              <a:gd name="T16" fmla="*/ 2147483646 w 153"/>
              <a:gd name="T17" fmla="*/ 2147483646 h 479"/>
              <a:gd name="T18" fmla="*/ 2147483646 w 153"/>
              <a:gd name="T19" fmla="*/ 2147483646 h 479"/>
              <a:gd name="T20" fmla="*/ 2147483646 w 153"/>
              <a:gd name="T21" fmla="*/ 2147483646 h 479"/>
              <a:gd name="T22" fmla="*/ 2147483646 w 153"/>
              <a:gd name="T23" fmla="*/ 2147483646 h 479"/>
              <a:gd name="T24" fmla="*/ 2147483646 w 153"/>
              <a:gd name="T25" fmla="*/ 2147483646 h 479"/>
              <a:gd name="T26" fmla="*/ 2147483646 w 153"/>
              <a:gd name="T27" fmla="*/ 2147483646 h 479"/>
              <a:gd name="T28" fmla="*/ 2147483646 w 153"/>
              <a:gd name="T29" fmla="*/ 2147483646 h 479"/>
              <a:gd name="T30" fmla="*/ 2147483646 w 153"/>
              <a:gd name="T31" fmla="*/ 2147483646 h 479"/>
              <a:gd name="T32" fmla="*/ 2147483646 w 153"/>
              <a:gd name="T33" fmla="*/ 2147483646 h 479"/>
              <a:gd name="T34" fmla="*/ 2147483646 w 153"/>
              <a:gd name="T35" fmla="*/ 2147483646 h 479"/>
              <a:gd name="T36" fmla="*/ 2147483646 w 153"/>
              <a:gd name="T37" fmla="*/ 2147483646 h 479"/>
              <a:gd name="T38" fmla="*/ 2147483646 w 153"/>
              <a:gd name="T39" fmla="*/ 0 h 479"/>
              <a:gd name="T40" fmla="*/ 2147483646 w 153"/>
              <a:gd name="T41" fmla="*/ 0 h 479"/>
              <a:gd name="T42" fmla="*/ 2147483646 w 153"/>
              <a:gd name="T43" fmla="*/ 2147483646 h 479"/>
              <a:gd name="T44" fmla="*/ 2147483646 w 153"/>
              <a:gd name="T45" fmla="*/ 2147483646 h 479"/>
              <a:gd name="T46" fmla="*/ 2147483646 w 153"/>
              <a:gd name="T47" fmla="*/ 2147483646 h 479"/>
              <a:gd name="T48" fmla="*/ 2147483646 w 153"/>
              <a:gd name="T49" fmla="*/ 2147483646 h 479"/>
              <a:gd name="T50" fmla="*/ 2147483646 w 153"/>
              <a:gd name="T51" fmla="*/ 2147483646 h 479"/>
              <a:gd name="T52" fmla="*/ 2147483646 w 153"/>
              <a:gd name="T53" fmla="*/ 2147483646 h 479"/>
              <a:gd name="T54" fmla="*/ 2147483646 w 153"/>
              <a:gd name="T55" fmla="*/ 2147483646 h 479"/>
              <a:gd name="T56" fmla="*/ 2147483646 w 153"/>
              <a:gd name="T57" fmla="*/ 2147483646 h 479"/>
              <a:gd name="T58" fmla="*/ 2147483646 w 153"/>
              <a:gd name="T59" fmla="*/ 2147483646 h 479"/>
              <a:gd name="T60" fmla="*/ 2147483646 w 153"/>
              <a:gd name="T61" fmla="*/ 2147483646 h 479"/>
              <a:gd name="T62" fmla="*/ 2147483646 w 153"/>
              <a:gd name="T63" fmla="*/ 2147483646 h 479"/>
              <a:gd name="T64" fmla="*/ 2147483646 w 153"/>
              <a:gd name="T65" fmla="*/ 2147483646 h 479"/>
              <a:gd name="T66" fmla="*/ 2147483646 w 153"/>
              <a:gd name="T67" fmla="*/ 2147483646 h 479"/>
              <a:gd name="T68" fmla="*/ 2147483646 w 153"/>
              <a:gd name="T69" fmla="*/ 2147483646 h 479"/>
              <a:gd name="T70" fmla="*/ 2147483646 w 153"/>
              <a:gd name="T71" fmla="*/ 2147483646 h 479"/>
              <a:gd name="T72" fmla="*/ 2147483646 w 153"/>
              <a:gd name="T73" fmla="*/ 2147483646 h 479"/>
              <a:gd name="T74" fmla="*/ 0 w 153"/>
              <a:gd name="T75" fmla="*/ 2147483646 h 479"/>
              <a:gd name="T76" fmla="*/ 0 w 153"/>
              <a:gd name="T77" fmla="*/ 2147483646 h 479"/>
              <a:gd name="T78" fmla="*/ 0 w 153"/>
              <a:gd name="T79" fmla="*/ 2147483646 h 479"/>
              <a:gd name="T80" fmla="*/ 2147483646 w 153"/>
              <a:gd name="T81" fmla="*/ 2147483646 h 479"/>
              <a:gd name="T82" fmla="*/ 2147483646 w 153"/>
              <a:gd name="T83" fmla="*/ 2147483646 h 479"/>
              <a:gd name="T84" fmla="*/ 2147483646 w 153"/>
              <a:gd name="T85" fmla="*/ 2147483646 h 479"/>
              <a:gd name="T86" fmla="*/ 2147483646 w 153"/>
              <a:gd name="T87" fmla="*/ 2147483646 h 479"/>
              <a:gd name="T88" fmla="*/ 2147483646 w 153"/>
              <a:gd name="T89" fmla="*/ 2147483646 h 479"/>
              <a:gd name="T90" fmla="*/ 2147483646 w 153"/>
              <a:gd name="T91" fmla="*/ 2147483646 h 479"/>
              <a:gd name="T92" fmla="*/ 2147483646 w 153"/>
              <a:gd name="T93" fmla="*/ 2147483646 h 479"/>
              <a:gd name="T94" fmla="*/ 2147483646 w 153"/>
              <a:gd name="T95" fmla="*/ 2147483646 h 479"/>
              <a:gd name="T96" fmla="*/ 2147483646 w 153"/>
              <a:gd name="T97" fmla="*/ 2147483646 h 479"/>
              <a:gd name="T98" fmla="*/ 2147483646 w 153"/>
              <a:gd name="T99" fmla="*/ 2147483646 h 479"/>
              <a:gd name="T100" fmla="*/ 2147483646 w 153"/>
              <a:gd name="T101" fmla="*/ 2147483646 h 479"/>
              <a:gd name="T102" fmla="*/ 2147483646 w 153"/>
              <a:gd name="T103" fmla="*/ 2147483646 h 479"/>
              <a:gd name="T104" fmla="*/ 2147483646 w 153"/>
              <a:gd name="T105" fmla="*/ 2147483646 h 479"/>
              <a:gd name="T106" fmla="*/ 2147483646 w 153"/>
              <a:gd name="T107" fmla="*/ 2147483646 h 479"/>
              <a:gd name="T108" fmla="*/ 2147483646 w 153"/>
              <a:gd name="T109" fmla="*/ 2147483646 h 479"/>
              <a:gd name="T110" fmla="*/ 2147483646 w 153"/>
              <a:gd name="T111" fmla="*/ 2147483646 h 479"/>
              <a:gd name="T112" fmla="*/ 2147483646 w 153"/>
              <a:gd name="T113" fmla="*/ 2147483646 h 479"/>
              <a:gd name="T114" fmla="*/ 2147483646 w 153"/>
              <a:gd name="T115" fmla="*/ 2147483646 h 479"/>
              <a:gd name="T116" fmla="*/ 2147483646 w 153"/>
              <a:gd name="T117" fmla="*/ 2147483646 h 479"/>
              <a:gd name="T118" fmla="*/ 2147483646 w 153"/>
              <a:gd name="T119" fmla="*/ 2147483646 h 479"/>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153" h="479">
                <a:moveTo>
                  <a:pt x="121" y="247"/>
                </a:moveTo>
                <a:lnTo>
                  <a:pt x="123" y="269"/>
                </a:lnTo>
                <a:lnTo>
                  <a:pt x="143" y="243"/>
                </a:lnTo>
                <a:lnTo>
                  <a:pt x="138" y="198"/>
                </a:lnTo>
                <a:lnTo>
                  <a:pt x="152" y="164"/>
                </a:lnTo>
                <a:lnTo>
                  <a:pt x="151" y="162"/>
                </a:lnTo>
                <a:lnTo>
                  <a:pt x="150" y="157"/>
                </a:lnTo>
                <a:lnTo>
                  <a:pt x="147" y="148"/>
                </a:lnTo>
                <a:lnTo>
                  <a:pt x="145" y="138"/>
                </a:lnTo>
                <a:lnTo>
                  <a:pt x="141" y="128"/>
                </a:lnTo>
                <a:lnTo>
                  <a:pt x="138" y="117"/>
                </a:lnTo>
                <a:lnTo>
                  <a:pt x="135" y="108"/>
                </a:lnTo>
                <a:lnTo>
                  <a:pt x="130" y="102"/>
                </a:lnTo>
                <a:lnTo>
                  <a:pt x="125" y="96"/>
                </a:lnTo>
                <a:lnTo>
                  <a:pt x="119" y="90"/>
                </a:lnTo>
                <a:lnTo>
                  <a:pt x="111" y="85"/>
                </a:lnTo>
                <a:lnTo>
                  <a:pt x="103" y="80"/>
                </a:lnTo>
                <a:lnTo>
                  <a:pt x="97" y="76"/>
                </a:lnTo>
                <a:lnTo>
                  <a:pt x="91" y="72"/>
                </a:lnTo>
                <a:lnTo>
                  <a:pt x="87" y="70"/>
                </a:lnTo>
                <a:lnTo>
                  <a:pt x="86" y="69"/>
                </a:lnTo>
                <a:lnTo>
                  <a:pt x="91" y="64"/>
                </a:lnTo>
                <a:lnTo>
                  <a:pt x="92" y="46"/>
                </a:lnTo>
                <a:lnTo>
                  <a:pt x="92" y="45"/>
                </a:lnTo>
                <a:lnTo>
                  <a:pt x="93" y="42"/>
                </a:lnTo>
                <a:lnTo>
                  <a:pt x="94" y="38"/>
                </a:lnTo>
                <a:lnTo>
                  <a:pt x="95" y="34"/>
                </a:lnTo>
                <a:lnTo>
                  <a:pt x="95" y="29"/>
                </a:lnTo>
                <a:lnTo>
                  <a:pt x="95" y="24"/>
                </a:lnTo>
                <a:lnTo>
                  <a:pt x="94" y="19"/>
                </a:lnTo>
                <a:lnTo>
                  <a:pt x="92" y="15"/>
                </a:lnTo>
                <a:lnTo>
                  <a:pt x="89" y="12"/>
                </a:lnTo>
                <a:lnTo>
                  <a:pt x="87" y="10"/>
                </a:lnTo>
                <a:lnTo>
                  <a:pt x="87" y="8"/>
                </a:lnTo>
                <a:lnTo>
                  <a:pt x="86" y="7"/>
                </a:lnTo>
                <a:lnTo>
                  <a:pt x="85" y="6"/>
                </a:lnTo>
                <a:lnTo>
                  <a:pt x="82" y="4"/>
                </a:lnTo>
                <a:lnTo>
                  <a:pt x="77" y="3"/>
                </a:lnTo>
                <a:lnTo>
                  <a:pt x="70" y="0"/>
                </a:lnTo>
                <a:lnTo>
                  <a:pt x="64" y="0"/>
                </a:lnTo>
                <a:lnTo>
                  <a:pt x="59" y="0"/>
                </a:lnTo>
                <a:lnTo>
                  <a:pt x="56" y="0"/>
                </a:lnTo>
                <a:lnTo>
                  <a:pt x="53" y="2"/>
                </a:lnTo>
                <a:lnTo>
                  <a:pt x="50" y="5"/>
                </a:lnTo>
                <a:lnTo>
                  <a:pt x="47" y="8"/>
                </a:lnTo>
                <a:lnTo>
                  <a:pt x="43" y="11"/>
                </a:lnTo>
                <a:lnTo>
                  <a:pt x="40" y="15"/>
                </a:lnTo>
                <a:lnTo>
                  <a:pt x="39" y="21"/>
                </a:lnTo>
                <a:lnTo>
                  <a:pt x="39" y="27"/>
                </a:lnTo>
                <a:lnTo>
                  <a:pt x="39" y="35"/>
                </a:lnTo>
                <a:lnTo>
                  <a:pt x="40" y="42"/>
                </a:lnTo>
                <a:lnTo>
                  <a:pt x="41" y="48"/>
                </a:lnTo>
                <a:lnTo>
                  <a:pt x="42" y="52"/>
                </a:lnTo>
                <a:lnTo>
                  <a:pt x="43" y="54"/>
                </a:lnTo>
                <a:lnTo>
                  <a:pt x="51" y="61"/>
                </a:lnTo>
                <a:lnTo>
                  <a:pt x="53" y="69"/>
                </a:lnTo>
                <a:lnTo>
                  <a:pt x="51" y="70"/>
                </a:lnTo>
                <a:lnTo>
                  <a:pt x="46" y="73"/>
                </a:lnTo>
                <a:lnTo>
                  <a:pt x="39" y="76"/>
                </a:lnTo>
                <a:lnTo>
                  <a:pt x="32" y="81"/>
                </a:lnTo>
                <a:lnTo>
                  <a:pt x="24" y="87"/>
                </a:lnTo>
                <a:lnTo>
                  <a:pt x="18" y="91"/>
                </a:lnTo>
                <a:lnTo>
                  <a:pt x="13" y="95"/>
                </a:lnTo>
                <a:lnTo>
                  <a:pt x="11" y="98"/>
                </a:lnTo>
                <a:lnTo>
                  <a:pt x="10" y="103"/>
                </a:lnTo>
                <a:lnTo>
                  <a:pt x="10" y="112"/>
                </a:lnTo>
                <a:lnTo>
                  <a:pt x="8" y="124"/>
                </a:lnTo>
                <a:lnTo>
                  <a:pt x="6" y="138"/>
                </a:lnTo>
                <a:lnTo>
                  <a:pt x="5" y="153"/>
                </a:lnTo>
                <a:lnTo>
                  <a:pt x="3" y="166"/>
                </a:lnTo>
                <a:lnTo>
                  <a:pt x="2" y="176"/>
                </a:lnTo>
                <a:lnTo>
                  <a:pt x="2" y="183"/>
                </a:lnTo>
                <a:lnTo>
                  <a:pt x="1" y="187"/>
                </a:lnTo>
                <a:lnTo>
                  <a:pt x="1" y="196"/>
                </a:lnTo>
                <a:lnTo>
                  <a:pt x="0" y="207"/>
                </a:lnTo>
                <a:lnTo>
                  <a:pt x="0" y="219"/>
                </a:lnTo>
                <a:lnTo>
                  <a:pt x="0" y="232"/>
                </a:lnTo>
                <a:lnTo>
                  <a:pt x="0" y="244"/>
                </a:lnTo>
                <a:lnTo>
                  <a:pt x="0" y="256"/>
                </a:lnTo>
                <a:lnTo>
                  <a:pt x="2" y="264"/>
                </a:lnTo>
                <a:lnTo>
                  <a:pt x="4" y="266"/>
                </a:lnTo>
                <a:lnTo>
                  <a:pt x="6" y="268"/>
                </a:lnTo>
                <a:lnTo>
                  <a:pt x="9" y="269"/>
                </a:lnTo>
                <a:lnTo>
                  <a:pt x="11" y="270"/>
                </a:lnTo>
                <a:lnTo>
                  <a:pt x="14" y="270"/>
                </a:lnTo>
                <a:lnTo>
                  <a:pt x="16" y="270"/>
                </a:lnTo>
                <a:lnTo>
                  <a:pt x="17" y="270"/>
                </a:lnTo>
                <a:lnTo>
                  <a:pt x="18" y="270"/>
                </a:lnTo>
                <a:lnTo>
                  <a:pt x="16" y="263"/>
                </a:lnTo>
                <a:lnTo>
                  <a:pt x="10" y="258"/>
                </a:lnTo>
                <a:lnTo>
                  <a:pt x="23" y="264"/>
                </a:lnTo>
                <a:lnTo>
                  <a:pt x="19" y="328"/>
                </a:lnTo>
                <a:lnTo>
                  <a:pt x="21" y="349"/>
                </a:lnTo>
                <a:lnTo>
                  <a:pt x="40" y="422"/>
                </a:lnTo>
                <a:lnTo>
                  <a:pt x="18" y="440"/>
                </a:lnTo>
                <a:lnTo>
                  <a:pt x="15" y="452"/>
                </a:lnTo>
                <a:lnTo>
                  <a:pt x="39" y="452"/>
                </a:lnTo>
                <a:lnTo>
                  <a:pt x="69" y="452"/>
                </a:lnTo>
                <a:lnTo>
                  <a:pt x="70" y="453"/>
                </a:lnTo>
                <a:lnTo>
                  <a:pt x="71" y="456"/>
                </a:lnTo>
                <a:lnTo>
                  <a:pt x="74" y="460"/>
                </a:lnTo>
                <a:lnTo>
                  <a:pt x="77" y="464"/>
                </a:lnTo>
                <a:lnTo>
                  <a:pt x="81" y="468"/>
                </a:lnTo>
                <a:lnTo>
                  <a:pt x="84" y="472"/>
                </a:lnTo>
                <a:lnTo>
                  <a:pt x="87" y="475"/>
                </a:lnTo>
                <a:lnTo>
                  <a:pt x="91" y="477"/>
                </a:lnTo>
                <a:lnTo>
                  <a:pt x="93" y="478"/>
                </a:lnTo>
                <a:lnTo>
                  <a:pt x="97" y="478"/>
                </a:lnTo>
                <a:lnTo>
                  <a:pt x="100" y="477"/>
                </a:lnTo>
                <a:lnTo>
                  <a:pt x="103" y="476"/>
                </a:lnTo>
                <a:lnTo>
                  <a:pt x="106" y="475"/>
                </a:lnTo>
                <a:lnTo>
                  <a:pt x="108" y="475"/>
                </a:lnTo>
                <a:lnTo>
                  <a:pt x="109" y="474"/>
                </a:lnTo>
                <a:lnTo>
                  <a:pt x="110" y="474"/>
                </a:lnTo>
                <a:lnTo>
                  <a:pt x="104" y="457"/>
                </a:lnTo>
                <a:lnTo>
                  <a:pt x="97" y="438"/>
                </a:lnTo>
                <a:lnTo>
                  <a:pt x="114" y="354"/>
                </a:lnTo>
                <a:lnTo>
                  <a:pt x="118" y="276"/>
                </a:lnTo>
                <a:lnTo>
                  <a:pt x="121" y="247"/>
                </a:lnTo>
              </a:path>
            </a:pathLst>
          </a:custGeom>
          <a:solidFill>
            <a:schemeClr val="bg2"/>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3556"/>
          </a:p>
        </p:txBody>
      </p:sp>
      <p:sp>
        <p:nvSpPr>
          <p:cNvPr id="287754" name="Freeform 12"/>
          <p:cNvSpPr>
            <a:spLocks/>
          </p:cNvSpPr>
          <p:nvPr/>
        </p:nvSpPr>
        <p:spPr bwMode="auto">
          <a:xfrm>
            <a:off x="1177250" y="2103182"/>
            <a:ext cx="259291" cy="661459"/>
          </a:xfrm>
          <a:custGeom>
            <a:avLst/>
            <a:gdLst>
              <a:gd name="T0" fmla="*/ 2147483646 w 147"/>
              <a:gd name="T1" fmla="*/ 2147483646 h 450"/>
              <a:gd name="T2" fmla="*/ 2147483646 w 147"/>
              <a:gd name="T3" fmla="*/ 2147483646 h 450"/>
              <a:gd name="T4" fmla="*/ 2147483646 w 147"/>
              <a:gd name="T5" fmla="*/ 2147483646 h 450"/>
              <a:gd name="T6" fmla="*/ 2147483646 w 147"/>
              <a:gd name="T7" fmla="*/ 2147483646 h 450"/>
              <a:gd name="T8" fmla="*/ 2147483646 w 147"/>
              <a:gd name="T9" fmla="*/ 2147483646 h 450"/>
              <a:gd name="T10" fmla="*/ 2147483646 w 147"/>
              <a:gd name="T11" fmla="*/ 2147483646 h 450"/>
              <a:gd name="T12" fmla="*/ 2147483646 w 147"/>
              <a:gd name="T13" fmla="*/ 2147483646 h 450"/>
              <a:gd name="T14" fmla="*/ 2147483646 w 147"/>
              <a:gd name="T15" fmla="*/ 2147483646 h 450"/>
              <a:gd name="T16" fmla="*/ 2147483646 w 147"/>
              <a:gd name="T17" fmla="*/ 2147483646 h 450"/>
              <a:gd name="T18" fmla="*/ 2147483646 w 147"/>
              <a:gd name="T19" fmla="*/ 2147483646 h 450"/>
              <a:gd name="T20" fmla="*/ 2147483646 w 147"/>
              <a:gd name="T21" fmla="*/ 2147483646 h 450"/>
              <a:gd name="T22" fmla="*/ 2147483646 w 147"/>
              <a:gd name="T23" fmla="*/ 2147483646 h 450"/>
              <a:gd name="T24" fmla="*/ 2147483646 w 147"/>
              <a:gd name="T25" fmla="*/ 2147483646 h 450"/>
              <a:gd name="T26" fmla="*/ 2147483646 w 147"/>
              <a:gd name="T27" fmla="*/ 2147483646 h 450"/>
              <a:gd name="T28" fmla="*/ 2147483646 w 147"/>
              <a:gd name="T29" fmla="*/ 2147483646 h 450"/>
              <a:gd name="T30" fmla="*/ 2147483646 w 147"/>
              <a:gd name="T31" fmla="*/ 2147483646 h 450"/>
              <a:gd name="T32" fmla="*/ 2147483646 w 147"/>
              <a:gd name="T33" fmla="*/ 2147483646 h 450"/>
              <a:gd name="T34" fmla="*/ 2147483646 w 147"/>
              <a:gd name="T35" fmla="*/ 2147483646 h 450"/>
              <a:gd name="T36" fmla="*/ 2147483646 w 147"/>
              <a:gd name="T37" fmla="*/ 2147483646 h 450"/>
              <a:gd name="T38" fmla="*/ 2147483646 w 147"/>
              <a:gd name="T39" fmla="*/ 2147483646 h 450"/>
              <a:gd name="T40" fmla="*/ 2147483646 w 147"/>
              <a:gd name="T41" fmla="*/ 2147483646 h 450"/>
              <a:gd name="T42" fmla="*/ 2147483646 w 147"/>
              <a:gd name="T43" fmla="*/ 2147483646 h 450"/>
              <a:gd name="T44" fmla="*/ 2147483646 w 147"/>
              <a:gd name="T45" fmla="*/ 0 h 450"/>
              <a:gd name="T46" fmla="*/ 2147483646 w 147"/>
              <a:gd name="T47" fmla="*/ 2147483646 h 450"/>
              <a:gd name="T48" fmla="*/ 2147483646 w 147"/>
              <a:gd name="T49" fmla="*/ 2147483646 h 450"/>
              <a:gd name="T50" fmla="*/ 2147483646 w 147"/>
              <a:gd name="T51" fmla="*/ 2147483646 h 450"/>
              <a:gd name="T52" fmla="*/ 2147483646 w 147"/>
              <a:gd name="T53" fmla="*/ 2147483646 h 450"/>
              <a:gd name="T54" fmla="*/ 2147483646 w 147"/>
              <a:gd name="T55" fmla="*/ 2147483646 h 450"/>
              <a:gd name="T56" fmla="*/ 2147483646 w 147"/>
              <a:gd name="T57" fmla="*/ 2147483646 h 450"/>
              <a:gd name="T58" fmla="*/ 2147483646 w 147"/>
              <a:gd name="T59" fmla="*/ 2147483646 h 450"/>
              <a:gd name="T60" fmla="*/ 0 w 147"/>
              <a:gd name="T61" fmla="*/ 2147483646 h 450"/>
              <a:gd name="T62" fmla="*/ 2147483646 w 147"/>
              <a:gd name="T63" fmla="*/ 2147483646 h 450"/>
              <a:gd name="T64" fmla="*/ 2147483646 w 147"/>
              <a:gd name="T65" fmla="*/ 2147483646 h 450"/>
              <a:gd name="T66" fmla="*/ 2147483646 w 147"/>
              <a:gd name="T67" fmla="*/ 2147483646 h 450"/>
              <a:gd name="T68" fmla="*/ 2147483646 w 147"/>
              <a:gd name="T69" fmla="*/ 2147483646 h 450"/>
              <a:gd name="T70" fmla="*/ 2147483646 w 147"/>
              <a:gd name="T71" fmla="*/ 2147483646 h 450"/>
              <a:gd name="T72" fmla="*/ 2147483646 w 147"/>
              <a:gd name="T73" fmla="*/ 2147483646 h 450"/>
              <a:gd name="T74" fmla="*/ 2147483646 w 147"/>
              <a:gd name="T75" fmla="*/ 2147483646 h 450"/>
              <a:gd name="T76" fmla="*/ 2147483646 w 147"/>
              <a:gd name="T77" fmla="*/ 2147483646 h 450"/>
              <a:gd name="T78" fmla="*/ 2147483646 w 147"/>
              <a:gd name="T79" fmla="*/ 2147483646 h 450"/>
              <a:gd name="T80" fmla="*/ 2147483646 w 147"/>
              <a:gd name="T81" fmla="*/ 2147483646 h 450"/>
              <a:gd name="T82" fmla="*/ 2147483646 w 147"/>
              <a:gd name="T83" fmla="*/ 2147483646 h 450"/>
              <a:gd name="T84" fmla="*/ 2147483646 w 147"/>
              <a:gd name="T85" fmla="*/ 2147483646 h 450"/>
              <a:gd name="T86" fmla="*/ 2147483646 w 147"/>
              <a:gd name="T87" fmla="*/ 2147483646 h 450"/>
              <a:gd name="T88" fmla="*/ 2147483646 w 147"/>
              <a:gd name="T89" fmla="*/ 2147483646 h 450"/>
              <a:gd name="T90" fmla="*/ 2147483646 w 147"/>
              <a:gd name="T91" fmla="*/ 2147483646 h 450"/>
              <a:gd name="T92" fmla="*/ 2147483646 w 147"/>
              <a:gd name="T93" fmla="*/ 2147483646 h 450"/>
              <a:gd name="T94" fmla="*/ 2147483646 w 147"/>
              <a:gd name="T95" fmla="*/ 2147483646 h 450"/>
              <a:gd name="T96" fmla="*/ 2147483646 w 147"/>
              <a:gd name="T97" fmla="*/ 2147483646 h 450"/>
              <a:gd name="T98" fmla="*/ 2147483646 w 147"/>
              <a:gd name="T99" fmla="*/ 2147483646 h 450"/>
              <a:gd name="T100" fmla="*/ 2147483646 w 147"/>
              <a:gd name="T101" fmla="*/ 2147483646 h 450"/>
              <a:gd name="T102" fmla="*/ 2147483646 w 147"/>
              <a:gd name="T103" fmla="*/ 2147483646 h 45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147" h="450">
                <a:moveTo>
                  <a:pt x="70" y="212"/>
                </a:moveTo>
                <a:lnTo>
                  <a:pt x="70" y="212"/>
                </a:lnTo>
                <a:lnTo>
                  <a:pt x="72" y="211"/>
                </a:lnTo>
                <a:lnTo>
                  <a:pt x="73" y="211"/>
                </a:lnTo>
                <a:lnTo>
                  <a:pt x="72" y="211"/>
                </a:lnTo>
                <a:lnTo>
                  <a:pt x="70" y="212"/>
                </a:lnTo>
                <a:lnTo>
                  <a:pt x="145" y="430"/>
                </a:lnTo>
                <a:lnTo>
                  <a:pt x="143" y="429"/>
                </a:lnTo>
                <a:lnTo>
                  <a:pt x="140" y="427"/>
                </a:lnTo>
                <a:lnTo>
                  <a:pt x="134" y="423"/>
                </a:lnTo>
                <a:lnTo>
                  <a:pt x="128" y="418"/>
                </a:lnTo>
                <a:lnTo>
                  <a:pt x="122" y="414"/>
                </a:lnTo>
                <a:lnTo>
                  <a:pt x="116" y="408"/>
                </a:lnTo>
                <a:lnTo>
                  <a:pt x="113" y="401"/>
                </a:lnTo>
                <a:lnTo>
                  <a:pt x="111" y="395"/>
                </a:lnTo>
                <a:lnTo>
                  <a:pt x="112" y="387"/>
                </a:lnTo>
                <a:lnTo>
                  <a:pt x="113" y="375"/>
                </a:lnTo>
                <a:lnTo>
                  <a:pt x="113" y="361"/>
                </a:lnTo>
                <a:lnTo>
                  <a:pt x="115" y="346"/>
                </a:lnTo>
                <a:lnTo>
                  <a:pt x="116" y="332"/>
                </a:lnTo>
                <a:lnTo>
                  <a:pt x="118" y="321"/>
                </a:lnTo>
                <a:lnTo>
                  <a:pt x="118" y="314"/>
                </a:lnTo>
                <a:lnTo>
                  <a:pt x="118" y="310"/>
                </a:lnTo>
                <a:lnTo>
                  <a:pt x="119" y="310"/>
                </a:lnTo>
                <a:lnTo>
                  <a:pt x="121" y="309"/>
                </a:lnTo>
                <a:lnTo>
                  <a:pt x="123" y="307"/>
                </a:lnTo>
                <a:lnTo>
                  <a:pt x="124" y="304"/>
                </a:lnTo>
                <a:lnTo>
                  <a:pt x="125" y="301"/>
                </a:lnTo>
                <a:lnTo>
                  <a:pt x="126" y="295"/>
                </a:lnTo>
                <a:lnTo>
                  <a:pt x="127" y="288"/>
                </a:lnTo>
                <a:lnTo>
                  <a:pt x="118" y="201"/>
                </a:lnTo>
                <a:lnTo>
                  <a:pt x="118" y="200"/>
                </a:lnTo>
                <a:lnTo>
                  <a:pt x="118" y="201"/>
                </a:lnTo>
                <a:lnTo>
                  <a:pt x="118" y="203"/>
                </a:lnTo>
                <a:lnTo>
                  <a:pt x="119" y="207"/>
                </a:lnTo>
                <a:lnTo>
                  <a:pt x="121" y="210"/>
                </a:lnTo>
                <a:lnTo>
                  <a:pt x="123" y="213"/>
                </a:lnTo>
                <a:lnTo>
                  <a:pt x="124" y="215"/>
                </a:lnTo>
                <a:lnTo>
                  <a:pt x="126" y="216"/>
                </a:lnTo>
                <a:lnTo>
                  <a:pt x="127" y="215"/>
                </a:lnTo>
                <a:lnTo>
                  <a:pt x="129" y="213"/>
                </a:lnTo>
                <a:lnTo>
                  <a:pt x="130" y="210"/>
                </a:lnTo>
                <a:lnTo>
                  <a:pt x="131" y="207"/>
                </a:lnTo>
                <a:lnTo>
                  <a:pt x="132" y="204"/>
                </a:lnTo>
                <a:lnTo>
                  <a:pt x="132" y="200"/>
                </a:lnTo>
                <a:lnTo>
                  <a:pt x="131" y="196"/>
                </a:lnTo>
                <a:lnTo>
                  <a:pt x="129" y="192"/>
                </a:lnTo>
                <a:lnTo>
                  <a:pt x="127" y="186"/>
                </a:lnTo>
                <a:lnTo>
                  <a:pt x="124" y="178"/>
                </a:lnTo>
                <a:lnTo>
                  <a:pt x="123" y="172"/>
                </a:lnTo>
                <a:lnTo>
                  <a:pt x="124" y="165"/>
                </a:lnTo>
                <a:lnTo>
                  <a:pt x="126" y="158"/>
                </a:lnTo>
                <a:lnTo>
                  <a:pt x="128" y="147"/>
                </a:lnTo>
                <a:lnTo>
                  <a:pt x="128" y="133"/>
                </a:lnTo>
                <a:lnTo>
                  <a:pt x="124" y="114"/>
                </a:lnTo>
                <a:lnTo>
                  <a:pt x="118" y="87"/>
                </a:lnTo>
                <a:lnTo>
                  <a:pt x="115" y="83"/>
                </a:lnTo>
                <a:lnTo>
                  <a:pt x="112" y="79"/>
                </a:lnTo>
                <a:lnTo>
                  <a:pt x="108" y="76"/>
                </a:lnTo>
                <a:lnTo>
                  <a:pt x="104" y="73"/>
                </a:lnTo>
                <a:lnTo>
                  <a:pt x="100" y="70"/>
                </a:lnTo>
                <a:lnTo>
                  <a:pt x="97" y="68"/>
                </a:lnTo>
                <a:lnTo>
                  <a:pt x="95" y="67"/>
                </a:lnTo>
                <a:lnTo>
                  <a:pt x="94" y="66"/>
                </a:lnTo>
                <a:lnTo>
                  <a:pt x="95" y="66"/>
                </a:lnTo>
                <a:lnTo>
                  <a:pt x="97" y="65"/>
                </a:lnTo>
                <a:lnTo>
                  <a:pt x="98" y="65"/>
                </a:lnTo>
                <a:lnTo>
                  <a:pt x="100" y="64"/>
                </a:lnTo>
                <a:lnTo>
                  <a:pt x="102" y="63"/>
                </a:lnTo>
                <a:lnTo>
                  <a:pt x="102" y="60"/>
                </a:lnTo>
                <a:lnTo>
                  <a:pt x="103" y="58"/>
                </a:lnTo>
                <a:lnTo>
                  <a:pt x="104" y="55"/>
                </a:lnTo>
                <a:lnTo>
                  <a:pt x="103" y="53"/>
                </a:lnTo>
                <a:lnTo>
                  <a:pt x="102" y="51"/>
                </a:lnTo>
                <a:lnTo>
                  <a:pt x="100" y="49"/>
                </a:lnTo>
                <a:lnTo>
                  <a:pt x="98" y="48"/>
                </a:lnTo>
                <a:lnTo>
                  <a:pt x="97" y="46"/>
                </a:lnTo>
                <a:lnTo>
                  <a:pt x="95" y="43"/>
                </a:lnTo>
                <a:lnTo>
                  <a:pt x="94" y="40"/>
                </a:lnTo>
                <a:lnTo>
                  <a:pt x="93" y="36"/>
                </a:lnTo>
                <a:lnTo>
                  <a:pt x="93" y="31"/>
                </a:lnTo>
                <a:lnTo>
                  <a:pt x="94" y="27"/>
                </a:lnTo>
                <a:lnTo>
                  <a:pt x="96" y="23"/>
                </a:lnTo>
                <a:lnTo>
                  <a:pt x="97" y="20"/>
                </a:lnTo>
                <a:lnTo>
                  <a:pt x="97" y="18"/>
                </a:lnTo>
                <a:lnTo>
                  <a:pt x="97" y="17"/>
                </a:lnTo>
                <a:lnTo>
                  <a:pt x="96" y="16"/>
                </a:lnTo>
                <a:lnTo>
                  <a:pt x="94" y="13"/>
                </a:lnTo>
                <a:lnTo>
                  <a:pt x="92" y="11"/>
                </a:lnTo>
                <a:lnTo>
                  <a:pt x="91" y="8"/>
                </a:lnTo>
                <a:lnTo>
                  <a:pt x="89" y="6"/>
                </a:lnTo>
                <a:lnTo>
                  <a:pt x="88" y="4"/>
                </a:lnTo>
                <a:lnTo>
                  <a:pt x="87" y="2"/>
                </a:lnTo>
                <a:lnTo>
                  <a:pt x="86" y="0"/>
                </a:lnTo>
                <a:lnTo>
                  <a:pt x="84" y="0"/>
                </a:lnTo>
                <a:lnTo>
                  <a:pt x="80" y="0"/>
                </a:lnTo>
                <a:lnTo>
                  <a:pt x="74" y="0"/>
                </a:lnTo>
                <a:lnTo>
                  <a:pt x="69" y="0"/>
                </a:lnTo>
                <a:lnTo>
                  <a:pt x="64" y="1"/>
                </a:lnTo>
                <a:lnTo>
                  <a:pt x="59" y="2"/>
                </a:lnTo>
                <a:lnTo>
                  <a:pt x="55" y="3"/>
                </a:lnTo>
                <a:lnTo>
                  <a:pt x="53" y="4"/>
                </a:lnTo>
                <a:lnTo>
                  <a:pt x="49" y="8"/>
                </a:lnTo>
                <a:lnTo>
                  <a:pt x="47" y="12"/>
                </a:lnTo>
                <a:lnTo>
                  <a:pt x="44" y="17"/>
                </a:lnTo>
                <a:lnTo>
                  <a:pt x="42" y="22"/>
                </a:lnTo>
                <a:lnTo>
                  <a:pt x="39" y="28"/>
                </a:lnTo>
                <a:lnTo>
                  <a:pt x="37" y="34"/>
                </a:lnTo>
                <a:lnTo>
                  <a:pt x="36" y="38"/>
                </a:lnTo>
                <a:lnTo>
                  <a:pt x="34" y="43"/>
                </a:lnTo>
                <a:lnTo>
                  <a:pt x="32" y="47"/>
                </a:lnTo>
                <a:lnTo>
                  <a:pt x="30" y="51"/>
                </a:lnTo>
                <a:lnTo>
                  <a:pt x="28" y="54"/>
                </a:lnTo>
                <a:lnTo>
                  <a:pt x="26" y="56"/>
                </a:lnTo>
                <a:lnTo>
                  <a:pt x="25" y="58"/>
                </a:lnTo>
                <a:lnTo>
                  <a:pt x="23" y="59"/>
                </a:lnTo>
                <a:lnTo>
                  <a:pt x="28" y="64"/>
                </a:lnTo>
                <a:lnTo>
                  <a:pt x="30" y="64"/>
                </a:lnTo>
                <a:lnTo>
                  <a:pt x="31" y="66"/>
                </a:lnTo>
                <a:lnTo>
                  <a:pt x="32" y="68"/>
                </a:lnTo>
                <a:lnTo>
                  <a:pt x="33" y="69"/>
                </a:lnTo>
                <a:lnTo>
                  <a:pt x="32" y="71"/>
                </a:lnTo>
                <a:lnTo>
                  <a:pt x="32" y="73"/>
                </a:lnTo>
                <a:lnTo>
                  <a:pt x="28" y="76"/>
                </a:lnTo>
                <a:lnTo>
                  <a:pt x="24" y="80"/>
                </a:lnTo>
                <a:lnTo>
                  <a:pt x="19" y="88"/>
                </a:lnTo>
                <a:lnTo>
                  <a:pt x="14" y="99"/>
                </a:lnTo>
                <a:lnTo>
                  <a:pt x="10" y="110"/>
                </a:lnTo>
                <a:lnTo>
                  <a:pt x="5" y="121"/>
                </a:lnTo>
                <a:lnTo>
                  <a:pt x="2" y="132"/>
                </a:lnTo>
                <a:lnTo>
                  <a:pt x="0" y="139"/>
                </a:lnTo>
                <a:lnTo>
                  <a:pt x="0" y="143"/>
                </a:lnTo>
                <a:lnTo>
                  <a:pt x="0" y="146"/>
                </a:lnTo>
                <a:lnTo>
                  <a:pt x="0" y="152"/>
                </a:lnTo>
                <a:lnTo>
                  <a:pt x="2" y="160"/>
                </a:lnTo>
                <a:lnTo>
                  <a:pt x="4" y="169"/>
                </a:lnTo>
                <a:lnTo>
                  <a:pt x="6" y="178"/>
                </a:lnTo>
                <a:lnTo>
                  <a:pt x="10" y="185"/>
                </a:lnTo>
                <a:lnTo>
                  <a:pt x="14" y="191"/>
                </a:lnTo>
                <a:lnTo>
                  <a:pt x="18" y="194"/>
                </a:lnTo>
                <a:lnTo>
                  <a:pt x="17" y="204"/>
                </a:lnTo>
                <a:lnTo>
                  <a:pt x="16" y="220"/>
                </a:lnTo>
                <a:lnTo>
                  <a:pt x="15" y="237"/>
                </a:lnTo>
                <a:lnTo>
                  <a:pt x="14" y="256"/>
                </a:lnTo>
                <a:lnTo>
                  <a:pt x="13" y="274"/>
                </a:lnTo>
                <a:lnTo>
                  <a:pt x="12" y="289"/>
                </a:lnTo>
                <a:lnTo>
                  <a:pt x="12" y="299"/>
                </a:lnTo>
                <a:lnTo>
                  <a:pt x="12" y="303"/>
                </a:lnTo>
                <a:lnTo>
                  <a:pt x="13" y="304"/>
                </a:lnTo>
                <a:lnTo>
                  <a:pt x="15" y="306"/>
                </a:lnTo>
                <a:lnTo>
                  <a:pt x="18" y="307"/>
                </a:lnTo>
                <a:lnTo>
                  <a:pt x="21" y="310"/>
                </a:lnTo>
                <a:lnTo>
                  <a:pt x="26" y="311"/>
                </a:lnTo>
                <a:lnTo>
                  <a:pt x="29" y="313"/>
                </a:lnTo>
                <a:lnTo>
                  <a:pt x="31" y="312"/>
                </a:lnTo>
                <a:lnTo>
                  <a:pt x="32" y="310"/>
                </a:lnTo>
                <a:lnTo>
                  <a:pt x="32" y="312"/>
                </a:lnTo>
                <a:lnTo>
                  <a:pt x="33" y="315"/>
                </a:lnTo>
                <a:lnTo>
                  <a:pt x="34" y="320"/>
                </a:lnTo>
                <a:lnTo>
                  <a:pt x="36" y="325"/>
                </a:lnTo>
                <a:lnTo>
                  <a:pt x="37" y="330"/>
                </a:lnTo>
                <a:lnTo>
                  <a:pt x="39" y="334"/>
                </a:lnTo>
                <a:lnTo>
                  <a:pt x="40" y="336"/>
                </a:lnTo>
                <a:lnTo>
                  <a:pt x="41" y="338"/>
                </a:lnTo>
                <a:lnTo>
                  <a:pt x="40" y="338"/>
                </a:lnTo>
                <a:lnTo>
                  <a:pt x="40" y="339"/>
                </a:lnTo>
                <a:lnTo>
                  <a:pt x="39" y="341"/>
                </a:lnTo>
                <a:lnTo>
                  <a:pt x="39" y="342"/>
                </a:lnTo>
                <a:lnTo>
                  <a:pt x="38" y="345"/>
                </a:lnTo>
                <a:lnTo>
                  <a:pt x="37" y="348"/>
                </a:lnTo>
                <a:lnTo>
                  <a:pt x="37" y="352"/>
                </a:lnTo>
                <a:lnTo>
                  <a:pt x="37" y="356"/>
                </a:lnTo>
                <a:lnTo>
                  <a:pt x="37" y="361"/>
                </a:lnTo>
                <a:lnTo>
                  <a:pt x="37" y="368"/>
                </a:lnTo>
                <a:lnTo>
                  <a:pt x="39" y="375"/>
                </a:lnTo>
                <a:lnTo>
                  <a:pt x="41" y="384"/>
                </a:lnTo>
                <a:lnTo>
                  <a:pt x="43" y="391"/>
                </a:lnTo>
                <a:lnTo>
                  <a:pt x="45" y="397"/>
                </a:lnTo>
                <a:lnTo>
                  <a:pt x="46" y="401"/>
                </a:lnTo>
                <a:lnTo>
                  <a:pt x="47" y="402"/>
                </a:lnTo>
                <a:lnTo>
                  <a:pt x="39" y="418"/>
                </a:lnTo>
                <a:lnTo>
                  <a:pt x="42" y="441"/>
                </a:lnTo>
                <a:lnTo>
                  <a:pt x="43" y="442"/>
                </a:lnTo>
                <a:lnTo>
                  <a:pt x="43" y="443"/>
                </a:lnTo>
                <a:lnTo>
                  <a:pt x="45" y="444"/>
                </a:lnTo>
                <a:lnTo>
                  <a:pt x="48" y="446"/>
                </a:lnTo>
                <a:lnTo>
                  <a:pt x="50" y="448"/>
                </a:lnTo>
                <a:lnTo>
                  <a:pt x="53" y="449"/>
                </a:lnTo>
                <a:lnTo>
                  <a:pt x="55" y="449"/>
                </a:lnTo>
                <a:lnTo>
                  <a:pt x="58" y="448"/>
                </a:lnTo>
                <a:lnTo>
                  <a:pt x="60" y="445"/>
                </a:lnTo>
                <a:lnTo>
                  <a:pt x="62" y="443"/>
                </a:lnTo>
                <a:lnTo>
                  <a:pt x="63" y="440"/>
                </a:lnTo>
                <a:lnTo>
                  <a:pt x="64" y="437"/>
                </a:lnTo>
                <a:lnTo>
                  <a:pt x="64" y="434"/>
                </a:lnTo>
                <a:lnTo>
                  <a:pt x="64" y="431"/>
                </a:lnTo>
                <a:lnTo>
                  <a:pt x="65" y="430"/>
                </a:lnTo>
                <a:lnTo>
                  <a:pt x="59" y="399"/>
                </a:lnTo>
                <a:lnTo>
                  <a:pt x="70" y="336"/>
                </a:lnTo>
                <a:lnTo>
                  <a:pt x="71" y="325"/>
                </a:lnTo>
                <a:lnTo>
                  <a:pt x="84" y="325"/>
                </a:lnTo>
                <a:lnTo>
                  <a:pt x="84" y="328"/>
                </a:lnTo>
                <a:lnTo>
                  <a:pt x="84" y="331"/>
                </a:lnTo>
                <a:lnTo>
                  <a:pt x="84" y="334"/>
                </a:lnTo>
                <a:lnTo>
                  <a:pt x="85" y="339"/>
                </a:lnTo>
                <a:lnTo>
                  <a:pt x="85" y="345"/>
                </a:lnTo>
                <a:lnTo>
                  <a:pt x="86" y="350"/>
                </a:lnTo>
                <a:lnTo>
                  <a:pt x="86" y="356"/>
                </a:lnTo>
                <a:lnTo>
                  <a:pt x="87" y="363"/>
                </a:lnTo>
                <a:lnTo>
                  <a:pt x="89" y="371"/>
                </a:lnTo>
                <a:lnTo>
                  <a:pt x="91" y="378"/>
                </a:lnTo>
                <a:lnTo>
                  <a:pt x="92" y="385"/>
                </a:lnTo>
                <a:lnTo>
                  <a:pt x="94" y="392"/>
                </a:lnTo>
                <a:lnTo>
                  <a:pt x="95" y="397"/>
                </a:lnTo>
                <a:lnTo>
                  <a:pt x="96" y="400"/>
                </a:lnTo>
                <a:lnTo>
                  <a:pt x="97" y="401"/>
                </a:lnTo>
                <a:lnTo>
                  <a:pt x="94" y="428"/>
                </a:lnTo>
                <a:lnTo>
                  <a:pt x="102" y="431"/>
                </a:lnTo>
                <a:lnTo>
                  <a:pt x="102" y="427"/>
                </a:lnTo>
                <a:lnTo>
                  <a:pt x="104" y="428"/>
                </a:lnTo>
                <a:lnTo>
                  <a:pt x="107" y="429"/>
                </a:lnTo>
                <a:lnTo>
                  <a:pt x="109" y="431"/>
                </a:lnTo>
                <a:lnTo>
                  <a:pt x="113" y="432"/>
                </a:lnTo>
                <a:lnTo>
                  <a:pt x="116" y="435"/>
                </a:lnTo>
                <a:lnTo>
                  <a:pt x="119" y="436"/>
                </a:lnTo>
                <a:lnTo>
                  <a:pt x="124" y="438"/>
                </a:lnTo>
                <a:lnTo>
                  <a:pt x="127" y="440"/>
                </a:lnTo>
                <a:lnTo>
                  <a:pt x="131" y="440"/>
                </a:lnTo>
                <a:lnTo>
                  <a:pt x="135" y="440"/>
                </a:lnTo>
                <a:lnTo>
                  <a:pt x="139" y="440"/>
                </a:lnTo>
                <a:lnTo>
                  <a:pt x="141" y="440"/>
                </a:lnTo>
                <a:lnTo>
                  <a:pt x="144" y="439"/>
                </a:lnTo>
                <a:lnTo>
                  <a:pt x="146" y="438"/>
                </a:lnTo>
                <a:lnTo>
                  <a:pt x="145" y="430"/>
                </a:lnTo>
                <a:lnTo>
                  <a:pt x="70" y="212"/>
                </a:lnTo>
              </a:path>
            </a:pathLst>
          </a:custGeom>
          <a:solidFill>
            <a:srgbClr val="4C4C4C"/>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3556"/>
          </a:p>
        </p:txBody>
      </p:sp>
      <p:sp>
        <p:nvSpPr>
          <p:cNvPr id="287755" name="Freeform 13"/>
          <p:cNvSpPr>
            <a:spLocks/>
          </p:cNvSpPr>
          <p:nvPr/>
        </p:nvSpPr>
        <p:spPr bwMode="auto">
          <a:xfrm>
            <a:off x="1616458" y="2066140"/>
            <a:ext cx="262820" cy="689680"/>
          </a:xfrm>
          <a:custGeom>
            <a:avLst/>
            <a:gdLst>
              <a:gd name="T0" fmla="*/ 2147483646 w 149"/>
              <a:gd name="T1" fmla="*/ 2147483646 h 469"/>
              <a:gd name="T2" fmla="*/ 2147483646 w 149"/>
              <a:gd name="T3" fmla="*/ 2147483646 h 469"/>
              <a:gd name="T4" fmla="*/ 2147483646 w 149"/>
              <a:gd name="T5" fmla="*/ 2147483646 h 469"/>
              <a:gd name="T6" fmla="*/ 2147483646 w 149"/>
              <a:gd name="T7" fmla="*/ 2147483646 h 469"/>
              <a:gd name="T8" fmla="*/ 2147483646 w 149"/>
              <a:gd name="T9" fmla="*/ 2147483646 h 469"/>
              <a:gd name="T10" fmla="*/ 2147483646 w 149"/>
              <a:gd name="T11" fmla="*/ 2147483646 h 469"/>
              <a:gd name="T12" fmla="*/ 2147483646 w 149"/>
              <a:gd name="T13" fmla="*/ 2147483646 h 469"/>
              <a:gd name="T14" fmla="*/ 2147483646 w 149"/>
              <a:gd name="T15" fmla="*/ 2147483646 h 469"/>
              <a:gd name="T16" fmla="*/ 2147483646 w 149"/>
              <a:gd name="T17" fmla="*/ 2147483646 h 469"/>
              <a:gd name="T18" fmla="*/ 2147483646 w 149"/>
              <a:gd name="T19" fmla="*/ 2147483646 h 469"/>
              <a:gd name="T20" fmla="*/ 2147483646 w 149"/>
              <a:gd name="T21" fmla="*/ 2147483646 h 469"/>
              <a:gd name="T22" fmla="*/ 2147483646 w 149"/>
              <a:gd name="T23" fmla="*/ 2147483646 h 469"/>
              <a:gd name="T24" fmla="*/ 2147483646 w 149"/>
              <a:gd name="T25" fmla="*/ 2147483646 h 469"/>
              <a:gd name="T26" fmla="*/ 2147483646 w 149"/>
              <a:gd name="T27" fmla="*/ 2147483646 h 469"/>
              <a:gd name="T28" fmla="*/ 2147483646 w 149"/>
              <a:gd name="T29" fmla="*/ 2147483646 h 469"/>
              <a:gd name="T30" fmla="*/ 2147483646 w 149"/>
              <a:gd name="T31" fmla="*/ 2147483646 h 469"/>
              <a:gd name="T32" fmla="*/ 2147483646 w 149"/>
              <a:gd name="T33" fmla="*/ 0 h 469"/>
              <a:gd name="T34" fmla="*/ 2147483646 w 149"/>
              <a:gd name="T35" fmla="*/ 0 h 469"/>
              <a:gd name="T36" fmla="*/ 2147483646 w 149"/>
              <a:gd name="T37" fmla="*/ 2147483646 h 469"/>
              <a:gd name="T38" fmla="*/ 2147483646 w 149"/>
              <a:gd name="T39" fmla="*/ 2147483646 h 469"/>
              <a:gd name="T40" fmla="*/ 2147483646 w 149"/>
              <a:gd name="T41" fmla="*/ 2147483646 h 469"/>
              <a:gd name="T42" fmla="*/ 2147483646 w 149"/>
              <a:gd name="T43" fmla="*/ 2147483646 h 469"/>
              <a:gd name="T44" fmla="*/ 2147483646 w 149"/>
              <a:gd name="T45" fmla="*/ 2147483646 h 469"/>
              <a:gd name="T46" fmla="*/ 2147483646 w 149"/>
              <a:gd name="T47" fmla="*/ 2147483646 h 469"/>
              <a:gd name="T48" fmla="*/ 2147483646 w 149"/>
              <a:gd name="T49" fmla="*/ 2147483646 h 469"/>
              <a:gd name="T50" fmla="*/ 2147483646 w 149"/>
              <a:gd name="T51" fmla="*/ 2147483646 h 469"/>
              <a:gd name="T52" fmla="*/ 2147483646 w 149"/>
              <a:gd name="T53" fmla="*/ 2147483646 h 469"/>
              <a:gd name="T54" fmla="*/ 2147483646 w 149"/>
              <a:gd name="T55" fmla="*/ 2147483646 h 469"/>
              <a:gd name="T56" fmla="*/ 0 w 149"/>
              <a:gd name="T57" fmla="*/ 2147483646 h 469"/>
              <a:gd name="T58" fmla="*/ 0 w 149"/>
              <a:gd name="T59" fmla="*/ 2147483646 h 469"/>
              <a:gd name="T60" fmla="*/ 2147483646 w 149"/>
              <a:gd name="T61" fmla="*/ 2147483646 h 469"/>
              <a:gd name="T62" fmla="*/ 2147483646 w 149"/>
              <a:gd name="T63" fmla="*/ 2147483646 h 469"/>
              <a:gd name="T64" fmla="*/ 2147483646 w 149"/>
              <a:gd name="T65" fmla="*/ 2147483646 h 469"/>
              <a:gd name="T66" fmla="*/ 2147483646 w 149"/>
              <a:gd name="T67" fmla="*/ 2147483646 h 469"/>
              <a:gd name="T68" fmla="*/ 2147483646 w 149"/>
              <a:gd name="T69" fmla="*/ 2147483646 h 469"/>
              <a:gd name="T70" fmla="*/ 2147483646 w 149"/>
              <a:gd name="T71" fmla="*/ 2147483646 h 469"/>
              <a:gd name="T72" fmla="*/ 2147483646 w 149"/>
              <a:gd name="T73" fmla="*/ 2147483646 h 469"/>
              <a:gd name="T74" fmla="*/ 2147483646 w 149"/>
              <a:gd name="T75" fmla="*/ 2147483646 h 469"/>
              <a:gd name="T76" fmla="*/ 2147483646 w 149"/>
              <a:gd name="T77" fmla="*/ 2147483646 h 469"/>
              <a:gd name="T78" fmla="*/ 2147483646 w 149"/>
              <a:gd name="T79" fmla="*/ 2147483646 h 469"/>
              <a:gd name="T80" fmla="*/ 2147483646 w 149"/>
              <a:gd name="T81" fmla="*/ 2147483646 h 469"/>
              <a:gd name="T82" fmla="*/ 2147483646 w 149"/>
              <a:gd name="T83" fmla="*/ 2147483646 h 469"/>
              <a:gd name="T84" fmla="*/ 2147483646 w 149"/>
              <a:gd name="T85" fmla="*/ 2147483646 h 469"/>
              <a:gd name="T86" fmla="*/ 2147483646 w 149"/>
              <a:gd name="T87" fmla="*/ 2147483646 h 469"/>
              <a:gd name="T88" fmla="*/ 2147483646 w 149"/>
              <a:gd name="T89" fmla="*/ 2147483646 h 469"/>
              <a:gd name="T90" fmla="*/ 2147483646 w 149"/>
              <a:gd name="T91" fmla="*/ 2147483646 h 469"/>
              <a:gd name="T92" fmla="*/ 2147483646 w 149"/>
              <a:gd name="T93" fmla="*/ 2147483646 h 469"/>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149" h="469">
                <a:moveTo>
                  <a:pt x="118" y="280"/>
                </a:moveTo>
                <a:lnTo>
                  <a:pt x="118" y="393"/>
                </a:lnTo>
                <a:lnTo>
                  <a:pt x="148" y="393"/>
                </a:lnTo>
                <a:lnTo>
                  <a:pt x="148" y="280"/>
                </a:lnTo>
                <a:lnTo>
                  <a:pt x="137" y="280"/>
                </a:lnTo>
                <a:lnTo>
                  <a:pt x="137" y="271"/>
                </a:lnTo>
                <a:lnTo>
                  <a:pt x="138" y="270"/>
                </a:lnTo>
                <a:lnTo>
                  <a:pt x="139" y="269"/>
                </a:lnTo>
                <a:lnTo>
                  <a:pt x="141" y="267"/>
                </a:lnTo>
                <a:lnTo>
                  <a:pt x="142" y="265"/>
                </a:lnTo>
                <a:lnTo>
                  <a:pt x="142" y="264"/>
                </a:lnTo>
                <a:lnTo>
                  <a:pt x="143" y="262"/>
                </a:lnTo>
                <a:lnTo>
                  <a:pt x="143" y="261"/>
                </a:lnTo>
                <a:lnTo>
                  <a:pt x="141" y="248"/>
                </a:lnTo>
                <a:lnTo>
                  <a:pt x="142" y="197"/>
                </a:lnTo>
                <a:lnTo>
                  <a:pt x="142" y="193"/>
                </a:lnTo>
                <a:lnTo>
                  <a:pt x="142" y="184"/>
                </a:lnTo>
                <a:lnTo>
                  <a:pt x="141" y="170"/>
                </a:lnTo>
                <a:lnTo>
                  <a:pt x="140" y="154"/>
                </a:lnTo>
                <a:lnTo>
                  <a:pt x="138" y="137"/>
                </a:lnTo>
                <a:lnTo>
                  <a:pt x="136" y="121"/>
                </a:lnTo>
                <a:lnTo>
                  <a:pt x="132" y="108"/>
                </a:lnTo>
                <a:lnTo>
                  <a:pt x="129" y="100"/>
                </a:lnTo>
                <a:lnTo>
                  <a:pt x="124" y="95"/>
                </a:lnTo>
                <a:lnTo>
                  <a:pt x="117" y="90"/>
                </a:lnTo>
                <a:lnTo>
                  <a:pt x="111" y="84"/>
                </a:lnTo>
                <a:lnTo>
                  <a:pt x="103" y="79"/>
                </a:lnTo>
                <a:lnTo>
                  <a:pt x="96" y="74"/>
                </a:lnTo>
                <a:lnTo>
                  <a:pt x="90" y="71"/>
                </a:lnTo>
                <a:lnTo>
                  <a:pt x="86" y="68"/>
                </a:lnTo>
                <a:lnTo>
                  <a:pt x="84" y="68"/>
                </a:lnTo>
                <a:lnTo>
                  <a:pt x="86" y="56"/>
                </a:lnTo>
                <a:lnTo>
                  <a:pt x="93" y="42"/>
                </a:lnTo>
                <a:lnTo>
                  <a:pt x="94" y="42"/>
                </a:lnTo>
                <a:lnTo>
                  <a:pt x="94" y="39"/>
                </a:lnTo>
                <a:lnTo>
                  <a:pt x="95" y="36"/>
                </a:lnTo>
                <a:lnTo>
                  <a:pt x="95" y="32"/>
                </a:lnTo>
                <a:lnTo>
                  <a:pt x="95" y="27"/>
                </a:lnTo>
                <a:lnTo>
                  <a:pt x="95" y="22"/>
                </a:lnTo>
                <a:lnTo>
                  <a:pt x="93" y="18"/>
                </a:lnTo>
                <a:lnTo>
                  <a:pt x="90" y="14"/>
                </a:lnTo>
                <a:lnTo>
                  <a:pt x="88" y="10"/>
                </a:lnTo>
                <a:lnTo>
                  <a:pt x="86" y="8"/>
                </a:lnTo>
                <a:lnTo>
                  <a:pt x="84" y="5"/>
                </a:lnTo>
                <a:lnTo>
                  <a:pt x="84" y="3"/>
                </a:lnTo>
                <a:lnTo>
                  <a:pt x="82" y="1"/>
                </a:lnTo>
                <a:lnTo>
                  <a:pt x="79" y="0"/>
                </a:lnTo>
                <a:lnTo>
                  <a:pt x="74" y="0"/>
                </a:lnTo>
                <a:lnTo>
                  <a:pt x="67" y="0"/>
                </a:lnTo>
                <a:lnTo>
                  <a:pt x="59" y="0"/>
                </a:lnTo>
                <a:lnTo>
                  <a:pt x="54" y="0"/>
                </a:lnTo>
                <a:lnTo>
                  <a:pt x="52" y="0"/>
                </a:lnTo>
                <a:lnTo>
                  <a:pt x="50" y="2"/>
                </a:lnTo>
                <a:lnTo>
                  <a:pt x="49" y="3"/>
                </a:lnTo>
                <a:lnTo>
                  <a:pt x="47" y="4"/>
                </a:lnTo>
                <a:lnTo>
                  <a:pt x="46" y="7"/>
                </a:lnTo>
                <a:lnTo>
                  <a:pt x="42" y="10"/>
                </a:lnTo>
                <a:lnTo>
                  <a:pt x="40" y="13"/>
                </a:lnTo>
                <a:lnTo>
                  <a:pt x="38" y="17"/>
                </a:lnTo>
                <a:lnTo>
                  <a:pt x="38" y="22"/>
                </a:lnTo>
                <a:lnTo>
                  <a:pt x="38" y="27"/>
                </a:lnTo>
                <a:lnTo>
                  <a:pt x="39" y="31"/>
                </a:lnTo>
                <a:lnTo>
                  <a:pt x="40" y="35"/>
                </a:lnTo>
                <a:lnTo>
                  <a:pt x="41" y="38"/>
                </a:lnTo>
                <a:lnTo>
                  <a:pt x="41" y="39"/>
                </a:lnTo>
                <a:lnTo>
                  <a:pt x="42" y="59"/>
                </a:lnTo>
                <a:lnTo>
                  <a:pt x="52" y="68"/>
                </a:lnTo>
                <a:lnTo>
                  <a:pt x="50" y="69"/>
                </a:lnTo>
                <a:lnTo>
                  <a:pt x="46" y="72"/>
                </a:lnTo>
                <a:lnTo>
                  <a:pt x="39" y="76"/>
                </a:lnTo>
                <a:lnTo>
                  <a:pt x="31" y="81"/>
                </a:lnTo>
                <a:lnTo>
                  <a:pt x="24" y="85"/>
                </a:lnTo>
                <a:lnTo>
                  <a:pt x="17" y="90"/>
                </a:lnTo>
                <a:lnTo>
                  <a:pt x="12" y="94"/>
                </a:lnTo>
                <a:lnTo>
                  <a:pt x="10" y="97"/>
                </a:lnTo>
                <a:lnTo>
                  <a:pt x="10" y="102"/>
                </a:lnTo>
                <a:lnTo>
                  <a:pt x="9" y="111"/>
                </a:lnTo>
                <a:lnTo>
                  <a:pt x="8" y="124"/>
                </a:lnTo>
                <a:lnTo>
                  <a:pt x="6" y="137"/>
                </a:lnTo>
                <a:lnTo>
                  <a:pt x="4" y="152"/>
                </a:lnTo>
                <a:lnTo>
                  <a:pt x="3" y="165"/>
                </a:lnTo>
                <a:lnTo>
                  <a:pt x="1" y="176"/>
                </a:lnTo>
                <a:lnTo>
                  <a:pt x="1" y="182"/>
                </a:lnTo>
                <a:lnTo>
                  <a:pt x="1" y="187"/>
                </a:lnTo>
                <a:lnTo>
                  <a:pt x="0" y="195"/>
                </a:lnTo>
                <a:lnTo>
                  <a:pt x="0" y="206"/>
                </a:lnTo>
                <a:lnTo>
                  <a:pt x="0" y="218"/>
                </a:lnTo>
                <a:lnTo>
                  <a:pt x="0" y="231"/>
                </a:lnTo>
                <a:lnTo>
                  <a:pt x="0" y="244"/>
                </a:lnTo>
                <a:lnTo>
                  <a:pt x="0" y="254"/>
                </a:lnTo>
                <a:lnTo>
                  <a:pt x="2" y="262"/>
                </a:lnTo>
                <a:lnTo>
                  <a:pt x="3" y="266"/>
                </a:lnTo>
                <a:lnTo>
                  <a:pt x="5" y="267"/>
                </a:lnTo>
                <a:lnTo>
                  <a:pt x="8" y="269"/>
                </a:lnTo>
                <a:lnTo>
                  <a:pt x="10" y="270"/>
                </a:lnTo>
                <a:lnTo>
                  <a:pt x="13" y="270"/>
                </a:lnTo>
                <a:lnTo>
                  <a:pt x="15" y="270"/>
                </a:lnTo>
                <a:lnTo>
                  <a:pt x="17" y="269"/>
                </a:lnTo>
                <a:lnTo>
                  <a:pt x="10" y="257"/>
                </a:lnTo>
                <a:lnTo>
                  <a:pt x="23" y="171"/>
                </a:lnTo>
                <a:lnTo>
                  <a:pt x="22" y="263"/>
                </a:lnTo>
                <a:lnTo>
                  <a:pt x="42" y="436"/>
                </a:lnTo>
                <a:lnTo>
                  <a:pt x="26" y="455"/>
                </a:lnTo>
                <a:lnTo>
                  <a:pt x="23" y="468"/>
                </a:lnTo>
                <a:lnTo>
                  <a:pt x="47" y="466"/>
                </a:lnTo>
                <a:lnTo>
                  <a:pt x="68" y="451"/>
                </a:lnTo>
                <a:lnTo>
                  <a:pt x="69" y="452"/>
                </a:lnTo>
                <a:lnTo>
                  <a:pt x="72" y="454"/>
                </a:lnTo>
                <a:lnTo>
                  <a:pt x="76" y="456"/>
                </a:lnTo>
                <a:lnTo>
                  <a:pt x="81" y="459"/>
                </a:lnTo>
                <a:lnTo>
                  <a:pt x="87" y="462"/>
                </a:lnTo>
                <a:lnTo>
                  <a:pt x="92" y="464"/>
                </a:lnTo>
                <a:lnTo>
                  <a:pt x="96" y="466"/>
                </a:lnTo>
                <a:lnTo>
                  <a:pt x="100" y="468"/>
                </a:lnTo>
                <a:lnTo>
                  <a:pt x="103" y="468"/>
                </a:lnTo>
                <a:lnTo>
                  <a:pt x="105" y="468"/>
                </a:lnTo>
                <a:lnTo>
                  <a:pt x="109" y="468"/>
                </a:lnTo>
                <a:lnTo>
                  <a:pt x="112" y="467"/>
                </a:lnTo>
                <a:lnTo>
                  <a:pt x="115" y="466"/>
                </a:lnTo>
                <a:lnTo>
                  <a:pt x="117" y="465"/>
                </a:lnTo>
                <a:lnTo>
                  <a:pt x="118" y="465"/>
                </a:lnTo>
                <a:lnTo>
                  <a:pt x="119" y="464"/>
                </a:lnTo>
                <a:lnTo>
                  <a:pt x="114" y="447"/>
                </a:lnTo>
                <a:lnTo>
                  <a:pt x="95" y="437"/>
                </a:lnTo>
                <a:lnTo>
                  <a:pt x="112" y="274"/>
                </a:lnTo>
                <a:lnTo>
                  <a:pt x="120" y="256"/>
                </a:lnTo>
                <a:lnTo>
                  <a:pt x="111" y="163"/>
                </a:lnTo>
                <a:lnTo>
                  <a:pt x="130" y="258"/>
                </a:lnTo>
                <a:lnTo>
                  <a:pt x="125" y="266"/>
                </a:lnTo>
                <a:lnTo>
                  <a:pt x="125" y="267"/>
                </a:lnTo>
                <a:lnTo>
                  <a:pt x="126" y="268"/>
                </a:lnTo>
                <a:lnTo>
                  <a:pt x="127" y="269"/>
                </a:lnTo>
                <a:lnTo>
                  <a:pt x="127" y="270"/>
                </a:lnTo>
                <a:lnTo>
                  <a:pt x="129" y="270"/>
                </a:lnTo>
                <a:lnTo>
                  <a:pt x="129" y="280"/>
                </a:lnTo>
                <a:lnTo>
                  <a:pt x="118" y="280"/>
                </a:lnTo>
              </a:path>
            </a:pathLst>
          </a:custGeom>
          <a:solidFill>
            <a:schemeClr val="bg2"/>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3556"/>
          </a:p>
        </p:txBody>
      </p:sp>
      <p:sp>
        <p:nvSpPr>
          <p:cNvPr id="287756" name="Freeform 14"/>
          <p:cNvSpPr>
            <a:spLocks/>
          </p:cNvSpPr>
          <p:nvPr/>
        </p:nvSpPr>
        <p:spPr bwMode="auto">
          <a:xfrm>
            <a:off x="1179013" y="2112002"/>
            <a:ext cx="261056" cy="659694"/>
          </a:xfrm>
          <a:custGeom>
            <a:avLst/>
            <a:gdLst>
              <a:gd name="T0" fmla="*/ 2147483646 w 148"/>
              <a:gd name="T1" fmla="*/ 2147483646 h 449"/>
              <a:gd name="T2" fmla="*/ 2147483646 w 148"/>
              <a:gd name="T3" fmla="*/ 2147483646 h 449"/>
              <a:gd name="T4" fmla="*/ 2147483646 w 148"/>
              <a:gd name="T5" fmla="*/ 2147483646 h 449"/>
              <a:gd name="T6" fmla="*/ 2147483646 w 148"/>
              <a:gd name="T7" fmla="*/ 2147483646 h 449"/>
              <a:gd name="T8" fmla="*/ 2147483646 w 148"/>
              <a:gd name="T9" fmla="*/ 2147483646 h 449"/>
              <a:gd name="T10" fmla="*/ 2147483646 w 148"/>
              <a:gd name="T11" fmla="*/ 2147483646 h 449"/>
              <a:gd name="T12" fmla="*/ 2147483646 w 148"/>
              <a:gd name="T13" fmla="*/ 2147483646 h 449"/>
              <a:gd name="T14" fmla="*/ 2147483646 w 148"/>
              <a:gd name="T15" fmla="*/ 2147483646 h 449"/>
              <a:gd name="T16" fmla="*/ 2147483646 w 148"/>
              <a:gd name="T17" fmla="*/ 2147483646 h 449"/>
              <a:gd name="T18" fmla="*/ 2147483646 w 148"/>
              <a:gd name="T19" fmla="*/ 2147483646 h 449"/>
              <a:gd name="T20" fmla="*/ 2147483646 w 148"/>
              <a:gd name="T21" fmla="*/ 2147483646 h 449"/>
              <a:gd name="T22" fmla="*/ 2147483646 w 148"/>
              <a:gd name="T23" fmla="*/ 2147483646 h 449"/>
              <a:gd name="T24" fmla="*/ 2147483646 w 148"/>
              <a:gd name="T25" fmla="*/ 2147483646 h 449"/>
              <a:gd name="T26" fmla="*/ 2147483646 w 148"/>
              <a:gd name="T27" fmla="*/ 2147483646 h 449"/>
              <a:gd name="T28" fmla="*/ 2147483646 w 148"/>
              <a:gd name="T29" fmla="*/ 2147483646 h 449"/>
              <a:gd name="T30" fmla="*/ 2147483646 w 148"/>
              <a:gd name="T31" fmla="*/ 2147483646 h 449"/>
              <a:gd name="T32" fmla="*/ 2147483646 w 148"/>
              <a:gd name="T33" fmla="*/ 2147483646 h 449"/>
              <a:gd name="T34" fmla="*/ 2147483646 w 148"/>
              <a:gd name="T35" fmla="*/ 2147483646 h 449"/>
              <a:gd name="T36" fmla="*/ 2147483646 w 148"/>
              <a:gd name="T37" fmla="*/ 2147483646 h 449"/>
              <a:gd name="T38" fmla="*/ 2147483646 w 148"/>
              <a:gd name="T39" fmla="*/ 2147483646 h 449"/>
              <a:gd name="T40" fmla="*/ 2147483646 w 148"/>
              <a:gd name="T41" fmla="*/ 2147483646 h 449"/>
              <a:gd name="T42" fmla="*/ 2147483646 w 148"/>
              <a:gd name="T43" fmla="*/ 2147483646 h 449"/>
              <a:gd name="T44" fmla="*/ 2147483646 w 148"/>
              <a:gd name="T45" fmla="*/ 0 h 449"/>
              <a:gd name="T46" fmla="*/ 2147483646 w 148"/>
              <a:gd name="T47" fmla="*/ 2147483646 h 449"/>
              <a:gd name="T48" fmla="*/ 2147483646 w 148"/>
              <a:gd name="T49" fmla="*/ 2147483646 h 449"/>
              <a:gd name="T50" fmla="*/ 2147483646 w 148"/>
              <a:gd name="T51" fmla="*/ 2147483646 h 449"/>
              <a:gd name="T52" fmla="*/ 2147483646 w 148"/>
              <a:gd name="T53" fmla="*/ 2147483646 h 449"/>
              <a:gd name="T54" fmla="*/ 2147483646 w 148"/>
              <a:gd name="T55" fmla="*/ 2147483646 h 449"/>
              <a:gd name="T56" fmla="*/ 2147483646 w 148"/>
              <a:gd name="T57" fmla="*/ 2147483646 h 449"/>
              <a:gd name="T58" fmla="*/ 2147483646 w 148"/>
              <a:gd name="T59" fmla="*/ 2147483646 h 449"/>
              <a:gd name="T60" fmla="*/ 0 w 148"/>
              <a:gd name="T61" fmla="*/ 2147483646 h 449"/>
              <a:gd name="T62" fmla="*/ 2147483646 w 148"/>
              <a:gd name="T63" fmla="*/ 2147483646 h 449"/>
              <a:gd name="T64" fmla="*/ 2147483646 w 148"/>
              <a:gd name="T65" fmla="*/ 2147483646 h 449"/>
              <a:gd name="T66" fmla="*/ 2147483646 w 148"/>
              <a:gd name="T67" fmla="*/ 2147483646 h 449"/>
              <a:gd name="T68" fmla="*/ 2147483646 w 148"/>
              <a:gd name="T69" fmla="*/ 2147483646 h 449"/>
              <a:gd name="T70" fmla="*/ 2147483646 w 148"/>
              <a:gd name="T71" fmla="*/ 2147483646 h 449"/>
              <a:gd name="T72" fmla="*/ 2147483646 w 148"/>
              <a:gd name="T73" fmla="*/ 2147483646 h 449"/>
              <a:gd name="T74" fmla="*/ 2147483646 w 148"/>
              <a:gd name="T75" fmla="*/ 2147483646 h 449"/>
              <a:gd name="T76" fmla="*/ 2147483646 w 148"/>
              <a:gd name="T77" fmla="*/ 2147483646 h 449"/>
              <a:gd name="T78" fmla="*/ 2147483646 w 148"/>
              <a:gd name="T79" fmla="*/ 2147483646 h 449"/>
              <a:gd name="T80" fmla="*/ 2147483646 w 148"/>
              <a:gd name="T81" fmla="*/ 2147483646 h 449"/>
              <a:gd name="T82" fmla="*/ 2147483646 w 148"/>
              <a:gd name="T83" fmla="*/ 2147483646 h 449"/>
              <a:gd name="T84" fmla="*/ 2147483646 w 148"/>
              <a:gd name="T85" fmla="*/ 2147483646 h 449"/>
              <a:gd name="T86" fmla="*/ 2147483646 w 148"/>
              <a:gd name="T87" fmla="*/ 2147483646 h 449"/>
              <a:gd name="T88" fmla="*/ 2147483646 w 148"/>
              <a:gd name="T89" fmla="*/ 2147483646 h 449"/>
              <a:gd name="T90" fmla="*/ 2147483646 w 148"/>
              <a:gd name="T91" fmla="*/ 2147483646 h 449"/>
              <a:gd name="T92" fmla="*/ 2147483646 w 148"/>
              <a:gd name="T93" fmla="*/ 2147483646 h 449"/>
              <a:gd name="T94" fmla="*/ 2147483646 w 148"/>
              <a:gd name="T95" fmla="*/ 2147483646 h 449"/>
              <a:gd name="T96" fmla="*/ 2147483646 w 148"/>
              <a:gd name="T97" fmla="*/ 2147483646 h 449"/>
              <a:gd name="T98" fmla="*/ 2147483646 w 148"/>
              <a:gd name="T99" fmla="*/ 2147483646 h 449"/>
              <a:gd name="T100" fmla="*/ 2147483646 w 148"/>
              <a:gd name="T101" fmla="*/ 2147483646 h 449"/>
              <a:gd name="T102" fmla="*/ 2147483646 w 148"/>
              <a:gd name="T103" fmla="*/ 2147483646 h 449"/>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148" h="449">
                <a:moveTo>
                  <a:pt x="79" y="212"/>
                </a:moveTo>
                <a:lnTo>
                  <a:pt x="80" y="211"/>
                </a:lnTo>
                <a:lnTo>
                  <a:pt x="80" y="212"/>
                </a:lnTo>
                <a:lnTo>
                  <a:pt x="79" y="212"/>
                </a:lnTo>
                <a:lnTo>
                  <a:pt x="82" y="210"/>
                </a:lnTo>
                <a:lnTo>
                  <a:pt x="83" y="210"/>
                </a:lnTo>
                <a:lnTo>
                  <a:pt x="82" y="210"/>
                </a:lnTo>
                <a:lnTo>
                  <a:pt x="79" y="212"/>
                </a:lnTo>
                <a:lnTo>
                  <a:pt x="145" y="429"/>
                </a:lnTo>
                <a:lnTo>
                  <a:pt x="144" y="428"/>
                </a:lnTo>
                <a:lnTo>
                  <a:pt x="140" y="426"/>
                </a:lnTo>
                <a:lnTo>
                  <a:pt x="135" y="422"/>
                </a:lnTo>
                <a:lnTo>
                  <a:pt x="129" y="418"/>
                </a:lnTo>
                <a:lnTo>
                  <a:pt x="122" y="413"/>
                </a:lnTo>
                <a:lnTo>
                  <a:pt x="117" y="406"/>
                </a:lnTo>
                <a:lnTo>
                  <a:pt x="113" y="401"/>
                </a:lnTo>
                <a:lnTo>
                  <a:pt x="112" y="394"/>
                </a:lnTo>
                <a:lnTo>
                  <a:pt x="112" y="386"/>
                </a:lnTo>
                <a:lnTo>
                  <a:pt x="113" y="374"/>
                </a:lnTo>
                <a:lnTo>
                  <a:pt x="114" y="360"/>
                </a:lnTo>
                <a:lnTo>
                  <a:pt x="115" y="345"/>
                </a:lnTo>
                <a:lnTo>
                  <a:pt x="117" y="332"/>
                </a:lnTo>
                <a:lnTo>
                  <a:pt x="118" y="320"/>
                </a:lnTo>
                <a:lnTo>
                  <a:pt x="118" y="312"/>
                </a:lnTo>
                <a:lnTo>
                  <a:pt x="119" y="310"/>
                </a:lnTo>
                <a:lnTo>
                  <a:pt x="120" y="309"/>
                </a:lnTo>
                <a:lnTo>
                  <a:pt x="121" y="308"/>
                </a:lnTo>
                <a:lnTo>
                  <a:pt x="123" y="307"/>
                </a:lnTo>
                <a:lnTo>
                  <a:pt x="124" y="303"/>
                </a:lnTo>
                <a:lnTo>
                  <a:pt x="126" y="299"/>
                </a:lnTo>
                <a:lnTo>
                  <a:pt x="127" y="294"/>
                </a:lnTo>
                <a:lnTo>
                  <a:pt x="128" y="287"/>
                </a:lnTo>
                <a:lnTo>
                  <a:pt x="118" y="200"/>
                </a:lnTo>
                <a:lnTo>
                  <a:pt x="118" y="199"/>
                </a:lnTo>
                <a:lnTo>
                  <a:pt x="118" y="200"/>
                </a:lnTo>
                <a:lnTo>
                  <a:pt x="118" y="202"/>
                </a:lnTo>
                <a:lnTo>
                  <a:pt x="120" y="205"/>
                </a:lnTo>
                <a:lnTo>
                  <a:pt x="121" y="209"/>
                </a:lnTo>
                <a:lnTo>
                  <a:pt x="123" y="213"/>
                </a:lnTo>
                <a:lnTo>
                  <a:pt x="124" y="215"/>
                </a:lnTo>
                <a:lnTo>
                  <a:pt x="126" y="216"/>
                </a:lnTo>
                <a:lnTo>
                  <a:pt x="128" y="214"/>
                </a:lnTo>
                <a:lnTo>
                  <a:pt x="129" y="212"/>
                </a:lnTo>
                <a:lnTo>
                  <a:pt x="130" y="209"/>
                </a:lnTo>
                <a:lnTo>
                  <a:pt x="131" y="207"/>
                </a:lnTo>
                <a:lnTo>
                  <a:pt x="132" y="204"/>
                </a:lnTo>
                <a:lnTo>
                  <a:pt x="132" y="200"/>
                </a:lnTo>
                <a:lnTo>
                  <a:pt x="132" y="196"/>
                </a:lnTo>
                <a:lnTo>
                  <a:pt x="130" y="191"/>
                </a:lnTo>
                <a:lnTo>
                  <a:pt x="128" y="186"/>
                </a:lnTo>
                <a:lnTo>
                  <a:pt x="124" y="178"/>
                </a:lnTo>
                <a:lnTo>
                  <a:pt x="124" y="171"/>
                </a:lnTo>
                <a:lnTo>
                  <a:pt x="125" y="165"/>
                </a:lnTo>
                <a:lnTo>
                  <a:pt x="127" y="157"/>
                </a:lnTo>
                <a:lnTo>
                  <a:pt x="129" y="147"/>
                </a:lnTo>
                <a:lnTo>
                  <a:pt x="128" y="132"/>
                </a:lnTo>
                <a:lnTo>
                  <a:pt x="125" y="114"/>
                </a:lnTo>
                <a:lnTo>
                  <a:pt x="118" y="87"/>
                </a:lnTo>
                <a:lnTo>
                  <a:pt x="116" y="83"/>
                </a:lnTo>
                <a:lnTo>
                  <a:pt x="113" y="79"/>
                </a:lnTo>
                <a:lnTo>
                  <a:pt x="108" y="76"/>
                </a:lnTo>
                <a:lnTo>
                  <a:pt x="104" y="72"/>
                </a:lnTo>
                <a:lnTo>
                  <a:pt x="101" y="69"/>
                </a:lnTo>
                <a:lnTo>
                  <a:pt x="97" y="68"/>
                </a:lnTo>
                <a:lnTo>
                  <a:pt x="95" y="66"/>
                </a:lnTo>
                <a:lnTo>
                  <a:pt x="94" y="66"/>
                </a:lnTo>
                <a:lnTo>
                  <a:pt x="95" y="66"/>
                </a:lnTo>
                <a:lnTo>
                  <a:pt x="96" y="66"/>
                </a:lnTo>
                <a:lnTo>
                  <a:pt x="97" y="65"/>
                </a:lnTo>
                <a:lnTo>
                  <a:pt x="99" y="65"/>
                </a:lnTo>
                <a:lnTo>
                  <a:pt x="101" y="64"/>
                </a:lnTo>
                <a:lnTo>
                  <a:pt x="101" y="63"/>
                </a:lnTo>
                <a:lnTo>
                  <a:pt x="103" y="60"/>
                </a:lnTo>
                <a:lnTo>
                  <a:pt x="104" y="58"/>
                </a:lnTo>
                <a:lnTo>
                  <a:pt x="104" y="55"/>
                </a:lnTo>
                <a:lnTo>
                  <a:pt x="104" y="53"/>
                </a:lnTo>
                <a:lnTo>
                  <a:pt x="103" y="51"/>
                </a:lnTo>
                <a:lnTo>
                  <a:pt x="102" y="51"/>
                </a:lnTo>
                <a:lnTo>
                  <a:pt x="101" y="49"/>
                </a:lnTo>
                <a:lnTo>
                  <a:pt x="99" y="48"/>
                </a:lnTo>
                <a:lnTo>
                  <a:pt x="97" y="46"/>
                </a:lnTo>
                <a:lnTo>
                  <a:pt x="96" y="43"/>
                </a:lnTo>
                <a:lnTo>
                  <a:pt x="94" y="40"/>
                </a:lnTo>
                <a:lnTo>
                  <a:pt x="94" y="36"/>
                </a:lnTo>
                <a:lnTo>
                  <a:pt x="94" y="31"/>
                </a:lnTo>
                <a:lnTo>
                  <a:pt x="95" y="27"/>
                </a:lnTo>
                <a:lnTo>
                  <a:pt x="96" y="23"/>
                </a:lnTo>
                <a:lnTo>
                  <a:pt x="96" y="20"/>
                </a:lnTo>
                <a:lnTo>
                  <a:pt x="97" y="18"/>
                </a:lnTo>
                <a:lnTo>
                  <a:pt x="98" y="17"/>
                </a:lnTo>
                <a:lnTo>
                  <a:pt x="97" y="17"/>
                </a:lnTo>
                <a:lnTo>
                  <a:pt x="96" y="15"/>
                </a:lnTo>
                <a:lnTo>
                  <a:pt x="95" y="13"/>
                </a:lnTo>
                <a:lnTo>
                  <a:pt x="93" y="11"/>
                </a:lnTo>
                <a:lnTo>
                  <a:pt x="91" y="8"/>
                </a:lnTo>
                <a:lnTo>
                  <a:pt x="90" y="6"/>
                </a:lnTo>
                <a:lnTo>
                  <a:pt x="88" y="4"/>
                </a:lnTo>
                <a:lnTo>
                  <a:pt x="88" y="2"/>
                </a:lnTo>
                <a:lnTo>
                  <a:pt x="87" y="0"/>
                </a:lnTo>
                <a:lnTo>
                  <a:pt x="84" y="0"/>
                </a:lnTo>
                <a:lnTo>
                  <a:pt x="79" y="0"/>
                </a:lnTo>
                <a:lnTo>
                  <a:pt x="74" y="0"/>
                </a:lnTo>
                <a:lnTo>
                  <a:pt x="69" y="0"/>
                </a:lnTo>
                <a:lnTo>
                  <a:pt x="63" y="1"/>
                </a:lnTo>
                <a:lnTo>
                  <a:pt x="59" y="2"/>
                </a:lnTo>
                <a:lnTo>
                  <a:pt x="56" y="3"/>
                </a:lnTo>
                <a:lnTo>
                  <a:pt x="52" y="4"/>
                </a:lnTo>
                <a:lnTo>
                  <a:pt x="50" y="8"/>
                </a:lnTo>
                <a:lnTo>
                  <a:pt x="46" y="12"/>
                </a:lnTo>
                <a:lnTo>
                  <a:pt x="44" y="17"/>
                </a:lnTo>
                <a:lnTo>
                  <a:pt x="41" y="22"/>
                </a:lnTo>
                <a:lnTo>
                  <a:pt x="39" y="28"/>
                </a:lnTo>
                <a:lnTo>
                  <a:pt x="37" y="34"/>
                </a:lnTo>
                <a:lnTo>
                  <a:pt x="35" y="38"/>
                </a:lnTo>
                <a:lnTo>
                  <a:pt x="33" y="43"/>
                </a:lnTo>
                <a:lnTo>
                  <a:pt x="32" y="47"/>
                </a:lnTo>
                <a:lnTo>
                  <a:pt x="30" y="51"/>
                </a:lnTo>
                <a:lnTo>
                  <a:pt x="28" y="54"/>
                </a:lnTo>
                <a:lnTo>
                  <a:pt x="26" y="55"/>
                </a:lnTo>
                <a:lnTo>
                  <a:pt x="24" y="57"/>
                </a:lnTo>
                <a:lnTo>
                  <a:pt x="23" y="59"/>
                </a:lnTo>
                <a:lnTo>
                  <a:pt x="28" y="64"/>
                </a:lnTo>
                <a:lnTo>
                  <a:pt x="29" y="64"/>
                </a:lnTo>
                <a:lnTo>
                  <a:pt x="31" y="66"/>
                </a:lnTo>
                <a:lnTo>
                  <a:pt x="32" y="68"/>
                </a:lnTo>
                <a:lnTo>
                  <a:pt x="33" y="69"/>
                </a:lnTo>
                <a:lnTo>
                  <a:pt x="33" y="71"/>
                </a:lnTo>
                <a:lnTo>
                  <a:pt x="31" y="73"/>
                </a:lnTo>
                <a:lnTo>
                  <a:pt x="28" y="76"/>
                </a:lnTo>
                <a:lnTo>
                  <a:pt x="23" y="80"/>
                </a:lnTo>
                <a:lnTo>
                  <a:pt x="19" y="88"/>
                </a:lnTo>
                <a:lnTo>
                  <a:pt x="14" y="98"/>
                </a:lnTo>
                <a:lnTo>
                  <a:pt x="10" y="110"/>
                </a:lnTo>
                <a:lnTo>
                  <a:pt x="5" y="121"/>
                </a:lnTo>
                <a:lnTo>
                  <a:pt x="2" y="132"/>
                </a:lnTo>
                <a:lnTo>
                  <a:pt x="0" y="139"/>
                </a:lnTo>
                <a:lnTo>
                  <a:pt x="0" y="143"/>
                </a:lnTo>
                <a:lnTo>
                  <a:pt x="0" y="146"/>
                </a:lnTo>
                <a:lnTo>
                  <a:pt x="0" y="152"/>
                </a:lnTo>
                <a:lnTo>
                  <a:pt x="1" y="160"/>
                </a:lnTo>
                <a:lnTo>
                  <a:pt x="4" y="169"/>
                </a:lnTo>
                <a:lnTo>
                  <a:pt x="6" y="178"/>
                </a:lnTo>
                <a:lnTo>
                  <a:pt x="10" y="185"/>
                </a:lnTo>
                <a:lnTo>
                  <a:pt x="13" y="191"/>
                </a:lnTo>
                <a:lnTo>
                  <a:pt x="18" y="193"/>
                </a:lnTo>
                <a:lnTo>
                  <a:pt x="16" y="204"/>
                </a:lnTo>
                <a:lnTo>
                  <a:pt x="16" y="219"/>
                </a:lnTo>
                <a:lnTo>
                  <a:pt x="15" y="237"/>
                </a:lnTo>
                <a:lnTo>
                  <a:pt x="14" y="256"/>
                </a:lnTo>
                <a:lnTo>
                  <a:pt x="13" y="273"/>
                </a:lnTo>
                <a:lnTo>
                  <a:pt x="12" y="288"/>
                </a:lnTo>
                <a:lnTo>
                  <a:pt x="11" y="298"/>
                </a:lnTo>
                <a:lnTo>
                  <a:pt x="11" y="302"/>
                </a:lnTo>
                <a:lnTo>
                  <a:pt x="12" y="303"/>
                </a:lnTo>
                <a:lnTo>
                  <a:pt x="15" y="305"/>
                </a:lnTo>
                <a:lnTo>
                  <a:pt x="18" y="307"/>
                </a:lnTo>
                <a:lnTo>
                  <a:pt x="22" y="309"/>
                </a:lnTo>
                <a:lnTo>
                  <a:pt x="25" y="311"/>
                </a:lnTo>
                <a:lnTo>
                  <a:pt x="28" y="311"/>
                </a:lnTo>
                <a:lnTo>
                  <a:pt x="31" y="311"/>
                </a:lnTo>
                <a:lnTo>
                  <a:pt x="32" y="310"/>
                </a:lnTo>
                <a:lnTo>
                  <a:pt x="32" y="311"/>
                </a:lnTo>
                <a:lnTo>
                  <a:pt x="33" y="315"/>
                </a:lnTo>
                <a:lnTo>
                  <a:pt x="34" y="320"/>
                </a:lnTo>
                <a:lnTo>
                  <a:pt x="36" y="324"/>
                </a:lnTo>
                <a:lnTo>
                  <a:pt x="38" y="329"/>
                </a:lnTo>
                <a:lnTo>
                  <a:pt x="39" y="333"/>
                </a:lnTo>
                <a:lnTo>
                  <a:pt x="40" y="336"/>
                </a:lnTo>
                <a:lnTo>
                  <a:pt x="40" y="337"/>
                </a:lnTo>
                <a:lnTo>
                  <a:pt x="40" y="338"/>
                </a:lnTo>
                <a:lnTo>
                  <a:pt x="39" y="340"/>
                </a:lnTo>
                <a:lnTo>
                  <a:pt x="39" y="341"/>
                </a:lnTo>
                <a:lnTo>
                  <a:pt x="39" y="344"/>
                </a:lnTo>
                <a:lnTo>
                  <a:pt x="38" y="347"/>
                </a:lnTo>
                <a:lnTo>
                  <a:pt x="37" y="350"/>
                </a:lnTo>
                <a:lnTo>
                  <a:pt x="37" y="355"/>
                </a:lnTo>
                <a:lnTo>
                  <a:pt x="37" y="360"/>
                </a:lnTo>
                <a:lnTo>
                  <a:pt x="38" y="367"/>
                </a:lnTo>
                <a:lnTo>
                  <a:pt x="39" y="375"/>
                </a:lnTo>
                <a:lnTo>
                  <a:pt x="41" y="383"/>
                </a:lnTo>
                <a:lnTo>
                  <a:pt x="43" y="390"/>
                </a:lnTo>
                <a:lnTo>
                  <a:pt x="45" y="396"/>
                </a:lnTo>
                <a:lnTo>
                  <a:pt x="46" y="400"/>
                </a:lnTo>
                <a:lnTo>
                  <a:pt x="46" y="401"/>
                </a:lnTo>
                <a:lnTo>
                  <a:pt x="39" y="417"/>
                </a:lnTo>
                <a:lnTo>
                  <a:pt x="42" y="440"/>
                </a:lnTo>
                <a:lnTo>
                  <a:pt x="42" y="441"/>
                </a:lnTo>
                <a:lnTo>
                  <a:pt x="43" y="442"/>
                </a:lnTo>
                <a:lnTo>
                  <a:pt x="45" y="443"/>
                </a:lnTo>
                <a:lnTo>
                  <a:pt x="47" y="445"/>
                </a:lnTo>
                <a:lnTo>
                  <a:pt x="50" y="447"/>
                </a:lnTo>
                <a:lnTo>
                  <a:pt x="52" y="448"/>
                </a:lnTo>
                <a:lnTo>
                  <a:pt x="56" y="448"/>
                </a:lnTo>
                <a:lnTo>
                  <a:pt x="58" y="447"/>
                </a:lnTo>
                <a:lnTo>
                  <a:pt x="60" y="444"/>
                </a:lnTo>
                <a:lnTo>
                  <a:pt x="62" y="442"/>
                </a:lnTo>
                <a:lnTo>
                  <a:pt x="63" y="439"/>
                </a:lnTo>
                <a:lnTo>
                  <a:pt x="64" y="435"/>
                </a:lnTo>
                <a:lnTo>
                  <a:pt x="65" y="433"/>
                </a:lnTo>
                <a:lnTo>
                  <a:pt x="65" y="430"/>
                </a:lnTo>
                <a:lnTo>
                  <a:pt x="65" y="429"/>
                </a:lnTo>
                <a:lnTo>
                  <a:pt x="59" y="398"/>
                </a:lnTo>
                <a:lnTo>
                  <a:pt x="69" y="336"/>
                </a:lnTo>
                <a:lnTo>
                  <a:pt x="72" y="324"/>
                </a:lnTo>
                <a:lnTo>
                  <a:pt x="84" y="324"/>
                </a:lnTo>
                <a:lnTo>
                  <a:pt x="84" y="327"/>
                </a:lnTo>
                <a:lnTo>
                  <a:pt x="84" y="329"/>
                </a:lnTo>
                <a:lnTo>
                  <a:pt x="84" y="333"/>
                </a:lnTo>
                <a:lnTo>
                  <a:pt x="84" y="338"/>
                </a:lnTo>
                <a:lnTo>
                  <a:pt x="85" y="344"/>
                </a:lnTo>
                <a:lnTo>
                  <a:pt x="85" y="349"/>
                </a:lnTo>
                <a:lnTo>
                  <a:pt x="86" y="355"/>
                </a:lnTo>
                <a:lnTo>
                  <a:pt x="88" y="362"/>
                </a:lnTo>
                <a:lnTo>
                  <a:pt x="90" y="370"/>
                </a:lnTo>
                <a:lnTo>
                  <a:pt x="91" y="377"/>
                </a:lnTo>
                <a:lnTo>
                  <a:pt x="93" y="384"/>
                </a:lnTo>
                <a:lnTo>
                  <a:pt x="94" y="391"/>
                </a:lnTo>
                <a:lnTo>
                  <a:pt x="96" y="396"/>
                </a:lnTo>
                <a:lnTo>
                  <a:pt x="96" y="399"/>
                </a:lnTo>
                <a:lnTo>
                  <a:pt x="96" y="400"/>
                </a:lnTo>
                <a:lnTo>
                  <a:pt x="94" y="427"/>
                </a:lnTo>
                <a:lnTo>
                  <a:pt x="102" y="430"/>
                </a:lnTo>
                <a:lnTo>
                  <a:pt x="102" y="426"/>
                </a:lnTo>
                <a:lnTo>
                  <a:pt x="103" y="426"/>
                </a:lnTo>
                <a:lnTo>
                  <a:pt x="105" y="427"/>
                </a:lnTo>
                <a:lnTo>
                  <a:pt x="107" y="428"/>
                </a:lnTo>
                <a:lnTo>
                  <a:pt x="110" y="430"/>
                </a:lnTo>
                <a:lnTo>
                  <a:pt x="113" y="431"/>
                </a:lnTo>
                <a:lnTo>
                  <a:pt x="117" y="433"/>
                </a:lnTo>
                <a:lnTo>
                  <a:pt x="120" y="435"/>
                </a:lnTo>
                <a:lnTo>
                  <a:pt x="124" y="437"/>
                </a:lnTo>
                <a:lnTo>
                  <a:pt x="128" y="439"/>
                </a:lnTo>
                <a:lnTo>
                  <a:pt x="132" y="439"/>
                </a:lnTo>
                <a:lnTo>
                  <a:pt x="135" y="439"/>
                </a:lnTo>
                <a:lnTo>
                  <a:pt x="139" y="439"/>
                </a:lnTo>
                <a:lnTo>
                  <a:pt x="142" y="438"/>
                </a:lnTo>
                <a:lnTo>
                  <a:pt x="144" y="438"/>
                </a:lnTo>
                <a:lnTo>
                  <a:pt x="146" y="437"/>
                </a:lnTo>
                <a:lnTo>
                  <a:pt x="147" y="437"/>
                </a:lnTo>
                <a:lnTo>
                  <a:pt x="145" y="429"/>
                </a:lnTo>
                <a:lnTo>
                  <a:pt x="79" y="212"/>
                </a:lnTo>
              </a:path>
            </a:pathLst>
          </a:custGeom>
          <a:solidFill>
            <a:srgbClr val="4C4C4C"/>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3556"/>
          </a:p>
        </p:txBody>
      </p:sp>
      <p:sp>
        <p:nvSpPr>
          <p:cNvPr id="287757" name="Freeform 15"/>
          <p:cNvSpPr>
            <a:spLocks/>
          </p:cNvSpPr>
          <p:nvPr/>
        </p:nvSpPr>
        <p:spPr bwMode="auto">
          <a:xfrm>
            <a:off x="1397735" y="2099653"/>
            <a:ext cx="269876" cy="705556"/>
          </a:xfrm>
          <a:custGeom>
            <a:avLst/>
            <a:gdLst>
              <a:gd name="T0" fmla="*/ 2147483646 w 153"/>
              <a:gd name="T1" fmla="*/ 2147483646 h 480"/>
              <a:gd name="T2" fmla="*/ 2147483646 w 153"/>
              <a:gd name="T3" fmla="*/ 2147483646 h 480"/>
              <a:gd name="T4" fmla="*/ 2147483646 w 153"/>
              <a:gd name="T5" fmla="*/ 2147483646 h 480"/>
              <a:gd name="T6" fmla="*/ 2147483646 w 153"/>
              <a:gd name="T7" fmla="*/ 2147483646 h 480"/>
              <a:gd name="T8" fmla="*/ 2147483646 w 153"/>
              <a:gd name="T9" fmla="*/ 2147483646 h 480"/>
              <a:gd name="T10" fmla="*/ 2147483646 w 153"/>
              <a:gd name="T11" fmla="*/ 2147483646 h 480"/>
              <a:gd name="T12" fmla="*/ 2147483646 w 153"/>
              <a:gd name="T13" fmla="*/ 2147483646 h 480"/>
              <a:gd name="T14" fmla="*/ 2147483646 w 153"/>
              <a:gd name="T15" fmla="*/ 2147483646 h 480"/>
              <a:gd name="T16" fmla="*/ 2147483646 w 153"/>
              <a:gd name="T17" fmla="*/ 2147483646 h 480"/>
              <a:gd name="T18" fmla="*/ 2147483646 w 153"/>
              <a:gd name="T19" fmla="*/ 2147483646 h 480"/>
              <a:gd name="T20" fmla="*/ 2147483646 w 153"/>
              <a:gd name="T21" fmla="*/ 2147483646 h 480"/>
              <a:gd name="T22" fmla="*/ 2147483646 w 153"/>
              <a:gd name="T23" fmla="*/ 2147483646 h 480"/>
              <a:gd name="T24" fmla="*/ 2147483646 w 153"/>
              <a:gd name="T25" fmla="*/ 2147483646 h 480"/>
              <a:gd name="T26" fmla="*/ 2147483646 w 153"/>
              <a:gd name="T27" fmla="*/ 2147483646 h 480"/>
              <a:gd name="T28" fmla="*/ 2147483646 w 153"/>
              <a:gd name="T29" fmla="*/ 2147483646 h 480"/>
              <a:gd name="T30" fmla="*/ 2147483646 w 153"/>
              <a:gd name="T31" fmla="*/ 2147483646 h 480"/>
              <a:gd name="T32" fmla="*/ 2147483646 w 153"/>
              <a:gd name="T33" fmla="*/ 2147483646 h 480"/>
              <a:gd name="T34" fmla="*/ 2147483646 w 153"/>
              <a:gd name="T35" fmla="*/ 2147483646 h 480"/>
              <a:gd name="T36" fmla="*/ 2147483646 w 153"/>
              <a:gd name="T37" fmla="*/ 2147483646 h 480"/>
              <a:gd name="T38" fmla="*/ 2147483646 w 153"/>
              <a:gd name="T39" fmla="*/ 0 h 480"/>
              <a:gd name="T40" fmla="*/ 2147483646 w 153"/>
              <a:gd name="T41" fmla="*/ 0 h 480"/>
              <a:gd name="T42" fmla="*/ 2147483646 w 153"/>
              <a:gd name="T43" fmla="*/ 2147483646 h 480"/>
              <a:gd name="T44" fmla="*/ 2147483646 w 153"/>
              <a:gd name="T45" fmla="*/ 2147483646 h 480"/>
              <a:gd name="T46" fmla="*/ 2147483646 w 153"/>
              <a:gd name="T47" fmla="*/ 2147483646 h 480"/>
              <a:gd name="T48" fmla="*/ 2147483646 w 153"/>
              <a:gd name="T49" fmla="*/ 2147483646 h 480"/>
              <a:gd name="T50" fmla="*/ 2147483646 w 153"/>
              <a:gd name="T51" fmla="*/ 2147483646 h 480"/>
              <a:gd name="T52" fmla="*/ 2147483646 w 153"/>
              <a:gd name="T53" fmla="*/ 2147483646 h 480"/>
              <a:gd name="T54" fmla="*/ 2147483646 w 153"/>
              <a:gd name="T55" fmla="*/ 2147483646 h 480"/>
              <a:gd name="T56" fmla="*/ 2147483646 w 153"/>
              <a:gd name="T57" fmla="*/ 2147483646 h 480"/>
              <a:gd name="T58" fmla="*/ 2147483646 w 153"/>
              <a:gd name="T59" fmla="*/ 2147483646 h 480"/>
              <a:gd name="T60" fmla="*/ 2147483646 w 153"/>
              <a:gd name="T61" fmla="*/ 2147483646 h 480"/>
              <a:gd name="T62" fmla="*/ 2147483646 w 153"/>
              <a:gd name="T63" fmla="*/ 2147483646 h 480"/>
              <a:gd name="T64" fmla="*/ 2147483646 w 153"/>
              <a:gd name="T65" fmla="*/ 2147483646 h 480"/>
              <a:gd name="T66" fmla="*/ 2147483646 w 153"/>
              <a:gd name="T67" fmla="*/ 2147483646 h 480"/>
              <a:gd name="T68" fmla="*/ 2147483646 w 153"/>
              <a:gd name="T69" fmla="*/ 2147483646 h 480"/>
              <a:gd name="T70" fmla="*/ 2147483646 w 153"/>
              <a:gd name="T71" fmla="*/ 2147483646 h 480"/>
              <a:gd name="T72" fmla="*/ 2147483646 w 153"/>
              <a:gd name="T73" fmla="*/ 2147483646 h 480"/>
              <a:gd name="T74" fmla="*/ 0 w 153"/>
              <a:gd name="T75" fmla="*/ 2147483646 h 480"/>
              <a:gd name="T76" fmla="*/ 0 w 153"/>
              <a:gd name="T77" fmla="*/ 2147483646 h 480"/>
              <a:gd name="T78" fmla="*/ 0 w 153"/>
              <a:gd name="T79" fmla="*/ 2147483646 h 480"/>
              <a:gd name="T80" fmla="*/ 2147483646 w 153"/>
              <a:gd name="T81" fmla="*/ 2147483646 h 480"/>
              <a:gd name="T82" fmla="*/ 2147483646 w 153"/>
              <a:gd name="T83" fmla="*/ 2147483646 h 480"/>
              <a:gd name="T84" fmla="*/ 2147483646 w 153"/>
              <a:gd name="T85" fmla="*/ 2147483646 h 480"/>
              <a:gd name="T86" fmla="*/ 2147483646 w 153"/>
              <a:gd name="T87" fmla="*/ 2147483646 h 480"/>
              <a:gd name="T88" fmla="*/ 2147483646 w 153"/>
              <a:gd name="T89" fmla="*/ 2147483646 h 480"/>
              <a:gd name="T90" fmla="*/ 2147483646 w 153"/>
              <a:gd name="T91" fmla="*/ 2147483646 h 480"/>
              <a:gd name="T92" fmla="*/ 2147483646 w 153"/>
              <a:gd name="T93" fmla="*/ 2147483646 h 480"/>
              <a:gd name="T94" fmla="*/ 2147483646 w 153"/>
              <a:gd name="T95" fmla="*/ 2147483646 h 480"/>
              <a:gd name="T96" fmla="*/ 2147483646 w 153"/>
              <a:gd name="T97" fmla="*/ 2147483646 h 480"/>
              <a:gd name="T98" fmla="*/ 2147483646 w 153"/>
              <a:gd name="T99" fmla="*/ 2147483646 h 480"/>
              <a:gd name="T100" fmla="*/ 2147483646 w 153"/>
              <a:gd name="T101" fmla="*/ 2147483646 h 480"/>
              <a:gd name="T102" fmla="*/ 2147483646 w 153"/>
              <a:gd name="T103" fmla="*/ 2147483646 h 480"/>
              <a:gd name="T104" fmla="*/ 2147483646 w 153"/>
              <a:gd name="T105" fmla="*/ 2147483646 h 480"/>
              <a:gd name="T106" fmla="*/ 2147483646 w 153"/>
              <a:gd name="T107" fmla="*/ 2147483646 h 480"/>
              <a:gd name="T108" fmla="*/ 2147483646 w 153"/>
              <a:gd name="T109" fmla="*/ 2147483646 h 480"/>
              <a:gd name="T110" fmla="*/ 2147483646 w 153"/>
              <a:gd name="T111" fmla="*/ 2147483646 h 480"/>
              <a:gd name="T112" fmla="*/ 2147483646 w 153"/>
              <a:gd name="T113" fmla="*/ 2147483646 h 480"/>
              <a:gd name="T114" fmla="*/ 2147483646 w 153"/>
              <a:gd name="T115" fmla="*/ 2147483646 h 480"/>
              <a:gd name="T116" fmla="*/ 2147483646 w 153"/>
              <a:gd name="T117" fmla="*/ 2147483646 h 480"/>
              <a:gd name="T118" fmla="*/ 2147483646 w 153"/>
              <a:gd name="T119" fmla="*/ 2147483646 h 480"/>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153" h="480">
                <a:moveTo>
                  <a:pt x="120" y="248"/>
                </a:moveTo>
                <a:lnTo>
                  <a:pt x="123" y="270"/>
                </a:lnTo>
                <a:lnTo>
                  <a:pt x="142" y="243"/>
                </a:lnTo>
                <a:lnTo>
                  <a:pt x="137" y="198"/>
                </a:lnTo>
                <a:lnTo>
                  <a:pt x="152" y="164"/>
                </a:lnTo>
                <a:lnTo>
                  <a:pt x="151" y="163"/>
                </a:lnTo>
                <a:lnTo>
                  <a:pt x="149" y="157"/>
                </a:lnTo>
                <a:lnTo>
                  <a:pt x="147" y="148"/>
                </a:lnTo>
                <a:lnTo>
                  <a:pt x="145" y="138"/>
                </a:lnTo>
                <a:lnTo>
                  <a:pt x="141" y="128"/>
                </a:lnTo>
                <a:lnTo>
                  <a:pt x="138" y="117"/>
                </a:lnTo>
                <a:lnTo>
                  <a:pt x="134" y="108"/>
                </a:lnTo>
                <a:lnTo>
                  <a:pt x="130" y="102"/>
                </a:lnTo>
                <a:lnTo>
                  <a:pt x="124" y="96"/>
                </a:lnTo>
                <a:lnTo>
                  <a:pt x="118" y="90"/>
                </a:lnTo>
                <a:lnTo>
                  <a:pt x="111" y="85"/>
                </a:lnTo>
                <a:lnTo>
                  <a:pt x="103" y="80"/>
                </a:lnTo>
                <a:lnTo>
                  <a:pt x="97" y="76"/>
                </a:lnTo>
                <a:lnTo>
                  <a:pt x="91" y="73"/>
                </a:lnTo>
                <a:lnTo>
                  <a:pt x="86" y="70"/>
                </a:lnTo>
                <a:lnTo>
                  <a:pt x="86" y="69"/>
                </a:lnTo>
                <a:lnTo>
                  <a:pt x="91" y="64"/>
                </a:lnTo>
                <a:lnTo>
                  <a:pt x="92" y="46"/>
                </a:lnTo>
                <a:lnTo>
                  <a:pt x="92" y="44"/>
                </a:lnTo>
                <a:lnTo>
                  <a:pt x="92" y="42"/>
                </a:lnTo>
                <a:lnTo>
                  <a:pt x="93" y="38"/>
                </a:lnTo>
                <a:lnTo>
                  <a:pt x="94" y="34"/>
                </a:lnTo>
                <a:lnTo>
                  <a:pt x="95" y="29"/>
                </a:lnTo>
                <a:lnTo>
                  <a:pt x="94" y="24"/>
                </a:lnTo>
                <a:lnTo>
                  <a:pt x="93" y="19"/>
                </a:lnTo>
                <a:lnTo>
                  <a:pt x="91" y="15"/>
                </a:lnTo>
                <a:lnTo>
                  <a:pt x="88" y="12"/>
                </a:lnTo>
                <a:lnTo>
                  <a:pt x="87" y="9"/>
                </a:lnTo>
                <a:lnTo>
                  <a:pt x="86" y="8"/>
                </a:lnTo>
                <a:lnTo>
                  <a:pt x="86" y="7"/>
                </a:lnTo>
                <a:lnTo>
                  <a:pt x="85" y="6"/>
                </a:lnTo>
                <a:lnTo>
                  <a:pt x="81" y="4"/>
                </a:lnTo>
                <a:lnTo>
                  <a:pt x="77" y="3"/>
                </a:lnTo>
                <a:lnTo>
                  <a:pt x="70" y="0"/>
                </a:lnTo>
                <a:lnTo>
                  <a:pt x="64" y="0"/>
                </a:lnTo>
                <a:lnTo>
                  <a:pt x="59" y="0"/>
                </a:lnTo>
                <a:lnTo>
                  <a:pt x="55" y="0"/>
                </a:lnTo>
                <a:lnTo>
                  <a:pt x="53" y="3"/>
                </a:lnTo>
                <a:lnTo>
                  <a:pt x="49" y="5"/>
                </a:lnTo>
                <a:lnTo>
                  <a:pt x="47" y="8"/>
                </a:lnTo>
                <a:lnTo>
                  <a:pt x="43" y="11"/>
                </a:lnTo>
                <a:lnTo>
                  <a:pt x="40" y="15"/>
                </a:lnTo>
                <a:lnTo>
                  <a:pt x="38" y="21"/>
                </a:lnTo>
                <a:lnTo>
                  <a:pt x="38" y="27"/>
                </a:lnTo>
                <a:lnTo>
                  <a:pt x="39" y="35"/>
                </a:lnTo>
                <a:lnTo>
                  <a:pt x="40" y="42"/>
                </a:lnTo>
                <a:lnTo>
                  <a:pt x="41" y="48"/>
                </a:lnTo>
                <a:lnTo>
                  <a:pt x="42" y="52"/>
                </a:lnTo>
                <a:lnTo>
                  <a:pt x="42" y="54"/>
                </a:lnTo>
                <a:lnTo>
                  <a:pt x="51" y="61"/>
                </a:lnTo>
                <a:lnTo>
                  <a:pt x="52" y="69"/>
                </a:lnTo>
                <a:lnTo>
                  <a:pt x="50" y="70"/>
                </a:lnTo>
                <a:lnTo>
                  <a:pt x="46" y="73"/>
                </a:lnTo>
                <a:lnTo>
                  <a:pt x="39" y="77"/>
                </a:lnTo>
                <a:lnTo>
                  <a:pt x="32" y="81"/>
                </a:lnTo>
                <a:lnTo>
                  <a:pt x="24" y="87"/>
                </a:lnTo>
                <a:lnTo>
                  <a:pt x="17" y="91"/>
                </a:lnTo>
                <a:lnTo>
                  <a:pt x="13" y="95"/>
                </a:lnTo>
                <a:lnTo>
                  <a:pt x="11" y="99"/>
                </a:lnTo>
                <a:lnTo>
                  <a:pt x="10" y="103"/>
                </a:lnTo>
                <a:lnTo>
                  <a:pt x="10" y="112"/>
                </a:lnTo>
                <a:lnTo>
                  <a:pt x="8" y="125"/>
                </a:lnTo>
                <a:lnTo>
                  <a:pt x="6" y="138"/>
                </a:lnTo>
                <a:lnTo>
                  <a:pt x="5" y="153"/>
                </a:lnTo>
                <a:lnTo>
                  <a:pt x="3" y="166"/>
                </a:lnTo>
                <a:lnTo>
                  <a:pt x="2" y="176"/>
                </a:lnTo>
                <a:lnTo>
                  <a:pt x="1" y="183"/>
                </a:lnTo>
                <a:lnTo>
                  <a:pt x="1" y="188"/>
                </a:lnTo>
                <a:lnTo>
                  <a:pt x="0" y="196"/>
                </a:lnTo>
                <a:lnTo>
                  <a:pt x="0" y="207"/>
                </a:lnTo>
                <a:lnTo>
                  <a:pt x="0" y="220"/>
                </a:lnTo>
                <a:lnTo>
                  <a:pt x="0" y="233"/>
                </a:lnTo>
                <a:lnTo>
                  <a:pt x="0" y="245"/>
                </a:lnTo>
                <a:lnTo>
                  <a:pt x="0" y="256"/>
                </a:lnTo>
                <a:lnTo>
                  <a:pt x="2" y="264"/>
                </a:lnTo>
                <a:lnTo>
                  <a:pt x="4" y="267"/>
                </a:lnTo>
                <a:lnTo>
                  <a:pt x="5" y="269"/>
                </a:lnTo>
                <a:lnTo>
                  <a:pt x="8" y="270"/>
                </a:lnTo>
                <a:lnTo>
                  <a:pt x="10" y="271"/>
                </a:lnTo>
                <a:lnTo>
                  <a:pt x="14" y="271"/>
                </a:lnTo>
                <a:lnTo>
                  <a:pt x="16" y="271"/>
                </a:lnTo>
                <a:lnTo>
                  <a:pt x="17" y="271"/>
                </a:lnTo>
                <a:lnTo>
                  <a:pt x="18" y="271"/>
                </a:lnTo>
                <a:lnTo>
                  <a:pt x="16" y="263"/>
                </a:lnTo>
                <a:lnTo>
                  <a:pt x="10" y="258"/>
                </a:lnTo>
                <a:lnTo>
                  <a:pt x="22" y="265"/>
                </a:lnTo>
                <a:lnTo>
                  <a:pt x="19" y="329"/>
                </a:lnTo>
                <a:lnTo>
                  <a:pt x="21" y="349"/>
                </a:lnTo>
                <a:lnTo>
                  <a:pt x="39" y="423"/>
                </a:lnTo>
                <a:lnTo>
                  <a:pt x="17" y="441"/>
                </a:lnTo>
                <a:lnTo>
                  <a:pt x="14" y="453"/>
                </a:lnTo>
                <a:lnTo>
                  <a:pt x="39" y="453"/>
                </a:lnTo>
                <a:lnTo>
                  <a:pt x="69" y="453"/>
                </a:lnTo>
                <a:lnTo>
                  <a:pt x="70" y="454"/>
                </a:lnTo>
                <a:lnTo>
                  <a:pt x="71" y="457"/>
                </a:lnTo>
                <a:lnTo>
                  <a:pt x="74" y="461"/>
                </a:lnTo>
                <a:lnTo>
                  <a:pt x="76" y="465"/>
                </a:lnTo>
                <a:lnTo>
                  <a:pt x="81" y="469"/>
                </a:lnTo>
                <a:lnTo>
                  <a:pt x="84" y="473"/>
                </a:lnTo>
                <a:lnTo>
                  <a:pt x="87" y="476"/>
                </a:lnTo>
                <a:lnTo>
                  <a:pt x="90" y="478"/>
                </a:lnTo>
                <a:lnTo>
                  <a:pt x="93" y="479"/>
                </a:lnTo>
                <a:lnTo>
                  <a:pt x="97" y="478"/>
                </a:lnTo>
                <a:lnTo>
                  <a:pt x="100" y="478"/>
                </a:lnTo>
                <a:lnTo>
                  <a:pt x="103" y="477"/>
                </a:lnTo>
                <a:lnTo>
                  <a:pt x="105" y="476"/>
                </a:lnTo>
                <a:lnTo>
                  <a:pt x="108" y="476"/>
                </a:lnTo>
                <a:lnTo>
                  <a:pt x="109" y="475"/>
                </a:lnTo>
                <a:lnTo>
                  <a:pt x="104" y="458"/>
                </a:lnTo>
                <a:lnTo>
                  <a:pt x="97" y="439"/>
                </a:lnTo>
                <a:lnTo>
                  <a:pt x="114" y="355"/>
                </a:lnTo>
                <a:lnTo>
                  <a:pt x="118" y="276"/>
                </a:lnTo>
                <a:lnTo>
                  <a:pt x="120" y="248"/>
                </a:lnTo>
              </a:path>
            </a:pathLst>
          </a:custGeom>
          <a:solidFill>
            <a:srgbClr val="996633"/>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3556"/>
          </a:p>
        </p:txBody>
      </p:sp>
      <p:sp>
        <p:nvSpPr>
          <p:cNvPr id="287758" name="Freeform 16"/>
          <p:cNvSpPr>
            <a:spLocks/>
          </p:cNvSpPr>
          <p:nvPr/>
        </p:nvSpPr>
        <p:spPr bwMode="auto">
          <a:xfrm>
            <a:off x="1627042" y="2064376"/>
            <a:ext cx="264583" cy="689681"/>
          </a:xfrm>
          <a:custGeom>
            <a:avLst/>
            <a:gdLst>
              <a:gd name="T0" fmla="*/ 2147483646 w 150"/>
              <a:gd name="T1" fmla="*/ 2147483646 h 470"/>
              <a:gd name="T2" fmla="*/ 2147483646 w 150"/>
              <a:gd name="T3" fmla="*/ 2147483646 h 470"/>
              <a:gd name="T4" fmla="*/ 2147483646 w 150"/>
              <a:gd name="T5" fmla="*/ 2147483646 h 470"/>
              <a:gd name="T6" fmla="*/ 2147483646 w 150"/>
              <a:gd name="T7" fmla="*/ 2147483646 h 470"/>
              <a:gd name="T8" fmla="*/ 2147483646 w 150"/>
              <a:gd name="T9" fmla="*/ 2147483646 h 470"/>
              <a:gd name="T10" fmla="*/ 2147483646 w 150"/>
              <a:gd name="T11" fmla="*/ 2147483646 h 470"/>
              <a:gd name="T12" fmla="*/ 2147483646 w 150"/>
              <a:gd name="T13" fmla="*/ 2147483646 h 470"/>
              <a:gd name="T14" fmla="*/ 2147483646 w 150"/>
              <a:gd name="T15" fmla="*/ 2147483646 h 470"/>
              <a:gd name="T16" fmla="*/ 2147483646 w 150"/>
              <a:gd name="T17" fmla="*/ 2147483646 h 470"/>
              <a:gd name="T18" fmla="*/ 2147483646 w 150"/>
              <a:gd name="T19" fmla="*/ 2147483646 h 470"/>
              <a:gd name="T20" fmla="*/ 2147483646 w 150"/>
              <a:gd name="T21" fmla="*/ 2147483646 h 470"/>
              <a:gd name="T22" fmla="*/ 2147483646 w 150"/>
              <a:gd name="T23" fmla="*/ 2147483646 h 470"/>
              <a:gd name="T24" fmla="*/ 2147483646 w 150"/>
              <a:gd name="T25" fmla="*/ 2147483646 h 470"/>
              <a:gd name="T26" fmla="*/ 2147483646 w 150"/>
              <a:gd name="T27" fmla="*/ 2147483646 h 470"/>
              <a:gd name="T28" fmla="*/ 2147483646 w 150"/>
              <a:gd name="T29" fmla="*/ 2147483646 h 470"/>
              <a:gd name="T30" fmla="*/ 2147483646 w 150"/>
              <a:gd name="T31" fmla="*/ 2147483646 h 470"/>
              <a:gd name="T32" fmla="*/ 2147483646 w 150"/>
              <a:gd name="T33" fmla="*/ 0 h 470"/>
              <a:gd name="T34" fmla="*/ 2147483646 w 150"/>
              <a:gd name="T35" fmla="*/ 2147483646 h 470"/>
              <a:gd name="T36" fmla="*/ 2147483646 w 150"/>
              <a:gd name="T37" fmla="*/ 2147483646 h 470"/>
              <a:gd name="T38" fmla="*/ 2147483646 w 150"/>
              <a:gd name="T39" fmla="*/ 2147483646 h 470"/>
              <a:gd name="T40" fmla="*/ 2147483646 w 150"/>
              <a:gd name="T41" fmla="*/ 2147483646 h 470"/>
              <a:gd name="T42" fmla="*/ 2147483646 w 150"/>
              <a:gd name="T43" fmla="*/ 2147483646 h 470"/>
              <a:gd name="T44" fmla="*/ 2147483646 w 150"/>
              <a:gd name="T45" fmla="*/ 2147483646 h 470"/>
              <a:gd name="T46" fmla="*/ 2147483646 w 150"/>
              <a:gd name="T47" fmla="*/ 2147483646 h 470"/>
              <a:gd name="T48" fmla="*/ 2147483646 w 150"/>
              <a:gd name="T49" fmla="*/ 2147483646 h 470"/>
              <a:gd name="T50" fmla="*/ 2147483646 w 150"/>
              <a:gd name="T51" fmla="*/ 2147483646 h 470"/>
              <a:gd name="T52" fmla="*/ 2147483646 w 150"/>
              <a:gd name="T53" fmla="*/ 2147483646 h 470"/>
              <a:gd name="T54" fmla="*/ 2147483646 w 150"/>
              <a:gd name="T55" fmla="*/ 2147483646 h 470"/>
              <a:gd name="T56" fmla="*/ 0 w 150"/>
              <a:gd name="T57" fmla="*/ 2147483646 h 470"/>
              <a:gd name="T58" fmla="*/ 0 w 150"/>
              <a:gd name="T59" fmla="*/ 2147483646 h 470"/>
              <a:gd name="T60" fmla="*/ 2147483646 w 150"/>
              <a:gd name="T61" fmla="*/ 2147483646 h 470"/>
              <a:gd name="T62" fmla="*/ 2147483646 w 150"/>
              <a:gd name="T63" fmla="*/ 2147483646 h 470"/>
              <a:gd name="T64" fmla="*/ 2147483646 w 150"/>
              <a:gd name="T65" fmla="*/ 2147483646 h 470"/>
              <a:gd name="T66" fmla="*/ 2147483646 w 150"/>
              <a:gd name="T67" fmla="*/ 2147483646 h 470"/>
              <a:gd name="T68" fmla="*/ 2147483646 w 150"/>
              <a:gd name="T69" fmla="*/ 2147483646 h 470"/>
              <a:gd name="T70" fmla="*/ 2147483646 w 150"/>
              <a:gd name="T71" fmla="*/ 2147483646 h 470"/>
              <a:gd name="T72" fmla="*/ 2147483646 w 150"/>
              <a:gd name="T73" fmla="*/ 2147483646 h 470"/>
              <a:gd name="T74" fmla="*/ 2147483646 w 150"/>
              <a:gd name="T75" fmla="*/ 2147483646 h 470"/>
              <a:gd name="T76" fmla="*/ 2147483646 w 150"/>
              <a:gd name="T77" fmla="*/ 2147483646 h 470"/>
              <a:gd name="T78" fmla="*/ 2147483646 w 150"/>
              <a:gd name="T79" fmla="*/ 2147483646 h 470"/>
              <a:gd name="T80" fmla="*/ 2147483646 w 150"/>
              <a:gd name="T81" fmla="*/ 2147483646 h 470"/>
              <a:gd name="T82" fmla="*/ 2147483646 w 150"/>
              <a:gd name="T83" fmla="*/ 2147483646 h 470"/>
              <a:gd name="T84" fmla="*/ 2147483646 w 150"/>
              <a:gd name="T85" fmla="*/ 2147483646 h 470"/>
              <a:gd name="T86" fmla="*/ 2147483646 w 150"/>
              <a:gd name="T87" fmla="*/ 2147483646 h 470"/>
              <a:gd name="T88" fmla="*/ 2147483646 w 150"/>
              <a:gd name="T89" fmla="*/ 2147483646 h 470"/>
              <a:gd name="T90" fmla="*/ 2147483646 w 150"/>
              <a:gd name="T91" fmla="*/ 2147483646 h 470"/>
              <a:gd name="T92" fmla="*/ 2147483646 w 150"/>
              <a:gd name="T93" fmla="*/ 2147483646 h 470"/>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150" h="470">
                <a:moveTo>
                  <a:pt x="119" y="281"/>
                </a:moveTo>
                <a:lnTo>
                  <a:pt x="119" y="393"/>
                </a:lnTo>
                <a:lnTo>
                  <a:pt x="149" y="393"/>
                </a:lnTo>
                <a:lnTo>
                  <a:pt x="149" y="281"/>
                </a:lnTo>
                <a:lnTo>
                  <a:pt x="138" y="281"/>
                </a:lnTo>
                <a:lnTo>
                  <a:pt x="138" y="272"/>
                </a:lnTo>
                <a:lnTo>
                  <a:pt x="138" y="271"/>
                </a:lnTo>
                <a:lnTo>
                  <a:pt x="140" y="269"/>
                </a:lnTo>
                <a:lnTo>
                  <a:pt x="141" y="267"/>
                </a:lnTo>
                <a:lnTo>
                  <a:pt x="142" y="266"/>
                </a:lnTo>
                <a:lnTo>
                  <a:pt x="143" y="264"/>
                </a:lnTo>
                <a:lnTo>
                  <a:pt x="143" y="263"/>
                </a:lnTo>
                <a:lnTo>
                  <a:pt x="144" y="262"/>
                </a:lnTo>
                <a:lnTo>
                  <a:pt x="141" y="249"/>
                </a:lnTo>
                <a:lnTo>
                  <a:pt x="143" y="197"/>
                </a:lnTo>
                <a:lnTo>
                  <a:pt x="142" y="194"/>
                </a:lnTo>
                <a:lnTo>
                  <a:pt x="142" y="185"/>
                </a:lnTo>
                <a:lnTo>
                  <a:pt x="141" y="171"/>
                </a:lnTo>
                <a:lnTo>
                  <a:pt x="140" y="154"/>
                </a:lnTo>
                <a:lnTo>
                  <a:pt x="138" y="137"/>
                </a:lnTo>
                <a:lnTo>
                  <a:pt x="136" y="122"/>
                </a:lnTo>
                <a:lnTo>
                  <a:pt x="133" y="109"/>
                </a:lnTo>
                <a:lnTo>
                  <a:pt x="129" y="101"/>
                </a:lnTo>
                <a:lnTo>
                  <a:pt x="124" y="95"/>
                </a:lnTo>
                <a:lnTo>
                  <a:pt x="118" y="90"/>
                </a:lnTo>
                <a:lnTo>
                  <a:pt x="111" y="84"/>
                </a:lnTo>
                <a:lnTo>
                  <a:pt x="103" y="79"/>
                </a:lnTo>
                <a:lnTo>
                  <a:pt x="96" y="75"/>
                </a:lnTo>
                <a:lnTo>
                  <a:pt x="90" y="72"/>
                </a:lnTo>
                <a:lnTo>
                  <a:pt x="86" y="69"/>
                </a:lnTo>
                <a:lnTo>
                  <a:pt x="85" y="68"/>
                </a:lnTo>
                <a:lnTo>
                  <a:pt x="86" y="56"/>
                </a:lnTo>
                <a:lnTo>
                  <a:pt x="94" y="43"/>
                </a:lnTo>
                <a:lnTo>
                  <a:pt x="94" y="42"/>
                </a:lnTo>
                <a:lnTo>
                  <a:pt x="95" y="39"/>
                </a:lnTo>
                <a:lnTo>
                  <a:pt x="95" y="36"/>
                </a:lnTo>
                <a:lnTo>
                  <a:pt x="95" y="32"/>
                </a:lnTo>
                <a:lnTo>
                  <a:pt x="95" y="28"/>
                </a:lnTo>
                <a:lnTo>
                  <a:pt x="95" y="23"/>
                </a:lnTo>
                <a:lnTo>
                  <a:pt x="93" y="18"/>
                </a:lnTo>
                <a:lnTo>
                  <a:pt x="90" y="14"/>
                </a:lnTo>
                <a:lnTo>
                  <a:pt x="88" y="11"/>
                </a:lnTo>
                <a:lnTo>
                  <a:pt x="86" y="8"/>
                </a:lnTo>
                <a:lnTo>
                  <a:pt x="85" y="5"/>
                </a:lnTo>
                <a:lnTo>
                  <a:pt x="84" y="4"/>
                </a:lnTo>
                <a:lnTo>
                  <a:pt x="82" y="2"/>
                </a:lnTo>
                <a:lnTo>
                  <a:pt x="79" y="0"/>
                </a:lnTo>
                <a:lnTo>
                  <a:pt x="74" y="0"/>
                </a:lnTo>
                <a:lnTo>
                  <a:pt x="67" y="0"/>
                </a:lnTo>
                <a:lnTo>
                  <a:pt x="59" y="0"/>
                </a:lnTo>
                <a:lnTo>
                  <a:pt x="55" y="0"/>
                </a:lnTo>
                <a:lnTo>
                  <a:pt x="52" y="1"/>
                </a:lnTo>
                <a:lnTo>
                  <a:pt x="50" y="2"/>
                </a:lnTo>
                <a:lnTo>
                  <a:pt x="49" y="4"/>
                </a:lnTo>
                <a:lnTo>
                  <a:pt x="48" y="5"/>
                </a:lnTo>
                <a:lnTo>
                  <a:pt x="46" y="8"/>
                </a:lnTo>
                <a:lnTo>
                  <a:pt x="42" y="10"/>
                </a:lnTo>
                <a:lnTo>
                  <a:pt x="40" y="13"/>
                </a:lnTo>
                <a:lnTo>
                  <a:pt x="38" y="17"/>
                </a:lnTo>
                <a:lnTo>
                  <a:pt x="38" y="22"/>
                </a:lnTo>
                <a:lnTo>
                  <a:pt x="38" y="27"/>
                </a:lnTo>
                <a:lnTo>
                  <a:pt x="39" y="32"/>
                </a:lnTo>
                <a:lnTo>
                  <a:pt x="40" y="36"/>
                </a:lnTo>
                <a:lnTo>
                  <a:pt x="41" y="38"/>
                </a:lnTo>
                <a:lnTo>
                  <a:pt x="41" y="39"/>
                </a:lnTo>
                <a:lnTo>
                  <a:pt x="42" y="59"/>
                </a:lnTo>
                <a:lnTo>
                  <a:pt x="52" y="68"/>
                </a:lnTo>
                <a:lnTo>
                  <a:pt x="50" y="69"/>
                </a:lnTo>
                <a:lnTo>
                  <a:pt x="46" y="73"/>
                </a:lnTo>
                <a:lnTo>
                  <a:pt x="39" y="77"/>
                </a:lnTo>
                <a:lnTo>
                  <a:pt x="31" y="81"/>
                </a:lnTo>
                <a:lnTo>
                  <a:pt x="24" y="86"/>
                </a:lnTo>
                <a:lnTo>
                  <a:pt x="17" y="91"/>
                </a:lnTo>
                <a:lnTo>
                  <a:pt x="13" y="95"/>
                </a:lnTo>
                <a:lnTo>
                  <a:pt x="11" y="98"/>
                </a:lnTo>
                <a:lnTo>
                  <a:pt x="10" y="103"/>
                </a:lnTo>
                <a:lnTo>
                  <a:pt x="10" y="111"/>
                </a:lnTo>
                <a:lnTo>
                  <a:pt x="8" y="124"/>
                </a:lnTo>
                <a:lnTo>
                  <a:pt x="6" y="138"/>
                </a:lnTo>
                <a:lnTo>
                  <a:pt x="5" y="152"/>
                </a:lnTo>
                <a:lnTo>
                  <a:pt x="3" y="165"/>
                </a:lnTo>
                <a:lnTo>
                  <a:pt x="2" y="176"/>
                </a:lnTo>
                <a:lnTo>
                  <a:pt x="1" y="182"/>
                </a:lnTo>
                <a:lnTo>
                  <a:pt x="1" y="187"/>
                </a:lnTo>
                <a:lnTo>
                  <a:pt x="0" y="195"/>
                </a:lnTo>
                <a:lnTo>
                  <a:pt x="0" y="206"/>
                </a:lnTo>
                <a:lnTo>
                  <a:pt x="0" y="219"/>
                </a:lnTo>
                <a:lnTo>
                  <a:pt x="0" y="232"/>
                </a:lnTo>
                <a:lnTo>
                  <a:pt x="0" y="245"/>
                </a:lnTo>
                <a:lnTo>
                  <a:pt x="0" y="255"/>
                </a:lnTo>
                <a:lnTo>
                  <a:pt x="2" y="263"/>
                </a:lnTo>
                <a:lnTo>
                  <a:pt x="4" y="266"/>
                </a:lnTo>
                <a:lnTo>
                  <a:pt x="5" y="268"/>
                </a:lnTo>
                <a:lnTo>
                  <a:pt x="8" y="269"/>
                </a:lnTo>
                <a:lnTo>
                  <a:pt x="11" y="270"/>
                </a:lnTo>
                <a:lnTo>
                  <a:pt x="14" y="270"/>
                </a:lnTo>
                <a:lnTo>
                  <a:pt x="15" y="270"/>
                </a:lnTo>
                <a:lnTo>
                  <a:pt x="17" y="270"/>
                </a:lnTo>
                <a:lnTo>
                  <a:pt x="18" y="270"/>
                </a:lnTo>
                <a:lnTo>
                  <a:pt x="10" y="258"/>
                </a:lnTo>
                <a:lnTo>
                  <a:pt x="23" y="172"/>
                </a:lnTo>
                <a:lnTo>
                  <a:pt x="23" y="264"/>
                </a:lnTo>
                <a:lnTo>
                  <a:pt x="42" y="436"/>
                </a:lnTo>
                <a:lnTo>
                  <a:pt x="26" y="456"/>
                </a:lnTo>
                <a:lnTo>
                  <a:pt x="23" y="468"/>
                </a:lnTo>
                <a:lnTo>
                  <a:pt x="48" y="467"/>
                </a:lnTo>
                <a:lnTo>
                  <a:pt x="69" y="452"/>
                </a:lnTo>
                <a:lnTo>
                  <a:pt x="73" y="454"/>
                </a:lnTo>
                <a:lnTo>
                  <a:pt x="77" y="456"/>
                </a:lnTo>
                <a:lnTo>
                  <a:pt x="82" y="460"/>
                </a:lnTo>
                <a:lnTo>
                  <a:pt x="87" y="462"/>
                </a:lnTo>
                <a:lnTo>
                  <a:pt x="92" y="464"/>
                </a:lnTo>
                <a:lnTo>
                  <a:pt x="97" y="467"/>
                </a:lnTo>
                <a:lnTo>
                  <a:pt x="101" y="468"/>
                </a:lnTo>
                <a:lnTo>
                  <a:pt x="103" y="469"/>
                </a:lnTo>
                <a:lnTo>
                  <a:pt x="106" y="469"/>
                </a:lnTo>
                <a:lnTo>
                  <a:pt x="110" y="468"/>
                </a:lnTo>
                <a:lnTo>
                  <a:pt x="112" y="467"/>
                </a:lnTo>
                <a:lnTo>
                  <a:pt x="115" y="467"/>
                </a:lnTo>
                <a:lnTo>
                  <a:pt x="117" y="466"/>
                </a:lnTo>
                <a:lnTo>
                  <a:pt x="119" y="465"/>
                </a:lnTo>
                <a:lnTo>
                  <a:pt x="114" y="448"/>
                </a:lnTo>
                <a:lnTo>
                  <a:pt x="96" y="438"/>
                </a:lnTo>
                <a:lnTo>
                  <a:pt x="113" y="275"/>
                </a:lnTo>
                <a:lnTo>
                  <a:pt x="120" y="257"/>
                </a:lnTo>
                <a:lnTo>
                  <a:pt x="111" y="163"/>
                </a:lnTo>
                <a:lnTo>
                  <a:pt x="130" y="259"/>
                </a:lnTo>
                <a:lnTo>
                  <a:pt x="125" y="267"/>
                </a:lnTo>
                <a:lnTo>
                  <a:pt x="126" y="268"/>
                </a:lnTo>
                <a:lnTo>
                  <a:pt x="127" y="269"/>
                </a:lnTo>
                <a:lnTo>
                  <a:pt x="127" y="270"/>
                </a:lnTo>
                <a:lnTo>
                  <a:pt x="128" y="271"/>
                </a:lnTo>
                <a:lnTo>
                  <a:pt x="129" y="271"/>
                </a:lnTo>
                <a:lnTo>
                  <a:pt x="129" y="281"/>
                </a:lnTo>
                <a:lnTo>
                  <a:pt x="119" y="281"/>
                </a:lnTo>
              </a:path>
            </a:pathLst>
          </a:custGeom>
          <a:solidFill>
            <a:srgbClr val="00CC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3556"/>
          </a:p>
        </p:txBody>
      </p:sp>
      <p:sp>
        <p:nvSpPr>
          <p:cNvPr id="287759" name="Freeform 17"/>
          <p:cNvSpPr>
            <a:spLocks/>
          </p:cNvSpPr>
          <p:nvPr/>
        </p:nvSpPr>
        <p:spPr bwMode="auto">
          <a:xfrm>
            <a:off x="1189597" y="2110237"/>
            <a:ext cx="259292" cy="661459"/>
          </a:xfrm>
          <a:custGeom>
            <a:avLst/>
            <a:gdLst>
              <a:gd name="T0" fmla="*/ 2147483646 w 147"/>
              <a:gd name="T1" fmla="*/ 2147483646 h 449"/>
              <a:gd name="T2" fmla="*/ 2147483646 w 147"/>
              <a:gd name="T3" fmla="*/ 2147483646 h 449"/>
              <a:gd name="T4" fmla="*/ 2147483646 w 147"/>
              <a:gd name="T5" fmla="*/ 2147483646 h 449"/>
              <a:gd name="T6" fmla="*/ 2147483646 w 147"/>
              <a:gd name="T7" fmla="*/ 2147483646 h 449"/>
              <a:gd name="T8" fmla="*/ 2147483646 w 147"/>
              <a:gd name="T9" fmla="*/ 2147483646 h 449"/>
              <a:gd name="T10" fmla="*/ 2147483646 w 147"/>
              <a:gd name="T11" fmla="*/ 2147483646 h 449"/>
              <a:gd name="T12" fmla="*/ 2147483646 w 147"/>
              <a:gd name="T13" fmla="*/ 2147483646 h 449"/>
              <a:gd name="T14" fmla="*/ 2147483646 w 147"/>
              <a:gd name="T15" fmla="*/ 2147483646 h 449"/>
              <a:gd name="T16" fmla="*/ 2147483646 w 147"/>
              <a:gd name="T17" fmla="*/ 2147483646 h 449"/>
              <a:gd name="T18" fmla="*/ 2147483646 w 147"/>
              <a:gd name="T19" fmla="*/ 2147483646 h 449"/>
              <a:gd name="T20" fmla="*/ 2147483646 w 147"/>
              <a:gd name="T21" fmla="*/ 2147483646 h 449"/>
              <a:gd name="T22" fmla="*/ 2147483646 w 147"/>
              <a:gd name="T23" fmla="*/ 2147483646 h 449"/>
              <a:gd name="T24" fmla="*/ 2147483646 w 147"/>
              <a:gd name="T25" fmla="*/ 2147483646 h 449"/>
              <a:gd name="T26" fmla="*/ 2147483646 w 147"/>
              <a:gd name="T27" fmla="*/ 2147483646 h 449"/>
              <a:gd name="T28" fmla="*/ 2147483646 w 147"/>
              <a:gd name="T29" fmla="*/ 2147483646 h 449"/>
              <a:gd name="T30" fmla="*/ 2147483646 w 147"/>
              <a:gd name="T31" fmla="*/ 2147483646 h 449"/>
              <a:gd name="T32" fmla="*/ 2147483646 w 147"/>
              <a:gd name="T33" fmla="*/ 2147483646 h 449"/>
              <a:gd name="T34" fmla="*/ 2147483646 w 147"/>
              <a:gd name="T35" fmla="*/ 2147483646 h 449"/>
              <a:gd name="T36" fmla="*/ 2147483646 w 147"/>
              <a:gd name="T37" fmla="*/ 2147483646 h 449"/>
              <a:gd name="T38" fmla="*/ 2147483646 w 147"/>
              <a:gd name="T39" fmla="*/ 2147483646 h 449"/>
              <a:gd name="T40" fmla="*/ 2147483646 w 147"/>
              <a:gd name="T41" fmla="*/ 2147483646 h 449"/>
              <a:gd name="T42" fmla="*/ 2147483646 w 147"/>
              <a:gd name="T43" fmla="*/ 2147483646 h 449"/>
              <a:gd name="T44" fmla="*/ 2147483646 w 147"/>
              <a:gd name="T45" fmla="*/ 0 h 449"/>
              <a:gd name="T46" fmla="*/ 2147483646 w 147"/>
              <a:gd name="T47" fmla="*/ 2147483646 h 449"/>
              <a:gd name="T48" fmla="*/ 2147483646 w 147"/>
              <a:gd name="T49" fmla="*/ 2147483646 h 449"/>
              <a:gd name="T50" fmla="*/ 2147483646 w 147"/>
              <a:gd name="T51" fmla="*/ 2147483646 h 449"/>
              <a:gd name="T52" fmla="*/ 2147483646 w 147"/>
              <a:gd name="T53" fmla="*/ 2147483646 h 449"/>
              <a:gd name="T54" fmla="*/ 2147483646 w 147"/>
              <a:gd name="T55" fmla="*/ 2147483646 h 449"/>
              <a:gd name="T56" fmla="*/ 2147483646 w 147"/>
              <a:gd name="T57" fmla="*/ 2147483646 h 449"/>
              <a:gd name="T58" fmla="*/ 2147483646 w 147"/>
              <a:gd name="T59" fmla="*/ 2147483646 h 449"/>
              <a:gd name="T60" fmla="*/ 0 w 147"/>
              <a:gd name="T61" fmla="*/ 2147483646 h 449"/>
              <a:gd name="T62" fmla="*/ 2147483646 w 147"/>
              <a:gd name="T63" fmla="*/ 2147483646 h 449"/>
              <a:gd name="T64" fmla="*/ 2147483646 w 147"/>
              <a:gd name="T65" fmla="*/ 2147483646 h 449"/>
              <a:gd name="T66" fmla="*/ 2147483646 w 147"/>
              <a:gd name="T67" fmla="*/ 2147483646 h 449"/>
              <a:gd name="T68" fmla="*/ 2147483646 w 147"/>
              <a:gd name="T69" fmla="*/ 2147483646 h 449"/>
              <a:gd name="T70" fmla="*/ 2147483646 w 147"/>
              <a:gd name="T71" fmla="*/ 2147483646 h 449"/>
              <a:gd name="T72" fmla="*/ 2147483646 w 147"/>
              <a:gd name="T73" fmla="*/ 2147483646 h 449"/>
              <a:gd name="T74" fmla="*/ 2147483646 w 147"/>
              <a:gd name="T75" fmla="*/ 2147483646 h 449"/>
              <a:gd name="T76" fmla="*/ 2147483646 w 147"/>
              <a:gd name="T77" fmla="*/ 2147483646 h 449"/>
              <a:gd name="T78" fmla="*/ 2147483646 w 147"/>
              <a:gd name="T79" fmla="*/ 2147483646 h 449"/>
              <a:gd name="T80" fmla="*/ 2147483646 w 147"/>
              <a:gd name="T81" fmla="*/ 2147483646 h 449"/>
              <a:gd name="T82" fmla="*/ 2147483646 w 147"/>
              <a:gd name="T83" fmla="*/ 2147483646 h 449"/>
              <a:gd name="T84" fmla="*/ 2147483646 w 147"/>
              <a:gd name="T85" fmla="*/ 2147483646 h 449"/>
              <a:gd name="T86" fmla="*/ 2147483646 w 147"/>
              <a:gd name="T87" fmla="*/ 2147483646 h 449"/>
              <a:gd name="T88" fmla="*/ 2147483646 w 147"/>
              <a:gd name="T89" fmla="*/ 2147483646 h 449"/>
              <a:gd name="T90" fmla="*/ 2147483646 w 147"/>
              <a:gd name="T91" fmla="*/ 2147483646 h 449"/>
              <a:gd name="T92" fmla="*/ 2147483646 w 147"/>
              <a:gd name="T93" fmla="*/ 2147483646 h 449"/>
              <a:gd name="T94" fmla="*/ 2147483646 w 147"/>
              <a:gd name="T95" fmla="*/ 2147483646 h 449"/>
              <a:gd name="T96" fmla="*/ 2147483646 w 147"/>
              <a:gd name="T97" fmla="*/ 2147483646 h 449"/>
              <a:gd name="T98" fmla="*/ 2147483646 w 147"/>
              <a:gd name="T99" fmla="*/ 2147483646 h 449"/>
              <a:gd name="T100" fmla="*/ 2147483646 w 147"/>
              <a:gd name="T101" fmla="*/ 2147483646 h 449"/>
              <a:gd name="T102" fmla="*/ 2147483646 w 147"/>
              <a:gd name="T103" fmla="*/ 2147483646 h 449"/>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147" h="449">
                <a:moveTo>
                  <a:pt x="80" y="211"/>
                </a:moveTo>
                <a:lnTo>
                  <a:pt x="81" y="211"/>
                </a:lnTo>
                <a:lnTo>
                  <a:pt x="80" y="211"/>
                </a:lnTo>
                <a:lnTo>
                  <a:pt x="81" y="211"/>
                </a:lnTo>
                <a:lnTo>
                  <a:pt x="82" y="210"/>
                </a:lnTo>
                <a:lnTo>
                  <a:pt x="81" y="211"/>
                </a:lnTo>
                <a:lnTo>
                  <a:pt x="80" y="211"/>
                </a:lnTo>
                <a:lnTo>
                  <a:pt x="145" y="428"/>
                </a:lnTo>
                <a:lnTo>
                  <a:pt x="143" y="427"/>
                </a:lnTo>
                <a:lnTo>
                  <a:pt x="140" y="425"/>
                </a:lnTo>
                <a:lnTo>
                  <a:pt x="134" y="422"/>
                </a:lnTo>
                <a:lnTo>
                  <a:pt x="128" y="418"/>
                </a:lnTo>
                <a:lnTo>
                  <a:pt x="122" y="412"/>
                </a:lnTo>
                <a:lnTo>
                  <a:pt x="116" y="406"/>
                </a:lnTo>
                <a:lnTo>
                  <a:pt x="113" y="400"/>
                </a:lnTo>
                <a:lnTo>
                  <a:pt x="111" y="394"/>
                </a:lnTo>
                <a:lnTo>
                  <a:pt x="111" y="385"/>
                </a:lnTo>
                <a:lnTo>
                  <a:pt x="113" y="374"/>
                </a:lnTo>
                <a:lnTo>
                  <a:pt x="113" y="360"/>
                </a:lnTo>
                <a:lnTo>
                  <a:pt x="115" y="346"/>
                </a:lnTo>
                <a:lnTo>
                  <a:pt x="116" y="332"/>
                </a:lnTo>
                <a:lnTo>
                  <a:pt x="117" y="321"/>
                </a:lnTo>
                <a:lnTo>
                  <a:pt x="118" y="312"/>
                </a:lnTo>
                <a:lnTo>
                  <a:pt x="118" y="309"/>
                </a:lnTo>
                <a:lnTo>
                  <a:pt x="119" y="309"/>
                </a:lnTo>
                <a:lnTo>
                  <a:pt x="121" y="308"/>
                </a:lnTo>
                <a:lnTo>
                  <a:pt x="122" y="306"/>
                </a:lnTo>
                <a:lnTo>
                  <a:pt x="124" y="304"/>
                </a:lnTo>
                <a:lnTo>
                  <a:pt x="125" y="300"/>
                </a:lnTo>
                <a:lnTo>
                  <a:pt x="126" y="294"/>
                </a:lnTo>
                <a:lnTo>
                  <a:pt x="127" y="287"/>
                </a:lnTo>
                <a:lnTo>
                  <a:pt x="117" y="200"/>
                </a:lnTo>
                <a:lnTo>
                  <a:pt x="118" y="199"/>
                </a:lnTo>
                <a:lnTo>
                  <a:pt x="118" y="200"/>
                </a:lnTo>
                <a:lnTo>
                  <a:pt x="118" y="202"/>
                </a:lnTo>
                <a:lnTo>
                  <a:pt x="119" y="206"/>
                </a:lnTo>
                <a:lnTo>
                  <a:pt x="121" y="209"/>
                </a:lnTo>
                <a:lnTo>
                  <a:pt x="123" y="212"/>
                </a:lnTo>
                <a:lnTo>
                  <a:pt x="124" y="215"/>
                </a:lnTo>
                <a:lnTo>
                  <a:pt x="125" y="215"/>
                </a:lnTo>
                <a:lnTo>
                  <a:pt x="127" y="215"/>
                </a:lnTo>
                <a:lnTo>
                  <a:pt x="129" y="212"/>
                </a:lnTo>
                <a:lnTo>
                  <a:pt x="129" y="210"/>
                </a:lnTo>
                <a:lnTo>
                  <a:pt x="131" y="207"/>
                </a:lnTo>
                <a:lnTo>
                  <a:pt x="132" y="203"/>
                </a:lnTo>
                <a:lnTo>
                  <a:pt x="132" y="200"/>
                </a:lnTo>
                <a:lnTo>
                  <a:pt x="131" y="196"/>
                </a:lnTo>
                <a:lnTo>
                  <a:pt x="129" y="191"/>
                </a:lnTo>
                <a:lnTo>
                  <a:pt x="127" y="186"/>
                </a:lnTo>
                <a:lnTo>
                  <a:pt x="124" y="178"/>
                </a:lnTo>
                <a:lnTo>
                  <a:pt x="123" y="171"/>
                </a:lnTo>
                <a:lnTo>
                  <a:pt x="124" y="165"/>
                </a:lnTo>
                <a:lnTo>
                  <a:pt x="126" y="157"/>
                </a:lnTo>
                <a:lnTo>
                  <a:pt x="128" y="147"/>
                </a:lnTo>
                <a:lnTo>
                  <a:pt x="128" y="133"/>
                </a:lnTo>
                <a:lnTo>
                  <a:pt x="124" y="114"/>
                </a:lnTo>
                <a:lnTo>
                  <a:pt x="117" y="88"/>
                </a:lnTo>
                <a:lnTo>
                  <a:pt x="115" y="84"/>
                </a:lnTo>
                <a:lnTo>
                  <a:pt x="112" y="80"/>
                </a:lnTo>
                <a:lnTo>
                  <a:pt x="108" y="76"/>
                </a:lnTo>
                <a:lnTo>
                  <a:pt x="104" y="72"/>
                </a:lnTo>
                <a:lnTo>
                  <a:pt x="100" y="70"/>
                </a:lnTo>
                <a:lnTo>
                  <a:pt x="97" y="68"/>
                </a:lnTo>
                <a:lnTo>
                  <a:pt x="95" y="67"/>
                </a:lnTo>
                <a:lnTo>
                  <a:pt x="94" y="66"/>
                </a:lnTo>
                <a:lnTo>
                  <a:pt x="95" y="66"/>
                </a:lnTo>
                <a:lnTo>
                  <a:pt x="97" y="66"/>
                </a:lnTo>
                <a:lnTo>
                  <a:pt x="98" y="65"/>
                </a:lnTo>
                <a:lnTo>
                  <a:pt x="100" y="64"/>
                </a:lnTo>
                <a:lnTo>
                  <a:pt x="102" y="63"/>
                </a:lnTo>
                <a:lnTo>
                  <a:pt x="102" y="61"/>
                </a:lnTo>
                <a:lnTo>
                  <a:pt x="103" y="58"/>
                </a:lnTo>
                <a:lnTo>
                  <a:pt x="104" y="55"/>
                </a:lnTo>
                <a:lnTo>
                  <a:pt x="103" y="53"/>
                </a:lnTo>
                <a:lnTo>
                  <a:pt x="102" y="52"/>
                </a:lnTo>
                <a:lnTo>
                  <a:pt x="102" y="50"/>
                </a:lnTo>
                <a:lnTo>
                  <a:pt x="100" y="50"/>
                </a:lnTo>
                <a:lnTo>
                  <a:pt x="98" y="48"/>
                </a:lnTo>
                <a:lnTo>
                  <a:pt x="97" y="46"/>
                </a:lnTo>
                <a:lnTo>
                  <a:pt x="95" y="43"/>
                </a:lnTo>
                <a:lnTo>
                  <a:pt x="93" y="40"/>
                </a:lnTo>
                <a:lnTo>
                  <a:pt x="93" y="36"/>
                </a:lnTo>
                <a:lnTo>
                  <a:pt x="93" y="32"/>
                </a:lnTo>
                <a:lnTo>
                  <a:pt x="94" y="27"/>
                </a:lnTo>
                <a:lnTo>
                  <a:pt x="95" y="24"/>
                </a:lnTo>
                <a:lnTo>
                  <a:pt x="97" y="21"/>
                </a:lnTo>
                <a:lnTo>
                  <a:pt x="97" y="18"/>
                </a:lnTo>
                <a:lnTo>
                  <a:pt x="97" y="17"/>
                </a:lnTo>
                <a:lnTo>
                  <a:pt x="96" y="16"/>
                </a:lnTo>
                <a:lnTo>
                  <a:pt x="94" y="14"/>
                </a:lnTo>
                <a:lnTo>
                  <a:pt x="92" y="12"/>
                </a:lnTo>
                <a:lnTo>
                  <a:pt x="91" y="9"/>
                </a:lnTo>
                <a:lnTo>
                  <a:pt x="89" y="7"/>
                </a:lnTo>
                <a:lnTo>
                  <a:pt x="88" y="4"/>
                </a:lnTo>
                <a:lnTo>
                  <a:pt x="87" y="2"/>
                </a:lnTo>
                <a:lnTo>
                  <a:pt x="86" y="0"/>
                </a:lnTo>
                <a:lnTo>
                  <a:pt x="83" y="0"/>
                </a:lnTo>
                <a:lnTo>
                  <a:pt x="79" y="0"/>
                </a:lnTo>
                <a:lnTo>
                  <a:pt x="74" y="0"/>
                </a:lnTo>
                <a:lnTo>
                  <a:pt x="69" y="0"/>
                </a:lnTo>
                <a:lnTo>
                  <a:pt x="64" y="1"/>
                </a:lnTo>
                <a:lnTo>
                  <a:pt x="59" y="2"/>
                </a:lnTo>
                <a:lnTo>
                  <a:pt x="55" y="4"/>
                </a:lnTo>
                <a:lnTo>
                  <a:pt x="53" y="5"/>
                </a:lnTo>
                <a:lnTo>
                  <a:pt x="49" y="8"/>
                </a:lnTo>
                <a:lnTo>
                  <a:pt x="47" y="12"/>
                </a:lnTo>
                <a:lnTo>
                  <a:pt x="44" y="17"/>
                </a:lnTo>
                <a:lnTo>
                  <a:pt x="42" y="22"/>
                </a:lnTo>
                <a:lnTo>
                  <a:pt x="39" y="28"/>
                </a:lnTo>
                <a:lnTo>
                  <a:pt x="37" y="33"/>
                </a:lnTo>
                <a:lnTo>
                  <a:pt x="36" y="39"/>
                </a:lnTo>
                <a:lnTo>
                  <a:pt x="34" y="43"/>
                </a:lnTo>
                <a:lnTo>
                  <a:pt x="32" y="47"/>
                </a:lnTo>
                <a:lnTo>
                  <a:pt x="30" y="51"/>
                </a:lnTo>
                <a:lnTo>
                  <a:pt x="28" y="54"/>
                </a:lnTo>
                <a:lnTo>
                  <a:pt x="26" y="56"/>
                </a:lnTo>
                <a:lnTo>
                  <a:pt x="24" y="58"/>
                </a:lnTo>
                <a:lnTo>
                  <a:pt x="23" y="59"/>
                </a:lnTo>
                <a:lnTo>
                  <a:pt x="28" y="63"/>
                </a:lnTo>
                <a:lnTo>
                  <a:pt x="28" y="64"/>
                </a:lnTo>
                <a:lnTo>
                  <a:pt x="30" y="65"/>
                </a:lnTo>
                <a:lnTo>
                  <a:pt x="31" y="66"/>
                </a:lnTo>
                <a:lnTo>
                  <a:pt x="32" y="67"/>
                </a:lnTo>
                <a:lnTo>
                  <a:pt x="33" y="69"/>
                </a:lnTo>
                <a:lnTo>
                  <a:pt x="32" y="71"/>
                </a:lnTo>
                <a:lnTo>
                  <a:pt x="31" y="73"/>
                </a:lnTo>
                <a:lnTo>
                  <a:pt x="28" y="76"/>
                </a:lnTo>
                <a:lnTo>
                  <a:pt x="23" y="80"/>
                </a:lnTo>
                <a:lnTo>
                  <a:pt x="19" y="88"/>
                </a:lnTo>
                <a:lnTo>
                  <a:pt x="14" y="98"/>
                </a:lnTo>
                <a:lnTo>
                  <a:pt x="10" y="110"/>
                </a:lnTo>
                <a:lnTo>
                  <a:pt x="5" y="122"/>
                </a:lnTo>
                <a:lnTo>
                  <a:pt x="2" y="131"/>
                </a:lnTo>
                <a:lnTo>
                  <a:pt x="0" y="139"/>
                </a:lnTo>
                <a:lnTo>
                  <a:pt x="0" y="143"/>
                </a:lnTo>
                <a:lnTo>
                  <a:pt x="0" y="146"/>
                </a:lnTo>
                <a:lnTo>
                  <a:pt x="0" y="152"/>
                </a:lnTo>
                <a:lnTo>
                  <a:pt x="2" y="160"/>
                </a:lnTo>
                <a:lnTo>
                  <a:pt x="4" y="169"/>
                </a:lnTo>
                <a:lnTo>
                  <a:pt x="6" y="177"/>
                </a:lnTo>
                <a:lnTo>
                  <a:pt x="10" y="185"/>
                </a:lnTo>
                <a:lnTo>
                  <a:pt x="13" y="191"/>
                </a:lnTo>
                <a:lnTo>
                  <a:pt x="18" y="193"/>
                </a:lnTo>
                <a:lnTo>
                  <a:pt x="17" y="204"/>
                </a:lnTo>
                <a:lnTo>
                  <a:pt x="16" y="219"/>
                </a:lnTo>
                <a:lnTo>
                  <a:pt x="15" y="236"/>
                </a:lnTo>
                <a:lnTo>
                  <a:pt x="14" y="256"/>
                </a:lnTo>
                <a:lnTo>
                  <a:pt x="13" y="274"/>
                </a:lnTo>
                <a:lnTo>
                  <a:pt x="12" y="288"/>
                </a:lnTo>
                <a:lnTo>
                  <a:pt x="12" y="299"/>
                </a:lnTo>
                <a:lnTo>
                  <a:pt x="12" y="302"/>
                </a:lnTo>
                <a:lnTo>
                  <a:pt x="13" y="303"/>
                </a:lnTo>
                <a:lnTo>
                  <a:pt x="15" y="304"/>
                </a:lnTo>
                <a:lnTo>
                  <a:pt x="18" y="307"/>
                </a:lnTo>
                <a:lnTo>
                  <a:pt x="21" y="308"/>
                </a:lnTo>
                <a:lnTo>
                  <a:pt x="26" y="311"/>
                </a:lnTo>
                <a:lnTo>
                  <a:pt x="28" y="312"/>
                </a:lnTo>
                <a:lnTo>
                  <a:pt x="31" y="312"/>
                </a:lnTo>
                <a:lnTo>
                  <a:pt x="32" y="309"/>
                </a:lnTo>
                <a:lnTo>
                  <a:pt x="32" y="312"/>
                </a:lnTo>
                <a:lnTo>
                  <a:pt x="33" y="315"/>
                </a:lnTo>
                <a:lnTo>
                  <a:pt x="34" y="319"/>
                </a:lnTo>
                <a:lnTo>
                  <a:pt x="36" y="324"/>
                </a:lnTo>
                <a:lnTo>
                  <a:pt x="37" y="329"/>
                </a:lnTo>
                <a:lnTo>
                  <a:pt x="39" y="333"/>
                </a:lnTo>
                <a:lnTo>
                  <a:pt x="40" y="336"/>
                </a:lnTo>
                <a:lnTo>
                  <a:pt x="40" y="337"/>
                </a:lnTo>
                <a:lnTo>
                  <a:pt x="40" y="338"/>
                </a:lnTo>
                <a:lnTo>
                  <a:pt x="39" y="339"/>
                </a:lnTo>
                <a:lnTo>
                  <a:pt x="39" y="342"/>
                </a:lnTo>
                <a:lnTo>
                  <a:pt x="38" y="344"/>
                </a:lnTo>
                <a:lnTo>
                  <a:pt x="37" y="346"/>
                </a:lnTo>
                <a:lnTo>
                  <a:pt x="37" y="350"/>
                </a:lnTo>
                <a:lnTo>
                  <a:pt x="37" y="355"/>
                </a:lnTo>
                <a:lnTo>
                  <a:pt x="37" y="360"/>
                </a:lnTo>
                <a:lnTo>
                  <a:pt x="37" y="367"/>
                </a:lnTo>
                <a:lnTo>
                  <a:pt x="39" y="375"/>
                </a:lnTo>
                <a:lnTo>
                  <a:pt x="41" y="382"/>
                </a:lnTo>
                <a:lnTo>
                  <a:pt x="43" y="389"/>
                </a:lnTo>
                <a:lnTo>
                  <a:pt x="45" y="396"/>
                </a:lnTo>
                <a:lnTo>
                  <a:pt x="46" y="400"/>
                </a:lnTo>
                <a:lnTo>
                  <a:pt x="47" y="401"/>
                </a:lnTo>
                <a:lnTo>
                  <a:pt x="39" y="416"/>
                </a:lnTo>
                <a:lnTo>
                  <a:pt x="42" y="440"/>
                </a:lnTo>
                <a:lnTo>
                  <a:pt x="43" y="442"/>
                </a:lnTo>
                <a:lnTo>
                  <a:pt x="45" y="443"/>
                </a:lnTo>
                <a:lnTo>
                  <a:pt x="48" y="445"/>
                </a:lnTo>
                <a:lnTo>
                  <a:pt x="50" y="446"/>
                </a:lnTo>
                <a:lnTo>
                  <a:pt x="53" y="448"/>
                </a:lnTo>
                <a:lnTo>
                  <a:pt x="55" y="448"/>
                </a:lnTo>
                <a:lnTo>
                  <a:pt x="58" y="446"/>
                </a:lnTo>
                <a:lnTo>
                  <a:pt x="59" y="444"/>
                </a:lnTo>
                <a:lnTo>
                  <a:pt x="61" y="441"/>
                </a:lnTo>
                <a:lnTo>
                  <a:pt x="63" y="439"/>
                </a:lnTo>
                <a:lnTo>
                  <a:pt x="64" y="435"/>
                </a:lnTo>
                <a:lnTo>
                  <a:pt x="64" y="433"/>
                </a:lnTo>
                <a:lnTo>
                  <a:pt x="64" y="431"/>
                </a:lnTo>
                <a:lnTo>
                  <a:pt x="65" y="429"/>
                </a:lnTo>
                <a:lnTo>
                  <a:pt x="65" y="428"/>
                </a:lnTo>
                <a:lnTo>
                  <a:pt x="59" y="397"/>
                </a:lnTo>
                <a:lnTo>
                  <a:pt x="69" y="336"/>
                </a:lnTo>
                <a:lnTo>
                  <a:pt x="71" y="324"/>
                </a:lnTo>
                <a:lnTo>
                  <a:pt x="84" y="324"/>
                </a:lnTo>
                <a:lnTo>
                  <a:pt x="84" y="325"/>
                </a:lnTo>
                <a:lnTo>
                  <a:pt x="84" y="326"/>
                </a:lnTo>
                <a:lnTo>
                  <a:pt x="84" y="329"/>
                </a:lnTo>
                <a:lnTo>
                  <a:pt x="84" y="333"/>
                </a:lnTo>
                <a:lnTo>
                  <a:pt x="84" y="338"/>
                </a:lnTo>
                <a:lnTo>
                  <a:pt x="85" y="343"/>
                </a:lnTo>
                <a:lnTo>
                  <a:pt x="86" y="349"/>
                </a:lnTo>
                <a:lnTo>
                  <a:pt x="86" y="355"/>
                </a:lnTo>
                <a:lnTo>
                  <a:pt x="87" y="362"/>
                </a:lnTo>
                <a:lnTo>
                  <a:pt x="89" y="369"/>
                </a:lnTo>
                <a:lnTo>
                  <a:pt x="91" y="377"/>
                </a:lnTo>
                <a:lnTo>
                  <a:pt x="92" y="384"/>
                </a:lnTo>
                <a:lnTo>
                  <a:pt x="94" y="390"/>
                </a:lnTo>
                <a:lnTo>
                  <a:pt x="95" y="395"/>
                </a:lnTo>
                <a:lnTo>
                  <a:pt x="96" y="398"/>
                </a:lnTo>
                <a:lnTo>
                  <a:pt x="96" y="400"/>
                </a:lnTo>
                <a:lnTo>
                  <a:pt x="94" y="427"/>
                </a:lnTo>
                <a:lnTo>
                  <a:pt x="102" y="430"/>
                </a:lnTo>
                <a:lnTo>
                  <a:pt x="102" y="426"/>
                </a:lnTo>
                <a:lnTo>
                  <a:pt x="104" y="426"/>
                </a:lnTo>
                <a:lnTo>
                  <a:pt x="107" y="428"/>
                </a:lnTo>
                <a:lnTo>
                  <a:pt x="109" y="430"/>
                </a:lnTo>
                <a:lnTo>
                  <a:pt x="113" y="431"/>
                </a:lnTo>
                <a:lnTo>
                  <a:pt x="116" y="433"/>
                </a:lnTo>
                <a:lnTo>
                  <a:pt x="119" y="435"/>
                </a:lnTo>
                <a:lnTo>
                  <a:pt x="124" y="436"/>
                </a:lnTo>
                <a:lnTo>
                  <a:pt x="127" y="438"/>
                </a:lnTo>
                <a:lnTo>
                  <a:pt x="131" y="439"/>
                </a:lnTo>
                <a:lnTo>
                  <a:pt x="135" y="439"/>
                </a:lnTo>
                <a:lnTo>
                  <a:pt x="138" y="439"/>
                </a:lnTo>
                <a:lnTo>
                  <a:pt x="141" y="438"/>
                </a:lnTo>
                <a:lnTo>
                  <a:pt x="144" y="437"/>
                </a:lnTo>
                <a:lnTo>
                  <a:pt x="146" y="437"/>
                </a:lnTo>
                <a:lnTo>
                  <a:pt x="146" y="436"/>
                </a:lnTo>
                <a:lnTo>
                  <a:pt x="145" y="428"/>
                </a:lnTo>
                <a:lnTo>
                  <a:pt x="80" y="211"/>
                </a:lnTo>
              </a:path>
            </a:pathLst>
          </a:custGeom>
          <a:solidFill>
            <a:srgbClr val="0099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3556"/>
          </a:p>
        </p:txBody>
      </p:sp>
      <p:sp>
        <p:nvSpPr>
          <p:cNvPr id="287760" name="Freeform 18"/>
          <p:cNvSpPr>
            <a:spLocks/>
          </p:cNvSpPr>
          <p:nvPr/>
        </p:nvSpPr>
        <p:spPr bwMode="auto">
          <a:xfrm>
            <a:off x="1267207" y="2166682"/>
            <a:ext cx="269876" cy="703792"/>
          </a:xfrm>
          <a:custGeom>
            <a:avLst/>
            <a:gdLst>
              <a:gd name="T0" fmla="*/ 2147483646 w 153"/>
              <a:gd name="T1" fmla="*/ 2147483646 h 479"/>
              <a:gd name="T2" fmla="*/ 2147483646 w 153"/>
              <a:gd name="T3" fmla="*/ 2147483646 h 479"/>
              <a:gd name="T4" fmla="*/ 0 w 153"/>
              <a:gd name="T5" fmla="*/ 2147483646 h 479"/>
              <a:gd name="T6" fmla="*/ 2147483646 w 153"/>
              <a:gd name="T7" fmla="*/ 2147483646 h 479"/>
              <a:gd name="T8" fmla="*/ 2147483646 w 153"/>
              <a:gd name="T9" fmla="*/ 2147483646 h 479"/>
              <a:gd name="T10" fmla="*/ 2147483646 w 153"/>
              <a:gd name="T11" fmla="*/ 2147483646 h 479"/>
              <a:gd name="T12" fmla="*/ 2147483646 w 153"/>
              <a:gd name="T13" fmla="*/ 2147483646 h 479"/>
              <a:gd name="T14" fmla="*/ 2147483646 w 153"/>
              <a:gd name="T15" fmla="*/ 2147483646 h 479"/>
              <a:gd name="T16" fmla="*/ 2147483646 w 153"/>
              <a:gd name="T17" fmla="*/ 2147483646 h 479"/>
              <a:gd name="T18" fmla="*/ 2147483646 w 153"/>
              <a:gd name="T19" fmla="*/ 2147483646 h 479"/>
              <a:gd name="T20" fmla="*/ 2147483646 w 153"/>
              <a:gd name="T21" fmla="*/ 2147483646 h 479"/>
              <a:gd name="T22" fmla="*/ 2147483646 w 153"/>
              <a:gd name="T23" fmla="*/ 2147483646 h 479"/>
              <a:gd name="T24" fmla="*/ 2147483646 w 153"/>
              <a:gd name="T25" fmla="*/ 2147483646 h 479"/>
              <a:gd name="T26" fmla="*/ 2147483646 w 153"/>
              <a:gd name="T27" fmla="*/ 2147483646 h 479"/>
              <a:gd name="T28" fmla="*/ 2147483646 w 153"/>
              <a:gd name="T29" fmla="*/ 2147483646 h 479"/>
              <a:gd name="T30" fmla="*/ 2147483646 w 153"/>
              <a:gd name="T31" fmla="*/ 2147483646 h 479"/>
              <a:gd name="T32" fmla="*/ 2147483646 w 153"/>
              <a:gd name="T33" fmla="*/ 2147483646 h 479"/>
              <a:gd name="T34" fmla="*/ 2147483646 w 153"/>
              <a:gd name="T35" fmla="*/ 2147483646 h 479"/>
              <a:gd name="T36" fmla="*/ 2147483646 w 153"/>
              <a:gd name="T37" fmla="*/ 0 h 479"/>
              <a:gd name="T38" fmla="*/ 2147483646 w 153"/>
              <a:gd name="T39" fmla="*/ 0 h 479"/>
              <a:gd name="T40" fmla="*/ 2147483646 w 153"/>
              <a:gd name="T41" fmla="*/ 0 h 479"/>
              <a:gd name="T42" fmla="*/ 2147483646 w 153"/>
              <a:gd name="T43" fmla="*/ 2147483646 h 479"/>
              <a:gd name="T44" fmla="*/ 2147483646 w 153"/>
              <a:gd name="T45" fmla="*/ 2147483646 h 479"/>
              <a:gd name="T46" fmla="*/ 2147483646 w 153"/>
              <a:gd name="T47" fmla="*/ 2147483646 h 479"/>
              <a:gd name="T48" fmla="*/ 2147483646 w 153"/>
              <a:gd name="T49" fmla="*/ 2147483646 h 479"/>
              <a:gd name="T50" fmla="*/ 2147483646 w 153"/>
              <a:gd name="T51" fmla="*/ 2147483646 h 479"/>
              <a:gd name="T52" fmla="*/ 2147483646 w 153"/>
              <a:gd name="T53" fmla="*/ 2147483646 h 479"/>
              <a:gd name="T54" fmla="*/ 2147483646 w 153"/>
              <a:gd name="T55" fmla="*/ 2147483646 h 479"/>
              <a:gd name="T56" fmla="*/ 2147483646 w 153"/>
              <a:gd name="T57" fmla="*/ 2147483646 h 479"/>
              <a:gd name="T58" fmla="*/ 2147483646 w 153"/>
              <a:gd name="T59" fmla="*/ 2147483646 h 479"/>
              <a:gd name="T60" fmla="*/ 2147483646 w 153"/>
              <a:gd name="T61" fmla="*/ 2147483646 h 479"/>
              <a:gd name="T62" fmla="*/ 2147483646 w 153"/>
              <a:gd name="T63" fmla="*/ 2147483646 h 479"/>
              <a:gd name="T64" fmla="*/ 2147483646 w 153"/>
              <a:gd name="T65" fmla="*/ 2147483646 h 479"/>
              <a:gd name="T66" fmla="*/ 2147483646 w 153"/>
              <a:gd name="T67" fmla="*/ 2147483646 h 479"/>
              <a:gd name="T68" fmla="*/ 2147483646 w 153"/>
              <a:gd name="T69" fmla="*/ 2147483646 h 479"/>
              <a:gd name="T70" fmla="*/ 2147483646 w 153"/>
              <a:gd name="T71" fmla="*/ 2147483646 h 479"/>
              <a:gd name="T72" fmla="*/ 2147483646 w 153"/>
              <a:gd name="T73" fmla="*/ 2147483646 h 479"/>
              <a:gd name="T74" fmla="*/ 2147483646 w 153"/>
              <a:gd name="T75" fmla="*/ 2147483646 h 479"/>
              <a:gd name="T76" fmla="*/ 2147483646 w 153"/>
              <a:gd name="T77" fmla="*/ 2147483646 h 479"/>
              <a:gd name="T78" fmla="*/ 2147483646 w 153"/>
              <a:gd name="T79" fmla="*/ 2147483646 h 479"/>
              <a:gd name="T80" fmla="*/ 2147483646 w 153"/>
              <a:gd name="T81" fmla="*/ 2147483646 h 479"/>
              <a:gd name="T82" fmla="*/ 2147483646 w 153"/>
              <a:gd name="T83" fmla="*/ 2147483646 h 479"/>
              <a:gd name="T84" fmla="*/ 2147483646 w 153"/>
              <a:gd name="T85" fmla="*/ 2147483646 h 479"/>
              <a:gd name="T86" fmla="*/ 2147483646 w 153"/>
              <a:gd name="T87" fmla="*/ 2147483646 h 479"/>
              <a:gd name="T88" fmla="*/ 2147483646 w 153"/>
              <a:gd name="T89" fmla="*/ 2147483646 h 479"/>
              <a:gd name="T90" fmla="*/ 2147483646 w 153"/>
              <a:gd name="T91" fmla="*/ 2147483646 h 479"/>
              <a:gd name="T92" fmla="*/ 2147483646 w 153"/>
              <a:gd name="T93" fmla="*/ 2147483646 h 479"/>
              <a:gd name="T94" fmla="*/ 2147483646 w 153"/>
              <a:gd name="T95" fmla="*/ 2147483646 h 479"/>
              <a:gd name="T96" fmla="*/ 2147483646 w 153"/>
              <a:gd name="T97" fmla="*/ 2147483646 h 479"/>
              <a:gd name="T98" fmla="*/ 2147483646 w 153"/>
              <a:gd name="T99" fmla="*/ 2147483646 h 479"/>
              <a:gd name="T100" fmla="*/ 2147483646 w 153"/>
              <a:gd name="T101" fmla="*/ 2147483646 h 479"/>
              <a:gd name="T102" fmla="*/ 2147483646 w 153"/>
              <a:gd name="T103" fmla="*/ 2147483646 h 479"/>
              <a:gd name="T104" fmla="*/ 2147483646 w 153"/>
              <a:gd name="T105" fmla="*/ 2147483646 h 479"/>
              <a:gd name="T106" fmla="*/ 2147483646 w 153"/>
              <a:gd name="T107" fmla="*/ 2147483646 h 479"/>
              <a:gd name="T108" fmla="*/ 2147483646 w 153"/>
              <a:gd name="T109" fmla="*/ 2147483646 h 479"/>
              <a:gd name="T110" fmla="*/ 2147483646 w 153"/>
              <a:gd name="T111" fmla="*/ 2147483646 h 479"/>
              <a:gd name="T112" fmla="*/ 2147483646 w 153"/>
              <a:gd name="T113" fmla="*/ 2147483646 h 479"/>
              <a:gd name="T114" fmla="*/ 2147483646 w 153"/>
              <a:gd name="T115" fmla="*/ 2147483646 h 479"/>
              <a:gd name="T116" fmla="*/ 2147483646 w 153"/>
              <a:gd name="T117" fmla="*/ 2147483646 h 479"/>
              <a:gd name="T118" fmla="*/ 2147483646 w 153"/>
              <a:gd name="T119" fmla="*/ 2147483646 h 479"/>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153" h="479">
                <a:moveTo>
                  <a:pt x="31" y="247"/>
                </a:moveTo>
                <a:lnTo>
                  <a:pt x="28" y="269"/>
                </a:lnTo>
                <a:lnTo>
                  <a:pt x="9" y="243"/>
                </a:lnTo>
                <a:lnTo>
                  <a:pt x="13" y="197"/>
                </a:lnTo>
                <a:lnTo>
                  <a:pt x="0" y="164"/>
                </a:lnTo>
                <a:lnTo>
                  <a:pt x="0" y="161"/>
                </a:lnTo>
                <a:lnTo>
                  <a:pt x="1" y="156"/>
                </a:lnTo>
                <a:lnTo>
                  <a:pt x="4" y="147"/>
                </a:lnTo>
                <a:lnTo>
                  <a:pt x="6" y="138"/>
                </a:lnTo>
                <a:lnTo>
                  <a:pt x="10" y="126"/>
                </a:lnTo>
                <a:lnTo>
                  <a:pt x="13" y="117"/>
                </a:lnTo>
                <a:lnTo>
                  <a:pt x="17" y="107"/>
                </a:lnTo>
                <a:lnTo>
                  <a:pt x="21" y="100"/>
                </a:lnTo>
                <a:lnTo>
                  <a:pt x="27" y="95"/>
                </a:lnTo>
                <a:lnTo>
                  <a:pt x="32" y="90"/>
                </a:lnTo>
                <a:lnTo>
                  <a:pt x="40" y="84"/>
                </a:lnTo>
                <a:lnTo>
                  <a:pt x="48" y="79"/>
                </a:lnTo>
                <a:lnTo>
                  <a:pt x="54" y="74"/>
                </a:lnTo>
                <a:lnTo>
                  <a:pt x="60" y="71"/>
                </a:lnTo>
                <a:lnTo>
                  <a:pt x="65" y="69"/>
                </a:lnTo>
                <a:lnTo>
                  <a:pt x="65" y="68"/>
                </a:lnTo>
                <a:lnTo>
                  <a:pt x="65" y="56"/>
                </a:lnTo>
                <a:lnTo>
                  <a:pt x="57" y="42"/>
                </a:lnTo>
                <a:lnTo>
                  <a:pt x="56" y="39"/>
                </a:lnTo>
                <a:lnTo>
                  <a:pt x="56" y="36"/>
                </a:lnTo>
                <a:lnTo>
                  <a:pt x="55" y="32"/>
                </a:lnTo>
                <a:lnTo>
                  <a:pt x="55" y="27"/>
                </a:lnTo>
                <a:lnTo>
                  <a:pt x="56" y="22"/>
                </a:lnTo>
                <a:lnTo>
                  <a:pt x="58" y="18"/>
                </a:lnTo>
                <a:lnTo>
                  <a:pt x="60" y="13"/>
                </a:lnTo>
                <a:lnTo>
                  <a:pt x="63" y="10"/>
                </a:lnTo>
                <a:lnTo>
                  <a:pt x="65" y="8"/>
                </a:lnTo>
                <a:lnTo>
                  <a:pt x="65" y="4"/>
                </a:lnTo>
                <a:lnTo>
                  <a:pt x="67" y="3"/>
                </a:lnTo>
                <a:lnTo>
                  <a:pt x="69" y="1"/>
                </a:lnTo>
                <a:lnTo>
                  <a:pt x="72" y="0"/>
                </a:lnTo>
                <a:lnTo>
                  <a:pt x="76" y="0"/>
                </a:lnTo>
                <a:lnTo>
                  <a:pt x="84" y="0"/>
                </a:lnTo>
                <a:lnTo>
                  <a:pt x="92" y="0"/>
                </a:lnTo>
                <a:lnTo>
                  <a:pt x="96" y="0"/>
                </a:lnTo>
                <a:lnTo>
                  <a:pt x="99" y="0"/>
                </a:lnTo>
                <a:lnTo>
                  <a:pt x="101" y="1"/>
                </a:lnTo>
                <a:lnTo>
                  <a:pt x="102" y="3"/>
                </a:lnTo>
                <a:lnTo>
                  <a:pt x="103" y="4"/>
                </a:lnTo>
                <a:lnTo>
                  <a:pt x="105" y="7"/>
                </a:lnTo>
                <a:lnTo>
                  <a:pt x="108" y="10"/>
                </a:lnTo>
                <a:lnTo>
                  <a:pt x="111" y="13"/>
                </a:lnTo>
                <a:lnTo>
                  <a:pt x="113" y="17"/>
                </a:lnTo>
                <a:lnTo>
                  <a:pt x="113" y="22"/>
                </a:lnTo>
                <a:lnTo>
                  <a:pt x="113" y="27"/>
                </a:lnTo>
                <a:lnTo>
                  <a:pt x="112" y="31"/>
                </a:lnTo>
                <a:lnTo>
                  <a:pt x="111" y="35"/>
                </a:lnTo>
                <a:lnTo>
                  <a:pt x="110" y="38"/>
                </a:lnTo>
                <a:lnTo>
                  <a:pt x="110" y="39"/>
                </a:lnTo>
                <a:lnTo>
                  <a:pt x="100" y="60"/>
                </a:lnTo>
                <a:lnTo>
                  <a:pt x="99" y="68"/>
                </a:lnTo>
                <a:lnTo>
                  <a:pt x="101" y="69"/>
                </a:lnTo>
                <a:lnTo>
                  <a:pt x="105" y="72"/>
                </a:lnTo>
                <a:lnTo>
                  <a:pt x="112" y="76"/>
                </a:lnTo>
                <a:lnTo>
                  <a:pt x="119" y="81"/>
                </a:lnTo>
                <a:lnTo>
                  <a:pt x="127" y="86"/>
                </a:lnTo>
                <a:lnTo>
                  <a:pt x="134" y="91"/>
                </a:lnTo>
                <a:lnTo>
                  <a:pt x="138" y="95"/>
                </a:lnTo>
                <a:lnTo>
                  <a:pt x="140" y="97"/>
                </a:lnTo>
                <a:lnTo>
                  <a:pt x="141" y="102"/>
                </a:lnTo>
                <a:lnTo>
                  <a:pt x="141" y="111"/>
                </a:lnTo>
                <a:lnTo>
                  <a:pt x="143" y="124"/>
                </a:lnTo>
                <a:lnTo>
                  <a:pt x="145" y="138"/>
                </a:lnTo>
                <a:lnTo>
                  <a:pt x="146" y="152"/>
                </a:lnTo>
                <a:lnTo>
                  <a:pt x="148" y="165"/>
                </a:lnTo>
                <a:lnTo>
                  <a:pt x="149" y="176"/>
                </a:lnTo>
                <a:lnTo>
                  <a:pt x="150" y="182"/>
                </a:lnTo>
                <a:lnTo>
                  <a:pt x="150" y="186"/>
                </a:lnTo>
                <a:lnTo>
                  <a:pt x="151" y="195"/>
                </a:lnTo>
                <a:lnTo>
                  <a:pt x="151" y="206"/>
                </a:lnTo>
                <a:lnTo>
                  <a:pt x="152" y="219"/>
                </a:lnTo>
                <a:lnTo>
                  <a:pt x="152" y="232"/>
                </a:lnTo>
                <a:lnTo>
                  <a:pt x="152" y="244"/>
                </a:lnTo>
                <a:lnTo>
                  <a:pt x="151" y="255"/>
                </a:lnTo>
                <a:lnTo>
                  <a:pt x="149" y="263"/>
                </a:lnTo>
                <a:lnTo>
                  <a:pt x="147" y="266"/>
                </a:lnTo>
                <a:lnTo>
                  <a:pt x="146" y="268"/>
                </a:lnTo>
                <a:lnTo>
                  <a:pt x="143" y="269"/>
                </a:lnTo>
                <a:lnTo>
                  <a:pt x="140" y="269"/>
                </a:lnTo>
                <a:lnTo>
                  <a:pt x="137" y="270"/>
                </a:lnTo>
                <a:lnTo>
                  <a:pt x="135" y="269"/>
                </a:lnTo>
                <a:lnTo>
                  <a:pt x="134" y="269"/>
                </a:lnTo>
                <a:lnTo>
                  <a:pt x="133" y="269"/>
                </a:lnTo>
                <a:lnTo>
                  <a:pt x="135" y="263"/>
                </a:lnTo>
                <a:lnTo>
                  <a:pt x="141" y="257"/>
                </a:lnTo>
                <a:lnTo>
                  <a:pt x="129" y="264"/>
                </a:lnTo>
                <a:lnTo>
                  <a:pt x="132" y="328"/>
                </a:lnTo>
                <a:lnTo>
                  <a:pt x="130" y="348"/>
                </a:lnTo>
                <a:lnTo>
                  <a:pt x="112" y="422"/>
                </a:lnTo>
                <a:lnTo>
                  <a:pt x="134" y="441"/>
                </a:lnTo>
                <a:lnTo>
                  <a:pt x="137" y="453"/>
                </a:lnTo>
                <a:lnTo>
                  <a:pt x="112" y="451"/>
                </a:lnTo>
                <a:lnTo>
                  <a:pt x="82" y="452"/>
                </a:lnTo>
                <a:lnTo>
                  <a:pt x="81" y="453"/>
                </a:lnTo>
                <a:lnTo>
                  <a:pt x="80" y="456"/>
                </a:lnTo>
                <a:lnTo>
                  <a:pt x="77" y="460"/>
                </a:lnTo>
                <a:lnTo>
                  <a:pt x="74" y="464"/>
                </a:lnTo>
                <a:lnTo>
                  <a:pt x="70" y="469"/>
                </a:lnTo>
                <a:lnTo>
                  <a:pt x="67" y="473"/>
                </a:lnTo>
                <a:lnTo>
                  <a:pt x="64" y="476"/>
                </a:lnTo>
                <a:lnTo>
                  <a:pt x="60" y="478"/>
                </a:lnTo>
                <a:lnTo>
                  <a:pt x="58" y="478"/>
                </a:lnTo>
                <a:lnTo>
                  <a:pt x="54" y="478"/>
                </a:lnTo>
                <a:lnTo>
                  <a:pt x="51" y="477"/>
                </a:lnTo>
                <a:lnTo>
                  <a:pt x="48" y="477"/>
                </a:lnTo>
                <a:lnTo>
                  <a:pt x="46" y="476"/>
                </a:lnTo>
                <a:lnTo>
                  <a:pt x="43" y="475"/>
                </a:lnTo>
                <a:lnTo>
                  <a:pt x="42" y="475"/>
                </a:lnTo>
                <a:lnTo>
                  <a:pt x="42" y="474"/>
                </a:lnTo>
                <a:lnTo>
                  <a:pt x="47" y="457"/>
                </a:lnTo>
                <a:lnTo>
                  <a:pt x="54" y="438"/>
                </a:lnTo>
                <a:lnTo>
                  <a:pt x="37" y="355"/>
                </a:lnTo>
                <a:lnTo>
                  <a:pt x="33" y="276"/>
                </a:lnTo>
                <a:lnTo>
                  <a:pt x="31" y="247"/>
                </a:lnTo>
              </a:path>
            </a:pathLst>
          </a:custGeom>
          <a:solidFill>
            <a:srgbClr val="4C4C4C"/>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3556"/>
          </a:p>
        </p:txBody>
      </p:sp>
      <p:sp>
        <p:nvSpPr>
          <p:cNvPr id="287761" name="Freeform 19"/>
          <p:cNvSpPr>
            <a:spLocks/>
          </p:cNvSpPr>
          <p:nvPr/>
        </p:nvSpPr>
        <p:spPr bwMode="auto">
          <a:xfrm>
            <a:off x="1260152" y="2168445"/>
            <a:ext cx="268111" cy="705556"/>
          </a:xfrm>
          <a:custGeom>
            <a:avLst/>
            <a:gdLst>
              <a:gd name="T0" fmla="*/ 2147483646 w 152"/>
              <a:gd name="T1" fmla="*/ 2147483646 h 480"/>
              <a:gd name="T2" fmla="*/ 2147483646 w 152"/>
              <a:gd name="T3" fmla="*/ 2147483646 h 480"/>
              <a:gd name="T4" fmla="*/ 0 w 152"/>
              <a:gd name="T5" fmla="*/ 2147483646 h 480"/>
              <a:gd name="T6" fmla="*/ 2147483646 w 152"/>
              <a:gd name="T7" fmla="*/ 2147483646 h 480"/>
              <a:gd name="T8" fmla="*/ 2147483646 w 152"/>
              <a:gd name="T9" fmla="*/ 2147483646 h 480"/>
              <a:gd name="T10" fmla="*/ 2147483646 w 152"/>
              <a:gd name="T11" fmla="*/ 2147483646 h 480"/>
              <a:gd name="T12" fmla="*/ 2147483646 w 152"/>
              <a:gd name="T13" fmla="*/ 2147483646 h 480"/>
              <a:gd name="T14" fmla="*/ 2147483646 w 152"/>
              <a:gd name="T15" fmla="*/ 2147483646 h 480"/>
              <a:gd name="T16" fmla="*/ 2147483646 w 152"/>
              <a:gd name="T17" fmla="*/ 2147483646 h 480"/>
              <a:gd name="T18" fmla="*/ 2147483646 w 152"/>
              <a:gd name="T19" fmla="*/ 2147483646 h 480"/>
              <a:gd name="T20" fmla="*/ 2147483646 w 152"/>
              <a:gd name="T21" fmla="*/ 2147483646 h 480"/>
              <a:gd name="T22" fmla="*/ 2147483646 w 152"/>
              <a:gd name="T23" fmla="*/ 2147483646 h 480"/>
              <a:gd name="T24" fmla="*/ 2147483646 w 152"/>
              <a:gd name="T25" fmla="*/ 2147483646 h 480"/>
              <a:gd name="T26" fmla="*/ 2147483646 w 152"/>
              <a:gd name="T27" fmla="*/ 2147483646 h 480"/>
              <a:gd name="T28" fmla="*/ 2147483646 w 152"/>
              <a:gd name="T29" fmla="*/ 2147483646 h 480"/>
              <a:gd name="T30" fmla="*/ 2147483646 w 152"/>
              <a:gd name="T31" fmla="*/ 2147483646 h 480"/>
              <a:gd name="T32" fmla="*/ 2147483646 w 152"/>
              <a:gd name="T33" fmla="*/ 2147483646 h 480"/>
              <a:gd name="T34" fmla="*/ 2147483646 w 152"/>
              <a:gd name="T35" fmla="*/ 2147483646 h 480"/>
              <a:gd name="T36" fmla="*/ 2147483646 w 152"/>
              <a:gd name="T37" fmla="*/ 0 h 480"/>
              <a:gd name="T38" fmla="*/ 2147483646 w 152"/>
              <a:gd name="T39" fmla="*/ 0 h 480"/>
              <a:gd name="T40" fmla="*/ 2147483646 w 152"/>
              <a:gd name="T41" fmla="*/ 2147483646 h 480"/>
              <a:gd name="T42" fmla="*/ 2147483646 w 152"/>
              <a:gd name="T43" fmla="*/ 2147483646 h 480"/>
              <a:gd name="T44" fmla="*/ 2147483646 w 152"/>
              <a:gd name="T45" fmla="*/ 2147483646 h 480"/>
              <a:gd name="T46" fmla="*/ 2147483646 w 152"/>
              <a:gd name="T47" fmla="*/ 2147483646 h 480"/>
              <a:gd name="T48" fmla="*/ 2147483646 w 152"/>
              <a:gd name="T49" fmla="*/ 2147483646 h 480"/>
              <a:gd name="T50" fmla="*/ 2147483646 w 152"/>
              <a:gd name="T51" fmla="*/ 2147483646 h 480"/>
              <a:gd name="T52" fmla="*/ 2147483646 w 152"/>
              <a:gd name="T53" fmla="*/ 2147483646 h 480"/>
              <a:gd name="T54" fmla="*/ 2147483646 w 152"/>
              <a:gd name="T55" fmla="*/ 2147483646 h 480"/>
              <a:gd name="T56" fmla="*/ 2147483646 w 152"/>
              <a:gd name="T57" fmla="*/ 2147483646 h 480"/>
              <a:gd name="T58" fmla="*/ 2147483646 w 152"/>
              <a:gd name="T59" fmla="*/ 2147483646 h 480"/>
              <a:gd name="T60" fmla="*/ 2147483646 w 152"/>
              <a:gd name="T61" fmla="*/ 2147483646 h 480"/>
              <a:gd name="T62" fmla="*/ 2147483646 w 152"/>
              <a:gd name="T63" fmla="*/ 2147483646 h 480"/>
              <a:gd name="T64" fmla="*/ 2147483646 w 152"/>
              <a:gd name="T65" fmla="*/ 2147483646 h 480"/>
              <a:gd name="T66" fmla="*/ 2147483646 w 152"/>
              <a:gd name="T67" fmla="*/ 2147483646 h 480"/>
              <a:gd name="T68" fmla="*/ 2147483646 w 152"/>
              <a:gd name="T69" fmla="*/ 2147483646 h 480"/>
              <a:gd name="T70" fmla="*/ 2147483646 w 152"/>
              <a:gd name="T71" fmla="*/ 2147483646 h 480"/>
              <a:gd name="T72" fmla="*/ 2147483646 w 152"/>
              <a:gd name="T73" fmla="*/ 2147483646 h 480"/>
              <a:gd name="T74" fmla="*/ 2147483646 w 152"/>
              <a:gd name="T75" fmla="*/ 2147483646 h 480"/>
              <a:gd name="T76" fmla="*/ 2147483646 w 152"/>
              <a:gd name="T77" fmla="*/ 2147483646 h 480"/>
              <a:gd name="T78" fmla="*/ 2147483646 w 152"/>
              <a:gd name="T79" fmla="*/ 2147483646 h 480"/>
              <a:gd name="T80" fmla="*/ 2147483646 w 152"/>
              <a:gd name="T81" fmla="*/ 2147483646 h 480"/>
              <a:gd name="T82" fmla="*/ 2147483646 w 152"/>
              <a:gd name="T83" fmla="*/ 2147483646 h 480"/>
              <a:gd name="T84" fmla="*/ 2147483646 w 152"/>
              <a:gd name="T85" fmla="*/ 2147483646 h 480"/>
              <a:gd name="T86" fmla="*/ 2147483646 w 152"/>
              <a:gd name="T87" fmla="*/ 2147483646 h 480"/>
              <a:gd name="T88" fmla="*/ 2147483646 w 152"/>
              <a:gd name="T89" fmla="*/ 2147483646 h 480"/>
              <a:gd name="T90" fmla="*/ 2147483646 w 152"/>
              <a:gd name="T91" fmla="*/ 2147483646 h 480"/>
              <a:gd name="T92" fmla="*/ 2147483646 w 152"/>
              <a:gd name="T93" fmla="*/ 2147483646 h 480"/>
              <a:gd name="T94" fmla="*/ 2147483646 w 152"/>
              <a:gd name="T95" fmla="*/ 2147483646 h 480"/>
              <a:gd name="T96" fmla="*/ 2147483646 w 152"/>
              <a:gd name="T97" fmla="*/ 2147483646 h 480"/>
              <a:gd name="T98" fmla="*/ 2147483646 w 152"/>
              <a:gd name="T99" fmla="*/ 2147483646 h 480"/>
              <a:gd name="T100" fmla="*/ 2147483646 w 152"/>
              <a:gd name="T101" fmla="*/ 2147483646 h 480"/>
              <a:gd name="T102" fmla="*/ 2147483646 w 152"/>
              <a:gd name="T103" fmla="*/ 2147483646 h 480"/>
              <a:gd name="T104" fmla="*/ 2147483646 w 152"/>
              <a:gd name="T105" fmla="*/ 2147483646 h 480"/>
              <a:gd name="T106" fmla="*/ 2147483646 w 152"/>
              <a:gd name="T107" fmla="*/ 2147483646 h 480"/>
              <a:gd name="T108" fmla="*/ 2147483646 w 152"/>
              <a:gd name="T109" fmla="*/ 2147483646 h 480"/>
              <a:gd name="T110" fmla="*/ 2147483646 w 152"/>
              <a:gd name="T111" fmla="*/ 2147483646 h 480"/>
              <a:gd name="T112" fmla="*/ 2147483646 w 152"/>
              <a:gd name="T113" fmla="*/ 2147483646 h 480"/>
              <a:gd name="T114" fmla="*/ 2147483646 w 152"/>
              <a:gd name="T115" fmla="*/ 2147483646 h 480"/>
              <a:gd name="T116" fmla="*/ 2147483646 w 152"/>
              <a:gd name="T117" fmla="*/ 2147483646 h 480"/>
              <a:gd name="T118" fmla="*/ 2147483646 w 152"/>
              <a:gd name="T119" fmla="*/ 2147483646 h 480"/>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152" h="480">
                <a:moveTo>
                  <a:pt x="30" y="248"/>
                </a:moveTo>
                <a:lnTo>
                  <a:pt x="27" y="269"/>
                </a:lnTo>
                <a:lnTo>
                  <a:pt x="8" y="243"/>
                </a:lnTo>
                <a:lnTo>
                  <a:pt x="13" y="198"/>
                </a:lnTo>
                <a:lnTo>
                  <a:pt x="0" y="165"/>
                </a:lnTo>
                <a:lnTo>
                  <a:pt x="0" y="162"/>
                </a:lnTo>
                <a:lnTo>
                  <a:pt x="1" y="156"/>
                </a:lnTo>
                <a:lnTo>
                  <a:pt x="3" y="148"/>
                </a:lnTo>
                <a:lnTo>
                  <a:pt x="5" y="138"/>
                </a:lnTo>
                <a:lnTo>
                  <a:pt x="9" y="127"/>
                </a:lnTo>
                <a:lnTo>
                  <a:pt x="12" y="117"/>
                </a:lnTo>
                <a:lnTo>
                  <a:pt x="16" y="108"/>
                </a:lnTo>
                <a:lnTo>
                  <a:pt x="21" y="101"/>
                </a:lnTo>
                <a:lnTo>
                  <a:pt x="26" y="95"/>
                </a:lnTo>
                <a:lnTo>
                  <a:pt x="32" y="90"/>
                </a:lnTo>
                <a:lnTo>
                  <a:pt x="39" y="85"/>
                </a:lnTo>
                <a:lnTo>
                  <a:pt x="47" y="79"/>
                </a:lnTo>
                <a:lnTo>
                  <a:pt x="53" y="75"/>
                </a:lnTo>
                <a:lnTo>
                  <a:pt x="59" y="72"/>
                </a:lnTo>
                <a:lnTo>
                  <a:pt x="64" y="69"/>
                </a:lnTo>
                <a:lnTo>
                  <a:pt x="65" y="69"/>
                </a:lnTo>
                <a:lnTo>
                  <a:pt x="64" y="56"/>
                </a:lnTo>
                <a:lnTo>
                  <a:pt x="57" y="43"/>
                </a:lnTo>
                <a:lnTo>
                  <a:pt x="56" y="42"/>
                </a:lnTo>
                <a:lnTo>
                  <a:pt x="56" y="39"/>
                </a:lnTo>
                <a:lnTo>
                  <a:pt x="55" y="36"/>
                </a:lnTo>
                <a:lnTo>
                  <a:pt x="55" y="32"/>
                </a:lnTo>
                <a:lnTo>
                  <a:pt x="55" y="28"/>
                </a:lnTo>
                <a:lnTo>
                  <a:pt x="55" y="23"/>
                </a:lnTo>
                <a:lnTo>
                  <a:pt x="57" y="18"/>
                </a:lnTo>
                <a:lnTo>
                  <a:pt x="59" y="14"/>
                </a:lnTo>
                <a:lnTo>
                  <a:pt x="62" y="11"/>
                </a:lnTo>
                <a:lnTo>
                  <a:pt x="64" y="8"/>
                </a:lnTo>
                <a:lnTo>
                  <a:pt x="64" y="5"/>
                </a:lnTo>
                <a:lnTo>
                  <a:pt x="66" y="4"/>
                </a:lnTo>
                <a:lnTo>
                  <a:pt x="68" y="2"/>
                </a:lnTo>
                <a:lnTo>
                  <a:pt x="71" y="0"/>
                </a:lnTo>
                <a:lnTo>
                  <a:pt x="76" y="0"/>
                </a:lnTo>
                <a:lnTo>
                  <a:pt x="83" y="0"/>
                </a:lnTo>
                <a:lnTo>
                  <a:pt x="91" y="0"/>
                </a:lnTo>
                <a:lnTo>
                  <a:pt x="96" y="0"/>
                </a:lnTo>
                <a:lnTo>
                  <a:pt x="98" y="1"/>
                </a:lnTo>
                <a:lnTo>
                  <a:pt x="100" y="2"/>
                </a:lnTo>
                <a:lnTo>
                  <a:pt x="101" y="4"/>
                </a:lnTo>
                <a:lnTo>
                  <a:pt x="102" y="5"/>
                </a:lnTo>
                <a:lnTo>
                  <a:pt x="104" y="8"/>
                </a:lnTo>
                <a:lnTo>
                  <a:pt x="107" y="10"/>
                </a:lnTo>
                <a:lnTo>
                  <a:pt x="110" y="13"/>
                </a:lnTo>
                <a:lnTo>
                  <a:pt x="112" y="17"/>
                </a:lnTo>
                <a:lnTo>
                  <a:pt x="112" y="22"/>
                </a:lnTo>
                <a:lnTo>
                  <a:pt x="112" y="27"/>
                </a:lnTo>
                <a:lnTo>
                  <a:pt x="111" y="32"/>
                </a:lnTo>
                <a:lnTo>
                  <a:pt x="110" y="36"/>
                </a:lnTo>
                <a:lnTo>
                  <a:pt x="109" y="39"/>
                </a:lnTo>
                <a:lnTo>
                  <a:pt x="99" y="60"/>
                </a:lnTo>
                <a:lnTo>
                  <a:pt x="98" y="69"/>
                </a:lnTo>
                <a:lnTo>
                  <a:pt x="100" y="69"/>
                </a:lnTo>
                <a:lnTo>
                  <a:pt x="104" y="73"/>
                </a:lnTo>
                <a:lnTo>
                  <a:pt x="111" y="77"/>
                </a:lnTo>
                <a:lnTo>
                  <a:pt x="118" y="82"/>
                </a:lnTo>
                <a:lnTo>
                  <a:pt x="126" y="87"/>
                </a:lnTo>
                <a:lnTo>
                  <a:pt x="133" y="91"/>
                </a:lnTo>
                <a:lnTo>
                  <a:pt x="138" y="95"/>
                </a:lnTo>
                <a:lnTo>
                  <a:pt x="140" y="98"/>
                </a:lnTo>
                <a:lnTo>
                  <a:pt x="140" y="103"/>
                </a:lnTo>
                <a:lnTo>
                  <a:pt x="140" y="112"/>
                </a:lnTo>
                <a:lnTo>
                  <a:pt x="142" y="124"/>
                </a:lnTo>
                <a:lnTo>
                  <a:pt x="144" y="139"/>
                </a:lnTo>
                <a:lnTo>
                  <a:pt x="145" y="152"/>
                </a:lnTo>
                <a:lnTo>
                  <a:pt x="147" y="165"/>
                </a:lnTo>
                <a:lnTo>
                  <a:pt x="149" y="176"/>
                </a:lnTo>
                <a:lnTo>
                  <a:pt x="149" y="182"/>
                </a:lnTo>
                <a:lnTo>
                  <a:pt x="149" y="187"/>
                </a:lnTo>
                <a:lnTo>
                  <a:pt x="150" y="195"/>
                </a:lnTo>
                <a:lnTo>
                  <a:pt x="150" y="207"/>
                </a:lnTo>
                <a:lnTo>
                  <a:pt x="151" y="219"/>
                </a:lnTo>
                <a:lnTo>
                  <a:pt x="151" y="232"/>
                </a:lnTo>
                <a:lnTo>
                  <a:pt x="151" y="245"/>
                </a:lnTo>
                <a:lnTo>
                  <a:pt x="150" y="256"/>
                </a:lnTo>
                <a:lnTo>
                  <a:pt x="148" y="264"/>
                </a:lnTo>
                <a:lnTo>
                  <a:pt x="147" y="267"/>
                </a:lnTo>
                <a:lnTo>
                  <a:pt x="145" y="269"/>
                </a:lnTo>
                <a:lnTo>
                  <a:pt x="142" y="269"/>
                </a:lnTo>
                <a:lnTo>
                  <a:pt x="140" y="270"/>
                </a:lnTo>
                <a:lnTo>
                  <a:pt x="137" y="270"/>
                </a:lnTo>
                <a:lnTo>
                  <a:pt x="134" y="270"/>
                </a:lnTo>
                <a:lnTo>
                  <a:pt x="133" y="270"/>
                </a:lnTo>
                <a:lnTo>
                  <a:pt x="134" y="263"/>
                </a:lnTo>
                <a:lnTo>
                  <a:pt x="140" y="258"/>
                </a:lnTo>
                <a:lnTo>
                  <a:pt x="128" y="265"/>
                </a:lnTo>
                <a:lnTo>
                  <a:pt x="131" y="329"/>
                </a:lnTo>
                <a:lnTo>
                  <a:pt x="129" y="349"/>
                </a:lnTo>
                <a:lnTo>
                  <a:pt x="111" y="423"/>
                </a:lnTo>
                <a:lnTo>
                  <a:pt x="133" y="441"/>
                </a:lnTo>
                <a:lnTo>
                  <a:pt x="136" y="453"/>
                </a:lnTo>
                <a:lnTo>
                  <a:pt x="112" y="452"/>
                </a:lnTo>
                <a:lnTo>
                  <a:pt x="81" y="453"/>
                </a:lnTo>
                <a:lnTo>
                  <a:pt x="80" y="454"/>
                </a:lnTo>
                <a:lnTo>
                  <a:pt x="79" y="457"/>
                </a:lnTo>
                <a:lnTo>
                  <a:pt x="76" y="461"/>
                </a:lnTo>
                <a:lnTo>
                  <a:pt x="74" y="465"/>
                </a:lnTo>
                <a:lnTo>
                  <a:pt x="70" y="470"/>
                </a:lnTo>
                <a:lnTo>
                  <a:pt x="66" y="474"/>
                </a:lnTo>
                <a:lnTo>
                  <a:pt x="63" y="476"/>
                </a:lnTo>
                <a:lnTo>
                  <a:pt x="60" y="478"/>
                </a:lnTo>
                <a:lnTo>
                  <a:pt x="57" y="479"/>
                </a:lnTo>
                <a:lnTo>
                  <a:pt x="53" y="479"/>
                </a:lnTo>
                <a:lnTo>
                  <a:pt x="51" y="478"/>
                </a:lnTo>
                <a:lnTo>
                  <a:pt x="48" y="477"/>
                </a:lnTo>
                <a:lnTo>
                  <a:pt x="45" y="477"/>
                </a:lnTo>
                <a:lnTo>
                  <a:pt x="43" y="476"/>
                </a:lnTo>
                <a:lnTo>
                  <a:pt x="41" y="475"/>
                </a:lnTo>
                <a:lnTo>
                  <a:pt x="46" y="458"/>
                </a:lnTo>
                <a:lnTo>
                  <a:pt x="54" y="439"/>
                </a:lnTo>
                <a:lnTo>
                  <a:pt x="37" y="356"/>
                </a:lnTo>
                <a:lnTo>
                  <a:pt x="32" y="277"/>
                </a:lnTo>
                <a:lnTo>
                  <a:pt x="30" y="248"/>
                </a:lnTo>
              </a:path>
            </a:pathLst>
          </a:custGeom>
          <a:solidFill>
            <a:srgbClr val="9933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3556"/>
          </a:p>
        </p:txBody>
      </p:sp>
      <p:sp>
        <p:nvSpPr>
          <p:cNvPr id="287762" name="Freeform 20"/>
          <p:cNvSpPr>
            <a:spLocks/>
          </p:cNvSpPr>
          <p:nvPr/>
        </p:nvSpPr>
        <p:spPr bwMode="auto">
          <a:xfrm>
            <a:off x="1420666" y="2263695"/>
            <a:ext cx="280458" cy="661458"/>
          </a:xfrm>
          <a:custGeom>
            <a:avLst/>
            <a:gdLst>
              <a:gd name="T0" fmla="*/ 2147483646 w 159"/>
              <a:gd name="T1" fmla="*/ 2147483646 h 450"/>
              <a:gd name="T2" fmla="*/ 2147483646 w 159"/>
              <a:gd name="T3" fmla="*/ 2147483646 h 450"/>
              <a:gd name="T4" fmla="*/ 2147483646 w 159"/>
              <a:gd name="T5" fmla="*/ 2147483646 h 450"/>
              <a:gd name="T6" fmla="*/ 2147483646 w 159"/>
              <a:gd name="T7" fmla="*/ 2147483646 h 450"/>
              <a:gd name="T8" fmla="*/ 2147483646 w 159"/>
              <a:gd name="T9" fmla="*/ 2147483646 h 450"/>
              <a:gd name="T10" fmla="*/ 2147483646 w 159"/>
              <a:gd name="T11" fmla="*/ 2147483646 h 450"/>
              <a:gd name="T12" fmla="*/ 2147483646 w 159"/>
              <a:gd name="T13" fmla="*/ 2147483646 h 450"/>
              <a:gd name="T14" fmla="*/ 2147483646 w 159"/>
              <a:gd name="T15" fmla="*/ 2147483646 h 450"/>
              <a:gd name="T16" fmla="*/ 2147483646 w 159"/>
              <a:gd name="T17" fmla="*/ 2147483646 h 450"/>
              <a:gd name="T18" fmla="*/ 2147483646 w 159"/>
              <a:gd name="T19" fmla="*/ 2147483646 h 450"/>
              <a:gd name="T20" fmla="*/ 2147483646 w 159"/>
              <a:gd name="T21" fmla="*/ 2147483646 h 450"/>
              <a:gd name="T22" fmla="*/ 2147483646 w 159"/>
              <a:gd name="T23" fmla="*/ 2147483646 h 450"/>
              <a:gd name="T24" fmla="*/ 2147483646 w 159"/>
              <a:gd name="T25" fmla="*/ 2147483646 h 450"/>
              <a:gd name="T26" fmla="*/ 2147483646 w 159"/>
              <a:gd name="T27" fmla="*/ 2147483646 h 450"/>
              <a:gd name="T28" fmla="*/ 2147483646 w 159"/>
              <a:gd name="T29" fmla="*/ 2147483646 h 450"/>
              <a:gd name="T30" fmla="*/ 2147483646 w 159"/>
              <a:gd name="T31" fmla="*/ 2147483646 h 450"/>
              <a:gd name="T32" fmla="*/ 2147483646 w 159"/>
              <a:gd name="T33" fmla="*/ 2147483646 h 450"/>
              <a:gd name="T34" fmla="*/ 2147483646 w 159"/>
              <a:gd name="T35" fmla="*/ 2147483646 h 450"/>
              <a:gd name="T36" fmla="*/ 2147483646 w 159"/>
              <a:gd name="T37" fmla="*/ 2147483646 h 450"/>
              <a:gd name="T38" fmla="*/ 2147483646 w 159"/>
              <a:gd name="T39" fmla="*/ 2147483646 h 450"/>
              <a:gd name="T40" fmla="*/ 2147483646 w 159"/>
              <a:gd name="T41" fmla="*/ 2147483646 h 450"/>
              <a:gd name="T42" fmla="*/ 2147483646 w 159"/>
              <a:gd name="T43" fmla="*/ 2147483646 h 450"/>
              <a:gd name="T44" fmla="*/ 2147483646 w 159"/>
              <a:gd name="T45" fmla="*/ 2147483646 h 450"/>
              <a:gd name="T46" fmla="*/ 2147483646 w 159"/>
              <a:gd name="T47" fmla="*/ 0 h 450"/>
              <a:gd name="T48" fmla="*/ 2147483646 w 159"/>
              <a:gd name="T49" fmla="*/ 2147483646 h 450"/>
              <a:gd name="T50" fmla="*/ 2147483646 w 159"/>
              <a:gd name="T51" fmla="*/ 2147483646 h 450"/>
              <a:gd name="T52" fmla="*/ 2147483646 w 159"/>
              <a:gd name="T53" fmla="*/ 2147483646 h 450"/>
              <a:gd name="T54" fmla="*/ 2147483646 w 159"/>
              <a:gd name="T55" fmla="*/ 2147483646 h 450"/>
              <a:gd name="T56" fmla="*/ 2147483646 w 159"/>
              <a:gd name="T57" fmla="*/ 2147483646 h 450"/>
              <a:gd name="T58" fmla="*/ 2147483646 w 159"/>
              <a:gd name="T59" fmla="*/ 2147483646 h 450"/>
              <a:gd name="T60" fmla="*/ 2147483646 w 159"/>
              <a:gd name="T61" fmla="*/ 2147483646 h 450"/>
              <a:gd name="T62" fmla="*/ 2147483646 w 159"/>
              <a:gd name="T63" fmla="*/ 2147483646 h 450"/>
              <a:gd name="T64" fmla="*/ 2147483646 w 159"/>
              <a:gd name="T65" fmla="*/ 2147483646 h 450"/>
              <a:gd name="T66" fmla="*/ 2147483646 w 159"/>
              <a:gd name="T67" fmla="*/ 2147483646 h 450"/>
              <a:gd name="T68" fmla="*/ 2147483646 w 159"/>
              <a:gd name="T69" fmla="*/ 2147483646 h 450"/>
              <a:gd name="T70" fmla="*/ 2147483646 w 159"/>
              <a:gd name="T71" fmla="*/ 2147483646 h 450"/>
              <a:gd name="T72" fmla="*/ 0 w 159"/>
              <a:gd name="T73" fmla="*/ 2147483646 h 450"/>
              <a:gd name="T74" fmla="*/ 2147483646 w 159"/>
              <a:gd name="T75" fmla="*/ 2147483646 h 450"/>
              <a:gd name="T76" fmla="*/ 2147483646 w 159"/>
              <a:gd name="T77" fmla="*/ 2147483646 h 450"/>
              <a:gd name="T78" fmla="*/ 2147483646 w 159"/>
              <a:gd name="T79" fmla="*/ 2147483646 h 450"/>
              <a:gd name="T80" fmla="*/ 2147483646 w 159"/>
              <a:gd name="T81" fmla="*/ 2147483646 h 450"/>
              <a:gd name="T82" fmla="*/ 2147483646 w 159"/>
              <a:gd name="T83" fmla="*/ 2147483646 h 450"/>
              <a:gd name="T84" fmla="*/ 2147483646 w 159"/>
              <a:gd name="T85" fmla="*/ 2147483646 h 450"/>
              <a:gd name="T86" fmla="*/ 2147483646 w 159"/>
              <a:gd name="T87" fmla="*/ 2147483646 h 450"/>
              <a:gd name="T88" fmla="*/ 2147483646 w 159"/>
              <a:gd name="T89" fmla="*/ 2147483646 h 450"/>
              <a:gd name="T90" fmla="*/ 2147483646 w 159"/>
              <a:gd name="T91" fmla="*/ 2147483646 h 450"/>
              <a:gd name="T92" fmla="*/ 2147483646 w 159"/>
              <a:gd name="T93" fmla="*/ 2147483646 h 450"/>
              <a:gd name="T94" fmla="*/ 2147483646 w 159"/>
              <a:gd name="T95" fmla="*/ 2147483646 h 450"/>
              <a:gd name="T96" fmla="*/ 2147483646 w 159"/>
              <a:gd name="T97" fmla="*/ 2147483646 h 450"/>
              <a:gd name="T98" fmla="*/ 2147483646 w 159"/>
              <a:gd name="T99" fmla="*/ 2147483646 h 450"/>
              <a:gd name="T100" fmla="*/ 2147483646 w 159"/>
              <a:gd name="T101" fmla="*/ 2147483646 h 450"/>
              <a:gd name="T102" fmla="*/ 2147483646 w 159"/>
              <a:gd name="T103" fmla="*/ 2147483646 h 450"/>
              <a:gd name="T104" fmla="*/ 2147483646 w 159"/>
              <a:gd name="T105" fmla="*/ 2147483646 h 450"/>
              <a:gd name="T106" fmla="*/ 2147483646 w 159"/>
              <a:gd name="T107" fmla="*/ 2147483646 h 450"/>
              <a:gd name="T108" fmla="*/ 2147483646 w 159"/>
              <a:gd name="T109" fmla="*/ 2147483646 h 450"/>
              <a:gd name="T110" fmla="*/ 2147483646 w 159"/>
              <a:gd name="T111" fmla="*/ 2147483646 h 450"/>
              <a:gd name="T112" fmla="*/ 2147483646 w 159"/>
              <a:gd name="T113" fmla="*/ 2147483646 h 450"/>
              <a:gd name="T114" fmla="*/ 2147483646 w 159"/>
              <a:gd name="T115" fmla="*/ 2147483646 h 450"/>
              <a:gd name="T116" fmla="*/ 2147483646 w 159"/>
              <a:gd name="T117" fmla="*/ 2147483646 h 450"/>
              <a:gd name="T118" fmla="*/ 2147483646 w 159"/>
              <a:gd name="T119" fmla="*/ 2147483646 h 450"/>
              <a:gd name="T120" fmla="*/ 2147483646 w 159"/>
              <a:gd name="T121" fmla="*/ 2147483646 h 450"/>
              <a:gd name="T122" fmla="*/ 2147483646 w 159"/>
              <a:gd name="T123" fmla="*/ 2147483646 h 450"/>
              <a:gd name="T124" fmla="*/ 2147483646 w 159"/>
              <a:gd name="T125" fmla="*/ 2147483646 h 450"/>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159" h="450">
                <a:moveTo>
                  <a:pt x="157" y="429"/>
                </a:moveTo>
                <a:lnTo>
                  <a:pt x="155" y="428"/>
                </a:lnTo>
                <a:lnTo>
                  <a:pt x="152" y="427"/>
                </a:lnTo>
                <a:lnTo>
                  <a:pt x="146" y="423"/>
                </a:lnTo>
                <a:lnTo>
                  <a:pt x="140" y="419"/>
                </a:lnTo>
                <a:lnTo>
                  <a:pt x="134" y="413"/>
                </a:lnTo>
                <a:lnTo>
                  <a:pt x="128" y="407"/>
                </a:lnTo>
                <a:lnTo>
                  <a:pt x="125" y="401"/>
                </a:lnTo>
                <a:lnTo>
                  <a:pt x="123" y="395"/>
                </a:lnTo>
                <a:lnTo>
                  <a:pt x="124" y="386"/>
                </a:lnTo>
                <a:lnTo>
                  <a:pt x="125" y="375"/>
                </a:lnTo>
                <a:lnTo>
                  <a:pt x="125" y="361"/>
                </a:lnTo>
                <a:lnTo>
                  <a:pt x="127" y="346"/>
                </a:lnTo>
                <a:lnTo>
                  <a:pt x="128" y="333"/>
                </a:lnTo>
                <a:lnTo>
                  <a:pt x="130" y="321"/>
                </a:lnTo>
                <a:lnTo>
                  <a:pt x="130" y="313"/>
                </a:lnTo>
                <a:lnTo>
                  <a:pt x="130" y="311"/>
                </a:lnTo>
                <a:lnTo>
                  <a:pt x="130" y="310"/>
                </a:lnTo>
                <a:lnTo>
                  <a:pt x="131" y="310"/>
                </a:lnTo>
                <a:lnTo>
                  <a:pt x="133" y="309"/>
                </a:lnTo>
                <a:lnTo>
                  <a:pt x="135" y="307"/>
                </a:lnTo>
                <a:lnTo>
                  <a:pt x="136" y="304"/>
                </a:lnTo>
                <a:lnTo>
                  <a:pt x="137" y="300"/>
                </a:lnTo>
                <a:lnTo>
                  <a:pt x="138" y="295"/>
                </a:lnTo>
                <a:lnTo>
                  <a:pt x="139" y="288"/>
                </a:lnTo>
                <a:lnTo>
                  <a:pt x="130" y="200"/>
                </a:lnTo>
                <a:lnTo>
                  <a:pt x="130" y="203"/>
                </a:lnTo>
                <a:lnTo>
                  <a:pt x="131" y="206"/>
                </a:lnTo>
                <a:lnTo>
                  <a:pt x="133" y="209"/>
                </a:lnTo>
                <a:lnTo>
                  <a:pt x="135" y="213"/>
                </a:lnTo>
                <a:lnTo>
                  <a:pt x="136" y="215"/>
                </a:lnTo>
                <a:lnTo>
                  <a:pt x="137" y="216"/>
                </a:lnTo>
                <a:lnTo>
                  <a:pt x="139" y="215"/>
                </a:lnTo>
                <a:lnTo>
                  <a:pt x="141" y="213"/>
                </a:lnTo>
                <a:lnTo>
                  <a:pt x="142" y="210"/>
                </a:lnTo>
                <a:lnTo>
                  <a:pt x="143" y="207"/>
                </a:lnTo>
                <a:lnTo>
                  <a:pt x="144" y="204"/>
                </a:lnTo>
                <a:lnTo>
                  <a:pt x="144" y="200"/>
                </a:lnTo>
                <a:lnTo>
                  <a:pt x="143" y="196"/>
                </a:lnTo>
                <a:lnTo>
                  <a:pt x="141" y="192"/>
                </a:lnTo>
                <a:lnTo>
                  <a:pt x="139" y="187"/>
                </a:lnTo>
                <a:lnTo>
                  <a:pt x="136" y="179"/>
                </a:lnTo>
                <a:lnTo>
                  <a:pt x="135" y="172"/>
                </a:lnTo>
                <a:lnTo>
                  <a:pt x="136" y="166"/>
                </a:lnTo>
                <a:lnTo>
                  <a:pt x="138" y="158"/>
                </a:lnTo>
                <a:lnTo>
                  <a:pt x="140" y="148"/>
                </a:lnTo>
                <a:lnTo>
                  <a:pt x="140" y="133"/>
                </a:lnTo>
                <a:lnTo>
                  <a:pt x="136" y="114"/>
                </a:lnTo>
                <a:lnTo>
                  <a:pt x="130" y="88"/>
                </a:lnTo>
                <a:lnTo>
                  <a:pt x="127" y="84"/>
                </a:lnTo>
                <a:lnTo>
                  <a:pt x="124" y="80"/>
                </a:lnTo>
                <a:lnTo>
                  <a:pt x="120" y="76"/>
                </a:lnTo>
                <a:lnTo>
                  <a:pt x="116" y="72"/>
                </a:lnTo>
                <a:lnTo>
                  <a:pt x="112" y="70"/>
                </a:lnTo>
                <a:lnTo>
                  <a:pt x="108" y="68"/>
                </a:lnTo>
                <a:lnTo>
                  <a:pt x="107" y="67"/>
                </a:lnTo>
                <a:lnTo>
                  <a:pt x="106" y="67"/>
                </a:lnTo>
                <a:lnTo>
                  <a:pt x="107" y="66"/>
                </a:lnTo>
                <a:lnTo>
                  <a:pt x="108" y="66"/>
                </a:lnTo>
                <a:lnTo>
                  <a:pt x="110" y="65"/>
                </a:lnTo>
                <a:lnTo>
                  <a:pt x="112" y="64"/>
                </a:lnTo>
                <a:lnTo>
                  <a:pt x="114" y="63"/>
                </a:lnTo>
                <a:lnTo>
                  <a:pt x="114" y="61"/>
                </a:lnTo>
                <a:lnTo>
                  <a:pt x="115" y="58"/>
                </a:lnTo>
                <a:lnTo>
                  <a:pt x="116" y="55"/>
                </a:lnTo>
                <a:lnTo>
                  <a:pt x="115" y="52"/>
                </a:lnTo>
                <a:lnTo>
                  <a:pt x="114" y="50"/>
                </a:lnTo>
                <a:lnTo>
                  <a:pt x="114" y="47"/>
                </a:lnTo>
                <a:lnTo>
                  <a:pt x="112" y="44"/>
                </a:lnTo>
                <a:lnTo>
                  <a:pt x="110" y="42"/>
                </a:lnTo>
                <a:lnTo>
                  <a:pt x="108" y="38"/>
                </a:lnTo>
                <a:lnTo>
                  <a:pt x="107" y="35"/>
                </a:lnTo>
                <a:lnTo>
                  <a:pt x="105" y="32"/>
                </a:lnTo>
                <a:lnTo>
                  <a:pt x="104" y="29"/>
                </a:lnTo>
                <a:lnTo>
                  <a:pt x="103" y="25"/>
                </a:lnTo>
                <a:lnTo>
                  <a:pt x="103" y="23"/>
                </a:lnTo>
                <a:lnTo>
                  <a:pt x="103" y="21"/>
                </a:lnTo>
                <a:lnTo>
                  <a:pt x="102" y="18"/>
                </a:lnTo>
                <a:lnTo>
                  <a:pt x="102" y="17"/>
                </a:lnTo>
                <a:lnTo>
                  <a:pt x="102" y="16"/>
                </a:lnTo>
                <a:lnTo>
                  <a:pt x="102" y="15"/>
                </a:lnTo>
                <a:lnTo>
                  <a:pt x="101" y="13"/>
                </a:lnTo>
                <a:lnTo>
                  <a:pt x="101" y="11"/>
                </a:lnTo>
                <a:lnTo>
                  <a:pt x="100" y="8"/>
                </a:lnTo>
                <a:lnTo>
                  <a:pt x="100" y="6"/>
                </a:lnTo>
                <a:lnTo>
                  <a:pt x="99" y="4"/>
                </a:lnTo>
                <a:lnTo>
                  <a:pt x="99" y="2"/>
                </a:lnTo>
                <a:lnTo>
                  <a:pt x="98" y="1"/>
                </a:lnTo>
                <a:lnTo>
                  <a:pt x="96" y="0"/>
                </a:lnTo>
                <a:lnTo>
                  <a:pt x="92" y="0"/>
                </a:lnTo>
                <a:lnTo>
                  <a:pt x="87" y="0"/>
                </a:lnTo>
                <a:lnTo>
                  <a:pt x="81" y="0"/>
                </a:lnTo>
                <a:lnTo>
                  <a:pt x="76" y="1"/>
                </a:lnTo>
                <a:lnTo>
                  <a:pt x="70" y="3"/>
                </a:lnTo>
                <a:lnTo>
                  <a:pt x="67" y="4"/>
                </a:lnTo>
                <a:lnTo>
                  <a:pt x="65" y="5"/>
                </a:lnTo>
                <a:lnTo>
                  <a:pt x="61" y="8"/>
                </a:lnTo>
                <a:lnTo>
                  <a:pt x="59" y="12"/>
                </a:lnTo>
                <a:lnTo>
                  <a:pt x="56" y="17"/>
                </a:lnTo>
                <a:lnTo>
                  <a:pt x="54" y="23"/>
                </a:lnTo>
                <a:lnTo>
                  <a:pt x="51" y="29"/>
                </a:lnTo>
                <a:lnTo>
                  <a:pt x="49" y="34"/>
                </a:lnTo>
                <a:lnTo>
                  <a:pt x="48" y="39"/>
                </a:lnTo>
                <a:lnTo>
                  <a:pt x="46" y="44"/>
                </a:lnTo>
                <a:lnTo>
                  <a:pt x="43" y="47"/>
                </a:lnTo>
                <a:lnTo>
                  <a:pt x="42" y="51"/>
                </a:lnTo>
                <a:lnTo>
                  <a:pt x="40" y="54"/>
                </a:lnTo>
                <a:lnTo>
                  <a:pt x="38" y="56"/>
                </a:lnTo>
                <a:lnTo>
                  <a:pt x="37" y="58"/>
                </a:lnTo>
                <a:lnTo>
                  <a:pt x="35" y="59"/>
                </a:lnTo>
                <a:lnTo>
                  <a:pt x="40" y="64"/>
                </a:lnTo>
                <a:lnTo>
                  <a:pt x="42" y="65"/>
                </a:lnTo>
                <a:lnTo>
                  <a:pt x="43" y="66"/>
                </a:lnTo>
                <a:lnTo>
                  <a:pt x="44" y="68"/>
                </a:lnTo>
                <a:lnTo>
                  <a:pt x="45" y="69"/>
                </a:lnTo>
                <a:lnTo>
                  <a:pt x="44" y="72"/>
                </a:lnTo>
                <a:lnTo>
                  <a:pt x="43" y="74"/>
                </a:lnTo>
                <a:lnTo>
                  <a:pt x="40" y="76"/>
                </a:lnTo>
                <a:lnTo>
                  <a:pt x="35" y="81"/>
                </a:lnTo>
                <a:lnTo>
                  <a:pt x="30" y="90"/>
                </a:lnTo>
                <a:lnTo>
                  <a:pt x="25" y="103"/>
                </a:lnTo>
                <a:lnTo>
                  <a:pt x="20" y="117"/>
                </a:lnTo>
                <a:lnTo>
                  <a:pt x="15" y="131"/>
                </a:lnTo>
                <a:lnTo>
                  <a:pt x="11" y="143"/>
                </a:lnTo>
                <a:lnTo>
                  <a:pt x="9" y="152"/>
                </a:lnTo>
                <a:lnTo>
                  <a:pt x="8" y="157"/>
                </a:lnTo>
                <a:lnTo>
                  <a:pt x="8" y="158"/>
                </a:lnTo>
                <a:lnTo>
                  <a:pt x="8" y="160"/>
                </a:lnTo>
                <a:lnTo>
                  <a:pt x="9" y="162"/>
                </a:lnTo>
                <a:lnTo>
                  <a:pt x="10" y="163"/>
                </a:lnTo>
                <a:lnTo>
                  <a:pt x="11" y="166"/>
                </a:lnTo>
                <a:lnTo>
                  <a:pt x="12" y="168"/>
                </a:lnTo>
                <a:lnTo>
                  <a:pt x="14" y="171"/>
                </a:lnTo>
                <a:lnTo>
                  <a:pt x="16" y="173"/>
                </a:lnTo>
                <a:lnTo>
                  <a:pt x="9" y="196"/>
                </a:lnTo>
                <a:lnTo>
                  <a:pt x="6" y="200"/>
                </a:lnTo>
                <a:lnTo>
                  <a:pt x="5" y="207"/>
                </a:lnTo>
                <a:lnTo>
                  <a:pt x="3" y="217"/>
                </a:lnTo>
                <a:lnTo>
                  <a:pt x="1" y="227"/>
                </a:lnTo>
                <a:lnTo>
                  <a:pt x="0" y="238"/>
                </a:lnTo>
                <a:lnTo>
                  <a:pt x="0" y="248"/>
                </a:lnTo>
                <a:lnTo>
                  <a:pt x="0" y="256"/>
                </a:lnTo>
                <a:lnTo>
                  <a:pt x="1" y="259"/>
                </a:lnTo>
                <a:lnTo>
                  <a:pt x="3" y="260"/>
                </a:lnTo>
                <a:lnTo>
                  <a:pt x="5" y="260"/>
                </a:lnTo>
                <a:lnTo>
                  <a:pt x="8" y="261"/>
                </a:lnTo>
                <a:lnTo>
                  <a:pt x="11" y="262"/>
                </a:lnTo>
                <a:lnTo>
                  <a:pt x="15" y="263"/>
                </a:lnTo>
                <a:lnTo>
                  <a:pt x="20" y="264"/>
                </a:lnTo>
                <a:lnTo>
                  <a:pt x="24" y="265"/>
                </a:lnTo>
                <a:lnTo>
                  <a:pt x="29" y="265"/>
                </a:lnTo>
                <a:lnTo>
                  <a:pt x="28" y="273"/>
                </a:lnTo>
                <a:lnTo>
                  <a:pt x="27" y="280"/>
                </a:lnTo>
                <a:lnTo>
                  <a:pt x="26" y="286"/>
                </a:lnTo>
                <a:lnTo>
                  <a:pt x="26" y="292"/>
                </a:lnTo>
                <a:lnTo>
                  <a:pt x="25" y="296"/>
                </a:lnTo>
                <a:lnTo>
                  <a:pt x="24" y="300"/>
                </a:lnTo>
                <a:lnTo>
                  <a:pt x="24" y="303"/>
                </a:lnTo>
                <a:lnTo>
                  <a:pt x="25" y="303"/>
                </a:lnTo>
                <a:lnTo>
                  <a:pt x="27" y="305"/>
                </a:lnTo>
                <a:lnTo>
                  <a:pt x="30" y="307"/>
                </a:lnTo>
                <a:lnTo>
                  <a:pt x="34" y="310"/>
                </a:lnTo>
                <a:lnTo>
                  <a:pt x="38" y="312"/>
                </a:lnTo>
                <a:lnTo>
                  <a:pt x="41" y="312"/>
                </a:lnTo>
                <a:lnTo>
                  <a:pt x="43" y="312"/>
                </a:lnTo>
                <a:lnTo>
                  <a:pt x="43" y="311"/>
                </a:lnTo>
                <a:lnTo>
                  <a:pt x="44" y="312"/>
                </a:lnTo>
                <a:lnTo>
                  <a:pt x="45" y="316"/>
                </a:lnTo>
                <a:lnTo>
                  <a:pt x="47" y="320"/>
                </a:lnTo>
                <a:lnTo>
                  <a:pt x="48" y="325"/>
                </a:lnTo>
                <a:lnTo>
                  <a:pt x="49" y="329"/>
                </a:lnTo>
                <a:lnTo>
                  <a:pt x="51" y="333"/>
                </a:lnTo>
                <a:lnTo>
                  <a:pt x="52" y="337"/>
                </a:lnTo>
                <a:lnTo>
                  <a:pt x="53" y="337"/>
                </a:lnTo>
                <a:lnTo>
                  <a:pt x="52" y="338"/>
                </a:lnTo>
                <a:lnTo>
                  <a:pt x="52" y="339"/>
                </a:lnTo>
                <a:lnTo>
                  <a:pt x="52" y="340"/>
                </a:lnTo>
                <a:lnTo>
                  <a:pt x="51" y="342"/>
                </a:lnTo>
                <a:lnTo>
                  <a:pt x="50" y="345"/>
                </a:lnTo>
                <a:lnTo>
                  <a:pt x="49" y="348"/>
                </a:lnTo>
                <a:lnTo>
                  <a:pt x="49" y="351"/>
                </a:lnTo>
                <a:lnTo>
                  <a:pt x="49" y="355"/>
                </a:lnTo>
                <a:lnTo>
                  <a:pt x="49" y="361"/>
                </a:lnTo>
                <a:lnTo>
                  <a:pt x="49" y="367"/>
                </a:lnTo>
                <a:lnTo>
                  <a:pt x="51" y="376"/>
                </a:lnTo>
                <a:lnTo>
                  <a:pt x="53" y="383"/>
                </a:lnTo>
                <a:lnTo>
                  <a:pt x="55" y="390"/>
                </a:lnTo>
                <a:lnTo>
                  <a:pt x="57" y="397"/>
                </a:lnTo>
                <a:lnTo>
                  <a:pt x="58" y="401"/>
                </a:lnTo>
                <a:lnTo>
                  <a:pt x="59" y="402"/>
                </a:lnTo>
                <a:lnTo>
                  <a:pt x="51" y="418"/>
                </a:lnTo>
                <a:lnTo>
                  <a:pt x="54" y="441"/>
                </a:lnTo>
                <a:lnTo>
                  <a:pt x="54" y="442"/>
                </a:lnTo>
                <a:lnTo>
                  <a:pt x="55" y="443"/>
                </a:lnTo>
                <a:lnTo>
                  <a:pt x="57" y="444"/>
                </a:lnTo>
                <a:lnTo>
                  <a:pt x="59" y="446"/>
                </a:lnTo>
                <a:lnTo>
                  <a:pt x="62" y="448"/>
                </a:lnTo>
                <a:lnTo>
                  <a:pt x="65" y="449"/>
                </a:lnTo>
                <a:lnTo>
                  <a:pt x="67" y="449"/>
                </a:lnTo>
                <a:lnTo>
                  <a:pt x="70" y="447"/>
                </a:lnTo>
                <a:lnTo>
                  <a:pt x="72" y="445"/>
                </a:lnTo>
                <a:lnTo>
                  <a:pt x="74" y="443"/>
                </a:lnTo>
                <a:lnTo>
                  <a:pt x="75" y="440"/>
                </a:lnTo>
                <a:lnTo>
                  <a:pt x="76" y="436"/>
                </a:lnTo>
                <a:lnTo>
                  <a:pt x="76" y="434"/>
                </a:lnTo>
                <a:lnTo>
                  <a:pt x="77" y="431"/>
                </a:lnTo>
                <a:lnTo>
                  <a:pt x="77" y="430"/>
                </a:lnTo>
                <a:lnTo>
                  <a:pt x="77" y="429"/>
                </a:lnTo>
                <a:lnTo>
                  <a:pt x="71" y="398"/>
                </a:lnTo>
                <a:lnTo>
                  <a:pt x="81" y="337"/>
                </a:lnTo>
                <a:lnTo>
                  <a:pt x="83" y="324"/>
                </a:lnTo>
                <a:lnTo>
                  <a:pt x="96" y="324"/>
                </a:lnTo>
                <a:lnTo>
                  <a:pt x="96" y="325"/>
                </a:lnTo>
                <a:lnTo>
                  <a:pt x="96" y="327"/>
                </a:lnTo>
                <a:lnTo>
                  <a:pt x="96" y="330"/>
                </a:lnTo>
                <a:lnTo>
                  <a:pt x="96" y="334"/>
                </a:lnTo>
                <a:lnTo>
                  <a:pt x="97" y="339"/>
                </a:lnTo>
                <a:lnTo>
                  <a:pt x="97" y="344"/>
                </a:lnTo>
                <a:lnTo>
                  <a:pt x="98" y="350"/>
                </a:lnTo>
                <a:lnTo>
                  <a:pt x="98" y="355"/>
                </a:lnTo>
                <a:lnTo>
                  <a:pt x="99" y="363"/>
                </a:lnTo>
                <a:lnTo>
                  <a:pt x="101" y="371"/>
                </a:lnTo>
                <a:lnTo>
                  <a:pt x="103" y="378"/>
                </a:lnTo>
                <a:lnTo>
                  <a:pt x="104" y="385"/>
                </a:lnTo>
                <a:lnTo>
                  <a:pt x="106" y="391"/>
                </a:lnTo>
                <a:lnTo>
                  <a:pt x="107" y="397"/>
                </a:lnTo>
                <a:lnTo>
                  <a:pt x="108" y="400"/>
                </a:lnTo>
                <a:lnTo>
                  <a:pt x="108" y="401"/>
                </a:lnTo>
                <a:lnTo>
                  <a:pt x="106" y="428"/>
                </a:lnTo>
                <a:lnTo>
                  <a:pt x="114" y="431"/>
                </a:lnTo>
                <a:lnTo>
                  <a:pt x="114" y="427"/>
                </a:lnTo>
                <a:lnTo>
                  <a:pt x="116" y="428"/>
                </a:lnTo>
                <a:lnTo>
                  <a:pt x="119" y="429"/>
                </a:lnTo>
                <a:lnTo>
                  <a:pt x="121" y="431"/>
                </a:lnTo>
                <a:lnTo>
                  <a:pt x="125" y="432"/>
                </a:lnTo>
                <a:lnTo>
                  <a:pt x="128" y="434"/>
                </a:lnTo>
                <a:lnTo>
                  <a:pt x="131" y="436"/>
                </a:lnTo>
                <a:lnTo>
                  <a:pt x="136" y="438"/>
                </a:lnTo>
                <a:lnTo>
                  <a:pt x="139" y="439"/>
                </a:lnTo>
                <a:lnTo>
                  <a:pt x="143" y="440"/>
                </a:lnTo>
                <a:lnTo>
                  <a:pt x="147" y="440"/>
                </a:lnTo>
                <a:lnTo>
                  <a:pt x="150" y="440"/>
                </a:lnTo>
                <a:lnTo>
                  <a:pt x="153" y="439"/>
                </a:lnTo>
                <a:lnTo>
                  <a:pt x="156" y="438"/>
                </a:lnTo>
                <a:lnTo>
                  <a:pt x="158" y="438"/>
                </a:lnTo>
                <a:lnTo>
                  <a:pt x="157" y="429"/>
                </a:lnTo>
              </a:path>
            </a:pathLst>
          </a:custGeom>
          <a:solidFill>
            <a:srgbClr val="4C4C4C"/>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3556"/>
          </a:p>
        </p:txBody>
      </p:sp>
      <p:sp>
        <p:nvSpPr>
          <p:cNvPr id="287763" name="Freeform 21"/>
          <p:cNvSpPr>
            <a:spLocks/>
          </p:cNvSpPr>
          <p:nvPr/>
        </p:nvSpPr>
        <p:spPr bwMode="auto">
          <a:xfrm>
            <a:off x="1434778" y="2254876"/>
            <a:ext cx="282222" cy="659694"/>
          </a:xfrm>
          <a:custGeom>
            <a:avLst/>
            <a:gdLst>
              <a:gd name="T0" fmla="*/ 2147483646 w 160"/>
              <a:gd name="T1" fmla="*/ 2147483646 h 449"/>
              <a:gd name="T2" fmla="*/ 2147483646 w 160"/>
              <a:gd name="T3" fmla="*/ 2147483646 h 449"/>
              <a:gd name="T4" fmla="*/ 2147483646 w 160"/>
              <a:gd name="T5" fmla="*/ 2147483646 h 449"/>
              <a:gd name="T6" fmla="*/ 2147483646 w 160"/>
              <a:gd name="T7" fmla="*/ 2147483646 h 449"/>
              <a:gd name="T8" fmla="*/ 2147483646 w 160"/>
              <a:gd name="T9" fmla="*/ 2147483646 h 449"/>
              <a:gd name="T10" fmla="*/ 2147483646 w 160"/>
              <a:gd name="T11" fmla="*/ 2147483646 h 449"/>
              <a:gd name="T12" fmla="*/ 2147483646 w 160"/>
              <a:gd name="T13" fmla="*/ 2147483646 h 449"/>
              <a:gd name="T14" fmla="*/ 2147483646 w 160"/>
              <a:gd name="T15" fmla="*/ 2147483646 h 449"/>
              <a:gd name="T16" fmla="*/ 2147483646 w 160"/>
              <a:gd name="T17" fmla="*/ 2147483646 h 449"/>
              <a:gd name="T18" fmla="*/ 2147483646 w 160"/>
              <a:gd name="T19" fmla="*/ 2147483646 h 449"/>
              <a:gd name="T20" fmla="*/ 2147483646 w 160"/>
              <a:gd name="T21" fmla="*/ 2147483646 h 449"/>
              <a:gd name="T22" fmla="*/ 2147483646 w 160"/>
              <a:gd name="T23" fmla="*/ 2147483646 h 449"/>
              <a:gd name="T24" fmla="*/ 2147483646 w 160"/>
              <a:gd name="T25" fmla="*/ 2147483646 h 449"/>
              <a:gd name="T26" fmla="*/ 2147483646 w 160"/>
              <a:gd name="T27" fmla="*/ 2147483646 h 449"/>
              <a:gd name="T28" fmla="*/ 2147483646 w 160"/>
              <a:gd name="T29" fmla="*/ 2147483646 h 449"/>
              <a:gd name="T30" fmla="*/ 2147483646 w 160"/>
              <a:gd name="T31" fmla="*/ 2147483646 h 449"/>
              <a:gd name="T32" fmla="*/ 2147483646 w 160"/>
              <a:gd name="T33" fmla="*/ 2147483646 h 449"/>
              <a:gd name="T34" fmla="*/ 2147483646 w 160"/>
              <a:gd name="T35" fmla="*/ 2147483646 h 449"/>
              <a:gd name="T36" fmla="*/ 2147483646 w 160"/>
              <a:gd name="T37" fmla="*/ 2147483646 h 449"/>
              <a:gd name="T38" fmla="*/ 2147483646 w 160"/>
              <a:gd name="T39" fmla="*/ 2147483646 h 449"/>
              <a:gd name="T40" fmla="*/ 2147483646 w 160"/>
              <a:gd name="T41" fmla="*/ 2147483646 h 449"/>
              <a:gd name="T42" fmla="*/ 2147483646 w 160"/>
              <a:gd name="T43" fmla="*/ 2147483646 h 449"/>
              <a:gd name="T44" fmla="*/ 2147483646 w 160"/>
              <a:gd name="T45" fmla="*/ 0 h 449"/>
              <a:gd name="T46" fmla="*/ 2147483646 w 160"/>
              <a:gd name="T47" fmla="*/ 0 h 449"/>
              <a:gd name="T48" fmla="*/ 2147483646 w 160"/>
              <a:gd name="T49" fmla="*/ 2147483646 h 449"/>
              <a:gd name="T50" fmla="*/ 2147483646 w 160"/>
              <a:gd name="T51" fmla="*/ 2147483646 h 449"/>
              <a:gd name="T52" fmla="*/ 2147483646 w 160"/>
              <a:gd name="T53" fmla="*/ 2147483646 h 449"/>
              <a:gd name="T54" fmla="*/ 2147483646 w 160"/>
              <a:gd name="T55" fmla="*/ 2147483646 h 449"/>
              <a:gd name="T56" fmla="*/ 2147483646 w 160"/>
              <a:gd name="T57" fmla="*/ 2147483646 h 449"/>
              <a:gd name="T58" fmla="*/ 2147483646 w 160"/>
              <a:gd name="T59" fmla="*/ 2147483646 h 449"/>
              <a:gd name="T60" fmla="*/ 2147483646 w 160"/>
              <a:gd name="T61" fmla="*/ 2147483646 h 449"/>
              <a:gd name="T62" fmla="*/ 2147483646 w 160"/>
              <a:gd name="T63" fmla="*/ 2147483646 h 449"/>
              <a:gd name="T64" fmla="*/ 2147483646 w 160"/>
              <a:gd name="T65" fmla="*/ 2147483646 h 449"/>
              <a:gd name="T66" fmla="*/ 2147483646 w 160"/>
              <a:gd name="T67" fmla="*/ 2147483646 h 449"/>
              <a:gd name="T68" fmla="*/ 2147483646 w 160"/>
              <a:gd name="T69" fmla="*/ 2147483646 h 449"/>
              <a:gd name="T70" fmla="*/ 2147483646 w 160"/>
              <a:gd name="T71" fmla="*/ 2147483646 h 449"/>
              <a:gd name="T72" fmla="*/ 0 w 160"/>
              <a:gd name="T73" fmla="*/ 2147483646 h 449"/>
              <a:gd name="T74" fmla="*/ 2147483646 w 160"/>
              <a:gd name="T75" fmla="*/ 2147483646 h 449"/>
              <a:gd name="T76" fmla="*/ 2147483646 w 160"/>
              <a:gd name="T77" fmla="*/ 2147483646 h 449"/>
              <a:gd name="T78" fmla="*/ 2147483646 w 160"/>
              <a:gd name="T79" fmla="*/ 2147483646 h 449"/>
              <a:gd name="T80" fmla="*/ 2147483646 w 160"/>
              <a:gd name="T81" fmla="*/ 2147483646 h 449"/>
              <a:gd name="T82" fmla="*/ 2147483646 w 160"/>
              <a:gd name="T83" fmla="*/ 2147483646 h 449"/>
              <a:gd name="T84" fmla="*/ 2147483646 w 160"/>
              <a:gd name="T85" fmla="*/ 2147483646 h 449"/>
              <a:gd name="T86" fmla="*/ 2147483646 w 160"/>
              <a:gd name="T87" fmla="*/ 2147483646 h 449"/>
              <a:gd name="T88" fmla="*/ 2147483646 w 160"/>
              <a:gd name="T89" fmla="*/ 2147483646 h 449"/>
              <a:gd name="T90" fmla="*/ 2147483646 w 160"/>
              <a:gd name="T91" fmla="*/ 2147483646 h 449"/>
              <a:gd name="T92" fmla="*/ 2147483646 w 160"/>
              <a:gd name="T93" fmla="*/ 2147483646 h 449"/>
              <a:gd name="T94" fmla="*/ 2147483646 w 160"/>
              <a:gd name="T95" fmla="*/ 2147483646 h 449"/>
              <a:gd name="T96" fmla="*/ 2147483646 w 160"/>
              <a:gd name="T97" fmla="*/ 2147483646 h 449"/>
              <a:gd name="T98" fmla="*/ 2147483646 w 160"/>
              <a:gd name="T99" fmla="*/ 2147483646 h 449"/>
              <a:gd name="T100" fmla="*/ 2147483646 w 160"/>
              <a:gd name="T101" fmla="*/ 2147483646 h 449"/>
              <a:gd name="T102" fmla="*/ 2147483646 w 160"/>
              <a:gd name="T103" fmla="*/ 2147483646 h 449"/>
              <a:gd name="T104" fmla="*/ 2147483646 w 160"/>
              <a:gd name="T105" fmla="*/ 2147483646 h 449"/>
              <a:gd name="T106" fmla="*/ 2147483646 w 160"/>
              <a:gd name="T107" fmla="*/ 2147483646 h 449"/>
              <a:gd name="T108" fmla="*/ 2147483646 w 160"/>
              <a:gd name="T109" fmla="*/ 2147483646 h 449"/>
              <a:gd name="T110" fmla="*/ 2147483646 w 160"/>
              <a:gd name="T111" fmla="*/ 2147483646 h 449"/>
              <a:gd name="T112" fmla="*/ 2147483646 w 160"/>
              <a:gd name="T113" fmla="*/ 2147483646 h 449"/>
              <a:gd name="T114" fmla="*/ 2147483646 w 160"/>
              <a:gd name="T115" fmla="*/ 2147483646 h 449"/>
              <a:gd name="T116" fmla="*/ 2147483646 w 160"/>
              <a:gd name="T117" fmla="*/ 2147483646 h 449"/>
              <a:gd name="T118" fmla="*/ 2147483646 w 160"/>
              <a:gd name="T119" fmla="*/ 2147483646 h 449"/>
              <a:gd name="T120" fmla="*/ 2147483646 w 160"/>
              <a:gd name="T121" fmla="*/ 2147483646 h 449"/>
              <a:gd name="T122" fmla="*/ 2147483646 w 160"/>
              <a:gd name="T123" fmla="*/ 2147483646 h 449"/>
              <a:gd name="T124" fmla="*/ 2147483646 w 160"/>
              <a:gd name="T125" fmla="*/ 2147483646 h 449"/>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160" h="449">
                <a:moveTo>
                  <a:pt x="157" y="429"/>
                </a:moveTo>
                <a:lnTo>
                  <a:pt x="155" y="428"/>
                </a:lnTo>
                <a:lnTo>
                  <a:pt x="152" y="426"/>
                </a:lnTo>
                <a:lnTo>
                  <a:pt x="147" y="422"/>
                </a:lnTo>
                <a:lnTo>
                  <a:pt x="140" y="418"/>
                </a:lnTo>
                <a:lnTo>
                  <a:pt x="134" y="413"/>
                </a:lnTo>
                <a:lnTo>
                  <a:pt x="129" y="407"/>
                </a:lnTo>
                <a:lnTo>
                  <a:pt x="125" y="401"/>
                </a:lnTo>
                <a:lnTo>
                  <a:pt x="124" y="394"/>
                </a:lnTo>
                <a:lnTo>
                  <a:pt x="124" y="386"/>
                </a:lnTo>
                <a:lnTo>
                  <a:pt x="125" y="374"/>
                </a:lnTo>
                <a:lnTo>
                  <a:pt x="126" y="360"/>
                </a:lnTo>
                <a:lnTo>
                  <a:pt x="127" y="346"/>
                </a:lnTo>
                <a:lnTo>
                  <a:pt x="128" y="332"/>
                </a:lnTo>
                <a:lnTo>
                  <a:pt x="130" y="321"/>
                </a:lnTo>
                <a:lnTo>
                  <a:pt x="131" y="313"/>
                </a:lnTo>
                <a:lnTo>
                  <a:pt x="131" y="310"/>
                </a:lnTo>
                <a:lnTo>
                  <a:pt x="132" y="310"/>
                </a:lnTo>
                <a:lnTo>
                  <a:pt x="133" y="308"/>
                </a:lnTo>
                <a:lnTo>
                  <a:pt x="135" y="307"/>
                </a:lnTo>
                <a:lnTo>
                  <a:pt x="137" y="304"/>
                </a:lnTo>
                <a:lnTo>
                  <a:pt x="137" y="300"/>
                </a:lnTo>
                <a:lnTo>
                  <a:pt x="139" y="294"/>
                </a:lnTo>
                <a:lnTo>
                  <a:pt x="140" y="287"/>
                </a:lnTo>
                <a:lnTo>
                  <a:pt x="130" y="200"/>
                </a:lnTo>
                <a:lnTo>
                  <a:pt x="131" y="203"/>
                </a:lnTo>
                <a:lnTo>
                  <a:pt x="131" y="206"/>
                </a:lnTo>
                <a:lnTo>
                  <a:pt x="133" y="209"/>
                </a:lnTo>
                <a:lnTo>
                  <a:pt x="135" y="213"/>
                </a:lnTo>
                <a:lnTo>
                  <a:pt x="137" y="215"/>
                </a:lnTo>
                <a:lnTo>
                  <a:pt x="138" y="216"/>
                </a:lnTo>
                <a:lnTo>
                  <a:pt x="140" y="215"/>
                </a:lnTo>
                <a:lnTo>
                  <a:pt x="141" y="213"/>
                </a:lnTo>
                <a:lnTo>
                  <a:pt x="142" y="210"/>
                </a:lnTo>
                <a:lnTo>
                  <a:pt x="143" y="207"/>
                </a:lnTo>
                <a:lnTo>
                  <a:pt x="144" y="204"/>
                </a:lnTo>
                <a:lnTo>
                  <a:pt x="144" y="200"/>
                </a:lnTo>
                <a:lnTo>
                  <a:pt x="143" y="196"/>
                </a:lnTo>
                <a:lnTo>
                  <a:pt x="142" y="192"/>
                </a:lnTo>
                <a:lnTo>
                  <a:pt x="140" y="186"/>
                </a:lnTo>
                <a:lnTo>
                  <a:pt x="136" y="178"/>
                </a:lnTo>
                <a:lnTo>
                  <a:pt x="136" y="171"/>
                </a:lnTo>
                <a:lnTo>
                  <a:pt x="137" y="165"/>
                </a:lnTo>
                <a:lnTo>
                  <a:pt x="139" y="157"/>
                </a:lnTo>
                <a:lnTo>
                  <a:pt x="140" y="147"/>
                </a:lnTo>
                <a:lnTo>
                  <a:pt x="140" y="133"/>
                </a:lnTo>
                <a:lnTo>
                  <a:pt x="137" y="114"/>
                </a:lnTo>
                <a:lnTo>
                  <a:pt x="130" y="88"/>
                </a:lnTo>
                <a:lnTo>
                  <a:pt x="127" y="83"/>
                </a:lnTo>
                <a:lnTo>
                  <a:pt x="125" y="80"/>
                </a:lnTo>
                <a:lnTo>
                  <a:pt x="120" y="76"/>
                </a:lnTo>
                <a:lnTo>
                  <a:pt x="116" y="72"/>
                </a:lnTo>
                <a:lnTo>
                  <a:pt x="113" y="70"/>
                </a:lnTo>
                <a:lnTo>
                  <a:pt x="109" y="68"/>
                </a:lnTo>
                <a:lnTo>
                  <a:pt x="107" y="67"/>
                </a:lnTo>
                <a:lnTo>
                  <a:pt x="106" y="66"/>
                </a:lnTo>
                <a:lnTo>
                  <a:pt x="108" y="66"/>
                </a:lnTo>
                <a:lnTo>
                  <a:pt x="109" y="66"/>
                </a:lnTo>
                <a:lnTo>
                  <a:pt x="110" y="65"/>
                </a:lnTo>
                <a:lnTo>
                  <a:pt x="112" y="64"/>
                </a:lnTo>
                <a:lnTo>
                  <a:pt x="114" y="63"/>
                </a:lnTo>
                <a:lnTo>
                  <a:pt x="115" y="60"/>
                </a:lnTo>
                <a:lnTo>
                  <a:pt x="116" y="58"/>
                </a:lnTo>
                <a:lnTo>
                  <a:pt x="116" y="55"/>
                </a:lnTo>
                <a:lnTo>
                  <a:pt x="116" y="52"/>
                </a:lnTo>
                <a:lnTo>
                  <a:pt x="115" y="49"/>
                </a:lnTo>
                <a:lnTo>
                  <a:pt x="114" y="46"/>
                </a:lnTo>
                <a:lnTo>
                  <a:pt x="113" y="44"/>
                </a:lnTo>
                <a:lnTo>
                  <a:pt x="111" y="41"/>
                </a:lnTo>
                <a:lnTo>
                  <a:pt x="109" y="38"/>
                </a:lnTo>
                <a:lnTo>
                  <a:pt x="107" y="35"/>
                </a:lnTo>
                <a:lnTo>
                  <a:pt x="105" y="32"/>
                </a:lnTo>
                <a:lnTo>
                  <a:pt x="104" y="29"/>
                </a:lnTo>
                <a:lnTo>
                  <a:pt x="104" y="25"/>
                </a:lnTo>
                <a:lnTo>
                  <a:pt x="103" y="22"/>
                </a:lnTo>
                <a:lnTo>
                  <a:pt x="103" y="20"/>
                </a:lnTo>
                <a:lnTo>
                  <a:pt x="103" y="18"/>
                </a:lnTo>
                <a:lnTo>
                  <a:pt x="103" y="17"/>
                </a:lnTo>
                <a:lnTo>
                  <a:pt x="102" y="16"/>
                </a:lnTo>
                <a:lnTo>
                  <a:pt x="102" y="15"/>
                </a:lnTo>
                <a:lnTo>
                  <a:pt x="102" y="13"/>
                </a:lnTo>
                <a:lnTo>
                  <a:pt x="101" y="11"/>
                </a:lnTo>
                <a:lnTo>
                  <a:pt x="100" y="8"/>
                </a:lnTo>
                <a:lnTo>
                  <a:pt x="100" y="6"/>
                </a:lnTo>
                <a:lnTo>
                  <a:pt x="100" y="4"/>
                </a:lnTo>
                <a:lnTo>
                  <a:pt x="100" y="2"/>
                </a:lnTo>
                <a:lnTo>
                  <a:pt x="98" y="0"/>
                </a:lnTo>
                <a:lnTo>
                  <a:pt x="96" y="0"/>
                </a:lnTo>
                <a:lnTo>
                  <a:pt x="92" y="0"/>
                </a:lnTo>
                <a:lnTo>
                  <a:pt x="87" y="0"/>
                </a:lnTo>
                <a:lnTo>
                  <a:pt x="81" y="0"/>
                </a:lnTo>
                <a:lnTo>
                  <a:pt x="76" y="1"/>
                </a:lnTo>
                <a:lnTo>
                  <a:pt x="71" y="2"/>
                </a:lnTo>
                <a:lnTo>
                  <a:pt x="67" y="3"/>
                </a:lnTo>
                <a:lnTo>
                  <a:pt x="65" y="5"/>
                </a:lnTo>
                <a:lnTo>
                  <a:pt x="62" y="8"/>
                </a:lnTo>
                <a:lnTo>
                  <a:pt x="59" y="12"/>
                </a:lnTo>
                <a:lnTo>
                  <a:pt x="56" y="17"/>
                </a:lnTo>
                <a:lnTo>
                  <a:pt x="54" y="22"/>
                </a:lnTo>
                <a:lnTo>
                  <a:pt x="51" y="28"/>
                </a:lnTo>
                <a:lnTo>
                  <a:pt x="49" y="34"/>
                </a:lnTo>
                <a:lnTo>
                  <a:pt x="48" y="38"/>
                </a:lnTo>
                <a:lnTo>
                  <a:pt x="46" y="43"/>
                </a:lnTo>
                <a:lnTo>
                  <a:pt x="44" y="47"/>
                </a:lnTo>
                <a:lnTo>
                  <a:pt x="42" y="51"/>
                </a:lnTo>
                <a:lnTo>
                  <a:pt x="40" y="54"/>
                </a:lnTo>
                <a:lnTo>
                  <a:pt x="38" y="56"/>
                </a:lnTo>
                <a:lnTo>
                  <a:pt x="37" y="58"/>
                </a:lnTo>
                <a:lnTo>
                  <a:pt x="36" y="59"/>
                </a:lnTo>
                <a:lnTo>
                  <a:pt x="35" y="59"/>
                </a:lnTo>
                <a:lnTo>
                  <a:pt x="40" y="64"/>
                </a:lnTo>
                <a:lnTo>
                  <a:pt x="41" y="64"/>
                </a:lnTo>
                <a:lnTo>
                  <a:pt x="42" y="65"/>
                </a:lnTo>
                <a:lnTo>
                  <a:pt x="43" y="66"/>
                </a:lnTo>
                <a:lnTo>
                  <a:pt x="44" y="68"/>
                </a:lnTo>
                <a:lnTo>
                  <a:pt x="45" y="69"/>
                </a:lnTo>
                <a:lnTo>
                  <a:pt x="45" y="72"/>
                </a:lnTo>
                <a:lnTo>
                  <a:pt x="43" y="73"/>
                </a:lnTo>
                <a:lnTo>
                  <a:pt x="40" y="76"/>
                </a:lnTo>
                <a:lnTo>
                  <a:pt x="36" y="81"/>
                </a:lnTo>
                <a:lnTo>
                  <a:pt x="31" y="90"/>
                </a:lnTo>
                <a:lnTo>
                  <a:pt x="25" y="102"/>
                </a:lnTo>
                <a:lnTo>
                  <a:pt x="20" y="116"/>
                </a:lnTo>
                <a:lnTo>
                  <a:pt x="16" y="131"/>
                </a:lnTo>
                <a:lnTo>
                  <a:pt x="11" y="143"/>
                </a:lnTo>
                <a:lnTo>
                  <a:pt x="9" y="152"/>
                </a:lnTo>
                <a:lnTo>
                  <a:pt x="8" y="157"/>
                </a:lnTo>
                <a:lnTo>
                  <a:pt x="9" y="159"/>
                </a:lnTo>
                <a:lnTo>
                  <a:pt x="10" y="162"/>
                </a:lnTo>
                <a:lnTo>
                  <a:pt x="10" y="163"/>
                </a:lnTo>
                <a:lnTo>
                  <a:pt x="11" y="166"/>
                </a:lnTo>
                <a:lnTo>
                  <a:pt x="13" y="168"/>
                </a:lnTo>
                <a:lnTo>
                  <a:pt x="14" y="170"/>
                </a:lnTo>
                <a:lnTo>
                  <a:pt x="16" y="173"/>
                </a:lnTo>
                <a:lnTo>
                  <a:pt x="9" y="196"/>
                </a:lnTo>
                <a:lnTo>
                  <a:pt x="7" y="200"/>
                </a:lnTo>
                <a:lnTo>
                  <a:pt x="5" y="206"/>
                </a:lnTo>
                <a:lnTo>
                  <a:pt x="3" y="216"/>
                </a:lnTo>
                <a:lnTo>
                  <a:pt x="1" y="227"/>
                </a:lnTo>
                <a:lnTo>
                  <a:pt x="0" y="238"/>
                </a:lnTo>
                <a:lnTo>
                  <a:pt x="0" y="247"/>
                </a:lnTo>
                <a:lnTo>
                  <a:pt x="0" y="255"/>
                </a:lnTo>
                <a:lnTo>
                  <a:pt x="2" y="259"/>
                </a:lnTo>
                <a:lnTo>
                  <a:pt x="3" y="260"/>
                </a:lnTo>
                <a:lnTo>
                  <a:pt x="5" y="260"/>
                </a:lnTo>
                <a:lnTo>
                  <a:pt x="8" y="261"/>
                </a:lnTo>
                <a:lnTo>
                  <a:pt x="11" y="262"/>
                </a:lnTo>
                <a:lnTo>
                  <a:pt x="16" y="263"/>
                </a:lnTo>
                <a:lnTo>
                  <a:pt x="20" y="264"/>
                </a:lnTo>
                <a:lnTo>
                  <a:pt x="24" y="264"/>
                </a:lnTo>
                <a:lnTo>
                  <a:pt x="29" y="264"/>
                </a:lnTo>
                <a:lnTo>
                  <a:pt x="28" y="272"/>
                </a:lnTo>
                <a:lnTo>
                  <a:pt x="27" y="279"/>
                </a:lnTo>
                <a:lnTo>
                  <a:pt x="27" y="285"/>
                </a:lnTo>
                <a:lnTo>
                  <a:pt x="26" y="291"/>
                </a:lnTo>
                <a:lnTo>
                  <a:pt x="25" y="296"/>
                </a:lnTo>
                <a:lnTo>
                  <a:pt x="24" y="300"/>
                </a:lnTo>
                <a:lnTo>
                  <a:pt x="24" y="302"/>
                </a:lnTo>
                <a:lnTo>
                  <a:pt x="25" y="303"/>
                </a:lnTo>
                <a:lnTo>
                  <a:pt x="27" y="305"/>
                </a:lnTo>
                <a:lnTo>
                  <a:pt x="30" y="307"/>
                </a:lnTo>
                <a:lnTo>
                  <a:pt x="34" y="309"/>
                </a:lnTo>
                <a:lnTo>
                  <a:pt x="38" y="311"/>
                </a:lnTo>
                <a:lnTo>
                  <a:pt x="41" y="312"/>
                </a:lnTo>
                <a:lnTo>
                  <a:pt x="43" y="312"/>
                </a:lnTo>
                <a:lnTo>
                  <a:pt x="44" y="310"/>
                </a:lnTo>
                <a:lnTo>
                  <a:pt x="44" y="312"/>
                </a:lnTo>
                <a:lnTo>
                  <a:pt x="45" y="315"/>
                </a:lnTo>
                <a:lnTo>
                  <a:pt x="47" y="320"/>
                </a:lnTo>
                <a:lnTo>
                  <a:pt x="49" y="324"/>
                </a:lnTo>
                <a:lnTo>
                  <a:pt x="50" y="329"/>
                </a:lnTo>
                <a:lnTo>
                  <a:pt x="51" y="333"/>
                </a:lnTo>
                <a:lnTo>
                  <a:pt x="52" y="337"/>
                </a:lnTo>
                <a:lnTo>
                  <a:pt x="53" y="337"/>
                </a:lnTo>
                <a:lnTo>
                  <a:pt x="52" y="338"/>
                </a:lnTo>
                <a:lnTo>
                  <a:pt x="52" y="340"/>
                </a:lnTo>
                <a:lnTo>
                  <a:pt x="51" y="341"/>
                </a:lnTo>
                <a:lnTo>
                  <a:pt x="50" y="345"/>
                </a:lnTo>
                <a:lnTo>
                  <a:pt x="50" y="347"/>
                </a:lnTo>
                <a:lnTo>
                  <a:pt x="49" y="351"/>
                </a:lnTo>
                <a:lnTo>
                  <a:pt x="49" y="355"/>
                </a:lnTo>
                <a:lnTo>
                  <a:pt x="49" y="361"/>
                </a:lnTo>
                <a:lnTo>
                  <a:pt x="50" y="367"/>
                </a:lnTo>
                <a:lnTo>
                  <a:pt x="51" y="375"/>
                </a:lnTo>
                <a:lnTo>
                  <a:pt x="54" y="383"/>
                </a:lnTo>
                <a:lnTo>
                  <a:pt x="55" y="390"/>
                </a:lnTo>
                <a:lnTo>
                  <a:pt x="57" y="396"/>
                </a:lnTo>
                <a:lnTo>
                  <a:pt x="59" y="400"/>
                </a:lnTo>
                <a:lnTo>
                  <a:pt x="59" y="401"/>
                </a:lnTo>
                <a:lnTo>
                  <a:pt x="51" y="417"/>
                </a:lnTo>
                <a:lnTo>
                  <a:pt x="54" y="441"/>
                </a:lnTo>
                <a:lnTo>
                  <a:pt x="55" y="443"/>
                </a:lnTo>
                <a:lnTo>
                  <a:pt x="57" y="444"/>
                </a:lnTo>
                <a:lnTo>
                  <a:pt x="60" y="446"/>
                </a:lnTo>
                <a:lnTo>
                  <a:pt x="62" y="447"/>
                </a:lnTo>
                <a:lnTo>
                  <a:pt x="65" y="448"/>
                </a:lnTo>
                <a:lnTo>
                  <a:pt x="67" y="448"/>
                </a:lnTo>
                <a:lnTo>
                  <a:pt x="70" y="447"/>
                </a:lnTo>
                <a:lnTo>
                  <a:pt x="72" y="444"/>
                </a:lnTo>
                <a:lnTo>
                  <a:pt x="74" y="442"/>
                </a:lnTo>
                <a:lnTo>
                  <a:pt x="75" y="439"/>
                </a:lnTo>
                <a:lnTo>
                  <a:pt x="76" y="436"/>
                </a:lnTo>
                <a:lnTo>
                  <a:pt x="76" y="433"/>
                </a:lnTo>
                <a:lnTo>
                  <a:pt x="77" y="431"/>
                </a:lnTo>
                <a:lnTo>
                  <a:pt x="77" y="430"/>
                </a:lnTo>
                <a:lnTo>
                  <a:pt x="77" y="429"/>
                </a:lnTo>
                <a:lnTo>
                  <a:pt x="71" y="398"/>
                </a:lnTo>
                <a:lnTo>
                  <a:pt x="82" y="337"/>
                </a:lnTo>
                <a:lnTo>
                  <a:pt x="84" y="324"/>
                </a:lnTo>
                <a:lnTo>
                  <a:pt x="96" y="324"/>
                </a:lnTo>
                <a:lnTo>
                  <a:pt x="96" y="325"/>
                </a:lnTo>
                <a:lnTo>
                  <a:pt x="96" y="327"/>
                </a:lnTo>
                <a:lnTo>
                  <a:pt x="96" y="330"/>
                </a:lnTo>
                <a:lnTo>
                  <a:pt x="97" y="334"/>
                </a:lnTo>
                <a:lnTo>
                  <a:pt x="97" y="339"/>
                </a:lnTo>
                <a:lnTo>
                  <a:pt x="97" y="344"/>
                </a:lnTo>
                <a:lnTo>
                  <a:pt x="98" y="349"/>
                </a:lnTo>
                <a:lnTo>
                  <a:pt x="98" y="355"/>
                </a:lnTo>
                <a:lnTo>
                  <a:pt x="100" y="362"/>
                </a:lnTo>
                <a:lnTo>
                  <a:pt x="101" y="370"/>
                </a:lnTo>
                <a:lnTo>
                  <a:pt x="103" y="378"/>
                </a:lnTo>
                <a:lnTo>
                  <a:pt x="104" y="384"/>
                </a:lnTo>
                <a:lnTo>
                  <a:pt x="106" y="391"/>
                </a:lnTo>
                <a:lnTo>
                  <a:pt x="108" y="396"/>
                </a:lnTo>
                <a:lnTo>
                  <a:pt x="108" y="399"/>
                </a:lnTo>
                <a:lnTo>
                  <a:pt x="109" y="401"/>
                </a:lnTo>
                <a:lnTo>
                  <a:pt x="106" y="428"/>
                </a:lnTo>
                <a:lnTo>
                  <a:pt x="115" y="430"/>
                </a:lnTo>
                <a:lnTo>
                  <a:pt x="115" y="426"/>
                </a:lnTo>
                <a:lnTo>
                  <a:pt x="116" y="427"/>
                </a:lnTo>
                <a:lnTo>
                  <a:pt x="119" y="429"/>
                </a:lnTo>
                <a:lnTo>
                  <a:pt x="121" y="430"/>
                </a:lnTo>
                <a:lnTo>
                  <a:pt x="125" y="432"/>
                </a:lnTo>
                <a:lnTo>
                  <a:pt x="128" y="434"/>
                </a:lnTo>
                <a:lnTo>
                  <a:pt x="132" y="435"/>
                </a:lnTo>
                <a:lnTo>
                  <a:pt x="136" y="437"/>
                </a:lnTo>
                <a:lnTo>
                  <a:pt x="140" y="439"/>
                </a:lnTo>
                <a:lnTo>
                  <a:pt x="143" y="439"/>
                </a:lnTo>
                <a:lnTo>
                  <a:pt x="148" y="439"/>
                </a:lnTo>
                <a:lnTo>
                  <a:pt x="151" y="439"/>
                </a:lnTo>
                <a:lnTo>
                  <a:pt x="153" y="439"/>
                </a:lnTo>
                <a:lnTo>
                  <a:pt x="156" y="438"/>
                </a:lnTo>
                <a:lnTo>
                  <a:pt x="158" y="438"/>
                </a:lnTo>
                <a:lnTo>
                  <a:pt x="159" y="437"/>
                </a:lnTo>
                <a:lnTo>
                  <a:pt x="157" y="429"/>
                </a:lnTo>
              </a:path>
            </a:pathLst>
          </a:custGeom>
          <a:solidFill>
            <a:schemeClr val="bg1"/>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3556"/>
          </a:p>
        </p:txBody>
      </p:sp>
      <p:sp>
        <p:nvSpPr>
          <p:cNvPr id="1025046" name="Rectangle 22"/>
          <p:cNvSpPr>
            <a:spLocks noChangeArrowheads="1"/>
          </p:cNvSpPr>
          <p:nvPr/>
        </p:nvSpPr>
        <p:spPr bwMode="auto">
          <a:xfrm>
            <a:off x="1364223" y="2297210"/>
            <a:ext cx="415001" cy="513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2306" tIns="51153" rIns="102306" bIns="51153">
            <a:spAutoFit/>
          </a:bodyPr>
          <a:lstStyle/>
          <a:p>
            <a:pPr>
              <a:defRPr/>
            </a:pPr>
            <a:r>
              <a:rPr lang="en-US" altLang="zh-CN" sz="2667" b="1">
                <a:effectLst>
                  <a:outerShdw blurRad="38100" dist="38100" dir="2700000" algn="tl">
                    <a:srgbClr val="C0C0C0"/>
                  </a:outerShdw>
                </a:effectLst>
              </a:rPr>
              <a:t>?</a:t>
            </a:r>
          </a:p>
        </p:txBody>
      </p:sp>
      <p:sp>
        <p:nvSpPr>
          <p:cNvPr id="287765" name="Rectangle 23"/>
          <p:cNvSpPr>
            <a:spLocks noChangeArrowheads="1"/>
          </p:cNvSpPr>
          <p:nvPr/>
        </p:nvSpPr>
        <p:spPr bwMode="auto">
          <a:xfrm>
            <a:off x="2270862" y="3029224"/>
            <a:ext cx="6628694" cy="1638652"/>
          </a:xfrm>
          <a:prstGeom prst="rect">
            <a:avLst/>
          </a:prstGeom>
          <a:solidFill>
            <a:srgbClr val="FF99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endParaRPr lang="zh-CN" altLang="en-US" sz="3556"/>
          </a:p>
        </p:txBody>
      </p:sp>
      <p:sp>
        <p:nvSpPr>
          <p:cNvPr id="287766" name="Rectangle 24"/>
          <p:cNvSpPr>
            <a:spLocks noChangeArrowheads="1"/>
          </p:cNvSpPr>
          <p:nvPr/>
        </p:nvSpPr>
        <p:spPr bwMode="auto">
          <a:xfrm>
            <a:off x="3835430" y="3701264"/>
            <a:ext cx="4446764" cy="411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2306" tIns="51153" rIns="102306" bIns="51153">
            <a:spAutoFit/>
          </a:bodyP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r>
              <a:rPr lang="en-US" altLang="zh-CN" sz="2000" b="1" dirty="0">
                <a:solidFill>
                  <a:srgbClr val="000000"/>
                </a:solidFill>
                <a:latin typeface="微软雅黑" panose="020B0503020204020204" pitchFamily="34" charset="-122"/>
                <a:ea typeface="微软雅黑" panose="020B0503020204020204" pitchFamily="34" charset="-122"/>
              </a:rPr>
              <a:t>“Jones</a:t>
            </a:r>
            <a:r>
              <a:rPr lang="zh-CN" altLang="en-US" sz="2000" b="1" dirty="0">
                <a:solidFill>
                  <a:srgbClr val="000000"/>
                </a:solidFill>
                <a:latin typeface="微软雅黑" panose="020B0503020204020204" pitchFamily="34" charset="-122"/>
                <a:ea typeface="微软雅黑" panose="020B0503020204020204" pitchFamily="34" charset="-122"/>
              </a:rPr>
              <a:t>的薪水是多少</a:t>
            </a:r>
            <a:r>
              <a:rPr lang="en-US" altLang="zh-CN" sz="2000" b="1" dirty="0">
                <a:solidFill>
                  <a:srgbClr val="000000"/>
                </a:solidFill>
                <a:latin typeface="微软雅黑" panose="020B0503020204020204" pitchFamily="34" charset="-122"/>
                <a:ea typeface="微软雅黑" panose="020B0503020204020204" pitchFamily="34" charset="-122"/>
              </a:rPr>
              <a:t>?”</a:t>
            </a:r>
          </a:p>
        </p:txBody>
      </p:sp>
      <p:sp>
        <p:nvSpPr>
          <p:cNvPr id="287767" name="Oval 25"/>
          <p:cNvSpPr>
            <a:spLocks noChangeArrowheads="1"/>
          </p:cNvSpPr>
          <p:nvPr/>
        </p:nvSpPr>
        <p:spPr bwMode="auto">
          <a:xfrm>
            <a:off x="2468416" y="3424334"/>
            <a:ext cx="1241778" cy="1023056"/>
          </a:xfrm>
          <a:prstGeom prst="ellipse">
            <a:avLst/>
          </a:prstGeom>
          <a:solidFill>
            <a:srgbClr val="FFFFCC"/>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endParaRPr lang="zh-CN" altLang="en-US" sz="3556"/>
          </a:p>
        </p:txBody>
      </p:sp>
      <p:grpSp>
        <p:nvGrpSpPr>
          <p:cNvPr id="287768" name="Group 26"/>
          <p:cNvGrpSpPr>
            <a:grpSpLocks/>
          </p:cNvGrpSpPr>
          <p:nvPr/>
        </p:nvGrpSpPr>
        <p:grpSpPr bwMode="auto">
          <a:xfrm>
            <a:off x="2771806" y="3574264"/>
            <a:ext cx="680861" cy="719667"/>
            <a:chOff x="1698" y="2928"/>
            <a:chExt cx="386" cy="489"/>
          </a:xfrm>
        </p:grpSpPr>
        <p:grpSp>
          <p:nvGrpSpPr>
            <p:cNvPr id="287772" name="Group 27"/>
            <p:cNvGrpSpPr>
              <a:grpSpLocks/>
            </p:cNvGrpSpPr>
            <p:nvPr/>
          </p:nvGrpSpPr>
          <p:grpSpPr bwMode="auto">
            <a:xfrm>
              <a:off x="1781" y="3018"/>
              <a:ext cx="303" cy="399"/>
              <a:chOff x="1781" y="3018"/>
              <a:chExt cx="303" cy="399"/>
            </a:xfrm>
          </p:grpSpPr>
          <p:sp>
            <p:nvSpPr>
              <p:cNvPr id="287793" name="Freeform 28"/>
              <p:cNvSpPr>
                <a:spLocks/>
              </p:cNvSpPr>
              <p:nvPr/>
            </p:nvSpPr>
            <p:spPr bwMode="auto">
              <a:xfrm>
                <a:off x="1788" y="3044"/>
                <a:ext cx="296" cy="373"/>
              </a:xfrm>
              <a:custGeom>
                <a:avLst/>
                <a:gdLst>
                  <a:gd name="T0" fmla="*/ 2 w 296"/>
                  <a:gd name="T1" fmla="*/ 353 h 373"/>
                  <a:gd name="T2" fmla="*/ 1 w 296"/>
                  <a:gd name="T3" fmla="*/ 348 h 373"/>
                  <a:gd name="T4" fmla="*/ 0 w 296"/>
                  <a:gd name="T5" fmla="*/ 334 h 373"/>
                  <a:gd name="T6" fmla="*/ 0 w 296"/>
                  <a:gd name="T7" fmla="*/ 315 h 373"/>
                  <a:gd name="T8" fmla="*/ 0 w 296"/>
                  <a:gd name="T9" fmla="*/ 290 h 373"/>
                  <a:gd name="T10" fmla="*/ 2 w 296"/>
                  <a:gd name="T11" fmla="*/ 262 h 373"/>
                  <a:gd name="T12" fmla="*/ 6 w 296"/>
                  <a:gd name="T13" fmla="*/ 234 h 373"/>
                  <a:gd name="T14" fmla="*/ 15 w 296"/>
                  <a:gd name="T15" fmla="*/ 209 h 373"/>
                  <a:gd name="T16" fmla="*/ 26 w 296"/>
                  <a:gd name="T17" fmla="*/ 186 h 373"/>
                  <a:gd name="T18" fmla="*/ 40 w 296"/>
                  <a:gd name="T19" fmla="*/ 170 h 373"/>
                  <a:gd name="T20" fmla="*/ 54 w 296"/>
                  <a:gd name="T21" fmla="*/ 161 h 373"/>
                  <a:gd name="T22" fmla="*/ 68 w 296"/>
                  <a:gd name="T23" fmla="*/ 155 h 373"/>
                  <a:gd name="T24" fmla="*/ 80 w 296"/>
                  <a:gd name="T25" fmla="*/ 151 h 373"/>
                  <a:gd name="T26" fmla="*/ 94 w 296"/>
                  <a:gd name="T27" fmla="*/ 146 h 373"/>
                  <a:gd name="T28" fmla="*/ 107 w 296"/>
                  <a:gd name="T29" fmla="*/ 139 h 373"/>
                  <a:gd name="T30" fmla="*/ 121 w 296"/>
                  <a:gd name="T31" fmla="*/ 127 h 373"/>
                  <a:gd name="T32" fmla="*/ 134 w 296"/>
                  <a:gd name="T33" fmla="*/ 108 h 373"/>
                  <a:gd name="T34" fmla="*/ 146 w 296"/>
                  <a:gd name="T35" fmla="*/ 85 h 373"/>
                  <a:gd name="T36" fmla="*/ 154 w 296"/>
                  <a:gd name="T37" fmla="*/ 63 h 373"/>
                  <a:gd name="T38" fmla="*/ 160 w 296"/>
                  <a:gd name="T39" fmla="*/ 45 h 373"/>
                  <a:gd name="T40" fmla="*/ 164 w 296"/>
                  <a:gd name="T41" fmla="*/ 29 h 373"/>
                  <a:gd name="T42" fmla="*/ 167 w 296"/>
                  <a:gd name="T43" fmla="*/ 17 h 373"/>
                  <a:gd name="T44" fmla="*/ 168 w 296"/>
                  <a:gd name="T45" fmla="*/ 7 h 373"/>
                  <a:gd name="T46" fmla="*/ 168 w 296"/>
                  <a:gd name="T47" fmla="*/ 1 h 373"/>
                  <a:gd name="T48" fmla="*/ 168 w 296"/>
                  <a:gd name="T49" fmla="*/ 0 h 373"/>
                  <a:gd name="T50" fmla="*/ 295 w 296"/>
                  <a:gd name="T51" fmla="*/ 19 h 373"/>
                  <a:gd name="T52" fmla="*/ 294 w 296"/>
                  <a:gd name="T53" fmla="*/ 25 h 373"/>
                  <a:gd name="T54" fmla="*/ 292 w 296"/>
                  <a:gd name="T55" fmla="*/ 39 h 373"/>
                  <a:gd name="T56" fmla="*/ 287 w 296"/>
                  <a:gd name="T57" fmla="*/ 60 h 373"/>
                  <a:gd name="T58" fmla="*/ 281 w 296"/>
                  <a:gd name="T59" fmla="*/ 85 h 373"/>
                  <a:gd name="T60" fmla="*/ 273 w 296"/>
                  <a:gd name="T61" fmla="*/ 112 h 373"/>
                  <a:gd name="T62" fmla="*/ 264 w 296"/>
                  <a:gd name="T63" fmla="*/ 136 h 373"/>
                  <a:gd name="T64" fmla="*/ 253 w 296"/>
                  <a:gd name="T65" fmla="*/ 158 h 373"/>
                  <a:gd name="T66" fmla="*/ 242 w 296"/>
                  <a:gd name="T67" fmla="*/ 171 h 373"/>
                  <a:gd name="T68" fmla="*/ 228 w 296"/>
                  <a:gd name="T69" fmla="*/ 180 h 373"/>
                  <a:gd name="T70" fmla="*/ 212 w 296"/>
                  <a:gd name="T71" fmla="*/ 186 h 373"/>
                  <a:gd name="T72" fmla="*/ 194 w 296"/>
                  <a:gd name="T73" fmla="*/ 191 h 373"/>
                  <a:gd name="T74" fmla="*/ 176 w 296"/>
                  <a:gd name="T75" fmla="*/ 195 h 373"/>
                  <a:gd name="T76" fmla="*/ 159 w 296"/>
                  <a:gd name="T77" fmla="*/ 202 h 373"/>
                  <a:gd name="T78" fmla="*/ 145 w 296"/>
                  <a:gd name="T79" fmla="*/ 211 h 373"/>
                  <a:gd name="T80" fmla="*/ 132 w 296"/>
                  <a:gd name="T81" fmla="*/ 224 h 373"/>
                  <a:gd name="T82" fmla="*/ 124 w 296"/>
                  <a:gd name="T83" fmla="*/ 242 h 373"/>
                  <a:gd name="T84" fmla="*/ 121 w 296"/>
                  <a:gd name="T85" fmla="*/ 263 h 373"/>
                  <a:gd name="T86" fmla="*/ 118 w 296"/>
                  <a:gd name="T87" fmla="*/ 286 h 373"/>
                  <a:gd name="T88" fmla="*/ 117 w 296"/>
                  <a:gd name="T89" fmla="*/ 308 h 373"/>
                  <a:gd name="T90" fmla="*/ 117 w 296"/>
                  <a:gd name="T91" fmla="*/ 327 h 373"/>
                  <a:gd name="T92" fmla="*/ 118 w 296"/>
                  <a:gd name="T93" fmla="*/ 345 h 373"/>
                  <a:gd name="T94" fmla="*/ 119 w 296"/>
                  <a:gd name="T95" fmla="*/ 359 h 373"/>
                  <a:gd name="T96" fmla="*/ 120 w 296"/>
                  <a:gd name="T97" fmla="*/ 368 h 373"/>
                  <a:gd name="T98" fmla="*/ 121 w 296"/>
                  <a:gd name="T99" fmla="*/ 372 h 373"/>
                  <a:gd name="T100" fmla="*/ 2 w 296"/>
                  <a:gd name="T101" fmla="*/ 353 h 373"/>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296" h="373">
                    <a:moveTo>
                      <a:pt x="2" y="353"/>
                    </a:moveTo>
                    <a:lnTo>
                      <a:pt x="1" y="348"/>
                    </a:lnTo>
                    <a:lnTo>
                      <a:pt x="0" y="334"/>
                    </a:lnTo>
                    <a:lnTo>
                      <a:pt x="0" y="315"/>
                    </a:lnTo>
                    <a:lnTo>
                      <a:pt x="0" y="290"/>
                    </a:lnTo>
                    <a:lnTo>
                      <a:pt x="2" y="262"/>
                    </a:lnTo>
                    <a:lnTo>
                      <a:pt x="6" y="234"/>
                    </a:lnTo>
                    <a:lnTo>
                      <a:pt x="15" y="209"/>
                    </a:lnTo>
                    <a:lnTo>
                      <a:pt x="26" y="186"/>
                    </a:lnTo>
                    <a:lnTo>
                      <a:pt x="40" y="170"/>
                    </a:lnTo>
                    <a:lnTo>
                      <a:pt x="54" y="161"/>
                    </a:lnTo>
                    <a:lnTo>
                      <a:pt x="68" y="155"/>
                    </a:lnTo>
                    <a:lnTo>
                      <a:pt x="80" y="151"/>
                    </a:lnTo>
                    <a:lnTo>
                      <a:pt x="94" y="146"/>
                    </a:lnTo>
                    <a:lnTo>
                      <a:pt x="107" y="139"/>
                    </a:lnTo>
                    <a:lnTo>
                      <a:pt x="121" y="127"/>
                    </a:lnTo>
                    <a:lnTo>
                      <a:pt x="134" y="108"/>
                    </a:lnTo>
                    <a:lnTo>
                      <a:pt x="146" y="85"/>
                    </a:lnTo>
                    <a:lnTo>
                      <a:pt x="154" y="63"/>
                    </a:lnTo>
                    <a:lnTo>
                      <a:pt x="160" y="45"/>
                    </a:lnTo>
                    <a:lnTo>
                      <a:pt x="164" y="29"/>
                    </a:lnTo>
                    <a:lnTo>
                      <a:pt x="167" y="17"/>
                    </a:lnTo>
                    <a:lnTo>
                      <a:pt x="168" y="7"/>
                    </a:lnTo>
                    <a:lnTo>
                      <a:pt x="168" y="1"/>
                    </a:lnTo>
                    <a:lnTo>
                      <a:pt x="168" y="0"/>
                    </a:lnTo>
                    <a:lnTo>
                      <a:pt x="295" y="19"/>
                    </a:lnTo>
                    <a:lnTo>
                      <a:pt x="294" y="25"/>
                    </a:lnTo>
                    <a:lnTo>
                      <a:pt x="292" y="39"/>
                    </a:lnTo>
                    <a:lnTo>
                      <a:pt x="287" y="60"/>
                    </a:lnTo>
                    <a:lnTo>
                      <a:pt x="281" y="85"/>
                    </a:lnTo>
                    <a:lnTo>
                      <a:pt x="273" y="112"/>
                    </a:lnTo>
                    <a:lnTo>
                      <a:pt x="264" y="136"/>
                    </a:lnTo>
                    <a:lnTo>
                      <a:pt x="253" y="158"/>
                    </a:lnTo>
                    <a:lnTo>
                      <a:pt x="242" y="171"/>
                    </a:lnTo>
                    <a:lnTo>
                      <a:pt x="228" y="180"/>
                    </a:lnTo>
                    <a:lnTo>
                      <a:pt x="212" y="186"/>
                    </a:lnTo>
                    <a:lnTo>
                      <a:pt x="194" y="191"/>
                    </a:lnTo>
                    <a:lnTo>
                      <a:pt x="176" y="195"/>
                    </a:lnTo>
                    <a:lnTo>
                      <a:pt x="159" y="202"/>
                    </a:lnTo>
                    <a:lnTo>
                      <a:pt x="145" y="211"/>
                    </a:lnTo>
                    <a:lnTo>
                      <a:pt x="132" y="224"/>
                    </a:lnTo>
                    <a:lnTo>
                      <a:pt x="124" y="242"/>
                    </a:lnTo>
                    <a:lnTo>
                      <a:pt x="121" y="263"/>
                    </a:lnTo>
                    <a:lnTo>
                      <a:pt x="118" y="286"/>
                    </a:lnTo>
                    <a:lnTo>
                      <a:pt x="117" y="308"/>
                    </a:lnTo>
                    <a:lnTo>
                      <a:pt x="117" y="327"/>
                    </a:lnTo>
                    <a:lnTo>
                      <a:pt x="118" y="345"/>
                    </a:lnTo>
                    <a:lnTo>
                      <a:pt x="119" y="359"/>
                    </a:lnTo>
                    <a:lnTo>
                      <a:pt x="120" y="368"/>
                    </a:lnTo>
                    <a:lnTo>
                      <a:pt x="121" y="372"/>
                    </a:lnTo>
                    <a:lnTo>
                      <a:pt x="2" y="353"/>
                    </a:lnTo>
                  </a:path>
                </a:pathLst>
              </a:custGeom>
              <a:solidFill>
                <a:srgbClr val="00000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3556"/>
              </a:p>
            </p:txBody>
          </p:sp>
          <p:sp>
            <p:nvSpPr>
              <p:cNvPr id="287794" name="Freeform 29"/>
              <p:cNvSpPr>
                <a:spLocks/>
              </p:cNvSpPr>
              <p:nvPr/>
            </p:nvSpPr>
            <p:spPr bwMode="auto">
              <a:xfrm>
                <a:off x="1781" y="3018"/>
                <a:ext cx="298" cy="374"/>
              </a:xfrm>
              <a:custGeom>
                <a:avLst/>
                <a:gdLst>
                  <a:gd name="T0" fmla="*/ 2 w 298"/>
                  <a:gd name="T1" fmla="*/ 354 h 374"/>
                  <a:gd name="T2" fmla="*/ 1 w 298"/>
                  <a:gd name="T3" fmla="*/ 350 h 374"/>
                  <a:gd name="T4" fmla="*/ 0 w 298"/>
                  <a:gd name="T5" fmla="*/ 336 h 374"/>
                  <a:gd name="T6" fmla="*/ 0 w 298"/>
                  <a:gd name="T7" fmla="*/ 315 h 374"/>
                  <a:gd name="T8" fmla="*/ 0 w 298"/>
                  <a:gd name="T9" fmla="*/ 290 h 374"/>
                  <a:gd name="T10" fmla="*/ 2 w 298"/>
                  <a:gd name="T11" fmla="*/ 263 h 374"/>
                  <a:gd name="T12" fmla="*/ 7 w 298"/>
                  <a:gd name="T13" fmla="*/ 236 h 374"/>
                  <a:gd name="T14" fmla="*/ 15 w 298"/>
                  <a:gd name="T15" fmla="*/ 209 h 374"/>
                  <a:gd name="T16" fmla="*/ 27 w 298"/>
                  <a:gd name="T17" fmla="*/ 187 h 374"/>
                  <a:gd name="T18" fmla="*/ 41 w 298"/>
                  <a:gd name="T19" fmla="*/ 172 h 374"/>
                  <a:gd name="T20" fmla="*/ 54 w 298"/>
                  <a:gd name="T21" fmla="*/ 161 h 374"/>
                  <a:gd name="T22" fmla="*/ 68 w 298"/>
                  <a:gd name="T23" fmla="*/ 156 h 374"/>
                  <a:gd name="T24" fmla="*/ 81 w 298"/>
                  <a:gd name="T25" fmla="*/ 152 h 374"/>
                  <a:gd name="T26" fmla="*/ 94 w 298"/>
                  <a:gd name="T27" fmla="*/ 148 h 374"/>
                  <a:gd name="T28" fmla="*/ 108 w 298"/>
                  <a:gd name="T29" fmla="*/ 141 h 374"/>
                  <a:gd name="T30" fmla="*/ 121 w 298"/>
                  <a:gd name="T31" fmla="*/ 128 h 374"/>
                  <a:gd name="T32" fmla="*/ 135 w 298"/>
                  <a:gd name="T33" fmla="*/ 109 h 374"/>
                  <a:gd name="T34" fmla="*/ 146 w 298"/>
                  <a:gd name="T35" fmla="*/ 85 h 374"/>
                  <a:gd name="T36" fmla="*/ 155 w 298"/>
                  <a:gd name="T37" fmla="*/ 65 h 374"/>
                  <a:gd name="T38" fmla="*/ 162 w 298"/>
                  <a:gd name="T39" fmla="*/ 46 h 374"/>
                  <a:gd name="T40" fmla="*/ 165 w 298"/>
                  <a:gd name="T41" fmla="*/ 30 h 374"/>
                  <a:gd name="T42" fmla="*/ 167 w 298"/>
                  <a:gd name="T43" fmla="*/ 18 h 374"/>
                  <a:gd name="T44" fmla="*/ 168 w 298"/>
                  <a:gd name="T45" fmla="*/ 7 h 374"/>
                  <a:gd name="T46" fmla="*/ 168 w 298"/>
                  <a:gd name="T47" fmla="*/ 2 h 374"/>
                  <a:gd name="T48" fmla="*/ 168 w 298"/>
                  <a:gd name="T49" fmla="*/ 0 h 374"/>
                  <a:gd name="T50" fmla="*/ 297 w 298"/>
                  <a:gd name="T51" fmla="*/ 20 h 374"/>
                  <a:gd name="T52" fmla="*/ 296 w 298"/>
                  <a:gd name="T53" fmla="*/ 25 h 374"/>
                  <a:gd name="T54" fmla="*/ 293 w 298"/>
                  <a:gd name="T55" fmla="*/ 39 h 374"/>
                  <a:gd name="T56" fmla="*/ 288 w 298"/>
                  <a:gd name="T57" fmla="*/ 61 h 374"/>
                  <a:gd name="T58" fmla="*/ 282 w 298"/>
                  <a:gd name="T59" fmla="*/ 86 h 374"/>
                  <a:gd name="T60" fmla="*/ 274 w 298"/>
                  <a:gd name="T61" fmla="*/ 112 h 374"/>
                  <a:gd name="T62" fmla="*/ 265 w 298"/>
                  <a:gd name="T63" fmla="*/ 138 h 374"/>
                  <a:gd name="T64" fmla="*/ 254 w 298"/>
                  <a:gd name="T65" fmla="*/ 158 h 374"/>
                  <a:gd name="T66" fmla="*/ 243 w 298"/>
                  <a:gd name="T67" fmla="*/ 173 h 374"/>
                  <a:gd name="T68" fmla="*/ 229 w 298"/>
                  <a:gd name="T69" fmla="*/ 181 h 374"/>
                  <a:gd name="T70" fmla="*/ 213 w 298"/>
                  <a:gd name="T71" fmla="*/ 187 h 374"/>
                  <a:gd name="T72" fmla="*/ 194 w 298"/>
                  <a:gd name="T73" fmla="*/ 191 h 374"/>
                  <a:gd name="T74" fmla="*/ 177 w 298"/>
                  <a:gd name="T75" fmla="*/ 197 h 374"/>
                  <a:gd name="T76" fmla="*/ 160 w 298"/>
                  <a:gd name="T77" fmla="*/ 203 h 374"/>
                  <a:gd name="T78" fmla="*/ 145 w 298"/>
                  <a:gd name="T79" fmla="*/ 212 h 374"/>
                  <a:gd name="T80" fmla="*/ 133 w 298"/>
                  <a:gd name="T81" fmla="*/ 224 h 374"/>
                  <a:gd name="T82" fmla="*/ 125 w 298"/>
                  <a:gd name="T83" fmla="*/ 242 h 374"/>
                  <a:gd name="T84" fmla="*/ 121 w 298"/>
                  <a:gd name="T85" fmla="*/ 265 h 374"/>
                  <a:gd name="T86" fmla="*/ 118 w 298"/>
                  <a:gd name="T87" fmla="*/ 287 h 374"/>
                  <a:gd name="T88" fmla="*/ 117 w 298"/>
                  <a:gd name="T89" fmla="*/ 309 h 374"/>
                  <a:gd name="T90" fmla="*/ 117 w 298"/>
                  <a:gd name="T91" fmla="*/ 329 h 374"/>
                  <a:gd name="T92" fmla="*/ 118 w 298"/>
                  <a:gd name="T93" fmla="*/ 346 h 374"/>
                  <a:gd name="T94" fmla="*/ 119 w 298"/>
                  <a:gd name="T95" fmla="*/ 360 h 374"/>
                  <a:gd name="T96" fmla="*/ 120 w 298"/>
                  <a:gd name="T97" fmla="*/ 369 h 374"/>
                  <a:gd name="T98" fmla="*/ 121 w 298"/>
                  <a:gd name="T99" fmla="*/ 373 h 374"/>
                  <a:gd name="T100" fmla="*/ 2 w 298"/>
                  <a:gd name="T101" fmla="*/ 354 h 374"/>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298" h="374">
                    <a:moveTo>
                      <a:pt x="2" y="354"/>
                    </a:moveTo>
                    <a:lnTo>
                      <a:pt x="1" y="350"/>
                    </a:lnTo>
                    <a:lnTo>
                      <a:pt x="0" y="336"/>
                    </a:lnTo>
                    <a:lnTo>
                      <a:pt x="0" y="315"/>
                    </a:lnTo>
                    <a:lnTo>
                      <a:pt x="0" y="290"/>
                    </a:lnTo>
                    <a:lnTo>
                      <a:pt x="2" y="263"/>
                    </a:lnTo>
                    <a:lnTo>
                      <a:pt x="7" y="236"/>
                    </a:lnTo>
                    <a:lnTo>
                      <a:pt x="15" y="209"/>
                    </a:lnTo>
                    <a:lnTo>
                      <a:pt x="27" y="187"/>
                    </a:lnTo>
                    <a:lnTo>
                      <a:pt x="41" y="172"/>
                    </a:lnTo>
                    <a:lnTo>
                      <a:pt x="54" y="161"/>
                    </a:lnTo>
                    <a:lnTo>
                      <a:pt x="68" y="156"/>
                    </a:lnTo>
                    <a:lnTo>
                      <a:pt x="81" y="152"/>
                    </a:lnTo>
                    <a:lnTo>
                      <a:pt x="94" y="148"/>
                    </a:lnTo>
                    <a:lnTo>
                      <a:pt x="108" y="141"/>
                    </a:lnTo>
                    <a:lnTo>
                      <a:pt x="121" y="128"/>
                    </a:lnTo>
                    <a:lnTo>
                      <a:pt x="135" y="109"/>
                    </a:lnTo>
                    <a:lnTo>
                      <a:pt x="146" y="85"/>
                    </a:lnTo>
                    <a:lnTo>
                      <a:pt x="155" y="65"/>
                    </a:lnTo>
                    <a:lnTo>
                      <a:pt x="162" y="46"/>
                    </a:lnTo>
                    <a:lnTo>
                      <a:pt x="165" y="30"/>
                    </a:lnTo>
                    <a:lnTo>
                      <a:pt x="167" y="18"/>
                    </a:lnTo>
                    <a:lnTo>
                      <a:pt x="168" y="7"/>
                    </a:lnTo>
                    <a:lnTo>
                      <a:pt x="168" y="2"/>
                    </a:lnTo>
                    <a:lnTo>
                      <a:pt x="168" y="0"/>
                    </a:lnTo>
                    <a:lnTo>
                      <a:pt x="297" y="20"/>
                    </a:lnTo>
                    <a:lnTo>
                      <a:pt x="296" y="25"/>
                    </a:lnTo>
                    <a:lnTo>
                      <a:pt x="293" y="39"/>
                    </a:lnTo>
                    <a:lnTo>
                      <a:pt x="288" y="61"/>
                    </a:lnTo>
                    <a:lnTo>
                      <a:pt x="282" y="86"/>
                    </a:lnTo>
                    <a:lnTo>
                      <a:pt x="274" y="112"/>
                    </a:lnTo>
                    <a:lnTo>
                      <a:pt x="265" y="138"/>
                    </a:lnTo>
                    <a:lnTo>
                      <a:pt x="254" y="158"/>
                    </a:lnTo>
                    <a:lnTo>
                      <a:pt x="243" y="173"/>
                    </a:lnTo>
                    <a:lnTo>
                      <a:pt x="229" y="181"/>
                    </a:lnTo>
                    <a:lnTo>
                      <a:pt x="213" y="187"/>
                    </a:lnTo>
                    <a:lnTo>
                      <a:pt x="194" y="191"/>
                    </a:lnTo>
                    <a:lnTo>
                      <a:pt x="177" y="197"/>
                    </a:lnTo>
                    <a:lnTo>
                      <a:pt x="160" y="203"/>
                    </a:lnTo>
                    <a:lnTo>
                      <a:pt x="145" y="212"/>
                    </a:lnTo>
                    <a:lnTo>
                      <a:pt x="133" y="224"/>
                    </a:lnTo>
                    <a:lnTo>
                      <a:pt x="125" y="242"/>
                    </a:lnTo>
                    <a:lnTo>
                      <a:pt x="121" y="265"/>
                    </a:lnTo>
                    <a:lnTo>
                      <a:pt x="118" y="287"/>
                    </a:lnTo>
                    <a:lnTo>
                      <a:pt x="117" y="309"/>
                    </a:lnTo>
                    <a:lnTo>
                      <a:pt x="117" y="329"/>
                    </a:lnTo>
                    <a:lnTo>
                      <a:pt x="118" y="346"/>
                    </a:lnTo>
                    <a:lnTo>
                      <a:pt x="119" y="360"/>
                    </a:lnTo>
                    <a:lnTo>
                      <a:pt x="120" y="369"/>
                    </a:lnTo>
                    <a:lnTo>
                      <a:pt x="121" y="373"/>
                    </a:lnTo>
                    <a:lnTo>
                      <a:pt x="2" y="354"/>
                    </a:lnTo>
                  </a:path>
                </a:pathLst>
              </a:custGeom>
              <a:solidFill>
                <a:srgbClr val="00CC66"/>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3556"/>
              </a:p>
            </p:txBody>
          </p:sp>
          <p:sp>
            <p:nvSpPr>
              <p:cNvPr id="287795" name="Freeform 30"/>
              <p:cNvSpPr>
                <a:spLocks/>
              </p:cNvSpPr>
              <p:nvPr/>
            </p:nvSpPr>
            <p:spPr bwMode="auto">
              <a:xfrm>
                <a:off x="1798" y="3048"/>
                <a:ext cx="259" cy="319"/>
              </a:xfrm>
              <a:custGeom>
                <a:avLst/>
                <a:gdLst>
                  <a:gd name="T0" fmla="*/ 1 w 259"/>
                  <a:gd name="T1" fmla="*/ 303 h 319"/>
                  <a:gd name="T2" fmla="*/ 1 w 259"/>
                  <a:gd name="T3" fmla="*/ 299 h 319"/>
                  <a:gd name="T4" fmla="*/ 0 w 259"/>
                  <a:gd name="T5" fmla="*/ 287 h 319"/>
                  <a:gd name="T6" fmla="*/ 0 w 259"/>
                  <a:gd name="T7" fmla="*/ 270 h 319"/>
                  <a:gd name="T8" fmla="*/ 0 w 259"/>
                  <a:gd name="T9" fmla="*/ 248 h 319"/>
                  <a:gd name="T10" fmla="*/ 0 w 259"/>
                  <a:gd name="T11" fmla="*/ 226 h 319"/>
                  <a:gd name="T12" fmla="*/ 4 w 259"/>
                  <a:gd name="T13" fmla="*/ 203 h 319"/>
                  <a:gd name="T14" fmla="*/ 11 w 259"/>
                  <a:gd name="T15" fmla="*/ 181 h 319"/>
                  <a:gd name="T16" fmla="*/ 22 w 259"/>
                  <a:gd name="T17" fmla="*/ 164 h 319"/>
                  <a:gd name="T18" fmla="*/ 35 w 259"/>
                  <a:gd name="T19" fmla="*/ 152 h 319"/>
                  <a:gd name="T20" fmla="*/ 50 w 259"/>
                  <a:gd name="T21" fmla="*/ 143 h 319"/>
                  <a:gd name="T22" fmla="*/ 66 w 259"/>
                  <a:gd name="T23" fmla="*/ 135 h 319"/>
                  <a:gd name="T24" fmla="*/ 83 w 259"/>
                  <a:gd name="T25" fmla="*/ 128 h 319"/>
                  <a:gd name="T26" fmla="*/ 99 w 259"/>
                  <a:gd name="T27" fmla="*/ 120 h 319"/>
                  <a:gd name="T28" fmla="*/ 114 w 259"/>
                  <a:gd name="T29" fmla="*/ 107 h 319"/>
                  <a:gd name="T30" fmla="*/ 127 w 259"/>
                  <a:gd name="T31" fmla="*/ 91 h 319"/>
                  <a:gd name="T32" fmla="*/ 139 w 259"/>
                  <a:gd name="T33" fmla="*/ 68 h 319"/>
                  <a:gd name="T34" fmla="*/ 145 w 259"/>
                  <a:gd name="T35" fmla="*/ 48 h 319"/>
                  <a:gd name="T36" fmla="*/ 151 w 259"/>
                  <a:gd name="T37" fmla="*/ 34 h 319"/>
                  <a:gd name="T38" fmla="*/ 155 w 259"/>
                  <a:gd name="T39" fmla="*/ 21 h 319"/>
                  <a:gd name="T40" fmla="*/ 159 w 259"/>
                  <a:gd name="T41" fmla="*/ 12 h 319"/>
                  <a:gd name="T42" fmla="*/ 161 w 259"/>
                  <a:gd name="T43" fmla="*/ 6 h 319"/>
                  <a:gd name="T44" fmla="*/ 162 w 259"/>
                  <a:gd name="T45" fmla="*/ 2 h 319"/>
                  <a:gd name="T46" fmla="*/ 163 w 259"/>
                  <a:gd name="T47" fmla="*/ 0 h 319"/>
                  <a:gd name="T48" fmla="*/ 163 w 259"/>
                  <a:gd name="T49" fmla="*/ 0 h 319"/>
                  <a:gd name="T50" fmla="*/ 258 w 259"/>
                  <a:gd name="T51" fmla="*/ 17 h 319"/>
                  <a:gd name="T52" fmla="*/ 257 w 259"/>
                  <a:gd name="T53" fmla="*/ 21 h 319"/>
                  <a:gd name="T54" fmla="*/ 254 w 259"/>
                  <a:gd name="T55" fmla="*/ 32 h 319"/>
                  <a:gd name="T56" fmla="*/ 250 w 259"/>
                  <a:gd name="T57" fmla="*/ 48 h 319"/>
                  <a:gd name="T58" fmla="*/ 245 w 259"/>
                  <a:gd name="T59" fmla="*/ 68 h 319"/>
                  <a:gd name="T60" fmla="*/ 238 w 259"/>
                  <a:gd name="T61" fmla="*/ 88 h 319"/>
                  <a:gd name="T62" fmla="*/ 230 w 259"/>
                  <a:gd name="T63" fmla="*/ 107 h 319"/>
                  <a:gd name="T64" fmla="*/ 222 w 259"/>
                  <a:gd name="T65" fmla="*/ 123 h 319"/>
                  <a:gd name="T66" fmla="*/ 212 w 259"/>
                  <a:gd name="T67" fmla="*/ 134 h 319"/>
                  <a:gd name="T68" fmla="*/ 200 w 259"/>
                  <a:gd name="T69" fmla="*/ 140 h 319"/>
                  <a:gd name="T70" fmla="*/ 184 w 259"/>
                  <a:gd name="T71" fmla="*/ 146 h 319"/>
                  <a:gd name="T72" fmla="*/ 167 w 259"/>
                  <a:gd name="T73" fmla="*/ 152 h 319"/>
                  <a:gd name="T74" fmla="*/ 148 w 259"/>
                  <a:gd name="T75" fmla="*/ 157 h 319"/>
                  <a:gd name="T76" fmla="*/ 130 w 259"/>
                  <a:gd name="T77" fmla="*/ 165 h 319"/>
                  <a:gd name="T78" fmla="*/ 114 w 259"/>
                  <a:gd name="T79" fmla="*/ 176 h 319"/>
                  <a:gd name="T80" fmla="*/ 100 w 259"/>
                  <a:gd name="T81" fmla="*/ 189 h 319"/>
                  <a:gd name="T82" fmla="*/ 90 w 259"/>
                  <a:gd name="T83" fmla="*/ 206 h 319"/>
                  <a:gd name="T84" fmla="*/ 86 w 259"/>
                  <a:gd name="T85" fmla="*/ 223 h 319"/>
                  <a:gd name="T86" fmla="*/ 83 w 259"/>
                  <a:gd name="T87" fmla="*/ 241 h 319"/>
                  <a:gd name="T88" fmla="*/ 83 w 259"/>
                  <a:gd name="T89" fmla="*/ 260 h 319"/>
                  <a:gd name="T90" fmla="*/ 83 w 259"/>
                  <a:gd name="T91" fmla="*/ 278 h 319"/>
                  <a:gd name="T92" fmla="*/ 85 w 259"/>
                  <a:gd name="T93" fmla="*/ 293 h 319"/>
                  <a:gd name="T94" fmla="*/ 86 w 259"/>
                  <a:gd name="T95" fmla="*/ 305 h 319"/>
                  <a:gd name="T96" fmla="*/ 88 w 259"/>
                  <a:gd name="T97" fmla="*/ 314 h 319"/>
                  <a:gd name="T98" fmla="*/ 88 w 259"/>
                  <a:gd name="T99" fmla="*/ 318 h 319"/>
                  <a:gd name="T100" fmla="*/ 1 w 259"/>
                  <a:gd name="T101" fmla="*/ 303 h 319"/>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259" h="319">
                    <a:moveTo>
                      <a:pt x="1" y="303"/>
                    </a:moveTo>
                    <a:lnTo>
                      <a:pt x="1" y="299"/>
                    </a:lnTo>
                    <a:lnTo>
                      <a:pt x="0" y="287"/>
                    </a:lnTo>
                    <a:lnTo>
                      <a:pt x="0" y="270"/>
                    </a:lnTo>
                    <a:lnTo>
                      <a:pt x="0" y="248"/>
                    </a:lnTo>
                    <a:lnTo>
                      <a:pt x="0" y="226"/>
                    </a:lnTo>
                    <a:lnTo>
                      <a:pt x="4" y="203"/>
                    </a:lnTo>
                    <a:lnTo>
                      <a:pt x="11" y="181"/>
                    </a:lnTo>
                    <a:lnTo>
                      <a:pt x="22" y="164"/>
                    </a:lnTo>
                    <a:lnTo>
                      <a:pt x="35" y="152"/>
                    </a:lnTo>
                    <a:lnTo>
                      <a:pt x="50" y="143"/>
                    </a:lnTo>
                    <a:lnTo>
                      <a:pt x="66" y="135"/>
                    </a:lnTo>
                    <a:lnTo>
                      <a:pt x="83" y="128"/>
                    </a:lnTo>
                    <a:lnTo>
                      <a:pt x="99" y="120"/>
                    </a:lnTo>
                    <a:lnTo>
                      <a:pt x="114" y="107"/>
                    </a:lnTo>
                    <a:lnTo>
                      <a:pt x="127" y="91"/>
                    </a:lnTo>
                    <a:lnTo>
                      <a:pt x="139" y="68"/>
                    </a:lnTo>
                    <a:lnTo>
                      <a:pt x="145" y="48"/>
                    </a:lnTo>
                    <a:lnTo>
                      <a:pt x="151" y="34"/>
                    </a:lnTo>
                    <a:lnTo>
                      <a:pt x="155" y="21"/>
                    </a:lnTo>
                    <a:lnTo>
                      <a:pt x="159" y="12"/>
                    </a:lnTo>
                    <a:lnTo>
                      <a:pt x="161" y="6"/>
                    </a:lnTo>
                    <a:lnTo>
                      <a:pt x="162" y="2"/>
                    </a:lnTo>
                    <a:lnTo>
                      <a:pt x="163" y="0"/>
                    </a:lnTo>
                    <a:lnTo>
                      <a:pt x="258" y="17"/>
                    </a:lnTo>
                    <a:lnTo>
                      <a:pt x="257" y="21"/>
                    </a:lnTo>
                    <a:lnTo>
                      <a:pt x="254" y="32"/>
                    </a:lnTo>
                    <a:lnTo>
                      <a:pt x="250" y="48"/>
                    </a:lnTo>
                    <a:lnTo>
                      <a:pt x="245" y="68"/>
                    </a:lnTo>
                    <a:lnTo>
                      <a:pt x="238" y="88"/>
                    </a:lnTo>
                    <a:lnTo>
                      <a:pt x="230" y="107"/>
                    </a:lnTo>
                    <a:lnTo>
                      <a:pt x="222" y="123"/>
                    </a:lnTo>
                    <a:lnTo>
                      <a:pt x="212" y="134"/>
                    </a:lnTo>
                    <a:lnTo>
                      <a:pt x="200" y="140"/>
                    </a:lnTo>
                    <a:lnTo>
                      <a:pt x="184" y="146"/>
                    </a:lnTo>
                    <a:lnTo>
                      <a:pt x="167" y="152"/>
                    </a:lnTo>
                    <a:lnTo>
                      <a:pt x="148" y="157"/>
                    </a:lnTo>
                    <a:lnTo>
                      <a:pt x="130" y="165"/>
                    </a:lnTo>
                    <a:lnTo>
                      <a:pt x="114" y="176"/>
                    </a:lnTo>
                    <a:lnTo>
                      <a:pt x="100" y="189"/>
                    </a:lnTo>
                    <a:lnTo>
                      <a:pt x="90" y="206"/>
                    </a:lnTo>
                    <a:lnTo>
                      <a:pt x="86" y="223"/>
                    </a:lnTo>
                    <a:lnTo>
                      <a:pt x="83" y="241"/>
                    </a:lnTo>
                    <a:lnTo>
                      <a:pt x="83" y="260"/>
                    </a:lnTo>
                    <a:lnTo>
                      <a:pt x="83" y="278"/>
                    </a:lnTo>
                    <a:lnTo>
                      <a:pt x="85" y="293"/>
                    </a:lnTo>
                    <a:lnTo>
                      <a:pt x="86" y="305"/>
                    </a:lnTo>
                    <a:lnTo>
                      <a:pt x="88" y="314"/>
                    </a:lnTo>
                    <a:lnTo>
                      <a:pt x="88" y="318"/>
                    </a:lnTo>
                    <a:lnTo>
                      <a:pt x="1" y="303"/>
                    </a:lnTo>
                  </a:path>
                </a:pathLst>
              </a:custGeom>
              <a:solidFill>
                <a:srgbClr val="CCFFCC"/>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3556"/>
              </a:p>
            </p:txBody>
          </p:sp>
          <p:sp>
            <p:nvSpPr>
              <p:cNvPr id="287796" name="Freeform 31"/>
              <p:cNvSpPr>
                <a:spLocks/>
              </p:cNvSpPr>
              <p:nvPr/>
            </p:nvSpPr>
            <p:spPr bwMode="auto">
              <a:xfrm>
                <a:off x="1850" y="3166"/>
                <a:ext cx="123" cy="56"/>
              </a:xfrm>
              <a:custGeom>
                <a:avLst/>
                <a:gdLst>
                  <a:gd name="T0" fmla="*/ 64 w 123"/>
                  <a:gd name="T1" fmla="*/ 52 h 56"/>
                  <a:gd name="T2" fmla="*/ 76 w 123"/>
                  <a:gd name="T3" fmla="*/ 49 h 56"/>
                  <a:gd name="T4" fmla="*/ 88 w 123"/>
                  <a:gd name="T5" fmla="*/ 45 h 56"/>
                  <a:gd name="T6" fmla="*/ 97 w 123"/>
                  <a:gd name="T7" fmla="*/ 41 h 56"/>
                  <a:gd name="T8" fmla="*/ 106 w 123"/>
                  <a:gd name="T9" fmla="*/ 36 h 56"/>
                  <a:gd name="T10" fmla="*/ 113 w 123"/>
                  <a:gd name="T11" fmla="*/ 30 h 56"/>
                  <a:gd name="T12" fmla="*/ 118 w 123"/>
                  <a:gd name="T13" fmla="*/ 26 h 56"/>
                  <a:gd name="T14" fmla="*/ 121 w 123"/>
                  <a:gd name="T15" fmla="*/ 20 h 56"/>
                  <a:gd name="T16" fmla="*/ 122 w 123"/>
                  <a:gd name="T17" fmla="*/ 14 h 56"/>
                  <a:gd name="T18" fmla="*/ 120 w 123"/>
                  <a:gd name="T19" fmla="*/ 10 h 56"/>
                  <a:gd name="T20" fmla="*/ 116 w 123"/>
                  <a:gd name="T21" fmla="*/ 6 h 56"/>
                  <a:gd name="T22" fmla="*/ 109 w 123"/>
                  <a:gd name="T23" fmla="*/ 3 h 56"/>
                  <a:gd name="T24" fmla="*/ 101 w 123"/>
                  <a:gd name="T25" fmla="*/ 1 h 56"/>
                  <a:gd name="T26" fmla="*/ 91 w 123"/>
                  <a:gd name="T27" fmla="*/ 0 h 56"/>
                  <a:gd name="T28" fmla="*/ 81 w 123"/>
                  <a:gd name="T29" fmla="*/ 0 h 56"/>
                  <a:gd name="T30" fmla="*/ 69 w 123"/>
                  <a:gd name="T31" fmla="*/ 0 h 56"/>
                  <a:gd name="T32" fmla="*/ 57 w 123"/>
                  <a:gd name="T33" fmla="*/ 2 h 56"/>
                  <a:gd name="T34" fmla="*/ 45 w 123"/>
                  <a:gd name="T35" fmla="*/ 5 h 56"/>
                  <a:gd name="T36" fmla="*/ 33 w 123"/>
                  <a:gd name="T37" fmla="*/ 9 h 56"/>
                  <a:gd name="T38" fmla="*/ 24 w 123"/>
                  <a:gd name="T39" fmla="*/ 13 h 56"/>
                  <a:gd name="T40" fmla="*/ 15 w 123"/>
                  <a:gd name="T41" fmla="*/ 18 h 56"/>
                  <a:gd name="T42" fmla="*/ 8 w 123"/>
                  <a:gd name="T43" fmla="*/ 22 h 56"/>
                  <a:gd name="T44" fmla="*/ 3 w 123"/>
                  <a:gd name="T45" fmla="*/ 28 h 56"/>
                  <a:gd name="T46" fmla="*/ 0 w 123"/>
                  <a:gd name="T47" fmla="*/ 34 h 56"/>
                  <a:gd name="T48" fmla="*/ 0 w 123"/>
                  <a:gd name="T49" fmla="*/ 38 h 56"/>
                  <a:gd name="T50" fmla="*/ 1 w 123"/>
                  <a:gd name="T51" fmla="*/ 44 h 56"/>
                  <a:gd name="T52" fmla="*/ 5 w 123"/>
                  <a:gd name="T53" fmla="*/ 48 h 56"/>
                  <a:gd name="T54" fmla="*/ 12 w 123"/>
                  <a:gd name="T55" fmla="*/ 51 h 56"/>
                  <a:gd name="T56" fmla="*/ 20 w 123"/>
                  <a:gd name="T57" fmla="*/ 53 h 56"/>
                  <a:gd name="T58" fmla="*/ 30 w 123"/>
                  <a:gd name="T59" fmla="*/ 55 h 56"/>
                  <a:gd name="T60" fmla="*/ 40 w 123"/>
                  <a:gd name="T61" fmla="*/ 55 h 56"/>
                  <a:gd name="T62" fmla="*/ 52 w 123"/>
                  <a:gd name="T63" fmla="*/ 53 h 56"/>
                  <a:gd name="T64" fmla="*/ 64 w 123"/>
                  <a:gd name="T65" fmla="*/ 52 h 5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23" h="56">
                    <a:moveTo>
                      <a:pt x="64" y="52"/>
                    </a:moveTo>
                    <a:lnTo>
                      <a:pt x="76" y="49"/>
                    </a:lnTo>
                    <a:lnTo>
                      <a:pt x="88" y="45"/>
                    </a:lnTo>
                    <a:lnTo>
                      <a:pt x="97" y="41"/>
                    </a:lnTo>
                    <a:lnTo>
                      <a:pt x="106" y="36"/>
                    </a:lnTo>
                    <a:lnTo>
                      <a:pt x="113" y="30"/>
                    </a:lnTo>
                    <a:lnTo>
                      <a:pt x="118" y="26"/>
                    </a:lnTo>
                    <a:lnTo>
                      <a:pt x="121" y="20"/>
                    </a:lnTo>
                    <a:lnTo>
                      <a:pt x="122" y="14"/>
                    </a:lnTo>
                    <a:lnTo>
                      <a:pt x="120" y="10"/>
                    </a:lnTo>
                    <a:lnTo>
                      <a:pt x="116" y="6"/>
                    </a:lnTo>
                    <a:lnTo>
                      <a:pt x="109" y="3"/>
                    </a:lnTo>
                    <a:lnTo>
                      <a:pt x="101" y="1"/>
                    </a:lnTo>
                    <a:lnTo>
                      <a:pt x="91" y="0"/>
                    </a:lnTo>
                    <a:lnTo>
                      <a:pt x="81" y="0"/>
                    </a:lnTo>
                    <a:lnTo>
                      <a:pt x="69" y="0"/>
                    </a:lnTo>
                    <a:lnTo>
                      <a:pt x="57" y="2"/>
                    </a:lnTo>
                    <a:lnTo>
                      <a:pt x="45" y="5"/>
                    </a:lnTo>
                    <a:lnTo>
                      <a:pt x="33" y="9"/>
                    </a:lnTo>
                    <a:lnTo>
                      <a:pt x="24" y="13"/>
                    </a:lnTo>
                    <a:lnTo>
                      <a:pt x="15" y="18"/>
                    </a:lnTo>
                    <a:lnTo>
                      <a:pt x="8" y="22"/>
                    </a:lnTo>
                    <a:lnTo>
                      <a:pt x="3" y="28"/>
                    </a:lnTo>
                    <a:lnTo>
                      <a:pt x="0" y="34"/>
                    </a:lnTo>
                    <a:lnTo>
                      <a:pt x="0" y="38"/>
                    </a:lnTo>
                    <a:lnTo>
                      <a:pt x="1" y="44"/>
                    </a:lnTo>
                    <a:lnTo>
                      <a:pt x="5" y="48"/>
                    </a:lnTo>
                    <a:lnTo>
                      <a:pt x="12" y="51"/>
                    </a:lnTo>
                    <a:lnTo>
                      <a:pt x="20" y="53"/>
                    </a:lnTo>
                    <a:lnTo>
                      <a:pt x="30" y="55"/>
                    </a:lnTo>
                    <a:lnTo>
                      <a:pt x="40" y="55"/>
                    </a:lnTo>
                    <a:lnTo>
                      <a:pt x="52" y="53"/>
                    </a:lnTo>
                    <a:lnTo>
                      <a:pt x="64" y="52"/>
                    </a:lnTo>
                  </a:path>
                </a:pathLst>
              </a:custGeom>
              <a:solidFill>
                <a:srgbClr val="B2B2B2"/>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3556"/>
              </a:p>
            </p:txBody>
          </p:sp>
          <p:sp>
            <p:nvSpPr>
              <p:cNvPr id="287797" name="Freeform 32"/>
              <p:cNvSpPr>
                <a:spLocks/>
              </p:cNvSpPr>
              <p:nvPr/>
            </p:nvSpPr>
            <p:spPr bwMode="auto">
              <a:xfrm>
                <a:off x="1860" y="3170"/>
                <a:ext cx="103" cy="47"/>
              </a:xfrm>
              <a:custGeom>
                <a:avLst/>
                <a:gdLst>
                  <a:gd name="T0" fmla="*/ 53 w 103"/>
                  <a:gd name="T1" fmla="*/ 43 h 47"/>
                  <a:gd name="T2" fmla="*/ 64 w 103"/>
                  <a:gd name="T3" fmla="*/ 41 h 47"/>
                  <a:gd name="T4" fmla="*/ 73 w 103"/>
                  <a:gd name="T5" fmla="*/ 37 h 47"/>
                  <a:gd name="T6" fmla="*/ 81 w 103"/>
                  <a:gd name="T7" fmla="*/ 34 h 47"/>
                  <a:gd name="T8" fmla="*/ 88 w 103"/>
                  <a:gd name="T9" fmla="*/ 29 h 47"/>
                  <a:gd name="T10" fmla="*/ 94 w 103"/>
                  <a:gd name="T11" fmla="*/ 26 h 47"/>
                  <a:gd name="T12" fmla="*/ 99 w 103"/>
                  <a:gd name="T13" fmla="*/ 21 h 47"/>
                  <a:gd name="T14" fmla="*/ 101 w 103"/>
                  <a:gd name="T15" fmla="*/ 17 h 47"/>
                  <a:gd name="T16" fmla="*/ 102 w 103"/>
                  <a:gd name="T17" fmla="*/ 12 h 47"/>
                  <a:gd name="T18" fmla="*/ 100 w 103"/>
                  <a:gd name="T19" fmla="*/ 9 h 47"/>
                  <a:gd name="T20" fmla="*/ 96 w 103"/>
                  <a:gd name="T21" fmla="*/ 5 h 47"/>
                  <a:gd name="T22" fmla="*/ 91 w 103"/>
                  <a:gd name="T23" fmla="*/ 2 h 47"/>
                  <a:gd name="T24" fmla="*/ 84 w 103"/>
                  <a:gd name="T25" fmla="*/ 1 h 47"/>
                  <a:gd name="T26" fmla="*/ 76 w 103"/>
                  <a:gd name="T27" fmla="*/ 0 h 47"/>
                  <a:gd name="T28" fmla="*/ 68 w 103"/>
                  <a:gd name="T29" fmla="*/ 0 h 47"/>
                  <a:gd name="T30" fmla="*/ 58 w 103"/>
                  <a:gd name="T31" fmla="*/ 0 h 47"/>
                  <a:gd name="T32" fmla="*/ 48 w 103"/>
                  <a:gd name="T33" fmla="*/ 2 h 47"/>
                  <a:gd name="T34" fmla="*/ 37 w 103"/>
                  <a:gd name="T35" fmla="*/ 4 h 47"/>
                  <a:gd name="T36" fmla="*/ 28 w 103"/>
                  <a:gd name="T37" fmla="*/ 6 h 47"/>
                  <a:gd name="T38" fmla="*/ 20 w 103"/>
                  <a:gd name="T39" fmla="*/ 11 h 47"/>
                  <a:gd name="T40" fmla="*/ 13 w 103"/>
                  <a:gd name="T41" fmla="*/ 14 h 47"/>
                  <a:gd name="T42" fmla="*/ 7 w 103"/>
                  <a:gd name="T43" fmla="*/ 19 h 47"/>
                  <a:gd name="T44" fmla="*/ 2 w 103"/>
                  <a:gd name="T45" fmla="*/ 24 h 47"/>
                  <a:gd name="T46" fmla="*/ 0 w 103"/>
                  <a:gd name="T47" fmla="*/ 28 h 47"/>
                  <a:gd name="T48" fmla="*/ 0 w 103"/>
                  <a:gd name="T49" fmla="*/ 33 h 47"/>
                  <a:gd name="T50" fmla="*/ 1 w 103"/>
                  <a:gd name="T51" fmla="*/ 36 h 47"/>
                  <a:gd name="T52" fmla="*/ 5 w 103"/>
                  <a:gd name="T53" fmla="*/ 40 h 47"/>
                  <a:gd name="T54" fmla="*/ 10 w 103"/>
                  <a:gd name="T55" fmla="*/ 42 h 47"/>
                  <a:gd name="T56" fmla="*/ 17 w 103"/>
                  <a:gd name="T57" fmla="*/ 44 h 47"/>
                  <a:gd name="T58" fmla="*/ 25 w 103"/>
                  <a:gd name="T59" fmla="*/ 46 h 47"/>
                  <a:gd name="T60" fmla="*/ 33 w 103"/>
                  <a:gd name="T61" fmla="*/ 46 h 47"/>
                  <a:gd name="T62" fmla="*/ 43 w 103"/>
                  <a:gd name="T63" fmla="*/ 44 h 47"/>
                  <a:gd name="T64" fmla="*/ 53 w 103"/>
                  <a:gd name="T65" fmla="*/ 43 h 4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03" h="47">
                    <a:moveTo>
                      <a:pt x="53" y="43"/>
                    </a:moveTo>
                    <a:lnTo>
                      <a:pt x="64" y="41"/>
                    </a:lnTo>
                    <a:lnTo>
                      <a:pt x="73" y="37"/>
                    </a:lnTo>
                    <a:lnTo>
                      <a:pt x="81" y="34"/>
                    </a:lnTo>
                    <a:lnTo>
                      <a:pt x="88" y="29"/>
                    </a:lnTo>
                    <a:lnTo>
                      <a:pt x="94" y="26"/>
                    </a:lnTo>
                    <a:lnTo>
                      <a:pt x="99" y="21"/>
                    </a:lnTo>
                    <a:lnTo>
                      <a:pt x="101" y="17"/>
                    </a:lnTo>
                    <a:lnTo>
                      <a:pt x="102" y="12"/>
                    </a:lnTo>
                    <a:lnTo>
                      <a:pt x="100" y="9"/>
                    </a:lnTo>
                    <a:lnTo>
                      <a:pt x="96" y="5"/>
                    </a:lnTo>
                    <a:lnTo>
                      <a:pt x="91" y="2"/>
                    </a:lnTo>
                    <a:lnTo>
                      <a:pt x="84" y="1"/>
                    </a:lnTo>
                    <a:lnTo>
                      <a:pt x="76" y="0"/>
                    </a:lnTo>
                    <a:lnTo>
                      <a:pt x="68" y="0"/>
                    </a:lnTo>
                    <a:lnTo>
                      <a:pt x="58" y="0"/>
                    </a:lnTo>
                    <a:lnTo>
                      <a:pt x="48" y="2"/>
                    </a:lnTo>
                    <a:lnTo>
                      <a:pt x="37" y="4"/>
                    </a:lnTo>
                    <a:lnTo>
                      <a:pt x="28" y="6"/>
                    </a:lnTo>
                    <a:lnTo>
                      <a:pt x="20" y="11"/>
                    </a:lnTo>
                    <a:lnTo>
                      <a:pt x="13" y="14"/>
                    </a:lnTo>
                    <a:lnTo>
                      <a:pt x="7" y="19"/>
                    </a:lnTo>
                    <a:lnTo>
                      <a:pt x="2" y="24"/>
                    </a:lnTo>
                    <a:lnTo>
                      <a:pt x="0" y="28"/>
                    </a:lnTo>
                    <a:lnTo>
                      <a:pt x="0" y="33"/>
                    </a:lnTo>
                    <a:lnTo>
                      <a:pt x="1" y="36"/>
                    </a:lnTo>
                    <a:lnTo>
                      <a:pt x="5" y="40"/>
                    </a:lnTo>
                    <a:lnTo>
                      <a:pt x="10" y="42"/>
                    </a:lnTo>
                    <a:lnTo>
                      <a:pt x="17" y="44"/>
                    </a:lnTo>
                    <a:lnTo>
                      <a:pt x="25" y="46"/>
                    </a:lnTo>
                    <a:lnTo>
                      <a:pt x="33" y="46"/>
                    </a:lnTo>
                    <a:lnTo>
                      <a:pt x="43" y="44"/>
                    </a:lnTo>
                    <a:lnTo>
                      <a:pt x="53" y="43"/>
                    </a:lnTo>
                  </a:path>
                </a:pathLst>
              </a:custGeom>
              <a:solidFill>
                <a:srgbClr val="339933"/>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3556"/>
              </a:p>
            </p:txBody>
          </p:sp>
          <p:sp>
            <p:nvSpPr>
              <p:cNvPr id="287798" name="Freeform 33"/>
              <p:cNvSpPr>
                <a:spLocks/>
              </p:cNvSpPr>
              <p:nvPr/>
            </p:nvSpPr>
            <p:spPr bwMode="auto">
              <a:xfrm>
                <a:off x="1953" y="3034"/>
                <a:ext cx="26" cy="40"/>
              </a:xfrm>
              <a:custGeom>
                <a:avLst/>
                <a:gdLst>
                  <a:gd name="T0" fmla="*/ 2 w 26"/>
                  <a:gd name="T1" fmla="*/ 14 h 40"/>
                  <a:gd name="T2" fmla="*/ 0 w 26"/>
                  <a:gd name="T3" fmla="*/ 17 h 40"/>
                  <a:gd name="T4" fmla="*/ 0 w 26"/>
                  <a:gd name="T5" fmla="*/ 21 h 40"/>
                  <a:gd name="T6" fmla="*/ 0 w 26"/>
                  <a:gd name="T7" fmla="*/ 25 h 40"/>
                  <a:gd name="T8" fmla="*/ 0 w 26"/>
                  <a:gd name="T9" fmla="*/ 28 h 40"/>
                  <a:gd name="T10" fmla="*/ 0 w 26"/>
                  <a:gd name="T11" fmla="*/ 31 h 40"/>
                  <a:gd name="T12" fmla="*/ 1 w 26"/>
                  <a:gd name="T13" fmla="*/ 34 h 40"/>
                  <a:gd name="T14" fmla="*/ 2 w 26"/>
                  <a:gd name="T15" fmla="*/ 36 h 40"/>
                  <a:gd name="T16" fmla="*/ 4 w 26"/>
                  <a:gd name="T17" fmla="*/ 37 h 40"/>
                  <a:gd name="T18" fmla="*/ 6 w 26"/>
                  <a:gd name="T19" fmla="*/ 39 h 40"/>
                  <a:gd name="T20" fmla="*/ 8 w 26"/>
                  <a:gd name="T21" fmla="*/ 39 h 40"/>
                  <a:gd name="T22" fmla="*/ 11 w 26"/>
                  <a:gd name="T23" fmla="*/ 37 h 40"/>
                  <a:gd name="T24" fmla="*/ 13 w 26"/>
                  <a:gd name="T25" fmla="*/ 36 h 40"/>
                  <a:gd name="T26" fmla="*/ 16 w 26"/>
                  <a:gd name="T27" fmla="*/ 34 h 40"/>
                  <a:gd name="T28" fmla="*/ 18 w 26"/>
                  <a:gd name="T29" fmla="*/ 31 h 40"/>
                  <a:gd name="T30" fmla="*/ 20 w 26"/>
                  <a:gd name="T31" fmla="*/ 27 h 40"/>
                  <a:gd name="T32" fmla="*/ 22 w 26"/>
                  <a:gd name="T33" fmla="*/ 24 h 40"/>
                  <a:gd name="T34" fmla="*/ 23 w 26"/>
                  <a:gd name="T35" fmla="*/ 21 h 40"/>
                  <a:gd name="T36" fmla="*/ 24 w 26"/>
                  <a:gd name="T37" fmla="*/ 16 h 40"/>
                  <a:gd name="T38" fmla="*/ 25 w 26"/>
                  <a:gd name="T39" fmla="*/ 13 h 40"/>
                  <a:gd name="T40" fmla="*/ 24 w 26"/>
                  <a:gd name="T41" fmla="*/ 10 h 40"/>
                  <a:gd name="T42" fmla="*/ 24 w 26"/>
                  <a:gd name="T43" fmla="*/ 6 h 40"/>
                  <a:gd name="T44" fmla="*/ 23 w 26"/>
                  <a:gd name="T45" fmla="*/ 4 h 40"/>
                  <a:gd name="T46" fmla="*/ 22 w 26"/>
                  <a:gd name="T47" fmla="*/ 2 h 40"/>
                  <a:gd name="T48" fmla="*/ 20 w 26"/>
                  <a:gd name="T49" fmla="*/ 1 h 40"/>
                  <a:gd name="T50" fmla="*/ 18 w 26"/>
                  <a:gd name="T51" fmla="*/ 0 h 40"/>
                  <a:gd name="T52" fmla="*/ 15 w 26"/>
                  <a:gd name="T53" fmla="*/ 0 h 40"/>
                  <a:gd name="T54" fmla="*/ 13 w 26"/>
                  <a:gd name="T55" fmla="*/ 1 h 40"/>
                  <a:gd name="T56" fmla="*/ 10 w 26"/>
                  <a:gd name="T57" fmla="*/ 2 h 40"/>
                  <a:gd name="T58" fmla="*/ 8 w 26"/>
                  <a:gd name="T59" fmla="*/ 4 h 40"/>
                  <a:gd name="T60" fmla="*/ 6 w 26"/>
                  <a:gd name="T61" fmla="*/ 7 h 40"/>
                  <a:gd name="T62" fmla="*/ 4 w 26"/>
                  <a:gd name="T63" fmla="*/ 10 h 40"/>
                  <a:gd name="T64" fmla="*/ 2 w 26"/>
                  <a:gd name="T65" fmla="*/ 14 h 4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26" h="40">
                    <a:moveTo>
                      <a:pt x="2" y="14"/>
                    </a:moveTo>
                    <a:lnTo>
                      <a:pt x="0" y="17"/>
                    </a:lnTo>
                    <a:lnTo>
                      <a:pt x="0" y="21"/>
                    </a:lnTo>
                    <a:lnTo>
                      <a:pt x="0" y="25"/>
                    </a:lnTo>
                    <a:lnTo>
                      <a:pt x="0" y="28"/>
                    </a:lnTo>
                    <a:lnTo>
                      <a:pt x="0" y="31"/>
                    </a:lnTo>
                    <a:lnTo>
                      <a:pt x="1" y="34"/>
                    </a:lnTo>
                    <a:lnTo>
                      <a:pt x="2" y="36"/>
                    </a:lnTo>
                    <a:lnTo>
                      <a:pt x="4" y="37"/>
                    </a:lnTo>
                    <a:lnTo>
                      <a:pt x="6" y="39"/>
                    </a:lnTo>
                    <a:lnTo>
                      <a:pt x="8" y="39"/>
                    </a:lnTo>
                    <a:lnTo>
                      <a:pt x="11" y="37"/>
                    </a:lnTo>
                    <a:lnTo>
                      <a:pt x="13" y="36"/>
                    </a:lnTo>
                    <a:lnTo>
                      <a:pt x="16" y="34"/>
                    </a:lnTo>
                    <a:lnTo>
                      <a:pt x="18" y="31"/>
                    </a:lnTo>
                    <a:lnTo>
                      <a:pt x="20" y="27"/>
                    </a:lnTo>
                    <a:lnTo>
                      <a:pt x="22" y="24"/>
                    </a:lnTo>
                    <a:lnTo>
                      <a:pt x="23" y="21"/>
                    </a:lnTo>
                    <a:lnTo>
                      <a:pt x="24" y="16"/>
                    </a:lnTo>
                    <a:lnTo>
                      <a:pt x="25" y="13"/>
                    </a:lnTo>
                    <a:lnTo>
                      <a:pt x="24" y="10"/>
                    </a:lnTo>
                    <a:lnTo>
                      <a:pt x="24" y="6"/>
                    </a:lnTo>
                    <a:lnTo>
                      <a:pt x="23" y="4"/>
                    </a:lnTo>
                    <a:lnTo>
                      <a:pt x="22" y="2"/>
                    </a:lnTo>
                    <a:lnTo>
                      <a:pt x="20" y="1"/>
                    </a:lnTo>
                    <a:lnTo>
                      <a:pt x="18" y="0"/>
                    </a:lnTo>
                    <a:lnTo>
                      <a:pt x="15" y="0"/>
                    </a:lnTo>
                    <a:lnTo>
                      <a:pt x="13" y="1"/>
                    </a:lnTo>
                    <a:lnTo>
                      <a:pt x="10" y="2"/>
                    </a:lnTo>
                    <a:lnTo>
                      <a:pt x="8" y="4"/>
                    </a:lnTo>
                    <a:lnTo>
                      <a:pt x="6" y="7"/>
                    </a:lnTo>
                    <a:lnTo>
                      <a:pt x="4" y="10"/>
                    </a:lnTo>
                    <a:lnTo>
                      <a:pt x="2" y="14"/>
                    </a:lnTo>
                  </a:path>
                </a:pathLst>
              </a:custGeom>
              <a:solidFill>
                <a:srgbClr val="339933"/>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3556"/>
              </a:p>
            </p:txBody>
          </p:sp>
          <p:sp>
            <p:nvSpPr>
              <p:cNvPr id="287799" name="Freeform 34"/>
              <p:cNvSpPr>
                <a:spLocks/>
              </p:cNvSpPr>
              <p:nvPr/>
            </p:nvSpPr>
            <p:spPr bwMode="auto">
              <a:xfrm>
                <a:off x="2033" y="3046"/>
                <a:ext cx="26" cy="40"/>
              </a:xfrm>
              <a:custGeom>
                <a:avLst/>
                <a:gdLst>
                  <a:gd name="T0" fmla="*/ 2 w 26"/>
                  <a:gd name="T1" fmla="*/ 13 h 40"/>
                  <a:gd name="T2" fmla="*/ 1 w 26"/>
                  <a:gd name="T3" fmla="*/ 18 h 40"/>
                  <a:gd name="T4" fmla="*/ 0 w 26"/>
                  <a:gd name="T5" fmla="*/ 21 h 40"/>
                  <a:gd name="T6" fmla="*/ 0 w 26"/>
                  <a:gd name="T7" fmla="*/ 26 h 40"/>
                  <a:gd name="T8" fmla="*/ 0 w 26"/>
                  <a:gd name="T9" fmla="*/ 29 h 40"/>
                  <a:gd name="T10" fmla="*/ 0 w 26"/>
                  <a:gd name="T11" fmla="*/ 32 h 40"/>
                  <a:gd name="T12" fmla="*/ 1 w 26"/>
                  <a:gd name="T13" fmla="*/ 35 h 40"/>
                  <a:gd name="T14" fmla="*/ 2 w 26"/>
                  <a:gd name="T15" fmla="*/ 36 h 40"/>
                  <a:gd name="T16" fmla="*/ 4 w 26"/>
                  <a:gd name="T17" fmla="*/ 39 h 40"/>
                  <a:gd name="T18" fmla="*/ 6 w 26"/>
                  <a:gd name="T19" fmla="*/ 39 h 40"/>
                  <a:gd name="T20" fmla="*/ 8 w 26"/>
                  <a:gd name="T21" fmla="*/ 39 h 40"/>
                  <a:gd name="T22" fmla="*/ 11 w 26"/>
                  <a:gd name="T23" fmla="*/ 39 h 40"/>
                  <a:gd name="T24" fmla="*/ 13 w 26"/>
                  <a:gd name="T25" fmla="*/ 36 h 40"/>
                  <a:gd name="T26" fmla="*/ 16 w 26"/>
                  <a:gd name="T27" fmla="*/ 34 h 40"/>
                  <a:gd name="T28" fmla="*/ 18 w 26"/>
                  <a:gd name="T29" fmla="*/ 32 h 40"/>
                  <a:gd name="T30" fmla="*/ 20 w 26"/>
                  <a:gd name="T31" fmla="*/ 28 h 40"/>
                  <a:gd name="T32" fmla="*/ 22 w 26"/>
                  <a:gd name="T33" fmla="*/ 25 h 40"/>
                  <a:gd name="T34" fmla="*/ 23 w 26"/>
                  <a:gd name="T35" fmla="*/ 21 h 40"/>
                  <a:gd name="T36" fmla="*/ 24 w 26"/>
                  <a:gd name="T37" fmla="*/ 17 h 40"/>
                  <a:gd name="T38" fmla="*/ 25 w 26"/>
                  <a:gd name="T39" fmla="*/ 13 h 40"/>
                  <a:gd name="T40" fmla="*/ 25 w 26"/>
                  <a:gd name="T41" fmla="*/ 10 h 40"/>
                  <a:gd name="T42" fmla="*/ 24 w 26"/>
                  <a:gd name="T43" fmla="*/ 6 h 40"/>
                  <a:gd name="T44" fmla="*/ 23 w 26"/>
                  <a:gd name="T45" fmla="*/ 4 h 40"/>
                  <a:gd name="T46" fmla="*/ 22 w 26"/>
                  <a:gd name="T47" fmla="*/ 2 h 40"/>
                  <a:gd name="T48" fmla="*/ 20 w 26"/>
                  <a:gd name="T49" fmla="*/ 1 h 40"/>
                  <a:gd name="T50" fmla="*/ 18 w 26"/>
                  <a:gd name="T51" fmla="*/ 0 h 40"/>
                  <a:gd name="T52" fmla="*/ 15 w 26"/>
                  <a:gd name="T53" fmla="*/ 0 h 40"/>
                  <a:gd name="T54" fmla="*/ 13 w 26"/>
                  <a:gd name="T55" fmla="*/ 1 h 40"/>
                  <a:gd name="T56" fmla="*/ 11 w 26"/>
                  <a:gd name="T57" fmla="*/ 2 h 40"/>
                  <a:gd name="T58" fmla="*/ 8 w 26"/>
                  <a:gd name="T59" fmla="*/ 4 h 40"/>
                  <a:gd name="T60" fmla="*/ 6 w 26"/>
                  <a:gd name="T61" fmla="*/ 6 h 40"/>
                  <a:gd name="T62" fmla="*/ 4 w 26"/>
                  <a:gd name="T63" fmla="*/ 10 h 40"/>
                  <a:gd name="T64" fmla="*/ 2 w 26"/>
                  <a:gd name="T65" fmla="*/ 13 h 4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26" h="40">
                    <a:moveTo>
                      <a:pt x="2" y="13"/>
                    </a:moveTo>
                    <a:lnTo>
                      <a:pt x="1" y="18"/>
                    </a:lnTo>
                    <a:lnTo>
                      <a:pt x="0" y="21"/>
                    </a:lnTo>
                    <a:lnTo>
                      <a:pt x="0" y="26"/>
                    </a:lnTo>
                    <a:lnTo>
                      <a:pt x="0" y="29"/>
                    </a:lnTo>
                    <a:lnTo>
                      <a:pt x="0" y="32"/>
                    </a:lnTo>
                    <a:lnTo>
                      <a:pt x="1" y="35"/>
                    </a:lnTo>
                    <a:lnTo>
                      <a:pt x="2" y="36"/>
                    </a:lnTo>
                    <a:lnTo>
                      <a:pt x="4" y="39"/>
                    </a:lnTo>
                    <a:lnTo>
                      <a:pt x="6" y="39"/>
                    </a:lnTo>
                    <a:lnTo>
                      <a:pt x="8" y="39"/>
                    </a:lnTo>
                    <a:lnTo>
                      <a:pt x="11" y="39"/>
                    </a:lnTo>
                    <a:lnTo>
                      <a:pt x="13" y="36"/>
                    </a:lnTo>
                    <a:lnTo>
                      <a:pt x="16" y="34"/>
                    </a:lnTo>
                    <a:lnTo>
                      <a:pt x="18" y="32"/>
                    </a:lnTo>
                    <a:lnTo>
                      <a:pt x="20" y="28"/>
                    </a:lnTo>
                    <a:lnTo>
                      <a:pt x="22" y="25"/>
                    </a:lnTo>
                    <a:lnTo>
                      <a:pt x="23" y="21"/>
                    </a:lnTo>
                    <a:lnTo>
                      <a:pt x="24" y="17"/>
                    </a:lnTo>
                    <a:lnTo>
                      <a:pt x="25" y="13"/>
                    </a:lnTo>
                    <a:lnTo>
                      <a:pt x="25" y="10"/>
                    </a:lnTo>
                    <a:lnTo>
                      <a:pt x="24" y="6"/>
                    </a:lnTo>
                    <a:lnTo>
                      <a:pt x="23" y="4"/>
                    </a:lnTo>
                    <a:lnTo>
                      <a:pt x="22" y="2"/>
                    </a:lnTo>
                    <a:lnTo>
                      <a:pt x="20" y="1"/>
                    </a:lnTo>
                    <a:lnTo>
                      <a:pt x="18" y="0"/>
                    </a:lnTo>
                    <a:lnTo>
                      <a:pt x="15" y="0"/>
                    </a:lnTo>
                    <a:lnTo>
                      <a:pt x="13" y="1"/>
                    </a:lnTo>
                    <a:lnTo>
                      <a:pt x="11" y="2"/>
                    </a:lnTo>
                    <a:lnTo>
                      <a:pt x="8" y="4"/>
                    </a:lnTo>
                    <a:lnTo>
                      <a:pt x="6" y="6"/>
                    </a:lnTo>
                    <a:lnTo>
                      <a:pt x="4" y="10"/>
                    </a:lnTo>
                    <a:lnTo>
                      <a:pt x="2" y="13"/>
                    </a:lnTo>
                  </a:path>
                </a:pathLst>
              </a:custGeom>
              <a:solidFill>
                <a:srgbClr val="339933"/>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3556"/>
              </a:p>
            </p:txBody>
          </p:sp>
          <p:sp>
            <p:nvSpPr>
              <p:cNvPr id="287800" name="Freeform 35"/>
              <p:cNvSpPr>
                <a:spLocks/>
              </p:cNvSpPr>
              <p:nvPr/>
            </p:nvSpPr>
            <p:spPr bwMode="auto">
              <a:xfrm>
                <a:off x="1871" y="3338"/>
                <a:ext cx="23" cy="43"/>
              </a:xfrm>
              <a:custGeom>
                <a:avLst/>
                <a:gdLst>
                  <a:gd name="T0" fmla="*/ 0 w 23"/>
                  <a:gd name="T1" fmla="*/ 20 h 43"/>
                  <a:gd name="T2" fmla="*/ 0 w 23"/>
                  <a:gd name="T3" fmla="*/ 23 h 43"/>
                  <a:gd name="T4" fmla="*/ 0 w 23"/>
                  <a:gd name="T5" fmla="*/ 28 h 43"/>
                  <a:gd name="T6" fmla="*/ 1 w 23"/>
                  <a:gd name="T7" fmla="*/ 31 h 43"/>
                  <a:gd name="T8" fmla="*/ 2 w 23"/>
                  <a:gd name="T9" fmla="*/ 35 h 43"/>
                  <a:gd name="T10" fmla="*/ 3 w 23"/>
                  <a:gd name="T11" fmla="*/ 37 h 43"/>
                  <a:gd name="T12" fmla="*/ 5 w 23"/>
                  <a:gd name="T13" fmla="*/ 39 h 43"/>
                  <a:gd name="T14" fmla="*/ 7 w 23"/>
                  <a:gd name="T15" fmla="*/ 40 h 43"/>
                  <a:gd name="T16" fmla="*/ 9 w 23"/>
                  <a:gd name="T17" fmla="*/ 42 h 43"/>
                  <a:gd name="T18" fmla="*/ 12 w 23"/>
                  <a:gd name="T19" fmla="*/ 42 h 43"/>
                  <a:gd name="T20" fmla="*/ 14 w 23"/>
                  <a:gd name="T21" fmla="*/ 40 h 43"/>
                  <a:gd name="T22" fmla="*/ 16 w 23"/>
                  <a:gd name="T23" fmla="*/ 38 h 43"/>
                  <a:gd name="T24" fmla="*/ 18 w 23"/>
                  <a:gd name="T25" fmla="*/ 36 h 43"/>
                  <a:gd name="T26" fmla="*/ 19 w 23"/>
                  <a:gd name="T27" fmla="*/ 32 h 43"/>
                  <a:gd name="T28" fmla="*/ 20 w 23"/>
                  <a:gd name="T29" fmla="*/ 29 h 43"/>
                  <a:gd name="T30" fmla="*/ 21 w 23"/>
                  <a:gd name="T31" fmla="*/ 26 h 43"/>
                  <a:gd name="T32" fmla="*/ 22 w 23"/>
                  <a:gd name="T33" fmla="*/ 21 h 43"/>
                  <a:gd name="T34" fmla="*/ 21 w 23"/>
                  <a:gd name="T35" fmla="*/ 17 h 43"/>
                  <a:gd name="T36" fmla="*/ 21 w 23"/>
                  <a:gd name="T37" fmla="*/ 13 h 43"/>
                  <a:gd name="T38" fmla="*/ 20 w 23"/>
                  <a:gd name="T39" fmla="*/ 10 h 43"/>
                  <a:gd name="T40" fmla="*/ 19 w 23"/>
                  <a:gd name="T41" fmla="*/ 6 h 43"/>
                  <a:gd name="T42" fmla="*/ 18 w 23"/>
                  <a:gd name="T43" fmla="*/ 4 h 43"/>
                  <a:gd name="T44" fmla="*/ 16 w 23"/>
                  <a:gd name="T45" fmla="*/ 2 h 43"/>
                  <a:gd name="T46" fmla="*/ 14 w 23"/>
                  <a:gd name="T47" fmla="*/ 1 h 43"/>
                  <a:gd name="T48" fmla="*/ 12 w 23"/>
                  <a:gd name="T49" fmla="*/ 0 h 43"/>
                  <a:gd name="T50" fmla="*/ 9 w 23"/>
                  <a:gd name="T51" fmla="*/ 0 h 43"/>
                  <a:gd name="T52" fmla="*/ 7 w 23"/>
                  <a:gd name="T53" fmla="*/ 1 h 43"/>
                  <a:gd name="T54" fmla="*/ 5 w 23"/>
                  <a:gd name="T55" fmla="*/ 3 h 43"/>
                  <a:gd name="T56" fmla="*/ 3 w 23"/>
                  <a:gd name="T57" fmla="*/ 5 h 43"/>
                  <a:gd name="T58" fmla="*/ 2 w 23"/>
                  <a:gd name="T59" fmla="*/ 9 h 43"/>
                  <a:gd name="T60" fmla="*/ 1 w 23"/>
                  <a:gd name="T61" fmla="*/ 12 h 43"/>
                  <a:gd name="T62" fmla="*/ 0 w 23"/>
                  <a:gd name="T63" fmla="*/ 15 h 43"/>
                  <a:gd name="T64" fmla="*/ 0 w 23"/>
                  <a:gd name="T65" fmla="*/ 20 h 4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23" h="43">
                    <a:moveTo>
                      <a:pt x="0" y="20"/>
                    </a:moveTo>
                    <a:lnTo>
                      <a:pt x="0" y="23"/>
                    </a:lnTo>
                    <a:lnTo>
                      <a:pt x="0" y="28"/>
                    </a:lnTo>
                    <a:lnTo>
                      <a:pt x="1" y="31"/>
                    </a:lnTo>
                    <a:lnTo>
                      <a:pt x="2" y="35"/>
                    </a:lnTo>
                    <a:lnTo>
                      <a:pt x="3" y="37"/>
                    </a:lnTo>
                    <a:lnTo>
                      <a:pt x="5" y="39"/>
                    </a:lnTo>
                    <a:lnTo>
                      <a:pt x="7" y="40"/>
                    </a:lnTo>
                    <a:lnTo>
                      <a:pt x="9" y="42"/>
                    </a:lnTo>
                    <a:lnTo>
                      <a:pt x="12" y="42"/>
                    </a:lnTo>
                    <a:lnTo>
                      <a:pt x="14" y="40"/>
                    </a:lnTo>
                    <a:lnTo>
                      <a:pt x="16" y="38"/>
                    </a:lnTo>
                    <a:lnTo>
                      <a:pt x="18" y="36"/>
                    </a:lnTo>
                    <a:lnTo>
                      <a:pt x="19" y="32"/>
                    </a:lnTo>
                    <a:lnTo>
                      <a:pt x="20" y="29"/>
                    </a:lnTo>
                    <a:lnTo>
                      <a:pt x="21" y="26"/>
                    </a:lnTo>
                    <a:lnTo>
                      <a:pt x="22" y="21"/>
                    </a:lnTo>
                    <a:lnTo>
                      <a:pt x="21" y="17"/>
                    </a:lnTo>
                    <a:lnTo>
                      <a:pt x="21" y="13"/>
                    </a:lnTo>
                    <a:lnTo>
                      <a:pt x="20" y="10"/>
                    </a:lnTo>
                    <a:lnTo>
                      <a:pt x="19" y="6"/>
                    </a:lnTo>
                    <a:lnTo>
                      <a:pt x="18" y="4"/>
                    </a:lnTo>
                    <a:lnTo>
                      <a:pt x="16" y="2"/>
                    </a:lnTo>
                    <a:lnTo>
                      <a:pt x="14" y="1"/>
                    </a:lnTo>
                    <a:lnTo>
                      <a:pt x="12" y="0"/>
                    </a:lnTo>
                    <a:lnTo>
                      <a:pt x="9" y="0"/>
                    </a:lnTo>
                    <a:lnTo>
                      <a:pt x="7" y="1"/>
                    </a:lnTo>
                    <a:lnTo>
                      <a:pt x="5" y="3"/>
                    </a:lnTo>
                    <a:lnTo>
                      <a:pt x="3" y="5"/>
                    </a:lnTo>
                    <a:lnTo>
                      <a:pt x="2" y="9"/>
                    </a:lnTo>
                    <a:lnTo>
                      <a:pt x="1" y="12"/>
                    </a:lnTo>
                    <a:lnTo>
                      <a:pt x="0" y="15"/>
                    </a:lnTo>
                    <a:lnTo>
                      <a:pt x="0" y="20"/>
                    </a:lnTo>
                  </a:path>
                </a:pathLst>
              </a:custGeom>
              <a:solidFill>
                <a:srgbClr val="339933"/>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3556"/>
              </a:p>
            </p:txBody>
          </p:sp>
          <p:sp>
            <p:nvSpPr>
              <p:cNvPr id="287801" name="Freeform 36"/>
              <p:cNvSpPr>
                <a:spLocks/>
              </p:cNvSpPr>
              <p:nvPr/>
            </p:nvSpPr>
            <p:spPr bwMode="auto">
              <a:xfrm>
                <a:off x="1791" y="3324"/>
                <a:ext cx="23" cy="43"/>
              </a:xfrm>
              <a:custGeom>
                <a:avLst/>
                <a:gdLst>
                  <a:gd name="T0" fmla="*/ 0 w 23"/>
                  <a:gd name="T1" fmla="*/ 20 h 43"/>
                  <a:gd name="T2" fmla="*/ 0 w 23"/>
                  <a:gd name="T3" fmla="*/ 24 h 43"/>
                  <a:gd name="T4" fmla="*/ 0 w 23"/>
                  <a:gd name="T5" fmla="*/ 28 h 43"/>
                  <a:gd name="T6" fmla="*/ 1 w 23"/>
                  <a:gd name="T7" fmla="*/ 31 h 43"/>
                  <a:gd name="T8" fmla="*/ 2 w 23"/>
                  <a:gd name="T9" fmla="*/ 35 h 43"/>
                  <a:gd name="T10" fmla="*/ 4 w 23"/>
                  <a:gd name="T11" fmla="*/ 37 h 43"/>
                  <a:gd name="T12" fmla="*/ 6 w 23"/>
                  <a:gd name="T13" fmla="*/ 39 h 43"/>
                  <a:gd name="T14" fmla="*/ 8 w 23"/>
                  <a:gd name="T15" fmla="*/ 40 h 43"/>
                  <a:gd name="T16" fmla="*/ 10 w 23"/>
                  <a:gd name="T17" fmla="*/ 42 h 43"/>
                  <a:gd name="T18" fmla="*/ 12 w 23"/>
                  <a:gd name="T19" fmla="*/ 40 h 43"/>
                  <a:gd name="T20" fmla="*/ 14 w 23"/>
                  <a:gd name="T21" fmla="*/ 39 h 43"/>
                  <a:gd name="T22" fmla="*/ 16 w 23"/>
                  <a:gd name="T23" fmla="*/ 38 h 43"/>
                  <a:gd name="T24" fmla="*/ 18 w 23"/>
                  <a:gd name="T25" fmla="*/ 35 h 43"/>
                  <a:gd name="T26" fmla="*/ 19 w 23"/>
                  <a:gd name="T27" fmla="*/ 32 h 43"/>
                  <a:gd name="T28" fmla="*/ 20 w 23"/>
                  <a:gd name="T29" fmla="*/ 29 h 43"/>
                  <a:gd name="T30" fmla="*/ 21 w 23"/>
                  <a:gd name="T31" fmla="*/ 24 h 43"/>
                  <a:gd name="T32" fmla="*/ 22 w 23"/>
                  <a:gd name="T33" fmla="*/ 21 h 43"/>
                  <a:gd name="T34" fmla="*/ 21 w 23"/>
                  <a:gd name="T35" fmla="*/ 17 h 43"/>
                  <a:gd name="T36" fmla="*/ 21 w 23"/>
                  <a:gd name="T37" fmla="*/ 13 h 43"/>
                  <a:gd name="T38" fmla="*/ 20 w 23"/>
                  <a:gd name="T39" fmla="*/ 9 h 43"/>
                  <a:gd name="T40" fmla="*/ 19 w 23"/>
                  <a:gd name="T41" fmla="*/ 6 h 43"/>
                  <a:gd name="T42" fmla="*/ 17 w 23"/>
                  <a:gd name="T43" fmla="*/ 3 h 43"/>
                  <a:gd name="T44" fmla="*/ 15 w 23"/>
                  <a:gd name="T45" fmla="*/ 2 h 43"/>
                  <a:gd name="T46" fmla="*/ 13 w 23"/>
                  <a:gd name="T47" fmla="*/ 0 h 43"/>
                  <a:gd name="T48" fmla="*/ 11 w 23"/>
                  <a:gd name="T49" fmla="*/ 0 h 43"/>
                  <a:gd name="T50" fmla="*/ 9 w 23"/>
                  <a:gd name="T51" fmla="*/ 0 h 43"/>
                  <a:gd name="T52" fmla="*/ 7 w 23"/>
                  <a:gd name="T53" fmla="*/ 1 h 43"/>
                  <a:gd name="T54" fmla="*/ 5 w 23"/>
                  <a:gd name="T55" fmla="*/ 3 h 43"/>
                  <a:gd name="T56" fmla="*/ 3 w 23"/>
                  <a:gd name="T57" fmla="*/ 5 h 43"/>
                  <a:gd name="T58" fmla="*/ 2 w 23"/>
                  <a:gd name="T59" fmla="*/ 9 h 43"/>
                  <a:gd name="T60" fmla="*/ 1 w 23"/>
                  <a:gd name="T61" fmla="*/ 12 h 43"/>
                  <a:gd name="T62" fmla="*/ 0 w 23"/>
                  <a:gd name="T63" fmla="*/ 15 h 43"/>
                  <a:gd name="T64" fmla="*/ 0 w 23"/>
                  <a:gd name="T65" fmla="*/ 20 h 4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23" h="43">
                    <a:moveTo>
                      <a:pt x="0" y="20"/>
                    </a:moveTo>
                    <a:lnTo>
                      <a:pt x="0" y="24"/>
                    </a:lnTo>
                    <a:lnTo>
                      <a:pt x="0" y="28"/>
                    </a:lnTo>
                    <a:lnTo>
                      <a:pt x="1" y="31"/>
                    </a:lnTo>
                    <a:lnTo>
                      <a:pt x="2" y="35"/>
                    </a:lnTo>
                    <a:lnTo>
                      <a:pt x="4" y="37"/>
                    </a:lnTo>
                    <a:lnTo>
                      <a:pt x="6" y="39"/>
                    </a:lnTo>
                    <a:lnTo>
                      <a:pt x="8" y="40"/>
                    </a:lnTo>
                    <a:lnTo>
                      <a:pt x="10" y="42"/>
                    </a:lnTo>
                    <a:lnTo>
                      <a:pt x="12" y="40"/>
                    </a:lnTo>
                    <a:lnTo>
                      <a:pt x="14" y="39"/>
                    </a:lnTo>
                    <a:lnTo>
                      <a:pt x="16" y="38"/>
                    </a:lnTo>
                    <a:lnTo>
                      <a:pt x="18" y="35"/>
                    </a:lnTo>
                    <a:lnTo>
                      <a:pt x="19" y="32"/>
                    </a:lnTo>
                    <a:lnTo>
                      <a:pt x="20" y="29"/>
                    </a:lnTo>
                    <a:lnTo>
                      <a:pt x="21" y="24"/>
                    </a:lnTo>
                    <a:lnTo>
                      <a:pt x="22" y="21"/>
                    </a:lnTo>
                    <a:lnTo>
                      <a:pt x="21" y="17"/>
                    </a:lnTo>
                    <a:lnTo>
                      <a:pt x="21" y="13"/>
                    </a:lnTo>
                    <a:lnTo>
                      <a:pt x="20" y="9"/>
                    </a:lnTo>
                    <a:lnTo>
                      <a:pt x="19" y="6"/>
                    </a:lnTo>
                    <a:lnTo>
                      <a:pt x="17" y="3"/>
                    </a:lnTo>
                    <a:lnTo>
                      <a:pt x="15" y="2"/>
                    </a:lnTo>
                    <a:lnTo>
                      <a:pt x="13" y="0"/>
                    </a:lnTo>
                    <a:lnTo>
                      <a:pt x="11" y="0"/>
                    </a:lnTo>
                    <a:lnTo>
                      <a:pt x="9" y="0"/>
                    </a:lnTo>
                    <a:lnTo>
                      <a:pt x="7" y="1"/>
                    </a:lnTo>
                    <a:lnTo>
                      <a:pt x="5" y="3"/>
                    </a:lnTo>
                    <a:lnTo>
                      <a:pt x="3" y="5"/>
                    </a:lnTo>
                    <a:lnTo>
                      <a:pt x="2" y="9"/>
                    </a:lnTo>
                    <a:lnTo>
                      <a:pt x="1" y="12"/>
                    </a:lnTo>
                    <a:lnTo>
                      <a:pt x="0" y="15"/>
                    </a:lnTo>
                    <a:lnTo>
                      <a:pt x="0" y="20"/>
                    </a:lnTo>
                  </a:path>
                </a:pathLst>
              </a:custGeom>
              <a:solidFill>
                <a:srgbClr val="339933"/>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3556"/>
              </a:p>
            </p:txBody>
          </p:sp>
        </p:grpSp>
        <p:grpSp>
          <p:nvGrpSpPr>
            <p:cNvPr id="287773" name="Group 37"/>
            <p:cNvGrpSpPr>
              <a:grpSpLocks/>
            </p:cNvGrpSpPr>
            <p:nvPr/>
          </p:nvGrpSpPr>
          <p:grpSpPr bwMode="auto">
            <a:xfrm>
              <a:off x="1740" y="2985"/>
              <a:ext cx="303" cy="399"/>
              <a:chOff x="1740" y="2985"/>
              <a:chExt cx="303" cy="399"/>
            </a:xfrm>
          </p:grpSpPr>
          <p:sp>
            <p:nvSpPr>
              <p:cNvPr id="287784" name="Freeform 38"/>
              <p:cNvSpPr>
                <a:spLocks/>
              </p:cNvSpPr>
              <p:nvPr/>
            </p:nvSpPr>
            <p:spPr bwMode="auto">
              <a:xfrm>
                <a:off x="1746" y="3012"/>
                <a:ext cx="297" cy="372"/>
              </a:xfrm>
              <a:custGeom>
                <a:avLst/>
                <a:gdLst>
                  <a:gd name="T0" fmla="*/ 2 w 297"/>
                  <a:gd name="T1" fmla="*/ 352 h 372"/>
                  <a:gd name="T2" fmla="*/ 1 w 297"/>
                  <a:gd name="T3" fmla="*/ 347 h 372"/>
                  <a:gd name="T4" fmla="*/ 0 w 297"/>
                  <a:gd name="T5" fmla="*/ 333 h 372"/>
                  <a:gd name="T6" fmla="*/ 0 w 297"/>
                  <a:gd name="T7" fmla="*/ 314 h 372"/>
                  <a:gd name="T8" fmla="*/ 0 w 297"/>
                  <a:gd name="T9" fmla="*/ 289 h 372"/>
                  <a:gd name="T10" fmla="*/ 2 w 297"/>
                  <a:gd name="T11" fmla="*/ 262 h 372"/>
                  <a:gd name="T12" fmla="*/ 6 w 297"/>
                  <a:gd name="T13" fmla="*/ 233 h 372"/>
                  <a:gd name="T14" fmla="*/ 15 w 297"/>
                  <a:gd name="T15" fmla="*/ 208 h 372"/>
                  <a:gd name="T16" fmla="*/ 26 w 297"/>
                  <a:gd name="T17" fmla="*/ 186 h 372"/>
                  <a:gd name="T18" fmla="*/ 40 w 297"/>
                  <a:gd name="T19" fmla="*/ 170 h 372"/>
                  <a:gd name="T20" fmla="*/ 54 w 297"/>
                  <a:gd name="T21" fmla="*/ 161 h 372"/>
                  <a:gd name="T22" fmla="*/ 68 w 297"/>
                  <a:gd name="T23" fmla="*/ 155 h 372"/>
                  <a:gd name="T24" fmla="*/ 80 w 297"/>
                  <a:gd name="T25" fmla="*/ 150 h 372"/>
                  <a:gd name="T26" fmla="*/ 94 w 297"/>
                  <a:gd name="T27" fmla="*/ 146 h 372"/>
                  <a:gd name="T28" fmla="*/ 107 w 297"/>
                  <a:gd name="T29" fmla="*/ 139 h 372"/>
                  <a:gd name="T30" fmla="*/ 121 w 297"/>
                  <a:gd name="T31" fmla="*/ 127 h 372"/>
                  <a:gd name="T32" fmla="*/ 134 w 297"/>
                  <a:gd name="T33" fmla="*/ 107 h 372"/>
                  <a:gd name="T34" fmla="*/ 146 w 297"/>
                  <a:gd name="T35" fmla="*/ 85 h 372"/>
                  <a:gd name="T36" fmla="*/ 155 w 297"/>
                  <a:gd name="T37" fmla="*/ 63 h 372"/>
                  <a:gd name="T38" fmla="*/ 161 w 297"/>
                  <a:gd name="T39" fmla="*/ 45 h 372"/>
                  <a:gd name="T40" fmla="*/ 164 w 297"/>
                  <a:gd name="T41" fmla="*/ 29 h 372"/>
                  <a:gd name="T42" fmla="*/ 167 w 297"/>
                  <a:gd name="T43" fmla="*/ 17 h 372"/>
                  <a:gd name="T44" fmla="*/ 168 w 297"/>
                  <a:gd name="T45" fmla="*/ 7 h 372"/>
                  <a:gd name="T46" fmla="*/ 168 w 297"/>
                  <a:gd name="T47" fmla="*/ 1 h 372"/>
                  <a:gd name="T48" fmla="*/ 168 w 297"/>
                  <a:gd name="T49" fmla="*/ 0 h 372"/>
                  <a:gd name="T50" fmla="*/ 296 w 297"/>
                  <a:gd name="T51" fmla="*/ 19 h 372"/>
                  <a:gd name="T52" fmla="*/ 295 w 297"/>
                  <a:gd name="T53" fmla="*/ 24 h 372"/>
                  <a:gd name="T54" fmla="*/ 293 w 297"/>
                  <a:gd name="T55" fmla="*/ 39 h 372"/>
                  <a:gd name="T56" fmla="*/ 288 w 297"/>
                  <a:gd name="T57" fmla="*/ 60 h 372"/>
                  <a:gd name="T58" fmla="*/ 282 w 297"/>
                  <a:gd name="T59" fmla="*/ 85 h 372"/>
                  <a:gd name="T60" fmla="*/ 274 w 297"/>
                  <a:gd name="T61" fmla="*/ 112 h 372"/>
                  <a:gd name="T62" fmla="*/ 265 w 297"/>
                  <a:gd name="T63" fmla="*/ 136 h 372"/>
                  <a:gd name="T64" fmla="*/ 254 w 297"/>
                  <a:gd name="T65" fmla="*/ 157 h 372"/>
                  <a:gd name="T66" fmla="*/ 242 w 297"/>
                  <a:gd name="T67" fmla="*/ 171 h 372"/>
                  <a:gd name="T68" fmla="*/ 229 w 297"/>
                  <a:gd name="T69" fmla="*/ 180 h 372"/>
                  <a:gd name="T70" fmla="*/ 213 w 297"/>
                  <a:gd name="T71" fmla="*/ 186 h 372"/>
                  <a:gd name="T72" fmla="*/ 194 w 297"/>
                  <a:gd name="T73" fmla="*/ 190 h 372"/>
                  <a:gd name="T74" fmla="*/ 177 w 297"/>
                  <a:gd name="T75" fmla="*/ 195 h 372"/>
                  <a:gd name="T76" fmla="*/ 160 w 297"/>
                  <a:gd name="T77" fmla="*/ 201 h 372"/>
                  <a:gd name="T78" fmla="*/ 145 w 297"/>
                  <a:gd name="T79" fmla="*/ 211 h 372"/>
                  <a:gd name="T80" fmla="*/ 133 w 297"/>
                  <a:gd name="T81" fmla="*/ 223 h 372"/>
                  <a:gd name="T82" fmla="*/ 125 w 297"/>
                  <a:gd name="T83" fmla="*/ 241 h 372"/>
                  <a:gd name="T84" fmla="*/ 121 w 297"/>
                  <a:gd name="T85" fmla="*/ 263 h 372"/>
                  <a:gd name="T86" fmla="*/ 118 w 297"/>
                  <a:gd name="T87" fmla="*/ 285 h 372"/>
                  <a:gd name="T88" fmla="*/ 117 w 297"/>
                  <a:gd name="T89" fmla="*/ 307 h 372"/>
                  <a:gd name="T90" fmla="*/ 117 w 297"/>
                  <a:gd name="T91" fmla="*/ 326 h 372"/>
                  <a:gd name="T92" fmla="*/ 118 w 297"/>
                  <a:gd name="T93" fmla="*/ 344 h 372"/>
                  <a:gd name="T94" fmla="*/ 119 w 297"/>
                  <a:gd name="T95" fmla="*/ 358 h 372"/>
                  <a:gd name="T96" fmla="*/ 120 w 297"/>
                  <a:gd name="T97" fmla="*/ 367 h 372"/>
                  <a:gd name="T98" fmla="*/ 121 w 297"/>
                  <a:gd name="T99" fmla="*/ 371 h 372"/>
                  <a:gd name="T100" fmla="*/ 2 w 297"/>
                  <a:gd name="T101" fmla="*/ 352 h 37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297" h="372">
                    <a:moveTo>
                      <a:pt x="2" y="352"/>
                    </a:moveTo>
                    <a:lnTo>
                      <a:pt x="1" y="347"/>
                    </a:lnTo>
                    <a:lnTo>
                      <a:pt x="0" y="333"/>
                    </a:lnTo>
                    <a:lnTo>
                      <a:pt x="0" y="314"/>
                    </a:lnTo>
                    <a:lnTo>
                      <a:pt x="0" y="289"/>
                    </a:lnTo>
                    <a:lnTo>
                      <a:pt x="2" y="262"/>
                    </a:lnTo>
                    <a:lnTo>
                      <a:pt x="6" y="233"/>
                    </a:lnTo>
                    <a:lnTo>
                      <a:pt x="15" y="208"/>
                    </a:lnTo>
                    <a:lnTo>
                      <a:pt x="26" y="186"/>
                    </a:lnTo>
                    <a:lnTo>
                      <a:pt x="40" y="170"/>
                    </a:lnTo>
                    <a:lnTo>
                      <a:pt x="54" y="161"/>
                    </a:lnTo>
                    <a:lnTo>
                      <a:pt x="68" y="155"/>
                    </a:lnTo>
                    <a:lnTo>
                      <a:pt x="80" y="150"/>
                    </a:lnTo>
                    <a:lnTo>
                      <a:pt x="94" y="146"/>
                    </a:lnTo>
                    <a:lnTo>
                      <a:pt x="107" y="139"/>
                    </a:lnTo>
                    <a:lnTo>
                      <a:pt x="121" y="127"/>
                    </a:lnTo>
                    <a:lnTo>
                      <a:pt x="134" y="107"/>
                    </a:lnTo>
                    <a:lnTo>
                      <a:pt x="146" y="85"/>
                    </a:lnTo>
                    <a:lnTo>
                      <a:pt x="155" y="63"/>
                    </a:lnTo>
                    <a:lnTo>
                      <a:pt x="161" y="45"/>
                    </a:lnTo>
                    <a:lnTo>
                      <a:pt x="164" y="29"/>
                    </a:lnTo>
                    <a:lnTo>
                      <a:pt x="167" y="17"/>
                    </a:lnTo>
                    <a:lnTo>
                      <a:pt x="168" y="7"/>
                    </a:lnTo>
                    <a:lnTo>
                      <a:pt x="168" y="1"/>
                    </a:lnTo>
                    <a:lnTo>
                      <a:pt x="168" y="0"/>
                    </a:lnTo>
                    <a:lnTo>
                      <a:pt x="296" y="19"/>
                    </a:lnTo>
                    <a:lnTo>
                      <a:pt x="295" y="24"/>
                    </a:lnTo>
                    <a:lnTo>
                      <a:pt x="293" y="39"/>
                    </a:lnTo>
                    <a:lnTo>
                      <a:pt x="288" y="60"/>
                    </a:lnTo>
                    <a:lnTo>
                      <a:pt x="282" y="85"/>
                    </a:lnTo>
                    <a:lnTo>
                      <a:pt x="274" y="112"/>
                    </a:lnTo>
                    <a:lnTo>
                      <a:pt x="265" y="136"/>
                    </a:lnTo>
                    <a:lnTo>
                      <a:pt x="254" y="157"/>
                    </a:lnTo>
                    <a:lnTo>
                      <a:pt x="242" y="171"/>
                    </a:lnTo>
                    <a:lnTo>
                      <a:pt x="229" y="180"/>
                    </a:lnTo>
                    <a:lnTo>
                      <a:pt x="213" y="186"/>
                    </a:lnTo>
                    <a:lnTo>
                      <a:pt x="194" y="190"/>
                    </a:lnTo>
                    <a:lnTo>
                      <a:pt x="177" y="195"/>
                    </a:lnTo>
                    <a:lnTo>
                      <a:pt x="160" y="201"/>
                    </a:lnTo>
                    <a:lnTo>
                      <a:pt x="145" y="211"/>
                    </a:lnTo>
                    <a:lnTo>
                      <a:pt x="133" y="223"/>
                    </a:lnTo>
                    <a:lnTo>
                      <a:pt x="125" y="241"/>
                    </a:lnTo>
                    <a:lnTo>
                      <a:pt x="121" y="263"/>
                    </a:lnTo>
                    <a:lnTo>
                      <a:pt x="118" y="285"/>
                    </a:lnTo>
                    <a:lnTo>
                      <a:pt x="117" y="307"/>
                    </a:lnTo>
                    <a:lnTo>
                      <a:pt x="117" y="326"/>
                    </a:lnTo>
                    <a:lnTo>
                      <a:pt x="118" y="344"/>
                    </a:lnTo>
                    <a:lnTo>
                      <a:pt x="119" y="358"/>
                    </a:lnTo>
                    <a:lnTo>
                      <a:pt x="120" y="367"/>
                    </a:lnTo>
                    <a:lnTo>
                      <a:pt x="121" y="371"/>
                    </a:lnTo>
                    <a:lnTo>
                      <a:pt x="2" y="352"/>
                    </a:lnTo>
                  </a:path>
                </a:pathLst>
              </a:custGeom>
              <a:solidFill>
                <a:srgbClr val="00000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3556"/>
              </a:p>
            </p:txBody>
          </p:sp>
          <p:sp>
            <p:nvSpPr>
              <p:cNvPr id="287785" name="Freeform 39"/>
              <p:cNvSpPr>
                <a:spLocks/>
              </p:cNvSpPr>
              <p:nvPr/>
            </p:nvSpPr>
            <p:spPr bwMode="auto">
              <a:xfrm>
                <a:off x="1740" y="2985"/>
                <a:ext cx="297" cy="374"/>
              </a:xfrm>
              <a:custGeom>
                <a:avLst/>
                <a:gdLst>
                  <a:gd name="T0" fmla="*/ 2 w 297"/>
                  <a:gd name="T1" fmla="*/ 354 h 374"/>
                  <a:gd name="T2" fmla="*/ 1 w 297"/>
                  <a:gd name="T3" fmla="*/ 350 h 374"/>
                  <a:gd name="T4" fmla="*/ 0 w 297"/>
                  <a:gd name="T5" fmla="*/ 336 h 374"/>
                  <a:gd name="T6" fmla="*/ 0 w 297"/>
                  <a:gd name="T7" fmla="*/ 315 h 374"/>
                  <a:gd name="T8" fmla="*/ 0 w 297"/>
                  <a:gd name="T9" fmla="*/ 290 h 374"/>
                  <a:gd name="T10" fmla="*/ 2 w 297"/>
                  <a:gd name="T11" fmla="*/ 263 h 374"/>
                  <a:gd name="T12" fmla="*/ 7 w 297"/>
                  <a:gd name="T13" fmla="*/ 236 h 374"/>
                  <a:gd name="T14" fmla="*/ 15 w 297"/>
                  <a:gd name="T15" fmla="*/ 209 h 374"/>
                  <a:gd name="T16" fmla="*/ 26 w 297"/>
                  <a:gd name="T17" fmla="*/ 187 h 374"/>
                  <a:gd name="T18" fmla="*/ 41 w 297"/>
                  <a:gd name="T19" fmla="*/ 172 h 374"/>
                  <a:gd name="T20" fmla="*/ 54 w 297"/>
                  <a:gd name="T21" fmla="*/ 161 h 374"/>
                  <a:gd name="T22" fmla="*/ 68 w 297"/>
                  <a:gd name="T23" fmla="*/ 156 h 374"/>
                  <a:gd name="T24" fmla="*/ 81 w 297"/>
                  <a:gd name="T25" fmla="*/ 152 h 374"/>
                  <a:gd name="T26" fmla="*/ 94 w 297"/>
                  <a:gd name="T27" fmla="*/ 148 h 374"/>
                  <a:gd name="T28" fmla="*/ 107 w 297"/>
                  <a:gd name="T29" fmla="*/ 141 h 374"/>
                  <a:gd name="T30" fmla="*/ 121 w 297"/>
                  <a:gd name="T31" fmla="*/ 128 h 374"/>
                  <a:gd name="T32" fmla="*/ 134 w 297"/>
                  <a:gd name="T33" fmla="*/ 109 h 374"/>
                  <a:gd name="T34" fmla="*/ 146 w 297"/>
                  <a:gd name="T35" fmla="*/ 85 h 374"/>
                  <a:gd name="T36" fmla="*/ 154 w 297"/>
                  <a:gd name="T37" fmla="*/ 65 h 374"/>
                  <a:gd name="T38" fmla="*/ 161 w 297"/>
                  <a:gd name="T39" fmla="*/ 46 h 374"/>
                  <a:gd name="T40" fmla="*/ 165 w 297"/>
                  <a:gd name="T41" fmla="*/ 30 h 374"/>
                  <a:gd name="T42" fmla="*/ 167 w 297"/>
                  <a:gd name="T43" fmla="*/ 18 h 374"/>
                  <a:gd name="T44" fmla="*/ 168 w 297"/>
                  <a:gd name="T45" fmla="*/ 7 h 374"/>
                  <a:gd name="T46" fmla="*/ 168 w 297"/>
                  <a:gd name="T47" fmla="*/ 2 h 374"/>
                  <a:gd name="T48" fmla="*/ 168 w 297"/>
                  <a:gd name="T49" fmla="*/ 0 h 374"/>
                  <a:gd name="T50" fmla="*/ 296 w 297"/>
                  <a:gd name="T51" fmla="*/ 20 h 374"/>
                  <a:gd name="T52" fmla="*/ 295 w 297"/>
                  <a:gd name="T53" fmla="*/ 25 h 374"/>
                  <a:gd name="T54" fmla="*/ 292 w 297"/>
                  <a:gd name="T55" fmla="*/ 39 h 374"/>
                  <a:gd name="T56" fmla="*/ 287 w 297"/>
                  <a:gd name="T57" fmla="*/ 61 h 374"/>
                  <a:gd name="T58" fmla="*/ 281 w 297"/>
                  <a:gd name="T59" fmla="*/ 86 h 374"/>
                  <a:gd name="T60" fmla="*/ 273 w 297"/>
                  <a:gd name="T61" fmla="*/ 112 h 374"/>
                  <a:gd name="T62" fmla="*/ 264 w 297"/>
                  <a:gd name="T63" fmla="*/ 138 h 374"/>
                  <a:gd name="T64" fmla="*/ 253 w 297"/>
                  <a:gd name="T65" fmla="*/ 158 h 374"/>
                  <a:gd name="T66" fmla="*/ 242 w 297"/>
                  <a:gd name="T67" fmla="*/ 173 h 374"/>
                  <a:gd name="T68" fmla="*/ 228 w 297"/>
                  <a:gd name="T69" fmla="*/ 181 h 374"/>
                  <a:gd name="T70" fmla="*/ 212 w 297"/>
                  <a:gd name="T71" fmla="*/ 187 h 374"/>
                  <a:gd name="T72" fmla="*/ 194 w 297"/>
                  <a:gd name="T73" fmla="*/ 191 h 374"/>
                  <a:gd name="T74" fmla="*/ 176 w 297"/>
                  <a:gd name="T75" fmla="*/ 197 h 374"/>
                  <a:gd name="T76" fmla="*/ 159 w 297"/>
                  <a:gd name="T77" fmla="*/ 203 h 374"/>
                  <a:gd name="T78" fmla="*/ 145 w 297"/>
                  <a:gd name="T79" fmla="*/ 212 h 374"/>
                  <a:gd name="T80" fmla="*/ 132 w 297"/>
                  <a:gd name="T81" fmla="*/ 224 h 374"/>
                  <a:gd name="T82" fmla="*/ 124 w 297"/>
                  <a:gd name="T83" fmla="*/ 242 h 374"/>
                  <a:gd name="T84" fmla="*/ 121 w 297"/>
                  <a:gd name="T85" fmla="*/ 265 h 374"/>
                  <a:gd name="T86" fmla="*/ 118 w 297"/>
                  <a:gd name="T87" fmla="*/ 287 h 374"/>
                  <a:gd name="T88" fmla="*/ 117 w 297"/>
                  <a:gd name="T89" fmla="*/ 309 h 374"/>
                  <a:gd name="T90" fmla="*/ 117 w 297"/>
                  <a:gd name="T91" fmla="*/ 329 h 374"/>
                  <a:gd name="T92" fmla="*/ 118 w 297"/>
                  <a:gd name="T93" fmla="*/ 346 h 374"/>
                  <a:gd name="T94" fmla="*/ 119 w 297"/>
                  <a:gd name="T95" fmla="*/ 360 h 374"/>
                  <a:gd name="T96" fmla="*/ 120 w 297"/>
                  <a:gd name="T97" fmla="*/ 369 h 374"/>
                  <a:gd name="T98" fmla="*/ 121 w 297"/>
                  <a:gd name="T99" fmla="*/ 373 h 374"/>
                  <a:gd name="T100" fmla="*/ 2 w 297"/>
                  <a:gd name="T101" fmla="*/ 354 h 374"/>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297" h="374">
                    <a:moveTo>
                      <a:pt x="2" y="354"/>
                    </a:moveTo>
                    <a:lnTo>
                      <a:pt x="1" y="350"/>
                    </a:lnTo>
                    <a:lnTo>
                      <a:pt x="0" y="336"/>
                    </a:lnTo>
                    <a:lnTo>
                      <a:pt x="0" y="315"/>
                    </a:lnTo>
                    <a:lnTo>
                      <a:pt x="0" y="290"/>
                    </a:lnTo>
                    <a:lnTo>
                      <a:pt x="2" y="263"/>
                    </a:lnTo>
                    <a:lnTo>
                      <a:pt x="7" y="236"/>
                    </a:lnTo>
                    <a:lnTo>
                      <a:pt x="15" y="209"/>
                    </a:lnTo>
                    <a:lnTo>
                      <a:pt x="26" y="187"/>
                    </a:lnTo>
                    <a:lnTo>
                      <a:pt x="41" y="172"/>
                    </a:lnTo>
                    <a:lnTo>
                      <a:pt x="54" y="161"/>
                    </a:lnTo>
                    <a:lnTo>
                      <a:pt x="68" y="156"/>
                    </a:lnTo>
                    <a:lnTo>
                      <a:pt x="81" y="152"/>
                    </a:lnTo>
                    <a:lnTo>
                      <a:pt x="94" y="148"/>
                    </a:lnTo>
                    <a:lnTo>
                      <a:pt x="107" y="141"/>
                    </a:lnTo>
                    <a:lnTo>
                      <a:pt x="121" y="128"/>
                    </a:lnTo>
                    <a:lnTo>
                      <a:pt x="134" y="109"/>
                    </a:lnTo>
                    <a:lnTo>
                      <a:pt x="146" y="85"/>
                    </a:lnTo>
                    <a:lnTo>
                      <a:pt x="154" y="65"/>
                    </a:lnTo>
                    <a:lnTo>
                      <a:pt x="161" y="46"/>
                    </a:lnTo>
                    <a:lnTo>
                      <a:pt x="165" y="30"/>
                    </a:lnTo>
                    <a:lnTo>
                      <a:pt x="167" y="18"/>
                    </a:lnTo>
                    <a:lnTo>
                      <a:pt x="168" y="7"/>
                    </a:lnTo>
                    <a:lnTo>
                      <a:pt x="168" y="2"/>
                    </a:lnTo>
                    <a:lnTo>
                      <a:pt x="168" y="0"/>
                    </a:lnTo>
                    <a:lnTo>
                      <a:pt x="296" y="20"/>
                    </a:lnTo>
                    <a:lnTo>
                      <a:pt x="295" y="25"/>
                    </a:lnTo>
                    <a:lnTo>
                      <a:pt x="292" y="39"/>
                    </a:lnTo>
                    <a:lnTo>
                      <a:pt x="287" y="61"/>
                    </a:lnTo>
                    <a:lnTo>
                      <a:pt x="281" y="86"/>
                    </a:lnTo>
                    <a:lnTo>
                      <a:pt x="273" y="112"/>
                    </a:lnTo>
                    <a:lnTo>
                      <a:pt x="264" y="138"/>
                    </a:lnTo>
                    <a:lnTo>
                      <a:pt x="253" y="158"/>
                    </a:lnTo>
                    <a:lnTo>
                      <a:pt x="242" y="173"/>
                    </a:lnTo>
                    <a:lnTo>
                      <a:pt x="228" y="181"/>
                    </a:lnTo>
                    <a:lnTo>
                      <a:pt x="212" y="187"/>
                    </a:lnTo>
                    <a:lnTo>
                      <a:pt x="194" y="191"/>
                    </a:lnTo>
                    <a:lnTo>
                      <a:pt x="176" y="197"/>
                    </a:lnTo>
                    <a:lnTo>
                      <a:pt x="159" y="203"/>
                    </a:lnTo>
                    <a:lnTo>
                      <a:pt x="145" y="212"/>
                    </a:lnTo>
                    <a:lnTo>
                      <a:pt x="132" y="224"/>
                    </a:lnTo>
                    <a:lnTo>
                      <a:pt x="124" y="242"/>
                    </a:lnTo>
                    <a:lnTo>
                      <a:pt x="121" y="265"/>
                    </a:lnTo>
                    <a:lnTo>
                      <a:pt x="118" y="287"/>
                    </a:lnTo>
                    <a:lnTo>
                      <a:pt x="117" y="309"/>
                    </a:lnTo>
                    <a:lnTo>
                      <a:pt x="117" y="329"/>
                    </a:lnTo>
                    <a:lnTo>
                      <a:pt x="118" y="346"/>
                    </a:lnTo>
                    <a:lnTo>
                      <a:pt x="119" y="360"/>
                    </a:lnTo>
                    <a:lnTo>
                      <a:pt x="120" y="369"/>
                    </a:lnTo>
                    <a:lnTo>
                      <a:pt x="121" y="373"/>
                    </a:lnTo>
                    <a:lnTo>
                      <a:pt x="2" y="354"/>
                    </a:lnTo>
                  </a:path>
                </a:pathLst>
              </a:custGeom>
              <a:solidFill>
                <a:srgbClr val="00CC66"/>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3556"/>
              </a:p>
            </p:txBody>
          </p:sp>
          <p:sp>
            <p:nvSpPr>
              <p:cNvPr id="287786" name="Freeform 40"/>
              <p:cNvSpPr>
                <a:spLocks/>
              </p:cNvSpPr>
              <p:nvPr/>
            </p:nvSpPr>
            <p:spPr bwMode="auto">
              <a:xfrm>
                <a:off x="1757" y="3015"/>
                <a:ext cx="258" cy="319"/>
              </a:xfrm>
              <a:custGeom>
                <a:avLst/>
                <a:gdLst>
                  <a:gd name="T0" fmla="*/ 1 w 258"/>
                  <a:gd name="T1" fmla="*/ 303 h 319"/>
                  <a:gd name="T2" fmla="*/ 1 w 258"/>
                  <a:gd name="T3" fmla="*/ 299 h 319"/>
                  <a:gd name="T4" fmla="*/ 0 w 258"/>
                  <a:gd name="T5" fmla="*/ 287 h 319"/>
                  <a:gd name="T6" fmla="*/ 0 w 258"/>
                  <a:gd name="T7" fmla="*/ 270 h 319"/>
                  <a:gd name="T8" fmla="*/ 0 w 258"/>
                  <a:gd name="T9" fmla="*/ 248 h 319"/>
                  <a:gd name="T10" fmla="*/ 0 w 258"/>
                  <a:gd name="T11" fmla="*/ 226 h 319"/>
                  <a:gd name="T12" fmla="*/ 4 w 258"/>
                  <a:gd name="T13" fmla="*/ 203 h 319"/>
                  <a:gd name="T14" fmla="*/ 11 w 258"/>
                  <a:gd name="T15" fmla="*/ 181 h 319"/>
                  <a:gd name="T16" fmla="*/ 22 w 258"/>
                  <a:gd name="T17" fmla="*/ 164 h 319"/>
                  <a:gd name="T18" fmla="*/ 35 w 258"/>
                  <a:gd name="T19" fmla="*/ 152 h 319"/>
                  <a:gd name="T20" fmla="*/ 50 w 258"/>
                  <a:gd name="T21" fmla="*/ 143 h 319"/>
                  <a:gd name="T22" fmla="*/ 66 w 258"/>
                  <a:gd name="T23" fmla="*/ 135 h 319"/>
                  <a:gd name="T24" fmla="*/ 82 w 258"/>
                  <a:gd name="T25" fmla="*/ 128 h 319"/>
                  <a:gd name="T26" fmla="*/ 99 w 258"/>
                  <a:gd name="T27" fmla="*/ 120 h 319"/>
                  <a:gd name="T28" fmla="*/ 113 w 258"/>
                  <a:gd name="T29" fmla="*/ 107 h 319"/>
                  <a:gd name="T30" fmla="*/ 127 w 258"/>
                  <a:gd name="T31" fmla="*/ 91 h 319"/>
                  <a:gd name="T32" fmla="*/ 138 w 258"/>
                  <a:gd name="T33" fmla="*/ 68 h 319"/>
                  <a:gd name="T34" fmla="*/ 145 w 258"/>
                  <a:gd name="T35" fmla="*/ 48 h 319"/>
                  <a:gd name="T36" fmla="*/ 151 w 258"/>
                  <a:gd name="T37" fmla="*/ 34 h 319"/>
                  <a:gd name="T38" fmla="*/ 154 w 258"/>
                  <a:gd name="T39" fmla="*/ 21 h 319"/>
                  <a:gd name="T40" fmla="*/ 158 w 258"/>
                  <a:gd name="T41" fmla="*/ 12 h 319"/>
                  <a:gd name="T42" fmla="*/ 160 w 258"/>
                  <a:gd name="T43" fmla="*/ 6 h 319"/>
                  <a:gd name="T44" fmla="*/ 161 w 258"/>
                  <a:gd name="T45" fmla="*/ 2 h 319"/>
                  <a:gd name="T46" fmla="*/ 162 w 258"/>
                  <a:gd name="T47" fmla="*/ 0 h 319"/>
                  <a:gd name="T48" fmla="*/ 162 w 258"/>
                  <a:gd name="T49" fmla="*/ 0 h 319"/>
                  <a:gd name="T50" fmla="*/ 257 w 258"/>
                  <a:gd name="T51" fmla="*/ 17 h 319"/>
                  <a:gd name="T52" fmla="*/ 256 w 258"/>
                  <a:gd name="T53" fmla="*/ 21 h 319"/>
                  <a:gd name="T54" fmla="*/ 253 w 258"/>
                  <a:gd name="T55" fmla="*/ 32 h 319"/>
                  <a:gd name="T56" fmla="*/ 249 w 258"/>
                  <a:gd name="T57" fmla="*/ 48 h 319"/>
                  <a:gd name="T58" fmla="*/ 244 w 258"/>
                  <a:gd name="T59" fmla="*/ 68 h 319"/>
                  <a:gd name="T60" fmla="*/ 237 w 258"/>
                  <a:gd name="T61" fmla="*/ 88 h 319"/>
                  <a:gd name="T62" fmla="*/ 230 w 258"/>
                  <a:gd name="T63" fmla="*/ 107 h 319"/>
                  <a:gd name="T64" fmla="*/ 221 w 258"/>
                  <a:gd name="T65" fmla="*/ 123 h 319"/>
                  <a:gd name="T66" fmla="*/ 211 w 258"/>
                  <a:gd name="T67" fmla="*/ 134 h 319"/>
                  <a:gd name="T68" fmla="*/ 199 w 258"/>
                  <a:gd name="T69" fmla="*/ 140 h 319"/>
                  <a:gd name="T70" fmla="*/ 183 w 258"/>
                  <a:gd name="T71" fmla="*/ 146 h 319"/>
                  <a:gd name="T72" fmla="*/ 166 w 258"/>
                  <a:gd name="T73" fmla="*/ 152 h 319"/>
                  <a:gd name="T74" fmla="*/ 148 w 258"/>
                  <a:gd name="T75" fmla="*/ 157 h 319"/>
                  <a:gd name="T76" fmla="*/ 129 w 258"/>
                  <a:gd name="T77" fmla="*/ 165 h 319"/>
                  <a:gd name="T78" fmla="*/ 113 w 258"/>
                  <a:gd name="T79" fmla="*/ 176 h 319"/>
                  <a:gd name="T80" fmla="*/ 100 w 258"/>
                  <a:gd name="T81" fmla="*/ 189 h 319"/>
                  <a:gd name="T82" fmla="*/ 90 w 258"/>
                  <a:gd name="T83" fmla="*/ 206 h 319"/>
                  <a:gd name="T84" fmla="*/ 85 w 258"/>
                  <a:gd name="T85" fmla="*/ 223 h 319"/>
                  <a:gd name="T86" fmla="*/ 82 w 258"/>
                  <a:gd name="T87" fmla="*/ 241 h 319"/>
                  <a:gd name="T88" fmla="*/ 82 w 258"/>
                  <a:gd name="T89" fmla="*/ 260 h 319"/>
                  <a:gd name="T90" fmla="*/ 82 w 258"/>
                  <a:gd name="T91" fmla="*/ 278 h 319"/>
                  <a:gd name="T92" fmla="*/ 84 w 258"/>
                  <a:gd name="T93" fmla="*/ 293 h 319"/>
                  <a:gd name="T94" fmla="*/ 86 w 258"/>
                  <a:gd name="T95" fmla="*/ 305 h 319"/>
                  <a:gd name="T96" fmla="*/ 88 w 258"/>
                  <a:gd name="T97" fmla="*/ 314 h 319"/>
                  <a:gd name="T98" fmla="*/ 88 w 258"/>
                  <a:gd name="T99" fmla="*/ 318 h 319"/>
                  <a:gd name="T100" fmla="*/ 1 w 258"/>
                  <a:gd name="T101" fmla="*/ 303 h 319"/>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258" h="319">
                    <a:moveTo>
                      <a:pt x="1" y="303"/>
                    </a:moveTo>
                    <a:lnTo>
                      <a:pt x="1" y="299"/>
                    </a:lnTo>
                    <a:lnTo>
                      <a:pt x="0" y="287"/>
                    </a:lnTo>
                    <a:lnTo>
                      <a:pt x="0" y="270"/>
                    </a:lnTo>
                    <a:lnTo>
                      <a:pt x="0" y="248"/>
                    </a:lnTo>
                    <a:lnTo>
                      <a:pt x="0" y="226"/>
                    </a:lnTo>
                    <a:lnTo>
                      <a:pt x="4" y="203"/>
                    </a:lnTo>
                    <a:lnTo>
                      <a:pt x="11" y="181"/>
                    </a:lnTo>
                    <a:lnTo>
                      <a:pt x="22" y="164"/>
                    </a:lnTo>
                    <a:lnTo>
                      <a:pt x="35" y="152"/>
                    </a:lnTo>
                    <a:lnTo>
                      <a:pt x="50" y="143"/>
                    </a:lnTo>
                    <a:lnTo>
                      <a:pt x="66" y="135"/>
                    </a:lnTo>
                    <a:lnTo>
                      <a:pt x="82" y="128"/>
                    </a:lnTo>
                    <a:lnTo>
                      <a:pt x="99" y="120"/>
                    </a:lnTo>
                    <a:lnTo>
                      <a:pt x="113" y="107"/>
                    </a:lnTo>
                    <a:lnTo>
                      <a:pt x="127" y="91"/>
                    </a:lnTo>
                    <a:lnTo>
                      <a:pt x="138" y="68"/>
                    </a:lnTo>
                    <a:lnTo>
                      <a:pt x="145" y="48"/>
                    </a:lnTo>
                    <a:lnTo>
                      <a:pt x="151" y="34"/>
                    </a:lnTo>
                    <a:lnTo>
                      <a:pt x="154" y="21"/>
                    </a:lnTo>
                    <a:lnTo>
                      <a:pt x="158" y="12"/>
                    </a:lnTo>
                    <a:lnTo>
                      <a:pt x="160" y="6"/>
                    </a:lnTo>
                    <a:lnTo>
                      <a:pt x="161" y="2"/>
                    </a:lnTo>
                    <a:lnTo>
                      <a:pt x="162" y="0"/>
                    </a:lnTo>
                    <a:lnTo>
                      <a:pt x="257" y="17"/>
                    </a:lnTo>
                    <a:lnTo>
                      <a:pt x="256" y="21"/>
                    </a:lnTo>
                    <a:lnTo>
                      <a:pt x="253" y="32"/>
                    </a:lnTo>
                    <a:lnTo>
                      <a:pt x="249" y="48"/>
                    </a:lnTo>
                    <a:lnTo>
                      <a:pt x="244" y="68"/>
                    </a:lnTo>
                    <a:lnTo>
                      <a:pt x="237" y="88"/>
                    </a:lnTo>
                    <a:lnTo>
                      <a:pt x="230" y="107"/>
                    </a:lnTo>
                    <a:lnTo>
                      <a:pt x="221" y="123"/>
                    </a:lnTo>
                    <a:lnTo>
                      <a:pt x="211" y="134"/>
                    </a:lnTo>
                    <a:lnTo>
                      <a:pt x="199" y="140"/>
                    </a:lnTo>
                    <a:lnTo>
                      <a:pt x="183" y="146"/>
                    </a:lnTo>
                    <a:lnTo>
                      <a:pt x="166" y="152"/>
                    </a:lnTo>
                    <a:lnTo>
                      <a:pt x="148" y="157"/>
                    </a:lnTo>
                    <a:lnTo>
                      <a:pt x="129" y="165"/>
                    </a:lnTo>
                    <a:lnTo>
                      <a:pt x="113" y="176"/>
                    </a:lnTo>
                    <a:lnTo>
                      <a:pt x="100" y="189"/>
                    </a:lnTo>
                    <a:lnTo>
                      <a:pt x="90" y="206"/>
                    </a:lnTo>
                    <a:lnTo>
                      <a:pt x="85" y="223"/>
                    </a:lnTo>
                    <a:lnTo>
                      <a:pt x="82" y="241"/>
                    </a:lnTo>
                    <a:lnTo>
                      <a:pt x="82" y="260"/>
                    </a:lnTo>
                    <a:lnTo>
                      <a:pt x="82" y="278"/>
                    </a:lnTo>
                    <a:lnTo>
                      <a:pt x="84" y="293"/>
                    </a:lnTo>
                    <a:lnTo>
                      <a:pt x="86" y="305"/>
                    </a:lnTo>
                    <a:lnTo>
                      <a:pt x="88" y="314"/>
                    </a:lnTo>
                    <a:lnTo>
                      <a:pt x="88" y="318"/>
                    </a:lnTo>
                    <a:lnTo>
                      <a:pt x="1" y="303"/>
                    </a:lnTo>
                  </a:path>
                </a:pathLst>
              </a:custGeom>
              <a:solidFill>
                <a:srgbClr val="CCFFCC"/>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3556"/>
              </a:p>
            </p:txBody>
          </p:sp>
          <p:sp>
            <p:nvSpPr>
              <p:cNvPr id="287787" name="Freeform 41"/>
              <p:cNvSpPr>
                <a:spLocks/>
              </p:cNvSpPr>
              <p:nvPr/>
            </p:nvSpPr>
            <p:spPr bwMode="auto">
              <a:xfrm>
                <a:off x="1809" y="3134"/>
                <a:ext cx="122" cy="55"/>
              </a:xfrm>
              <a:custGeom>
                <a:avLst/>
                <a:gdLst>
                  <a:gd name="T0" fmla="*/ 64 w 122"/>
                  <a:gd name="T1" fmla="*/ 51 h 55"/>
                  <a:gd name="T2" fmla="*/ 75 w 122"/>
                  <a:gd name="T3" fmla="*/ 48 h 55"/>
                  <a:gd name="T4" fmla="*/ 87 w 122"/>
                  <a:gd name="T5" fmla="*/ 45 h 55"/>
                  <a:gd name="T6" fmla="*/ 96 w 122"/>
                  <a:gd name="T7" fmla="*/ 40 h 55"/>
                  <a:gd name="T8" fmla="*/ 105 w 122"/>
                  <a:gd name="T9" fmla="*/ 36 h 55"/>
                  <a:gd name="T10" fmla="*/ 112 w 122"/>
                  <a:gd name="T11" fmla="*/ 30 h 55"/>
                  <a:gd name="T12" fmla="*/ 117 w 122"/>
                  <a:gd name="T13" fmla="*/ 25 h 55"/>
                  <a:gd name="T14" fmla="*/ 120 w 122"/>
                  <a:gd name="T15" fmla="*/ 20 h 55"/>
                  <a:gd name="T16" fmla="*/ 121 w 122"/>
                  <a:gd name="T17" fmla="*/ 14 h 55"/>
                  <a:gd name="T18" fmla="*/ 119 w 122"/>
                  <a:gd name="T19" fmla="*/ 10 h 55"/>
                  <a:gd name="T20" fmla="*/ 115 w 122"/>
                  <a:gd name="T21" fmla="*/ 6 h 55"/>
                  <a:gd name="T22" fmla="*/ 108 w 122"/>
                  <a:gd name="T23" fmla="*/ 3 h 55"/>
                  <a:gd name="T24" fmla="*/ 100 w 122"/>
                  <a:gd name="T25" fmla="*/ 1 h 55"/>
                  <a:gd name="T26" fmla="*/ 91 w 122"/>
                  <a:gd name="T27" fmla="*/ 0 h 55"/>
                  <a:gd name="T28" fmla="*/ 80 w 122"/>
                  <a:gd name="T29" fmla="*/ 0 h 55"/>
                  <a:gd name="T30" fmla="*/ 69 w 122"/>
                  <a:gd name="T31" fmla="*/ 0 h 55"/>
                  <a:gd name="T32" fmla="*/ 56 w 122"/>
                  <a:gd name="T33" fmla="*/ 2 h 55"/>
                  <a:gd name="T34" fmla="*/ 45 w 122"/>
                  <a:gd name="T35" fmla="*/ 5 h 55"/>
                  <a:gd name="T36" fmla="*/ 33 w 122"/>
                  <a:gd name="T37" fmla="*/ 9 h 55"/>
                  <a:gd name="T38" fmla="*/ 24 w 122"/>
                  <a:gd name="T39" fmla="*/ 13 h 55"/>
                  <a:gd name="T40" fmla="*/ 15 w 122"/>
                  <a:gd name="T41" fmla="*/ 18 h 55"/>
                  <a:gd name="T42" fmla="*/ 8 w 122"/>
                  <a:gd name="T43" fmla="*/ 22 h 55"/>
                  <a:gd name="T44" fmla="*/ 3 w 122"/>
                  <a:gd name="T45" fmla="*/ 28 h 55"/>
                  <a:gd name="T46" fmla="*/ 0 w 122"/>
                  <a:gd name="T47" fmla="*/ 33 h 55"/>
                  <a:gd name="T48" fmla="*/ 0 w 122"/>
                  <a:gd name="T49" fmla="*/ 38 h 55"/>
                  <a:gd name="T50" fmla="*/ 1 w 122"/>
                  <a:gd name="T51" fmla="*/ 43 h 55"/>
                  <a:gd name="T52" fmla="*/ 5 w 122"/>
                  <a:gd name="T53" fmla="*/ 47 h 55"/>
                  <a:gd name="T54" fmla="*/ 12 w 122"/>
                  <a:gd name="T55" fmla="*/ 50 h 55"/>
                  <a:gd name="T56" fmla="*/ 20 w 122"/>
                  <a:gd name="T57" fmla="*/ 52 h 55"/>
                  <a:gd name="T58" fmla="*/ 29 w 122"/>
                  <a:gd name="T59" fmla="*/ 54 h 55"/>
                  <a:gd name="T60" fmla="*/ 40 w 122"/>
                  <a:gd name="T61" fmla="*/ 54 h 55"/>
                  <a:gd name="T62" fmla="*/ 51 w 122"/>
                  <a:gd name="T63" fmla="*/ 52 h 55"/>
                  <a:gd name="T64" fmla="*/ 64 w 122"/>
                  <a:gd name="T65" fmla="*/ 51 h 5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22" h="55">
                    <a:moveTo>
                      <a:pt x="64" y="51"/>
                    </a:moveTo>
                    <a:lnTo>
                      <a:pt x="75" y="48"/>
                    </a:lnTo>
                    <a:lnTo>
                      <a:pt x="87" y="45"/>
                    </a:lnTo>
                    <a:lnTo>
                      <a:pt x="96" y="40"/>
                    </a:lnTo>
                    <a:lnTo>
                      <a:pt x="105" y="36"/>
                    </a:lnTo>
                    <a:lnTo>
                      <a:pt x="112" y="30"/>
                    </a:lnTo>
                    <a:lnTo>
                      <a:pt x="117" y="25"/>
                    </a:lnTo>
                    <a:lnTo>
                      <a:pt x="120" y="20"/>
                    </a:lnTo>
                    <a:lnTo>
                      <a:pt x="121" y="14"/>
                    </a:lnTo>
                    <a:lnTo>
                      <a:pt x="119" y="10"/>
                    </a:lnTo>
                    <a:lnTo>
                      <a:pt x="115" y="6"/>
                    </a:lnTo>
                    <a:lnTo>
                      <a:pt x="108" y="3"/>
                    </a:lnTo>
                    <a:lnTo>
                      <a:pt x="100" y="1"/>
                    </a:lnTo>
                    <a:lnTo>
                      <a:pt x="91" y="0"/>
                    </a:lnTo>
                    <a:lnTo>
                      <a:pt x="80" y="0"/>
                    </a:lnTo>
                    <a:lnTo>
                      <a:pt x="69" y="0"/>
                    </a:lnTo>
                    <a:lnTo>
                      <a:pt x="56" y="2"/>
                    </a:lnTo>
                    <a:lnTo>
                      <a:pt x="45" y="5"/>
                    </a:lnTo>
                    <a:lnTo>
                      <a:pt x="33" y="9"/>
                    </a:lnTo>
                    <a:lnTo>
                      <a:pt x="24" y="13"/>
                    </a:lnTo>
                    <a:lnTo>
                      <a:pt x="15" y="18"/>
                    </a:lnTo>
                    <a:lnTo>
                      <a:pt x="8" y="22"/>
                    </a:lnTo>
                    <a:lnTo>
                      <a:pt x="3" y="28"/>
                    </a:lnTo>
                    <a:lnTo>
                      <a:pt x="0" y="33"/>
                    </a:lnTo>
                    <a:lnTo>
                      <a:pt x="0" y="38"/>
                    </a:lnTo>
                    <a:lnTo>
                      <a:pt x="1" y="43"/>
                    </a:lnTo>
                    <a:lnTo>
                      <a:pt x="5" y="47"/>
                    </a:lnTo>
                    <a:lnTo>
                      <a:pt x="12" y="50"/>
                    </a:lnTo>
                    <a:lnTo>
                      <a:pt x="20" y="52"/>
                    </a:lnTo>
                    <a:lnTo>
                      <a:pt x="29" y="54"/>
                    </a:lnTo>
                    <a:lnTo>
                      <a:pt x="40" y="54"/>
                    </a:lnTo>
                    <a:lnTo>
                      <a:pt x="51" y="52"/>
                    </a:lnTo>
                    <a:lnTo>
                      <a:pt x="64" y="51"/>
                    </a:lnTo>
                  </a:path>
                </a:pathLst>
              </a:custGeom>
              <a:solidFill>
                <a:srgbClr val="B2B2B2"/>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3556"/>
              </a:p>
            </p:txBody>
          </p:sp>
          <p:sp>
            <p:nvSpPr>
              <p:cNvPr id="287788" name="Freeform 42"/>
              <p:cNvSpPr>
                <a:spLocks/>
              </p:cNvSpPr>
              <p:nvPr/>
            </p:nvSpPr>
            <p:spPr bwMode="auto">
              <a:xfrm>
                <a:off x="1818" y="3138"/>
                <a:ext cx="103" cy="47"/>
              </a:xfrm>
              <a:custGeom>
                <a:avLst/>
                <a:gdLst>
                  <a:gd name="T0" fmla="*/ 53 w 103"/>
                  <a:gd name="T1" fmla="*/ 43 h 47"/>
                  <a:gd name="T2" fmla="*/ 64 w 103"/>
                  <a:gd name="T3" fmla="*/ 41 h 47"/>
                  <a:gd name="T4" fmla="*/ 73 w 103"/>
                  <a:gd name="T5" fmla="*/ 37 h 47"/>
                  <a:gd name="T6" fmla="*/ 81 w 103"/>
                  <a:gd name="T7" fmla="*/ 34 h 47"/>
                  <a:gd name="T8" fmla="*/ 88 w 103"/>
                  <a:gd name="T9" fmla="*/ 29 h 47"/>
                  <a:gd name="T10" fmla="*/ 94 w 103"/>
                  <a:gd name="T11" fmla="*/ 26 h 47"/>
                  <a:gd name="T12" fmla="*/ 99 w 103"/>
                  <a:gd name="T13" fmla="*/ 21 h 47"/>
                  <a:gd name="T14" fmla="*/ 101 w 103"/>
                  <a:gd name="T15" fmla="*/ 17 h 47"/>
                  <a:gd name="T16" fmla="*/ 102 w 103"/>
                  <a:gd name="T17" fmla="*/ 12 h 47"/>
                  <a:gd name="T18" fmla="*/ 100 w 103"/>
                  <a:gd name="T19" fmla="*/ 9 h 47"/>
                  <a:gd name="T20" fmla="*/ 96 w 103"/>
                  <a:gd name="T21" fmla="*/ 5 h 47"/>
                  <a:gd name="T22" fmla="*/ 91 w 103"/>
                  <a:gd name="T23" fmla="*/ 2 h 47"/>
                  <a:gd name="T24" fmla="*/ 84 w 103"/>
                  <a:gd name="T25" fmla="*/ 1 h 47"/>
                  <a:gd name="T26" fmla="*/ 76 w 103"/>
                  <a:gd name="T27" fmla="*/ 0 h 47"/>
                  <a:gd name="T28" fmla="*/ 68 w 103"/>
                  <a:gd name="T29" fmla="*/ 0 h 47"/>
                  <a:gd name="T30" fmla="*/ 58 w 103"/>
                  <a:gd name="T31" fmla="*/ 0 h 47"/>
                  <a:gd name="T32" fmla="*/ 48 w 103"/>
                  <a:gd name="T33" fmla="*/ 2 h 47"/>
                  <a:gd name="T34" fmla="*/ 37 w 103"/>
                  <a:gd name="T35" fmla="*/ 4 h 47"/>
                  <a:gd name="T36" fmla="*/ 28 w 103"/>
                  <a:gd name="T37" fmla="*/ 6 h 47"/>
                  <a:gd name="T38" fmla="*/ 20 w 103"/>
                  <a:gd name="T39" fmla="*/ 11 h 47"/>
                  <a:gd name="T40" fmla="*/ 13 w 103"/>
                  <a:gd name="T41" fmla="*/ 14 h 47"/>
                  <a:gd name="T42" fmla="*/ 7 w 103"/>
                  <a:gd name="T43" fmla="*/ 19 h 47"/>
                  <a:gd name="T44" fmla="*/ 2 w 103"/>
                  <a:gd name="T45" fmla="*/ 24 h 47"/>
                  <a:gd name="T46" fmla="*/ 0 w 103"/>
                  <a:gd name="T47" fmla="*/ 28 h 47"/>
                  <a:gd name="T48" fmla="*/ 0 w 103"/>
                  <a:gd name="T49" fmla="*/ 33 h 47"/>
                  <a:gd name="T50" fmla="*/ 1 w 103"/>
                  <a:gd name="T51" fmla="*/ 36 h 47"/>
                  <a:gd name="T52" fmla="*/ 5 w 103"/>
                  <a:gd name="T53" fmla="*/ 40 h 47"/>
                  <a:gd name="T54" fmla="*/ 10 w 103"/>
                  <a:gd name="T55" fmla="*/ 42 h 47"/>
                  <a:gd name="T56" fmla="*/ 17 w 103"/>
                  <a:gd name="T57" fmla="*/ 44 h 47"/>
                  <a:gd name="T58" fmla="*/ 25 w 103"/>
                  <a:gd name="T59" fmla="*/ 46 h 47"/>
                  <a:gd name="T60" fmla="*/ 33 w 103"/>
                  <a:gd name="T61" fmla="*/ 46 h 47"/>
                  <a:gd name="T62" fmla="*/ 43 w 103"/>
                  <a:gd name="T63" fmla="*/ 44 h 47"/>
                  <a:gd name="T64" fmla="*/ 53 w 103"/>
                  <a:gd name="T65" fmla="*/ 43 h 4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03" h="47">
                    <a:moveTo>
                      <a:pt x="53" y="43"/>
                    </a:moveTo>
                    <a:lnTo>
                      <a:pt x="64" y="41"/>
                    </a:lnTo>
                    <a:lnTo>
                      <a:pt x="73" y="37"/>
                    </a:lnTo>
                    <a:lnTo>
                      <a:pt x="81" y="34"/>
                    </a:lnTo>
                    <a:lnTo>
                      <a:pt x="88" y="29"/>
                    </a:lnTo>
                    <a:lnTo>
                      <a:pt x="94" y="26"/>
                    </a:lnTo>
                    <a:lnTo>
                      <a:pt x="99" y="21"/>
                    </a:lnTo>
                    <a:lnTo>
                      <a:pt x="101" y="17"/>
                    </a:lnTo>
                    <a:lnTo>
                      <a:pt x="102" y="12"/>
                    </a:lnTo>
                    <a:lnTo>
                      <a:pt x="100" y="9"/>
                    </a:lnTo>
                    <a:lnTo>
                      <a:pt x="96" y="5"/>
                    </a:lnTo>
                    <a:lnTo>
                      <a:pt x="91" y="2"/>
                    </a:lnTo>
                    <a:lnTo>
                      <a:pt x="84" y="1"/>
                    </a:lnTo>
                    <a:lnTo>
                      <a:pt x="76" y="0"/>
                    </a:lnTo>
                    <a:lnTo>
                      <a:pt x="68" y="0"/>
                    </a:lnTo>
                    <a:lnTo>
                      <a:pt x="58" y="0"/>
                    </a:lnTo>
                    <a:lnTo>
                      <a:pt x="48" y="2"/>
                    </a:lnTo>
                    <a:lnTo>
                      <a:pt x="37" y="4"/>
                    </a:lnTo>
                    <a:lnTo>
                      <a:pt x="28" y="6"/>
                    </a:lnTo>
                    <a:lnTo>
                      <a:pt x="20" y="11"/>
                    </a:lnTo>
                    <a:lnTo>
                      <a:pt x="13" y="14"/>
                    </a:lnTo>
                    <a:lnTo>
                      <a:pt x="7" y="19"/>
                    </a:lnTo>
                    <a:lnTo>
                      <a:pt x="2" y="24"/>
                    </a:lnTo>
                    <a:lnTo>
                      <a:pt x="0" y="28"/>
                    </a:lnTo>
                    <a:lnTo>
                      <a:pt x="0" y="33"/>
                    </a:lnTo>
                    <a:lnTo>
                      <a:pt x="1" y="36"/>
                    </a:lnTo>
                    <a:lnTo>
                      <a:pt x="5" y="40"/>
                    </a:lnTo>
                    <a:lnTo>
                      <a:pt x="10" y="42"/>
                    </a:lnTo>
                    <a:lnTo>
                      <a:pt x="17" y="44"/>
                    </a:lnTo>
                    <a:lnTo>
                      <a:pt x="25" y="46"/>
                    </a:lnTo>
                    <a:lnTo>
                      <a:pt x="33" y="46"/>
                    </a:lnTo>
                    <a:lnTo>
                      <a:pt x="43" y="44"/>
                    </a:lnTo>
                    <a:lnTo>
                      <a:pt x="53" y="43"/>
                    </a:lnTo>
                  </a:path>
                </a:pathLst>
              </a:custGeom>
              <a:solidFill>
                <a:srgbClr val="339933"/>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3556"/>
              </a:p>
            </p:txBody>
          </p:sp>
          <p:sp>
            <p:nvSpPr>
              <p:cNvPr id="287789" name="Freeform 43"/>
              <p:cNvSpPr>
                <a:spLocks/>
              </p:cNvSpPr>
              <p:nvPr/>
            </p:nvSpPr>
            <p:spPr bwMode="auto">
              <a:xfrm>
                <a:off x="1911" y="3001"/>
                <a:ext cx="26" cy="40"/>
              </a:xfrm>
              <a:custGeom>
                <a:avLst/>
                <a:gdLst>
                  <a:gd name="T0" fmla="*/ 2 w 26"/>
                  <a:gd name="T1" fmla="*/ 14 h 40"/>
                  <a:gd name="T2" fmla="*/ 0 w 26"/>
                  <a:gd name="T3" fmla="*/ 17 h 40"/>
                  <a:gd name="T4" fmla="*/ 0 w 26"/>
                  <a:gd name="T5" fmla="*/ 21 h 40"/>
                  <a:gd name="T6" fmla="*/ 0 w 26"/>
                  <a:gd name="T7" fmla="*/ 25 h 40"/>
                  <a:gd name="T8" fmla="*/ 0 w 26"/>
                  <a:gd name="T9" fmla="*/ 28 h 40"/>
                  <a:gd name="T10" fmla="*/ 0 w 26"/>
                  <a:gd name="T11" fmla="*/ 31 h 40"/>
                  <a:gd name="T12" fmla="*/ 1 w 26"/>
                  <a:gd name="T13" fmla="*/ 34 h 40"/>
                  <a:gd name="T14" fmla="*/ 2 w 26"/>
                  <a:gd name="T15" fmla="*/ 36 h 40"/>
                  <a:gd name="T16" fmla="*/ 4 w 26"/>
                  <a:gd name="T17" fmla="*/ 37 h 40"/>
                  <a:gd name="T18" fmla="*/ 6 w 26"/>
                  <a:gd name="T19" fmla="*/ 39 h 40"/>
                  <a:gd name="T20" fmla="*/ 8 w 26"/>
                  <a:gd name="T21" fmla="*/ 39 h 40"/>
                  <a:gd name="T22" fmla="*/ 11 w 26"/>
                  <a:gd name="T23" fmla="*/ 37 h 40"/>
                  <a:gd name="T24" fmla="*/ 13 w 26"/>
                  <a:gd name="T25" fmla="*/ 36 h 40"/>
                  <a:gd name="T26" fmla="*/ 16 w 26"/>
                  <a:gd name="T27" fmla="*/ 34 h 40"/>
                  <a:gd name="T28" fmla="*/ 18 w 26"/>
                  <a:gd name="T29" fmla="*/ 31 h 40"/>
                  <a:gd name="T30" fmla="*/ 20 w 26"/>
                  <a:gd name="T31" fmla="*/ 27 h 40"/>
                  <a:gd name="T32" fmla="*/ 22 w 26"/>
                  <a:gd name="T33" fmla="*/ 24 h 40"/>
                  <a:gd name="T34" fmla="*/ 23 w 26"/>
                  <a:gd name="T35" fmla="*/ 21 h 40"/>
                  <a:gd name="T36" fmla="*/ 24 w 26"/>
                  <a:gd name="T37" fmla="*/ 16 h 40"/>
                  <a:gd name="T38" fmla="*/ 25 w 26"/>
                  <a:gd name="T39" fmla="*/ 13 h 40"/>
                  <a:gd name="T40" fmla="*/ 24 w 26"/>
                  <a:gd name="T41" fmla="*/ 10 h 40"/>
                  <a:gd name="T42" fmla="*/ 24 w 26"/>
                  <a:gd name="T43" fmla="*/ 6 h 40"/>
                  <a:gd name="T44" fmla="*/ 23 w 26"/>
                  <a:gd name="T45" fmla="*/ 4 h 40"/>
                  <a:gd name="T46" fmla="*/ 22 w 26"/>
                  <a:gd name="T47" fmla="*/ 2 h 40"/>
                  <a:gd name="T48" fmla="*/ 20 w 26"/>
                  <a:gd name="T49" fmla="*/ 1 h 40"/>
                  <a:gd name="T50" fmla="*/ 18 w 26"/>
                  <a:gd name="T51" fmla="*/ 0 h 40"/>
                  <a:gd name="T52" fmla="*/ 15 w 26"/>
                  <a:gd name="T53" fmla="*/ 0 h 40"/>
                  <a:gd name="T54" fmla="*/ 13 w 26"/>
                  <a:gd name="T55" fmla="*/ 1 h 40"/>
                  <a:gd name="T56" fmla="*/ 10 w 26"/>
                  <a:gd name="T57" fmla="*/ 2 h 40"/>
                  <a:gd name="T58" fmla="*/ 8 w 26"/>
                  <a:gd name="T59" fmla="*/ 4 h 40"/>
                  <a:gd name="T60" fmla="*/ 6 w 26"/>
                  <a:gd name="T61" fmla="*/ 7 h 40"/>
                  <a:gd name="T62" fmla="*/ 4 w 26"/>
                  <a:gd name="T63" fmla="*/ 10 h 40"/>
                  <a:gd name="T64" fmla="*/ 2 w 26"/>
                  <a:gd name="T65" fmla="*/ 14 h 4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26" h="40">
                    <a:moveTo>
                      <a:pt x="2" y="14"/>
                    </a:moveTo>
                    <a:lnTo>
                      <a:pt x="0" y="17"/>
                    </a:lnTo>
                    <a:lnTo>
                      <a:pt x="0" y="21"/>
                    </a:lnTo>
                    <a:lnTo>
                      <a:pt x="0" y="25"/>
                    </a:lnTo>
                    <a:lnTo>
                      <a:pt x="0" y="28"/>
                    </a:lnTo>
                    <a:lnTo>
                      <a:pt x="0" y="31"/>
                    </a:lnTo>
                    <a:lnTo>
                      <a:pt x="1" y="34"/>
                    </a:lnTo>
                    <a:lnTo>
                      <a:pt x="2" y="36"/>
                    </a:lnTo>
                    <a:lnTo>
                      <a:pt x="4" y="37"/>
                    </a:lnTo>
                    <a:lnTo>
                      <a:pt x="6" y="39"/>
                    </a:lnTo>
                    <a:lnTo>
                      <a:pt x="8" y="39"/>
                    </a:lnTo>
                    <a:lnTo>
                      <a:pt x="11" y="37"/>
                    </a:lnTo>
                    <a:lnTo>
                      <a:pt x="13" y="36"/>
                    </a:lnTo>
                    <a:lnTo>
                      <a:pt x="16" y="34"/>
                    </a:lnTo>
                    <a:lnTo>
                      <a:pt x="18" y="31"/>
                    </a:lnTo>
                    <a:lnTo>
                      <a:pt x="20" y="27"/>
                    </a:lnTo>
                    <a:lnTo>
                      <a:pt x="22" y="24"/>
                    </a:lnTo>
                    <a:lnTo>
                      <a:pt x="23" y="21"/>
                    </a:lnTo>
                    <a:lnTo>
                      <a:pt x="24" y="16"/>
                    </a:lnTo>
                    <a:lnTo>
                      <a:pt x="25" y="13"/>
                    </a:lnTo>
                    <a:lnTo>
                      <a:pt x="24" y="10"/>
                    </a:lnTo>
                    <a:lnTo>
                      <a:pt x="24" y="6"/>
                    </a:lnTo>
                    <a:lnTo>
                      <a:pt x="23" y="4"/>
                    </a:lnTo>
                    <a:lnTo>
                      <a:pt x="22" y="2"/>
                    </a:lnTo>
                    <a:lnTo>
                      <a:pt x="20" y="1"/>
                    </a:lnTo>
                    <a:lnTo>
                      <a:pt x="18" y="0"/>
                    </a:lnTo>
                    <a:lnTo>
                      <a:pt x="15" y="0"/>
                    </a:lnTo>
                    <a:lnTo>
                      <a:pt x="13" y="1"/>
                    </a:lnTo>
                    <a:lnTo>
                      <a:pt x="10" y="2"/>
                    </a:lnTo>
                    <a:lnTo>
                      <a:pt x="8" y="4"/>
                    </a:lnTo>
                    <a:lnTo>
                      <a:pt x="6" y="7"/>
                    </a:lnTo>
                    <a:lnTo>
                      <a:pt x="4" y="10"/>
                    </a:lnTo>
                    <a:lnTo>
                      <a:pt x="2" y="14"/>
                    </a:lnTo>
                  </a:path>
                </a:pathLst>
              </a:custGeom>
              <a:solidFill>
                <a:srgbClr val="339933"/>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3556"/>
              </a:p>
            </p:txBody>
          </p:sp>
          <p:sp>
            <p:nvSpPr>
              <p:cNvPr id="287790" name="Freeform 44"/>
              <p:cNvSpPr>
                <a:spLocks/>
              </p:cNvSpPr>
              <p:nvPr/>
            </p:nvSpPr>
            <p:spPr bwMode="auto">
              <a:xfrm>
                <a:off x="1991" y="3014"/>
                <a:ext cx="27" cy="40"/>
              </a:xfrm>
              <a:custGeom>
                <a:avLst/>
                <a:gdLst>
                  <a:gd name="T0" fmla="*/ 3 w 27"/>
                  <a:gd name="T1" fmla="*/ 13 h 40"/>
                  <a:gd name="T2" fmla="*/ 2 w 27"/>
                  <a:gd name="T3" fmla="*/ 18 h 40"/>
                  <a:gd name="T4" fmla="*/ 1 w 27"/>
                  <a:gd name="T5" fmla="*/ 21 h 40"/>
                  <a:gd name="T6" fmla="*/ 0 w 27"/>
                  <a:gd name="T7" fmla="*/ 26 h 40"/>
                  <a:gd name="T8" fmla="*/ 0 w 27"/>
                  <a:gd name="T9" fmla="*/ 29 h 40"/>
                  <a:gd name="T10" fmla="*/ 1 w 27"/>
                  <a:gd name="T11" fmla="*/ 32 h 40"/>
                  <a:gd name="T12" fmla="*/ 2 w 27"/>
                  <a:gd name="T13" fmla="*/ 35 h 40"/>
                  <a:gd name="T14" fmla="*/ 3 w 27"/>
                  <a:gd name="T15" fmla="*/ 36 h 40"/>
                  <a:gd name="T16" fmla="*/ 5 w 27"/>
                  <a:gd name="T17" fmla="*/ 39 h 40"/>
                  <a:gd name="T18" fmla="*/ 7 w 27"/>
                  <a:gd name="T19" fmla="*/ 39 h 40"/>
                  <a:gd name="T20" fmla="*/ 9 w 27"/>
                  <a:gd name="T21" fmla="*/ 39 h 40"/>
                  <a:gd name="T22" fmla="*/ 12 w 27"/>
                  <a:gd name="T23" fmla="*/ 39 h 40"/>
                  <a:gd name="T24" fmla="*/ 14 w 27"/>
                  <a:gd name="T25" fmla="*/ 36 h 40"/>
                  <a:gd name="T26" fmla="*/ 17 w 27"/>
                  <a:gd name="T27" fmla="*/ 34 h 40"/>
                  <a:gd name="T28" fmla="*/ 19 w 27"/>
                  <a:gd name="T29" fmla="*/ 32 h 40"/>
                  <a:gd name="T30" fmla="*/ 21 w 27"/>
                  <a:gd name="T31" fmla="*/ 28 h 40"/>
                  <a:gd name="T32" fmla="*/ 23 w 27"/>
                  <a:gd name="T33" fmla="*/ 25 h 40"/>
                  <a:gd name="T34" fmla="*/ 24 w 27"/>
                  <a:gd name="T35" fmla="*/ 21 h 40"/>
                  <a:gd name="T36" fmla="*/ 25 w 27"/>
                  <a:gd name="T37" fmla="*/ 17 h 40"/>
                  <a:gd name="T38" fmla="*/ 26 w 27"/>
                  <a:gd name="T39" fmla="*/ 13 h 40"/>
                  <a:gd name="T40" fmla="*/ 26 w 27"/>
                  <a:gd name="T41" fmla="*/ 10 h 40"/>
                  <a:gd name="T42" fmla="*/ 25 w 27"/>
                  <a:gd name="T43" fmla="*/ 6 h 40"/>
                  <a:gd name="T44" fmla="*/ 24 w 27"/>
                  <a:gd name="T45" fmla="*/ 4 h 40"/>
                  <a:gd name="T46" fmla="*/ 23 w 27"/>
                  <a:gd name="T47" fmla="*/ 2 h 40"/>
                  <a:gd name="T48" fmla="*/ 21 w 27"/>
                  <a:gd name="T49" fmla="*/ 1 h 40"/>
                  <a:gd name="T50" fmla="*/ 19 w 27"/>
                  <a:gd name="T51" fmla="*/ 0 h 40"/>
                  <a:gd name="T52" fmla="*/ 16 w 27"/>
                  <a:gd name="T53" fmla="*/ 0 h 40"/>
                  <a:gd name="T54" fmla="*/ 14 w 27"/>
                  <a:gd name="T55" fmla="*/ 1 h 40"/>
                  <a:gd name="T56" fmla="*/ 12 w 27"/>
                  <a:gd name="T57" fmla="*/ 2 h 40"/>
                  <a:gd name="T58" fmla="*/ 9 w 27"/>
                  <a:gd name="T59" fmla="*/ 4 h 40"/>
                  <a:gd name="T60" fmla="*/ 7 w 27"/>
                  <a:gd name="T61" fmla="*/ 6 h 40"/>
                  <a:gd name="T62" fmla="*/ 5 w 27"/>
                  <a:gd name="T63" fmla="*/ 10 h 40"/>
                  <a:gd name="T64" fmla="*/ 3 w 27"/>
                  <a:gd name="T65" fmla="*/ 13 h 4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27" h="40">
                    <a:moveTo>
                      <a:pt x="3" y="13"/>
                    </a:moveTo>
                    <a:lnTo>
                      <a:pt x="2" y="18"/>
                    </a:lnTo>
                    <a:lnTo>
                      <a:pt x="1" y="21"/>
                    </a:lnTo>
                    <a:lnTo>
                      <a:pt x="0" y="26"/>
                    </a:lnTo>
                    <a:lnTo>
                      <a:pt x="0" y="29"/>
                    </a:lnTo>
                    <a:lnTo>
                      <a:pt x="1" y="32"/>
                    </a:lnTo>
                    <a:lnTo>
                      <a:pt x="2" y="35"/>
                    </a:lnTo>
                    <a:lnTo>
                      <a:pt x="3" y="36"/>
                    </a:lnTo>
                    <a:lnTo>
                      <a:pt x="5" y="39"/>
                    </a:lnTo>
                    <a:lnTo>
                      <a:pt x="7" y="39"/>
                    </a:lnTo>
                    <a:lnTo>
                      <a:pt x="9" y="39"/>
                    </a:lnTo>
                    <a:lnTo>
                      <a:pt x="12" y="39"/>
                    </a:lnTo>
                    <a:lnTo>
                      <a:pt x="14" y="36"/>
                    </a:lnTo>
                    <a:lnTo>
                      <a:pt x="17" y="34"/>
                    </a:lnTo>
                    <a:lnTo>
                      <a:pt x="19" y="32"/>
                    </a:lnTo>
                    <a:lnTo>
                      <a:pt x="21" y="28"/>
                    </a:lnTo>
                    <a:lnTo>
                      <a:pt x="23" y="25"/>
                    </a:lnTo>
                    <a:lnTo>
                      <a:pt x="24" y="21"/>
                    </a:lnTo>
                    <a:lnTo>
                      <a:pt x="25" y="17"/>
                    </a:lnTo>
                    <a:lnTo>
                      <a:pt x="26" y="13"/>
                    </a:lnTo>
                    <a:lnTo>
                      <a:pt x="26" y="10"/>
                    </a:lnTo>
                    <a:lnTo>
                      <a:pt x="25" y="6"/>
                    </a:lnTo>
                    <a:lnTo>
                      <a:pt x="24" y="4"/>
                    </a:lnTo>
                    <a:lnTo>
                      <a:pt x="23" y="2"/>
                    </a:lnTo>
                    <a:lnTo>
                      <a:pt x="21" y="1"/>
                    </a:lnTo>
                    <a:lnTo>
                      <a:pt x="19" y="0"/>
                    </a:lnTo>
                    <a:lnTo>
                      <a:pt x="16" y="0"/>
                    </a:lnTo>
                    <a:lnTo>
                      <a:pt x="14" y="1"/>
                    </a:lnTo>
                    <a:lnTo>
                      <a:pt x="12" y="2"/>
                    </a:lnTo>
                    <a:lnTo>
                      <a:pt x="9" y="4"/>
                    </a:lnTo>
                    <a:lnTo>
                      <a:pt x="7" y="6"/>
                    </a:lnTo>
                    <a:lnTo>
                      <a:pt x="5" y="10"/>
                    </a:lnTo>
                    <a:lnTo>
                      <a:pt x="3" y="13"/>
                    </a:lnTo>
                  </a:path>
                </a:pathLst>
              </a:custGeom>
              <a:solidFill>
                <a:srgbClr val="339933"/>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3556"/>
              </a:p>
            </p:txBody>
          </p:sp>
          <p:sp>
            <p:nvSpPr>
              <p:cNvPr id="287791" name="Freeform 45"/>
              <p:cNvSpPr>
                <a:spLocks/>
              </p:cNvSpPr>
              <p:nvPr/>
            </p:nvSpPr>
            <p:spPr bwMode="auto">
              <a:xfrm>
                <a:off x="1830" y="3306"/>
                <a:ext cx="22" cy="43"/>
              </a:xfrm>
              <a:custGeom>
                <a:avLst/>
                <a:gdLst>
                  <a:gd name="T0" fmla="*/ 0 w 22"/>
                  <a:gd name="T1" fmla="*/ 20 h 43"/>
                  <a:gd name="T2" fmla="*/ 0 w 22"/>
                  <a:gd name="T3" fmla="*/ 23 h 43"/>
                  <a:gd name="T4" fmla="*/ 0 w 22"/>
                  <a:gd name="T5" fmla="*/ 28 h 43"/>
                  <a:gd name="T6" fmla="*/ 0 w 22"/>
                  <a:gd name="T7" fmla="*/ 31 h 43"/>
                  <a:gd name="T8" fmla="*/ 1 w 22"/>
                  <a:gd name="T9" fmla="*/ 35 h 43"/>
                  <a:gd name="T10" fmla="*/ 2 w 22"/>
                  <a:gd name="T11" fmla="*/ 37 h 43"/>
                  <a:gd name="T12" fmla="*/ 4 w 22"/>
                  <a:gd name="T13" fmla="*/ 39 h 43"/>
                  <a:gd name="T14" fmla="*/ 6 w 22"/>
                  <a:gd name="T15" fmla="*/ 40 h 43"/>
                  <a:gd name="T16" fmla="*/ 8 w 22"/>
                  <a:gd name="T17" fmla="*/ 42 h 43"/>
                  <a:gd name="T18" fmla="*/ 11 w 22"/>
                  <a:gd name="T19" fmla="*/ 42 h 43"/>
                  <a:gd name="T20" fmla="*/ 13 w 22"/>
                  <a:gd name="T21" fmla="*/ 40 h 43"/>
                  <a:gd name="T22" fmla="*/ 15 w 22"/>
                  <a:gd name="T23" fmla="*/ 38 h 43"/>
                  <a:gd name="T24" fmla="*/ 17 w 22"/>
                  <a:gd name="T25" fmla="*/ 36 h 43"/>
                  <a:gd name="T26" fmla="*/ 18 w 22"/>
                  <a:gd name="T27" fmla="*/ 32 h 43"/>
                  <a:gd name="T28" fmla="*/ 19 w 22"/>
                  <a:gd name="T29" fmla="*/ 29 h 43"/>
                  <a:gd name="T30" fmla="*/ 20 w 22"/>
                  <a:gd name="T31" fmla="*/ 26 h 43"/>
                  <a:gd name="T32" fmla="*/ 21 w 22"/>
                  <a:gd name="T33" fmla="*/ 21 h 43"/>
                  <a:gd name="T34" fmla="*/ 20 w 22"/>
                  <a:gd name="T35" fmla="*/ 17 h 43"/>
                  <a:gd name="T36" fmla="*/ 20 w 22"/>
                  <a:gd name="T37" fmla="*/ 13 h 43"/>
                  <a:gd name="T38" fmla="*/ 19 w 22"/>
                  <a:gd name="T39" fmla="*/ 10 h 43"/>
                  <a:gd name="T40" fmla="*/ 18 w 22"/>
                  <a:gd name="T41" fmla="*/ 6 h 43"/>
                  <a:gd name="T42" fmla="*/ 17 w 22"/>
                  <a:gd name="T43" fmla="*/ 4 h 43"/>
                  <a:gd name="T44" fmla="*/ 15 w 22"/>
                  <a:gd name="T45" fmla="*/ 2 h 43"/>
                  <a:gd name="T46" fmla="*/ 13 w 22"/>
                  <a:gd name="T47" fmla="*/ 1 h 43"/>
                  <a:gd name="T48" fmla="*/ 11 w 22"/>
                  <a:gd name="T49" fmla="*/ 0 h 43"/>
                  <a:gd name="T50" fmla="*/ 8 w 22"/>
                  <a:gd name="T51" fmla="*/ 0 h 43"/>
                  <a:gd name="T52" fmla="*/ 6 w 22"/>
                  <a:gd name="T53" fmla="*/ 1 h 43"/>
                  <a:gd name="T54" fmla="*/ 4 w 22"/>
                  <a:gd name="T55" fmla="*/ 3 h 43"/>
                  <a:gd name="T56" fmla="*/ 2 w 22"/>
                  <a:gd name="T57" fmla="*/ 5 h 43"/>
                  <a:gd name="T58" fmla="*/ 1 w 22"/>
                  <a:gd name="T59" fmla="*/ 9 h 43"/>
                  <a:gd name="T60" fmla="*/ 0 w 22"/>
                  <a:gd name="T61" fmla="*/ 12 h 43"/>
                  <a:gd name="T62" fmla="*/ 0 w 22"/>
                  <a:gd name="T63" fmla="*/ 15 h 43"/>
                  <a:gd name="T64" fmla="*/ 0 w 22"/>
                  <a:gd name="T65" fmla="*/ 20 h 4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22" h="43">
                    <a:moveTo>
                      <a:pt x="0" y="20"/>
                    </a:moveTo>
                    <a:lnTo>
                      <a:pt x="0" y="23"/>
                    </a:lnTo>
                    <a:lnTo>
                      <a:pt x="0" y="28"/>
                    </a:lnTo>
                    <a:lnTo>
                      <a:pt x="0" y="31"/>
                    </a:lnTo>
                    <a:lnTo>
                      <a:pt x="1" y="35"/>
                    </a:lnTo>
                    <a:lnTo>
                      <a:pt x="2" y="37"/>
                    </a:lnTo>
                    <a:lnTo>
                      <a:pt x="4" y="39"/>
                    </a:lnTo>
                    <a:lnTo>
                      <a:pt x="6" y="40"/>
                    </a:lnTo>
                    <a:lnTo>
                      <a:pt x="8" y="42"/>
                    </a:lnTo>
                    <a:lnTo>
                      <a:pt x="11" y="42"/>
                    </a:lnTo>
                    <a:lnTo>
                      <a:pt x="13" y="40"/>
                    </a:lnTo>
                    <a:lnTo>
                      <a:pt x="15" y="38"/>
                    </a:lnTo>
                    <a:lnTo>
                      <a:pt x="17" y="36"/>
                    </a:lnTo>
                    <a:lnTo>
                      <a:pt x="18" y="32"/>
                    </a:lnTo>
                    <a:lnTo>
                      <a:pt x="19" y="29"/>
                    </a:lnTo>
                    <a:lnTo>
                      <a:pt x="20" y="26"/>
                    </a:lnTo>
                    <a:lnTo>
                      <a:pt x="21" y="21"/>
                    </a:lnTo>
                    <a:lnTo>
                      <a:pt x="20" y="17"/>
                    </a:lnTo>
                    <a:lnTo>
                      <a:pt x="20" y="13"/>
                    </a:lnTo>
                    <a:lnTo>
                      <a:pt x="19" y="10"/>
                    </a:lnTo>
                    <a:lnTo>
                      <a:pt x="18" y="6"/>
                    </a:lnTo>
                    <a:lnTo>
                      <a:pt x="17" y="4"/>
                    </a:lnTo>
                    <a:lnTo>
                      <a:pt x="15" y="2"/>
                    </a:lnTo>
                    <a:lnTo>
                      <a:pt x="13" y="1"/>
                    </a:lnTo>
                    <a:lnTo>
                      <a:pt x="11" y="0"/>
                    </a:lnTo>
                    <a:lnTo>
                      <a:pt x="8" y="0"/>
                    </a:lnTo>
                    <a:lnTo>
                      <a:pt x="6" y="1"/>
                    </a:lnTo>
                    <a:lnTo>
                      <a:pt x="4" y="3"/>
                    </a:lnTo>
                    <a:lnTo>
                      <a:pt x="2" y="5"/>
                    </a:lnTo>
                    <a:lnTo>
                      <a:pt x="1" y="9"/>
                    </a:lnTo>
                    <a:lnTo>
                      <a:pt x="0" y="12"/>
                    </a:lnTo>
                    <a:lnTo>
                      <a:pt x="0" y="15"/>
                    </a:lnTo>
                    <a:lnTo>
                      <a:pt x="0" y="20"/>
                    </a:lnTo>
                  </a:path>
                </a:pathLst>
              </a:custGeom>
              <a:solidFill>
                <a:srgbClr val="339933"/>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3556"/>
              </a:p>
            </p:txBody>
          </p:sp>
          <p:sp>
            <p:nvSpPr>
              <p:cNvPr id="287792" name="Freeform 46"/>
              <p:cNvSpPr>
                <a:spLocks/>
              </p:cNvSpPr>
              <p:nvPr/>
            </p:nvSpPr>
            <p:spPr bwMode="auto">
              <a:xfrm>
                <a:off x="1750" y="3291"/>
                <a:ext cx="23" cy="43"/>
              </a:xfrm>
              <a:custGeom>
                <a:avLst/>
                <a:gdLst>
                  <a:gd name="T0" fmla="*/ 0 w 23"/>
                  <a:gd name="T1" fmla="*/ 20 h 43"/>
                  <a:gd name="T2" fmla="*/ 0 w 23"/>
                  <a:gd name="T3" fmla="*/ 24 h 43"/>
                  <a:gd name="T4" fmla="*/ 0 w 23"/>
                  <a:gd name="T5" fmla="*/ 28 h 43"/>
                  <a:gd name="T6" fmla="*/ 1 w 23"/>
                  <a:gd name="T7" fmla="*/ 31 h 43"/>
                  <a:gd name="T8" fmla="*/ 2 w 23"/>
                  <a:gd name="T9" fmla="*/ 35 h 43"/>
                  <a:gd name="T10" fmla="*/ 4 w 23"/>
                  <a:gd name="T11" fmla="*/ 37 h 43"/>
                  <a:gd name="T12" fmla="*/ 6 w 23"/>
                  <a:gd name="T13" fmla="*/ 39 h 43"/>
                  <a:gd name="T14" fmla="*/ 8 w 23"/>
                  <a:gd name="T15" fmla="*/ 40 h 43"/>
                  <a:gd name="T16" fmla="*/ 10 w 23"/>
                  <a:gd name="T17" fmla="*/ 42 h 43"/>
                  <a:gd name="T18" fmla="*/ 12 w 23"/>
                  <a:gd name="T19" fmla="*/ 40 h 43"/>
                  <a:gd name="T20" fmla="*/ 14 w 23"/>
                  <a:gd name="T21" fmla="*/ 39 h 43"/>
                  <a:gd name="T22" fmla="*/ 16 w 23"/>
                  <a:gd name="T23" fmla="*/ 38 h 43"/>
                  <a:gd name="T24" fmla="*/ 18 w 23"/>
                  <a:gd name="T25" fmla="*/ 35 h 43"/>
                  <a:gd name="T26" fmla="*/ 19 w 23"/>
                  <a:gd name="T27" fmla="*/ 32 h 43"/>
                  <a:gd name="T28" fmla="*/ 20 w 23"/>
                  <a:gd name="T29" fmla="*/ 29 h 43"/>
                  <a:gd name="T30" fmla="*/ 21 w 23"/>
                  <a:gd name="T31" fmla="*/ 24 h 43"/>
                  <a:gd name="T32" fmla="*/ 22 w 23"/>
                  <a:gd name="T33" fmla="*/ 21 h 43"/>
                  <a:gd name="T34" fmla="*/ 21 w 23"/>
                  <a:gd name="T35" fmla="*/ 17 h 43"/>
                  <a:gd name="T36" fmla="*/ 21 w 23"/>
                  <a:gd name="T37" fmla="*/ 13 h 43"/>
                  <a:gd name="T38" fmla="*/ 20 w 23"/>
                  <a:gd name="T39" fmla="*/ 9 h 43"/>
                  <a:gd name="T40" fmla="*/ 19 w 23"/>
                  <a:gd name="T41" fmla="*/ 6 h 43"/>
                  <a:gd name="T42" fmla="*/ 17 w 23"/>
                  <a:gd name="T43" fmla="*/ 3 h 43"/>
                  <a:gd name="T44" fmla="*/ 15 w 23"/>
                  <a:gd name="T45" fmla="*/ 2 h 43"/>
                  <a:gd name="T46" fmla="*/ 13 w 23"/>
                  <a:gd name="T47" fmla="*/ 0 h 43"/>
                  <a:gd name="T48" fmla="*/ 11 w 23"/>
                  <a:gd name="T49" fmla="*/ 0 h 43"/>
                  <a:gd name="T50" fmla="*/ 9 w 23"/>
                  <a:gd name="T51" fmla="*/ 0 h 43"/>
                  <a:gd name="T52" fmla="*/ 7 w 23"/>
                  <a:gd name="T53" fmla="*/ 1 h 43"/>
                  <a:gd name="T54" fmla="*/ 5 w 23"/>
                  <a:gd name="T55" fmla="*/ 3 h 43"/>
                  <a:gd name="T56" fmla="*/ 3 w 23"/>
                  <a:gd name="T57" fmla="*/ 5 h 43"/>
                  <a:gd name="T58" fmla="*/ 2 w 23"/>
                  <a:gd name="T59" fmla="*/ 9 h 43"/>
                  <a:gd name="T60" fmla="*/ 1 w 23"/>
                  <a:gd name="T61" fmla="*/ 12 h 43"/>
                  <a:gd name="T62" fmla="*/ 0 w 23"/>
                  <a:gd name="T63" fmla="*/ 15 h 43"/>
                  <a:gd name="T64" fmla="*/ 0 w 23"/>
                  <a:gd name="T65" fmla="*/ 20 h 4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23" h="43">
                    <a:moveTo>
                      <a:pt x="0" y="20"/>
                    </a:moveTo>
                    <a:lnTo>
                      <a:pt x="0" y="24"/>
                    </a:lnTo>
                    <a:lnTo>
                      <a:pt x="0" y="28"/>
                    </a:lnTo>
                    <a:lnTo>
                      <a:pt x="1" y="31"/>
                    </a:lnTo>
                    <a:lnTo>
                      <a:pt x="2" y="35"/>
                    </a:lnTo>
                    <a:lnTo>
                      <a:pt x="4" y="37"/>
                    </a:lnTo>
                    <a:lnTo>
                      <a:pt x="6" y="39"/>
                    </a:lnTo>
                    <a:lnTo>
                      <a:pt x="8" y="40"/>
                    </a:lnTo>
                    <a:lnTo>
                      <a:pt x="10" y="42"/>
                    </a:lnTo>
                    <a:lnTo>
                      <a:pt x="12" y="40"/>
                    </a:lnTo>
                    <a:lnTo>
                      <a:pt x="14" y="39"/>
                    </a:lnTo>
                    <a:lnTo>
                      <a:pt x="16" y="38"/>
                    </a:lnTo>
                    <a:lnTo>
                      <a:pt x="18" y="35"/>
                    </a:lnTo>
                    <a:lnTo>
                      <a:pt x="19" y="32"/>
                    </a:lnTo>
                    <a:lnTo>
                      <a:pt x="20" y="29"/>
                    </a:lnTo>
                    <a:lnTo>
                      <a:pt x="21" y="24"/>
                    </a:lnTo>
                    <a:lnTo>
                      <a:pt x="22" y="21"/>
                    </a:lnTo>
                    <a:lnTo>
                      <a:pt x="21" y="17"/>
                    </a:lnTo>
                    <a:lnTo>
                      <a:pt x="21" y="13"/>
                    </a:lnTo>
                    <a:lnTo>
                      <a:pt x="20" y="9"/>
                    </a:lnTo>
                    <a:lnTo>
                      <a:pt x="19" y="6"/>
                    </a:lnTo>
                    <a:lnTo>
                      <a:pt x="17" y="3"/>
                    </a:lnTo>
                    <a:lnTo>
                      <a:pt x="15" y="2"/>
                    </a:lnTo>
                    <a:lnTo>
                      <a:pt x="13" y="0"/>
                    </a:lnTo>
                    <a:lnTo>
                      <a:pt x="11" y="0"/>
                    </a:lnTo>
                    <a:lnTo>
                      <a:pt x="9" y="0"/>
                    </a:lnTo>
                    <a:lnTo>
                      <a:pt x="7" y="1"/>
                    </a:lnTo>
                    <a:lnTo>
                      <a:pt x="5" y="3"/>
                    </a:lnTo>
                    <a:lnTo>
                      <a:pt x="3" y="5"/>
                    </a:lnTo>
                    <a:lnTo>
                      <a:pt x="2" y="9"/>
                    </a:lnTo>
                    <a:lnTo>
                      <a:pt x="1" y="12"/>
                    </a:lnTo>
                    <a:lnTo>
                      <a:pt x="0" y="15"/>
                    </a:lnTo>
                    <a:lnTo>
                      <a:pt x="0" y="20"/>
                    </a:lnTo>
                  </a:path>
                </a:pathLst>
              </a:custGeom>
              <a:solidFill>
                <a:srgbClr val="339933"/>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3556"/>
              </a:p>
            </p:txBody>
          </p:sp>
        </p:grpSp>
        <p:grpSp>
          <p:nvGrpSpPr>
            <p:cNvPr id="287774" name="Group 47"/>
            <p:cNvGrpSpPr>
              <a:grpSpLocks/>
            </p:cNvGrpSpPr>
            <p:nvPr/>
          </p:nvGrpSpPr>
          <p:grpSpPr bwMode="auto">
            <a:xfrm>
              <a:off x="1698" y="2928"/>
              <a:ext cx="303" cy="399"/>
              <a:chOff x="1698" y="2928"/>
              <a:chExt cx="303" cy="399"/>
            </a:xfrm>
          </p:grpSpPr>
          <p:sp>
            <p:nvSpPr>
              <p:cNvPr id="287775" name="Freeform 48"/>
              <p:cNvSpPr>
                <a:spLocks/>
              </p:cNvSpPr>
              <p:nvPr/>
            </p:nvSpPr>
            <p:spPr bwMode="auto">
              <a:xfrm>
                <a:off x="1705" y="2954"/>
                <a:ext cx="296" cy="373"/>
              </a:xfrm>
              <a:custGeom>
                <a:avLst/>
                <a:gdLst>
                  <a:gd name="T0" fmla="*/ 2 w 296"/>
                  <a:gd name="T1" fmla="*/ 353 h 373"/>
                  <a:gd name="T2" fmla="*/ 1 w 296"/>
                  <a:gd name="T3" fmla="*/ 348 h 373"/>
                  <a:gd name="T4" fmla="*/ 0 w 296"/>
                  <a:gd name="T5" fmla="*/ 334 h 373"/>
                  <a:gd name="T6" fmla="*/ 0 w 296"/>
                  <a:gd name="T7" fmla="*/ 315 h 373"/>
                  <a:gd name="T8" fmla="*/ 0 w 296"/>
                  <a:gd name="T9" fmla="*/ 290 h 373"/>
                  <a:gd name="T10" fmla="*/ 2 w 296"/>
                  <a:gd name="T11" fmla="*/ 262 h 373"/>
                  <a:gd name="T12" fmla="*/ 6 w 296"/>
                  <a:gd name="T13" fmla="*/ 234 h 373"/>
                  <a:gd name="T14" fmla="*/ 15 w 296"/>
                  <a:gd name="T15" fmla="*/ 209 h 373"/>
                  <a:gd name="T16" fmla="*/ 26 w 296"/>
                  <a:gd name="T17" fmla="*/ 186 h 373"/>
                  <a:gd name="T18" fmla="*/ 40 w 296"/>
                  <a:gd name="T19" fmla="*/ 170 h 373"/>
                  <a:gd name="T20" fmla="*/ 54 w 296"/>
                  <a:gd name="T21" fmla="*/ 161 h 373"/>
                  <a:gd name="T22" fmla="*/ 68 w 296"/>
                  <a:gd name="T23" fmla="*/ 155 h 373"/>
                  <a:gd name="T24" fmla="*/ 80 w 296"/>
                  <a:gd name="T25" fmla="*/ 151 h 373"/>
                  <a:gd name="T26" fmla="*/ 94 w 296"/>
                  <a:gd name="T27" fmla="*/ 146 h 373"/>
                  <a:gd name="T28" fmla="*/ 107 w 296"/>
                  <a:gd name="T29" fmla="*/ 139 h 373"/>
                  <a:gd name="T30" fmla="*/ 121 w 296"/>
                  <a:gd name="T31" fmla="*/ 127 h 373"/>
                  <a:gd name="T32" fmla="*/ 134 w 296"/>
                  <a:gd name="T33" fmla="*/ 108 h 373"/>
                  <a:gd name="T34" fmla="*/ 146 w 296"/>
                  <a:gd name="T35" fmla="*/ 85 h 373"/>
                  <a:gd name="T36" fmla="*/ 154 w 296"/>
                  <a:gd name="T37" fmla="*/ 63 h 373"/>
                  <a:gd name="T38" fmla="*/ 160 w 296"/>
                  <a:gd name="T39" fmla="*/ 45 h 373"/>
                  <a:gd name="T40" fmla="*/ 164 w 296"/>
                  <a:gd name="T41" fmla="*/ 29 h 373"/>
                  <a:gd name="T42" fmla="*/ 167 w 296"/>
                  <a:gd name="T43" fmla="*/ 17 h 373"/>
                  <a:gd name="T44" fmla="*/ 168 w 296"/>
                  <a:gd name="T45" fmla="*/ 7 h 373"/>
                  <a:gd name="T46" fmla="*/ 168 w 296"/>
                  <a:gd name="T47" fmla="*/ 1 h 373"/>
                  <a:gd name="T48" fmla="*/ 168 w 296"/>
                  <a:gd name="T49" fmla="*/ 0 h 373"/>
                  <a:gd name="T50" fmla="*/ 295 w 296"/>
                  <a:gd name="T51" fmla="*/ 19 h 373"/>
                  <a:gd name="T52" fmla="*/ 294 w 296"/>
                  <a:gd name="T53" fmla="*/ 25 h 373"/>
                  <a:gd name="T54" fmla="*/ 292 w 296"/>
                  <a:gd name="T55" fmla="*/ 39 h 373"/>
                  <a:gd name="T56" fmla="*/ 287 w 296"/>
                  <a:gd name="T57" fmla="*/ 60 h 373"/>
                  <a:gd name="T58" fmla="*/ 281 w 296"/>
                  <a:gd name="T59" fmla="*/ 85 h 373"/>
                  <a:gd name="T60" fmla="*/ 273 w 296"/>
                  <a:gd name="T61" fmla="*/ 112 h 373"/>
                  <a:gd name="T62" fmla="*/ 264 w 296"/>
                  <a:gd name="T63" fmla="*/ 136 h 373"/>
                  <a:gd name="T64" fmla="*/ 253 w 296"/>
                  <a:gd name="T65" fmla="*/ 158 h 373"/>
                  <a:gd name="T66" fmla="*/ 242 w 296"/>
                  <a:gd name="T67" fmla="*/ 171 h 373"/>
                  <a:gd name="T68" fmla="*/ 228 w 296"/>
                  <a:gd name="T69" fmla="*/ 180 h 373"/>
                  <a:gd name="T70" fmla="*/ 212 w 296"/>
                  <a:gd name="T71" fmla="*/ 186 h 373"/>
                  <a:gd name="T72" fmla="*/ 194 w 296"/>
                  <a:gd name="T73" fmla="*/ 191 h 373"/>
                  <a:gd name="T74" fmla="*/ 176 w 296"/>
                  <a:gd name="T75" fmla="*/ 195 h 373"/>
                  <a:gd name="T76" fmla="*/ 159 w 296"/>
                  <a:gd name="T77" fmla="*/ 202 h 373"/>
                  <a:gd name="T78" fmla="*/ 145 w 296"/>
                  <a:gd name="T79" fmla="*/ 211 h 373"/>
                  <a:gd name="T80" fmla="*/ 132 w 296"/>
                  <a:gd name="T81" fmla="*/ 224 h 373"/>
                  <a:gd name="T82" fmla="*/ 124 w 296"/>
                  <a:gd name="T83" fmla="*/ 242 h 373"/>
                  <a:gd name="T84" fmla="*/ 121 w 296"/>
                  <a:gd name="T85" fmla="*/ 263 h 373"/>
                  <a:gd name="T86" fmla="*/ 118 w 296"/>
                  <a:gd name="T87" fmla="*/ 286 h 373"/>
                  <a:gd name="T88" fmla="*/ 117 w 296"/>
                  <a:gd name="T89" fmla="*/ 308 h 373"/>
                  <a:gd name="T90" fmla="*/ 117 w 296"/>
                  <a:gd name="T91" fmla="*/ 327 h 373"/>
                  <a:gd name="T92" fmla="*/ 118 w 296"/>
                  <a:gd name="T93" fmla="*/ 345 h 373"/>
                  <a:gd name="T94" fmla="*/ 119 w 296"/>
                  <a:gd name="T95" fmla="*/ 359 h 373"/>
                  <a:gd name="T96" fmla="*/ 120 w 296"/>
                  <a:gd name="T97" fmla="*/ 368 h 373"/>
                  <a:gd name="T98" fmla="*/ 121 w 296"/>
                  <a:gd name="T99" fmla="*/ 372 h 373"/>
                  <a:gd name="T100" fmla="*/ 2 w 296"/>
                  <a:gd name="T101" fmla="*/ 353 h 373"/>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296" h="373">
                    <a:moveTo>
                      <a:pt x="2" y="353"/>
                    </a:moveTo>
                    <a:lnTo>
                      <a:pt x="1" y="348"/>
                    </a:lnTo>
                    <a:lnTo>
                      <a:pt x="0" y="334"/>
                    </a:lnTo>
                    <a:lnTo>
                      <a:pt x="0" y="315"/>
                    </a:lnTo>
                    <a:lnTo>
                      <a:pt x="0" y="290"/>
                    </a:lnTo>
                    <a:lnTo>
                      <a:pt x="2" y="262"/>
                    </a:lnTo>
                    <a:lnTo>
                      <a:pt x="6" y="234"/>
                    </a:lnTo>
                    <a:lnTo>
                      <a:pt x="15" y="209"/>
                    </a:lnTo>
                    <a:lnTo>
                      <a:pt x="26" y="186"/>
                    </a:lnTo>
                    <a:lnTo>
                      <a:pt x="40" y="170"/>
                    </a:lnTo>
                    <a:lnTo>
                      <a:pt x="54" y="161"/>
                    </a:lnTo>
                    <a:lnTo>
                      <a:pt x="68" y="155"/>
                    </a:lnTo>
                    <a:lnTo>
                      <a:pt x="80" y="151"/>
                    </a:lnTo>
                    <a:lnTo>
                      <a:pt x="94" y="146"/>
                    </a:lnTo>
                    <a:lnTo>
                      <a:pt x="107" y="139"/>
                    </a:lnTo>
                    <a:lnTo>
                      <a:pt x="121" y="127"/>
                    </a:lnTo>
                    <a:lnTo>
                      <a:pt x="134" y="108"/>
                    </a:lnTo>
                    <a:lnTo>
                      <a:pt x="146" y="85"/>
                    </a:lnTo>
                    <a:lnTo>
                      <a:pt x="154" y="63"/>
                    </a:lnTo>
                    <a:lnTo>
                      <a:pt x="160" y="45"/>
                    </a:lnTo>
                    <a:lnTo>
                      <a:pt x="164" y="29"/>
                    </a:lnTo>
                    <a:lnTo>
                      <a:pt x="167" y="17"/>
                    </a:lnTo>
                    <a:lnTo>
                      <a:pt x="168" y="7"/>
                    </a:lnTo>
                    <a:lnTo>
                      <a:pt x="168" y="1"/>
                    </a:lnTo>
                    <a:lnTo>
                      <a:pt x="168" y="0"/>
                    </a:lnTo>
                    <a:lnTo>
                      <a:pt x="295" y="19"/>
                    </a:lnTo>
                    <a:lnTo>
                      <a:pt x="294" y="25"/>
                    </a:lnTo>
                    <a:lnTo>
                      <a:pt x="292" y="39"/>
                    </a:lnTo>
                    <a:lnTo>
                      <a:pt x="287" y="60"/>
                    </a:lnTo>
                    <a:lnTo>
                      <a:pt x="281" y="85"/>
                    </a:lnTo>
                    <a:lnTo>
                      <a:pt x="273" y="112"/>
                    </a:lnTo>
                    <a:lnTo>
                      <a:pt x="264" y="136"/>
                    </a:lnTo>
                    <a:lnTo>
                      <a:pt x="253" y="158"/>
                    </a:lnTo>
                    <a:lnTo>
                      <a:pt x="242" y="171"/>
                    </a:lnTo>
                    <a:lnTo>
                      <a:pt x="228" y="180"/>
                    </a:lnTo>
                    <a:lnTo>
                      <a:pt x="212" y="186"/>
                    </a:lnTo>
                    <a:lnTo>
                      <a:pt x="194" y="191"/>
                    </a:lnTo>
                    <a:lnTo>
                      <a:pt x="176" y="195"/>
                    </a:lnTo>
                    <a:lnTo>
                      <a:pt x="159" y="202"/>
                    </a:lnTo>
                    <a:lnTo>
                      <a:pt x="145" y="211"/>
                    </a:lnTo>
                    <a:lnTo>
                      <a:pt x="132" y="224"/>
                    </a:lnTo>
                    <a:lnTo>
                      <a:pt x="124" y="242"/>
                    </a:lnTo>
                    <a:lnTo>
                      <a:pt x="121" y="263"/>
                    </a:lnTo>
                    <a:lnTo>
                      <a:pt x="118" y="286"/>
                    </a:lnTo>
                    <a:lnTo>
                      <a:pt x="117" y="308"/>
                    </a:lnTo>
                    <a:lnTo>
                      <a:pt x="117" y="327"/>
                    </a:lnTo>
                    <a:lnTo>
                      <a:pt x="118" y="345"/>
                    </a:lnTo>
                    <a:lnTo>
                      <a:pt x="119" y="359"/>
                    </a:lnTo>
                    <a:lnTo>
                      <a:pt x="120" y="368"/>
                    </a:lnTo>
                    <a:lnTo>
                      <a:pt x="121" y="372"/>
                    </a:lnTo>
                    <a:lnTo>
                      <a:pt x="2" y="353"/>
                    </a:lnTo>
                  </a:path>
                </a:pathLst>
              </a:custGeom>
              <a:solidFill>
                <a:srgbClr val="00000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3556"/>
              </a:p>
            </p:txBody>
          </p:sp>
          <p:sp>
            <p:nvSpPr>
              <p:cNvPr id="287776" name="Freeform 49"/>
              <p:cNvSpPr>
                <a:spLocks/>
              </p:cNvSpPr>
              <p:nvPr/>
            </p:nvSpPr>
            <p:spPr bwMode="auto">
              <a:xfrm>
                <a:off x="1698" y="2928"/>
                <a:ext cx="298" cy="373"/>
              </a:xfrm>
              <a:custGeom>
                <a:avLst/>
                <a:gdLst>
                  <a:gd name="T0" fmla="*/ 2 w 298"/>
                  <a:gd name="T1" fmla="*/ 353 h 373"/>
                  <a:gd name="T2" fmla="*/ 1 w 298"/>
                  <a:gd name="T3" fmla="*/ 349 h 373"/>
                  <a:gd name="T4" fmla="*/ 0 w 298"/>
                  <a:gd name="T5" fmla="*/ 335 h 373"/>
                  <a:gd name="T6" fmla="*/ 0 w 298"/>
                  <a:gd name="T7" fmla="*/ 315 h 373"/>
                  <a:gd name="T8" fmla="*/ 0 w 298"/>
                  <a:gd name="T9" fmla="*/ 290 h 373"/>
                  <a:gd name="T10" fmla="*/ 2 w 298"/>
                  <a:gd name="T11" fmla="*/ 262 h 373"/>
                  <a:gd name="T12" fmla="*/ 7 w 298"/>
                  <a:gd name="T13" fmla="*/ 235 h 373"/>
                  <a:gd name="T14" fmla="*/ 15 w 298"/>
                  <a:gd name="T15" fmla="*/ 209 h 373"/>
                  <a:gd name="T16" fmla="*/ 27 w 298"/>
                  <a:gd name="T17" fmla="*/ 186 h 373"/>
                  <a:gd name="T18" fmla="*/ 41 w 298"/>
                  <a:gd name="T19" fmla="*/ 171 h 373"/>
                  <a:gd name="T20" fmla="*/ 54 w 298"/>
                  <a:gd name="T21" fmla="*/ 161 h 373"/>
                  <a:gd name="T22" fmla="*/ 68 w 298"/>
                  <a:gd name="T23" fmla="*/ 155 h 373"/>
                  <a:gd name="T24" fmla="*/ 81 w 298"/>
                  <a:gd name="T25" fmla="*/ 152 h 373"/>
                  <a:gd name="T26" fmla="*/ 94 w 298"/>
                  <a:gd name="T27" fmla="*/ 147 h 373"/>
                  <a:gd name="T28" fmla="*/ 108 w 298"/>
                  <a:gd name="T29" fmla="*/ 141 h 373"/>
                  <a:gd name="T30" fmla="*/ 121 w 298"/>
                  <a:gd name="T31" fmla="*/ 128 h 373"/>
                  <a:gd name="T32" fmla="*/ 135 w 298"/>
                  <a:gd name="T33" fmla="*/ 109 h 373"/>
                  <a:gd name="T34" fmla="*/ 146 w 298"/>
                  <a:gd name="T35" fmla="*/ 85 h 373"/>
                  <a:gd name="T36" fmla="*/ 155 w 298"/>
                  <a:gd name="T37" fmla="*/ 64 h 373"/>
                  <a:gd name="T38" fmla="*/ 162 w 298"/>
                  <a:gd name="T39" fmla="*/ 46 h 373"/>
                  <a:gd name="T40" fmla="*/ 165 w 298"/>
                  <a:gd name="T41" fmla="*/ 30 h 373"/>
                  <a:gd name="T42" fmla="*/ 167 w 298"/>
                  <a:gd name="T43" fmla="*/ 18 h 373"/>
                  <a:gd name="T44" fmla="*/ 168 w 298"/>
                  <a:gd name="T45" fmla="*/ 7 h 373"/>
                  <a:gd name="T46" fmla="*/ 168 w 298"/>
                  <a:gd name="T47" fmla="*/ 2 h 373"/>
                  <a:gd name="T48" fmla="*/ 168 w 298"/>
                  <a:gd name="T49" fmla="*/ 0 h 373"/>
                  <a:gd name="T50" fmla="*/ 297 w 298"/>
                  <a:gd name="T51" fmla="*/ 20 h 373"/>
                  <a:gd name="T52" fmla="*/ 296 w 298"/>
                  <a:gd name="T53" fmla="*/ 25 h 373"/>
                  <a:gd name="T54" fmla="*/ 293 w 298"/>
                  <a:gd name="T55" fmla="*/ 39 h 373"/>
                  <a:gd name="T56" fmla="*/ 288 w 298"/>
                  <a:gd name="T57" fmla="*/ 61 h 373"/>
                  <a:gd name="T58" fmla="*/ 282 w 298"/>
                  <a:gd name="T59" fmla="*/ 86 h 373"/>
                  <a:gd name="T60" fmla="*/ 274 w 298"/>
                  <a:gd name="T61" fmla="*/ 112 h 373"/>
                  <a:gd name="T62" fmla="*/ 265 w 298"/>
                  <a:gd name="T63" fmla="*/ 137 h 373"/>
                  <a:gd name="T64" fmla="*/ 254 w 298"/>
                  <a:gd name="T65" fmla="*/ 158 h 373"/>
                  <a:gd name="T66" fmla="*/ 243 w 298"/>
                  <a:gd name="T67" fmla="*/ 172 h 373"/>
                  <a:gd name="T68" fmla="*/ 229 w 298"/>
                  <a:gd name="T69" fmla="*/ 180 h 373"/>
                  <a:gd name="T70" fmla="*/ 213 w 298"/>
                  <a:gd name="T71" fmla="*/ 186 h 373"/>
                  <a:gd name="T72" fmla="*/ 194 w 298"/>
                  <a:gd name="T73" fmla="*/ 191 h 373"/>
                  <a:gd name="T74" fmla="*/ 177 w 298"/>
                  <a:gd name="T75" fmla="*/ 196 h 373"/>
                  <a:gd name="T76" fmla="*/ 160 w 298"/>
                  <a:gd name="T77" fmla="*/ 202 h 373"/>
                  <a:gd name="T78" fmla="*/ 145 w 298"/>
                  <a:gd name="T79" fmla="*/ 211 h 373"/>
                  <a:gd name="T80" fmla="*/ 133 w 298"/>
                  <a:gd name="T81" fmla="*/ 224 h 373"/>
                  <a:gd name="T82" fmla="*/ 125 w 298"/>
                  <a:gd name="T83" fmla="*/ 242 h 373"/>
                  <a:gd name="T84" fmla="*/ 121 w 298"/>
                  <a:gd name="T85" fmla="*/ 265 h 373"/>
                  <a:gd name="T86" fmla="*/ 118 w 298"/>
                  <a:gd name="T87" fmla="*/ 286 h 373"/>
                  <a:gd name="T88" fmla="*/ 117 w 298"/>
                  <a:gd name="T89" fmla="*/ 308 h 373"/>
                  <a:gd name="T90" fmla="*/ 117 w 298"/>
                  <a:gd name="T91" fmla="*/ 328 h 373"/>
                  <a:gd name="T92" fmla="*/ 118 w 298"/>
                  <a:gd name="T93" fmla="*/ 345 h 373"/>
                  <a:gd name="T94" fmla="*/ 119 w 298"/>
                  <a:gd name="T95" fmla="*/ 359 h 373"/>
                  <a:gd name="T96" fmla="*/ 120 w 298"/>
                  <a:gd name="T97" fmla="*/ 368 h 373"/>
                  <a:gd name="T98" fmla="*/ 121 w 298"/>
                  <a:gd name="T99" fmla="*/ 372 h 373"/>
                  <a:gd name="T100" fmla="*/ 2 w 298"/>
                  <a:gd name="T101" fmla="*/ 353 h 373"/>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298" h="373">
                    <a:moveTo>
                      <a:pt x="2" y="353"/>
                    </a:moveTo>
                    <a:lnTo>
                      <a:pt x="1" y="349"/>
                    </a:lnTo>
                    <a:lnTo>
                      <a:pt x="0" y="335"/>
                    </a:lnTo>
                    <a:lnTo>
                      <a:pt x="0" y="315"/>
                    </a:lnTo>
                    <a:lnTo>
                      <a:pt x="0" y="290"/>
                    </a:lnTo>
                    <a:lnTo>
                      <a:pt x="2" y="262"/>
                    </a:lnTo>
                    <a:lnTo>
                      <a:pt x="7" y="235"/>
                    </a:lnTo>
                    <a:lnTo>
                      <a:pt x="15" y="209"/>
                    </a:lnTo>
                    <a:lnTo>
                      <a:pt x="27" y="186"/>
                    </a:lnTo>
                    <a:lnTo>
                      <a:pt x="41" y="171"/>
                    </a:lnTo>
                    <a:lnTo>
                      <a:pt x="54" y="161"/>
                    </a:lnTo>
                    <a:lnTo>
                      <a:pt x="68" y="155"/>
                    </a:lnTo>
                    <a:lnTo>
                      <a:pt x="81" y="152"/>
                    </a:lnTo>
                    <a:lnTo>
                      <a:pt x="94" y="147"/>
                    </a:lnTo>
                    <a:lnTo>
                      <a:pt x="108" y="141"/>
                    </a:lnTo>
                    <a:lnTo>
                      <a:pt x="121" y="128"/>
                    </a:lnTo>
                    <a:lnTo>
                      <a:pt x="135" y="109"/>
                    </a:lnTo>
                    <a:lnTo>
                      <a:pt x="146" y="85"/>
                    </a:lnTo>
                    <a:lnTo>
                      <a:pt x="155" y="64"/>
                    </a:lnTo>
                    <a:lnTo>
                      <a:pt x="162" y="46"/>
                    </a:lnTo>
                    <a:lnTo>
                      <a:pt x="165" y="30"/>
                    </a:lnTo>
                    <a:lnTo>
                      <a:pt x="167" y="18"/>
                    </a:lnTo>
                    <a:lnTo>
                      <a:pt x="168" y="7"/>
                    </a:lnTo>
                    <a:lnTo>
                      <a:pt x="168" y="2"/>
                    </a:lnTo>
                    <a:lnTo>
                      <a:pt x="168" y="0"/>
                    </a:lnTo>
                    <a:lnTo>
                      <a:pt x="297" y="20"/>
                    </a:lnTo>
                    <a:lnTo>
                      <a:pt x="296" y="25"/>
                    </a:lnTo>
                    <a:lnTo>
                      <a:pt x="293" y="39"/>
                    </a:lnTo>
                    <a:lnTo>
                      <a:pt x="288" y="61"/>
                    </a:lnTo>
                    <a:lnTo>
                      <a:pt x="282" y="86"/>
                    </a:lnTo>
                    <a:lnTo>
                      <a:pt x="274" y="112"/>
                    </a:lnTo>
                    <a:lnTo>
                      <a:pt x="265" y="137"/>
                    </a:lnTo>
                    <a:lnTo>
                      <a:pt x="254" y="158"/>
                    </a:lnTo>
                    <a:lnTo>
                      <a:pt x="243" y="172"/>
                    </a:lnTo>
                    <a:lnTo>
                      <a:pt x="229" y="180"/>
                    </a:lnTo>
                    <a:lnTo>
                      <a:pt x="213" y="186"/>
                    </a:lnTo>
                    <a:lnTo>
                      <a:pt x="194" y="191"/>
                    </a:lnTo>
                    <a:lnTo>
                      <a:pt x="177" y="196"/>
                    </a:lnTo>
                    <a:lnTo>
                      <a:pt x="160" y="202"/>
                    </a:lnTo>
                    <a:lnTo>
                      <a:pt x="145" y="211"/>
                    </a:lnTo>
                    <a:lnTo>
                      <a:pt x="133" y="224"/>
                    </a:lnTo>
                    <a:lnTo>
                      <a:pt x="125" y="242"/>
                    </a:lnTo>
                    <a:lnTo>
                      <a:pt x="121" y="265"/>
                    </a:lnTo>
                    <a:lnTo>
                      <a:pt x="118" y="286"/>
                    </a:lnTo>
                    <a:lnTo>
                      <a:pt x="117" y="308"/>
                    </a:lnTo>
                    <a:lnTo>
                      <a:pt x="117" y="328"/>
                    </a:lnTo>
                    <a:lnTo>
                      <a:pt x="118" y="345"/>
                    </a:lnTo>
                    <a:lnTo>
                      <a:pt x="119" y="359"/>
                    </a:lnTo>
                    <a:lnTo>
                      <a:pt x="120" y="368"/>
                    </a:lnTo>
                    <a:lnTo>
                      <a:pt x="121" y="372"/>
                    </a:lnTo>
                    <a:lnTo>
                      <a:pt x="2" y="353"/>
                    </a:lnTo>
                  </a:path>
                </a:pathLst>
              </a:custGeom>
              <a:solidFill>
                <a:srgbClr val="00CC66"/>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3556"/>
              </a:p>
            </p:txBody>
          </p:sp>
          <p:sp>
            <p:nvSpPr>
              <p:cNvPr id="287777" name="Freeform 50"/>
              <p:cNvSpPr>
                <a:spLocks/>
              </p:cNvSpPr>
              <p:nvPr/>
            </p:nvSpPr>
            <p:spPr bwMode="auto">
              <a:xfrm>
                <a:off x="1715" y="2957"/>
                <a:ext cx="258" cy="320"/>
              </a:xfrm>
              <a:custGeom>
                <a:avLst/>
                <a:gdLst>
                  <a:gd name="T0" fmla="*/ 1 w 258"/>
                  <a:gd name="T1" fmla="*/ 304 h 320"/>
                  <a:gd name="T2" fmla="*/ 1 w 258"/>
                  <a:gd name="T3" fmla="*/ 300 h 320"/>
                  <a:gd name="T4" fmla="*/ 0 w 258"/>
                  <a:gd name="T5" fmla="*/ 288 h 320"/>
                  <a:gd name="T6" fmla="*/ 0 w 258"/>
                  <a:gd name="T7" fmla="*/ 271 h 320"/>
                  <a:gd name="T8" fmla="*/ 0 w 258"/>
                  <a:gd name="T9" fmla="*/ 249 h 320"/>
                  <a:gd name="T10" fmla="*/ 0 w 258"/>
                  <a:gd name="T11" fmla="*/ 226 h 320"/>
                  <a:gd name="T12" fmla="*/ 4 w 258"/>
                  <a:gd name="T13" fmla="*/ 203 h 320"/>
                  <a:gd name="T14" fmla="*/ 11 w 258"/>
                  <a:gd name="T15" fmla="*/ 182 h 320"/>
                  <a:gd name="T16" fmla="*/ 22 w 258"/>
                  <a:gd name="T17" fmla="*/ 165 h 320"/>
                  <a:gd name="T18" fmla="*/ 35 w 258"/>
                  <a:gd name="T19" fmla="*/ 152 h 320"/>
                  <a:gd name="T20" fmla="*/ 50 w 258"/>
                  <a:gd name="T21" fmla="*/ 143 h 320"/>
                  <a:gd name="T22" fmla="*/ 66 w 258"/>
                  <a:gd name="T23" fmla="*/ 135 h 320"/>
                  <a:gd name="T24" fmla="*/ 82 w 258"/>
                  <a:gd name="T25" fmla="*/ 128 h 320"/>
                  <a:gd name="T26" fmla="*/ 99 w 258"/>
                  <a:gd name="T27" fmla="*/ 120 h 320"/>
                  <a:gd name="T28" fmla="*/ 113 w 258"/>
                  <a:gd name="T29" fmla="*/ 108 h 320"/>
                  <a:gd name="T30" fmla="*/ 127 w 258"/>
                  <a:gd name="T31" fmla="*/ 92 h 320"/>
                  <a:gd name="T32" fmla="*/ 138 w 258"/>
                  <a:gd name="T33" fmla="*/ 68 h 320"/>
                  <a:gd name="T34" fmla="*/ 145 w 258"/>
                  <a:gd name="T35" fmla="*/ 48 h 320"/>
                  <a:gd name="T36" fmla="*/ 151 w 258"/>
                  <a:gd name="T37" fmla="*/ 34 h 320"/>
                  <a:gd name="T38" fmla="*/ 154 w 258"/>
                  <a:gd name="T39" fmla="*/ 21 h 320"/>
                  <a:gd name="T40" fmla="*/ 158 w 258"/>
                  <a:gd name="T41" fmla="*/ 12 h 320"/>
                  <a:gd name="T42" fmla="*/ 160 w 258"/>
                  <a:gd name="T43" fmla="*/ 6 h 320"/>
                  <a:gd name="T44" fmla="*/ 161 w 258"/>
                  <a:gd name="T45" fmla="*/ 2 h 320"/>
                  <a:gd name="T46" fmla="*/ 162 w 258"/>
                  <a:gd name="T47" fmla="*/ 0 h 320"/>
                  <a:gd name="T48" fmla="*/ 162 w 258"/>
                  <a:gd name="T49" fmla="*/ 0 h 320"/>
                  <a:gd name="T50" fmla="*/ 257 w 258"/>
                  <a:gd name="T51" fmla="*/ 17 h 320"/>
                  <a:gd name="T52" fmla="*/ 256 w 258"/>
                  <a:gd name="T53" fmla="*/ 21 h 320"/>
                  <a:gd name="T54" fmla="*/ 253 w 258"/>
                  <a:gd name="T55" fmla="*/ 33 h 320"/>
                  <a:gd name="T56" fmla="*/ 249 w 258"/>
                  <a:gd name="T57" fmla="*/ 48 h 320"/>
                  <a:gd name="T58" fmla="*/ 244 w 258"/>
                  <a:gd name="T59" fmla="*/ 68 h 320"/>
                  <a:gd name="T60" fmla="*/ 237 w 258"/>
                  <a:gd name="T61" fmla="*/ 88 h 320"/>
                  <a:gd name="T62" fmla="*/ 230 w 258"/>
                  <a:gd name="T63" fmla="*/ 108 h 320"/>
                  <a:gd name="T64" fmla="*/ 221 w 258"/>
                  <a:gd name="T65" fmla="*/ 124 h 320"/>
                  <a:gd name="T66" fmla="*/ 211 w 258"/>
                  <a:gd name="T67" fmla="*/ 134 h 320"/>
                  <a:gd name="T68" fmla="*/ 199 w 258"/>
                  <a:gd name="T69" fmla="*/ 141 h 320"/>
                  <a:gd name="T70" fmla="*/ 183 w 258"/>
                  <a:gd name="T71" fmla="*/ 146 h 320"/>
                  <a:gd name="T72" fmla="*/ 166 w 258"/>
                  <a:gd name="T73" fmla="*/ 152 h 320"/>
                  <a:gd name="T74" fmla="*/ 148 w 258"/>
                  <a:gd name="T75" fmla="*/ 158 h 320"/>
                  <a:gd name="T76" fmla="*/ 129 w 258"/>
                  <a:gd name="T77" fmla="*/ 166 h 320"/>
                  <a:gd name="T78" fmla="*/ 113 w 258"/>
                  <a:gd name="T79" fmla="*/ 176 h 320"/>
                  <a:gd name="T80" fmla="*/ 100 w 258"/>
                  <a:gd name="T81" fmla="*/ 190 h 320"/>
                  <a:gd name="T82" fmla="*/ 90 w 258"/>
                  <a:gd name="T83" fmla="*/ 207 h 320"/>
                  <a:gd name="T84" fmla="*/ 85 w 258"/>
                  <a:gd name="T85" fmla="*/ 224 h 320"/>
                  <a:gd name="T86" fmla="*/ 82 w 258"/>
                  <a:gd name="T87" fmla="*/ 242 h 320"/>
                  <a:gd name="T88" fmla="*/ 82 w 258"/>
                  <a:gd name="T89" fmla="*/ 260 h 320"/>
                  <a:gd name="T90" fmla="*/ 82 w 258"/>
                  <a:gd name="T91" fmla="*/ 279 h 320"/>
                  <a:gd name="T92" fmla="*/ 84 w 258"/>
                  <a:gd name="T93" fmla="*/ 293 h 320"/>
                  <a:gd name="T94" fmla="*/ 86 w 258"/>
                  <a:gd name="T95" fmla="*/ 306 h 320"/>
                  <a:gd name="T96" fmla="*/ 88 w 258"/>
                  <a:gd name="T97" fmla="*/ 315 h 320"/>
                  <a:gd name="T98" fmla="*/ 88 w 258"/>
                  <a:gd name="T99" fmla="*/ 319 h 320"/>
                  <a:gd name="T100" fmla="*/ 1 w 258"/>
                  <a:gd name="T101" fmla="*/ 304 h 320"/>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258" h="320">
                    <a:moveTo>
                      <a:pt x="1" y="304"/>
                    </a:moveTo>
                    <a:lnTo>
                      <a:pt x="1" y="300"/>
                    </a:lnTo>
                    <a:lnTo>
                      <a:pt x="0" y="288"/>
                    </a:lnTo>
                    <a:lnTo>
                      <a:pt x="0" y="271"/>
                    </a:lnTo>
                    <a:lnTo>
                      <a:pt x="0" y="249"/>
                    </a:lnTo>
                    <a:lnTo>
                      <a:pt x="0" y="226"/>
                    </a:lnTo>
                    <a:lnTo>
                      <a:pt x="4" y="203"/>
                    </a:lnTo>
                    <a:lnTo>
                      <a:pt x="11" y="182"/>
                    </a:lnTo>
                    <a:lnTo>
                      <a:pt x="22" y="165"/>
                    </a:lnTo>
                    <a:lnTo>
                      <a:pt x="35" y="152"/>
                    </a:lnTo>
                    <a:lnTo>
                      <a:pt x="50" y="143"/>
                    </a:lnTo>
                    <a:lnTo>
                      <a:pt x="66" y="135"/>
                    </a:lnTo>
                    <a:lnTo>
                      <a:pt x="82" y="128"/>
                    </a:lnTo>
                    <a:lnTo>
                      <a:pt x="99" y="120"/>
                    </a:lnTo>
                    <a:lnTo>
                      <a:pt x="113" y="108"/>
                    </a:lnTo>
                    <a:lnTo>
                      <a:pt x="127" y="92"/>
                    </a:lnTo>
                    <a:lnTo>
                      <a:pt x="138" y="68"/>
                    </a:lnTo>
                    <a:lnTo>
                      <a:pt x="145" y="48"/>
                    </a:lnTo>
                    <a:lnTo>
                      <a:pt x="151" y="34"/>
                    </a:lnTo>
                    <a:lnTo>
                      <a:pt x="154" y="21"/>
                    </a:lnTo>
                    <a:lnTo>
                      <a:pt x="158" y="12"/>
                    </a:lnTo>
                    <a:lnTo>
                      <a:pt x="160" y="6"/>
                    </a:lnTo>
                    <a:lnTo>
                      <a:pt x="161" y="2"/>
                    </a:lnTo>
                    <a:lnTo>
                      <a:pt x="162" y="0"/>
                    </a:lnTo>
                    <a:lnTo>
                      <a:pt x="257" y="17"/>
                    </a:lnTo>
                    <a:lnTo>
                      <a:pt x="256" y="21"/>
                    </a:lnTo>
                    <a:lnTo>
                      <a:pt x="253" y="33"/>
                    </a:lnTo>
                    <a:lnTo>
                      <a:pt x="249" y="48"/>
                    </a:lnTo>
                    <a:lnTo>
                      <a:pt x="244" y="68"/>
                    </a:lnTo>
                    <a:lnTo>
                      <a:pt x="237" y="88"/>
                    </a:lnTo>
                    <a:lnTo>
                      <a:pt x="230" y="108"/>
                    </a:lnTo>
                    <a:lnTo>
                      <a:pt x="221" y="124"/>
                    </a:lnTo>
                    <a:lnTo>
                      <a:pt x="211" y="134"/>
                    </a:lnTo>
                    <a:lnTo>
                      <a:pt x="199" y="141"/>
                    </a:lnTo>
                    <a:lnTo>
                      <a:pt x="183" y="146"/>
                    </a:lnTo>
                    <a:lnTo>
                      <a:pt x="166" y="152"/>
                    </a:lnTo>
                    <a:lnTo>
                      <a:pt x="148" y="158"/>
                    </a:lnTo>
                    <a:lnTo>
                      <a:pt x="129" y="166"/>
                    </a:lnTo>
                    <a:lnTo>
                      <a:pt x="113" y="176"/>
                    </a:lnTo>
                    <a:lnTo>
                      <a:pt x="100" y="190"/>
                    </a:lnTo>
                    <a:lnTo>
                      <a:pt x="90" y="207"/>
                    </a:lnTo>
                    <a:lnTo>
                      <a:pt x="85" y="224"/>
                    </a:lnTo>
                    <a:lnTo>
                      <a:pt x="82" y="242"/>
                    </a:lnTo>
                    <a:lnTo>
                      <a:pt x="82" y="260"/>
                    </a:lnTo>
                    <a:lnTo>
                      <a:pt x="82" y="279"/>
                    </a:lnTo>
                    <a:lnTo>
                      <a:pt x="84" y="293"/>
                    </a:lnTo>
                    <a:lnTo>
                      <a:pt x="86" y="306"/>
                    </a:lnTo>
                    <a:lnTo>
                      <a:pt x="88" y="315"/>
                    </a:lnTo>
                    <a:lnTo>
                      <a:pt x="88" y="319"/>
                    </a:lnTo>
                    <a:lnTo>
                      <a:pt x="1" y="304"/>
                    </a:lnTo>
                  </a:path>
                </a:pathLst>
              </a:custGeom>
              <a:solidFill>
                <a:srgbClr val="CCFFCC"/>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3556"/>
              </a:p>
            </p:txBody>
          </p:sp>
          <p:sp>
            <p:nvSpPr>
              <p:cNvPr id="287778" name="Freeform 51"/>
              <p:cNvSpPr>
                <a:spLocks/>
              </p:cNvSpPr>
              <p:nvPr/>
            </p:nvSpPr>
            <p:spPr bwMode="auto">
              <a:xfrm>
                <a:off x="1767" y="3076"/>
                <a:ext cx="122" cy="55"/>
              </a:xfrm>
              <a:custGeom>
                <a:avLst/>
                <a:gdLst>
                  <a:gd name="T0" fmla="*/ 64 w 122"/>
                  <a:gd name="T1" fmla="*/ 51 h 55"/>
                  <a:gd name="T2" fmla="*/ 75 w 122"/>
                  <a:gd name="T3" fmla="*/ 48 h 55"/>
                  <a:gd name="T4" fmla="*/ 87 w 122"/>
                  <a:gd name="T5" fmla="*/ 45 h 55"/>
                  <a:gd name="T6" fmla="*/ 96 w 122"/>
                  <a:gd name="T7" fmla="*/ 40 h 55"/>
                  <a:gd name="T8" fmla="*/ 105 w 122"/>
                  <a:gd name="T9" fmla="*/ 36 h 55"/>
                  <a:gd name="T10" fmla="*/ 112 w 122"/>
                  <a:gd name="T11" fmla="*/ 30 h 55"/>
                  <a:gd name="T12" fmla="*/ 117 w 122"/>
                  <a:gd name="T13" fmla="*/ 25 h 55"/>
                  <a:gd name="T14" fmla="*/ 120 w 122"/>
                  <a:gd name="T15" fmla="*/ 20 h 55"/>
                  <a:gd name="T16" fmla="*/ 121 w 122"/>
                  <a:gd name="T17" fmla="*/ 14 h 55"/>
                  <a:gd name="T18" fmla="*/ 119 w 122"/>
                  <a:gd name="T19" fmla="*/ 10 h 55"/>
                  <a:gd name="T20" fmla="*/ 115 w 122"/>
                  <a:gd name="T21" fmla="*/ 6 h 55"/>
                  <a:gd name="T22" fmla="*/ 108 w 122"/>
                  <a:gd name="T23" fmla="*/ 3 h 55"/>
                  <a:gd name="T24" fmla="*/ 100 w 122"/>
                  <a:gd name="T25" fmla="*/ 1 h 55"/>
                  <a:gd name="T26" fmla="*/ 91 w 122"/>
                  <a:gd name="T27" fmla="*/ 0 h 55"/>
                  <a:gd name="T28" fmla="*/ 80 w 122"/>
                  <a:gd name="T29" fmla="*/ 0 h 55"/>
                  <a:gd name="T30" fmla="*/ 69 w 122"/>
                  <a:gd name="T31" fmla="*/ 0 h 55"/>
                  <a:gd name="T32" fmla="*/ 56 w 122"/>
                  <a:gd name="T33" fmla="*/ 2 h 55"/>
                  <a:gd name="T34" fmla="*/ 45 w 122"/>
                  <a:gd name="T35" fmla="*/ 5 h 55"/>
                  <a:gd name="T36" fmla="*/ 33 w 122"/>
                  <a:gd name="T37" fmla="*/ 9 h 55"/>
                  <a:gd name="T38" fmla="*/ 24 w 122"/>
                  <a:gd name="T39" fmla="*/ 13 h 55"/>
                  <a:gd name="T40" fmla="*/ 15 w 122"/>
                  <a:gd name="T41" fmla="*/ 18 h 55"/>
                  <a:gd name="T42" fmla="*/ 8 w 122"/>
                  <a:gd name="T43" fmla="*/ 22 h 55"/>
                  <a:gd name="T44" fmla="*/ 3 w 122"/>
                  <a:gd name="T45" fmla="*/ 28 h 55"/>
                  <a:gd name="T46" fmla="*/ 0 w 122"/>
                  <a:gd name="T47" fmla="*/ 33 h 55"/>
                  <a:gd name="T48" fmla="*/ 0 w 122"/>
                  <a:gd name="T49" fmla="*/ 38 h 55"/>
                  <a:gd name="T50" fmla="*/ 1 w 122"/>
                  <a:gd name="T51" fmla="*/ 43 h 55"/>
                  <a:gd name="T52" fmla="*/ 5 w 122"/>
                  <a:gd name="T53" fmla="*/ 47 h 55"/>
                  <a:gd name="T54" fmla="*/ 12 w 122"/>
                  <a:gd name="T55" fmla="*/ 50 h 55"/>
                  <a:gd name="T56" fmla="*/ 20 w 122"/>
                  <a:gd name="T57" fmla="*/ 52 h 55"/>
                  <a:gd name="T58" fmla="*/ 29 w 122"/>
                  <a:gd name="T59" fmla="*/ 54 h 55"/>
                  <a:gd name="T60" fmla="*/ 40 w 122"/>
                  <a:gd name="T61" fmla="*/ 54 h 55"/>
                  <a:gd name="T62" fmla="*/ 51 w 122"/>
                  <a:gd name="T63" fmla="*/ 52 h 55"/>
                  <a:gd name="T64" fmla="*/ 64 w 122"/>
                  <a:gd name="T65" fmla="*/ 51 h 5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22" h="55">
                    <a:moveTo>
                      <a:pt x="64" y="51"/>
                    </a:moveTo>
                    <a:lnTo>
                      <a:pt x="75" y="48"/>
                    </a:lnTo>
                    <a:lnTo>
                      <a:pt x="87" y="45"/>
                    </a:lnTo>
                    <a:lnTo>
                      <a:pt x="96" y="40"/>
                    </a:lnTo>
                    <a:lnTo>
                      <a:pt x="105" y="36"/>
                    </a:lnTo>
                    <a:lnTo>
                      <a:pt x="112" y="30"/>
                    </a:lnTo>
                    <a:lnTo>
                      <a:pt x="117" y="25"/>
                    </a:lnTo>
                    <a:lnTo>
                      <a:pt x="120" y="20"/>
                    </a:lnTo>
                    <a:lnTo>
                      <a:pt x="121" y="14"/>
                    </a:lnTo>
                    <a:lnTo>
                      <a:pt x="119" y="10"/>
                    </a:lnTo>
                    <a:lnTo>
                      <a:pt x="115" y="6"/>
                    </a:lnTo>
                    <a:lnTo>
                      <a:pt x="108" y="3"/>
                    </a:lnTo>
                    <a:lnTo>
                      <a:pt x="100" y="1"/>
                    </a:lnTo>
                    <a:lnTo>
                      <a:pt x="91" y="0"/>
                    </a:lnTo>
                    <a:lnTo>
                      <a:pt x="80" y="0"/>
                    </a:lnTo>
                    <a:lnTo>
                      <a:pt x="69" y="0"/>
                    </a:lnTo>
                    <a:lnTo>
                      <a:pt x="56" y="2"/>
                    </a:lnTo>
                    <a:lnTo>
                      <a:pt x="45" y="5"/>
                    </a:lnTo>
                    <a:lnTo>
                      <a:pt x="33" y="9"/>
                    </a:lnTo>
                    <a:lnTo>
                      <a:pt x="24" y="13"/>
                    </a:lnTo>
                    <a:lnTo>
                      <a:pt x="15" y="18"/>
                    </a:lnTo>
                    <a:lnTo>
                      <a:pt x="8" y="22"/>
                    </a:lnTo>
                    <a:lnTo>
                      <a:pt x="3" y="28"/>
                    </a:lnTo>
                    <a:lnTo>
                      <a:pt x="0" y="33"/>
                    </a:lnTo>
                    <a:lnTo>
                      <a:pt x="0" y="38"/>
                    </a:lnTo>
                    <a:lnTo>
                      <a:pt x="1" y="43"/>
                    </a:lnTo>
                    <a:lnTo>
                      <a:pt x="5" y="47"/>
                    </a:lnTo>
                    <a:lnTo>
                      <a:pt x="12" y="50"/>
                    </a:lnTo>
                    <a:lnTo>
                      <a:pt x="20" y="52"/>
                    </a:lnTo>
                    <a:lnTo>
                      <a:pt x="29" y="54"/>
                    </a:lnTo>
                    <a:lnTo>
                      <a:pt x="40" y="54"/>
                    </a:lnTo>
                    <a:lnTo>
                      <a:pt x="51" y="52"/>
                    </a:lnTo>
                    <a:lnTo>
                      <a:pt x="64" y="51"/>
                    </a:lnTo>
                  </a:path>
                </a:pathLst>
              </a:custGeom>
              <a:solidFill>
                <a:srgbClr val="B2B2B2"/>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3556"/>
              </a:p>
            </p:txBody>
          </p:sp>
          <p:sp>
            <p:nvSpPr>
              <p:cNvPr id="287779" name="Freeform 52"/>
              <p:cNvSpPr>
                <a:spLocks/>
              </p:cNvSpPr>
              <p:nvPr/>
            </p:nvSpPr>
            <p:spPr bwMode="auto">
              <a:xfrm>
                <a:off x="1777" y="3080"/>
                <a:ext cx="103" cy="47"/>
              </a:xfrm>
              <a:custGeom>
                <a:avLst/>
                <a:gdLst>
                  <a:gd name="T0" fmla="*/ 53 w 103"/>
                  <a:gd name="T1" fmla="*/ 43 h 47"/>
                  <a:gd name="T2" fmla="*/ 64 w 103"/>
                  <a:gd name="T3" fmla="*/ 41 h 47"/>
                  <a:gd name="T4" fmla="*/ 73 w 103"/>
                  <a:gd name="T5" fmla="*/ 37 h 47"/>
                  <a:gd name="T6" fmla="*/ 81 w 103"/>
                  <a:gd name="T7" fmla="*/ 34 h 47"/>
                  <a:gd name="T8" fmla="*/ 88 w 103"/>
                  <a:gd name="T9" fmla="*/ 29 h 47"/>
                  <a:gd name="T10" fmla="*/ 94 w 103"/>
                  <a:gd name="T11" fmla="*/ 26 h 47"/>
                  <a:gd name="T12" fmla="*/ 99 w 103"/>
                  <a:gd name="T13" fmla="*/ 21 h 47"/>
                  <a:gd name="T14" fmla="*/ 101 w 103"/>
                  <a:gd name="T15" fmla="*/ 17 h 47"/>
                  <a:gd name="T16" fmla="*/ 102 w 103"/>
                  <a:gd name="T17" fmla="*/ 12 h 47"/>
                  <a:gd name="T18" fmla="*/ 100 w 103"/>
                  <a:gd name="T19" fmla="*/ 9 h 47"/>
                  <a:gd name="T20" fmla="*/ 96 w 103"/>
                  <a:gd name="T21" fmla="*/ 5 h 47"/>
                  <a:gd name="T22" fmla="*/ 91 w 103"/>
                  <a:gd name="T23" fmla="*/ 2 h 47"/>
                  <a:gd name="T24" fmla="*/ 84 w 103"/>
                  <a:gd name="T25" fmla="*/ 1 h 47"/>
                  <a:gd name="T26" fmla="*/ 76 w 103"/>
                  <a:gd name="T27" fmla="*/ 0 h 47"/>
                  <a:gd name="T28" fmla="*/ 68 w 103"/>
                  <a:gd name="T29" fmla="*/ 0 h 47"/>
                  <a:gd name="T30" fmla="*/ 58 w 103"/>
                  <a:gd name="T31" fmla="*/ 0 h 47"/>
                  <a:gd name="T32" fmla="*/ 48 w 103"/>
                  <a:gd name="T33" fmla="*/ 2 h 47"/>
                  <a:gd name="T34" fmla="*/ 37 w 103"/>
                  <a:gd name="T35" fmla="*/ 4 h 47"/>
                  <a:gd name="T36" fmla="*/ 28 w 103"/>
                  <a:gd name="T37" fmla="*/ 6 h 47"/>
                  <a:gd name="T38" fmla="*/ 20 w 103"/>
                  <a:gd name="T39" fmla="*/ 11 h 47"/>
                  <a:gd name="T40" fmla="*/ 13 w 103"/>
                  <a:gd name="T41" fmla="*/ 14 h 47"/>
                  <a:gd name="T42" fmla="*/ 7 w 103"/>
                  <a:gd name="T43" fmla="*/ 19 h 47"/>
                  <a:gd name="T44" fmla="*/ 2 w 103"/>
                  <a:gd name="T45" fmla="*/ 24 h 47"/>
                  <a:gd name="T46" fmla="*/ 0 w 103"/>
                  <a:gd name="T47" fmla="*/ 28 h 47"/>
                  <a:gd name="T48" fmla="*/ 0 w 103"/>
                  <a:gd name="T49" fmla="*/ 33 h 47"/>
                  <a:gd name="T50" fmla="*/ 1 w 103"/>
                  <a:gd name="T51" fmla="*/ 36 h 47"/>
                  <a:gd name="T52" fmla="*/ 5 w 103"/>
                  <a:gd name="T53" fmla="*/ 40 h 47"/>
                  <a:gd name="T54" fmla="*/ 10 w 103"/>
                  <a:gd name="T55" fmla="*/ 42 h 47"/>
                  <a:gd name="T56" fmla="*/ 17 w 103"/>
                  <a:gd name="T57" fmla="*/ 44 h 47"/>
                  <a:gd name="T58" fmla="*/ 25 w 103"/>
                  <a:gd name="T59" fmla="*/ 46 h 47"/>
                  <a:gd name="T60" fmla="*/ 33 w 103"/>
                  <a:gd name="T61" fmla="*/ 46 h 47"/>
                  <a:gd name="T62" fmla="*/ 43 w 103"/>
                  <a:gd name="T63" fmla="*/ 44 h 47"/>
                  <a:gd name="T64" fmla="*/ 53 w 103"/>
                  <a:gd name="T65" fmla="*/ 43 h 4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03" h="47">
                    <a:moveTo>
                      <a:pt x="53" y="43"/>
                    </a:moveTo>
                    <a:lnTo>
                      <a:pt x="64" y="41"/>
                    </a:lnTo>
                    <a:lnTo>
                      <a:pt x="73" y="37"/>
                    </a:lnTo>
                    <a:lnTo>
                      <a:pt x="81" y="34"/>
                    </a:lnTo>
                    <a:lnTo>
                      <a:pt x="88" y="29"/>
                    </a:lnTo>
                    <a:lnTo>
                      <a:pt x="94" y="26"/>
                    </a:lnTo>
                    <a:lnTo>
                      <a:pt x="99" y="21"/>
                    </a:lnTo>
                    <a:lnTo>
                      <a:pt x="101" y="17"/>
                    </a:lnTo>
                    <a:lnTo>
                      <a:pt x="102" y="12"/>
                    </a:lnTo>
                    <a:lnTo>
                      <a:pt x="100" y="9"/>
                    </a:lnTo>
                    <a:lnTo>
                      <a:pt x="96" y="5"/>
                    </a:lnTo>
                    <a:lnTo>
                      <a:pt x="91" y="2"/>
                    </a:lnTo>
                    <a:lnTo>
                      <a:pt x="84" y="1"/>
                    </a:lnTo>
                    <a:lnTo>
                      <a:pt x="76" y="0"/>
                    </a:lnTo>
                    <a:lnTo>
                      <a:pt x="68" y="0"/>
                    </a:lnTo>
                    <a:lnTo>
                      <a:pt x="58" y="0"/>
                    </a:lnTo>
                    <a:lnTo>
                      <a:pt x="48" y="2"/>
                    </a:lnTo>
                    <a:lnTo>
                      <a:pt x="37" y="4"/>
                    </a:lnTo>
                    <a:lnTo>
                      <a:pt x="28" y="6"/>
                    </a:lnTo>
                    <a:lnTo>
                      <a:pt x="20" y="11"/>
                    </a:lnTo>
                    <a:lnTo>
                      <a:pt x="13" y="14"/>
                    </a:lnTo>
                    <a:lnTo>
                      <a:pt x="7" y="19"/>
                    </a:lnTo>
                    <a:lnTo>
                      <a:pt x="2" y="24"/>
                    </a:lnTo>
                    <a:lnTo>
                      <a:pt x="0" y="28"/>
                    </a:lnTo>
                    <a:lnTo>
                      <a:pt x="0" y="33"/>
                    </a:lnTo>
                    <a:lnTo>
                      <a:pt x="1" y="36"/>
                    </a:lnTo>
                    <a:lnTo>
                      <a:pt x="5" y="40"/>
                    </a:lnTo>
                    <a:lnTo>
                      <a:pt x="10" y="42"/>
                    </a:lnTo>
                    <a:lnTo>
                      <a:pt x="17" y="44"/>
                    </a:lnTo>
                    <a:lnTo>
                      <a:pt x="25" y="46"/>
                    </a:lnTo>
                    <a:lnTo>
                      <a:pt x="33" y="46"/>
                    </a:lnTo>
                    <a:lnTo>
                      <a:pt x="43" y="44"/>
                    </a:lnTo>
                    <a:lnTo>
                      <a:pt x="53" y="43"/>
                    </a:lnTo>
                  </a:path>
                </a:pathLst>
              </a:custGeom>
              <a:solidFill>
                <a:srgbClr val="339933"/>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3556"/>
              </a:p>
            </p:txBody>
          </p:sp>
          <p:sp>
            <p:nvSpPr>
              <p:cNvPr id="287780" name="Freeform 53"/>
              <p:cNvSpPr>
                <a:spLocks/>
              </p:cNvSpPr>
              <p:nvPr/>
            </p:nvSpPr>
            <p:spPr bwMode="auto">
              <a:xfrm>
                <a:off x="1869" y="2944"/>
                <a:ext cx="27" cy="40"/>
              </a:xfrm>
              <a:custGeom>
                <a:avLst/>
                <a:gdLst>
                  <a:gd name="T0" fmla="*/ 3 w 27"/>
                  <a:gd name="T1" fmla="*/ 14 h 40"/>
                  <a:gd name="T2" fmla="*/ 1 w 27"/>
                  <a:gd name="T3" fmla="*/ 17 h 40"/>
                  <a:gd name="T4" fmla="*/ 1 w 27"/>
                  <a:gd name="T5" fmla="*/ 21 h 40"/>
                  <a:gd name="T6" fmla="*/ 0 w 27"/>
                  <a:gd name="T7" fmla="*/ 25 h 40"/>
                  <a:gd name="T8" fmla="*/ 0 w 27"/>
                  <a:gd name="T9" fmla="*/ 28 h 40"/>
                  <a:gd name="T10" fmla="*/ 1 w 27"/>
                  <a:gd name="T11" fmla="*/ 31 h 40"/>
                  <a:gd name="T12" fmla="*/ 2 w 27"/>
                  <a:gd name="T13" fmla="*/ 34 h 40"/>
                  <a:gd name="T14" fmla="*/ 3 w 27"/>
                  <a:gd name="T15" fmla="*/ 36 h 40"/>
                  <a:gd name="T16" fmla="*/ 5 w 27"/>
                  <a:gd name="T17" fmla="*/ 37 h 40"/>
                  <a:gd name="T18" fmla="*/ 7 w 27"/>
                  <a:gd name="T19" fmla="*/ 39 h 40"/>
                  <a:gd name="T20" fmla="*/ 9 w 27"/>
                  <a:gd name="T21" fmla="*/ 39 h 40"/>
                  <a:gd name="T22" fmla="*/ 12 w 27"/>
                  <a:gd name="T23" fmla="*/ 37 h 40"/>
                  <a:gd name="T24" fmla="*/ 14 w 27"/>
                  <a:gd name="T25" fmla="*/ 36 h 40"/>
                  <a:gd name="T26" fmla="*/ 17 w 27"/>
                  <a:gd name="T27" fmla="*/ 34 h 40"/>
                  <a:gd name="T28" fmla="*/ 19 w 27"/>
                  <a:gd name="T29" fmla="*/ 31 h 40"/>
                  <a:gd name="T30" fmla="*/ 21 w 27"/>
                  <a:gd name="T31" fmla="*/ 27 h 40"/>
                  <a:gd name="T32" fmla="*/ 23 w 27"/>
                  <a:gd name="T33" fmla="*/ 24 h 40"/>
                  <a:gd name="T34" fmla="*/ 24 w 27"/>
                  <a:gd name="T35" fmla="*/ 21 h 40"/>
                  <a:gd name="T36" fmla="*/ 25 w 27"/>
                  <a:gd name="T37" fmla="*/ 16 h 40"/>
                  <a:gd name="T38" fmla="*/ 26 w 27"/>
                  <a:gd name="T39" fmla="*/ 13 h 40"/>
                  <a:gd name="T40" fmla="*/ 25 w 27"/>
                  <a:gd name="T41" fmla="*/ 10 h 40"/>
                  <a:gd name="T42" fmla="*/ 25 w 27"/>
                  <a:gd name="T43" fmla="*/ 6 h 40"/>
                  <a:gd name="T44" fmla="*/ 24 w 27"/>
                  <a:gd name="T45" fmla="*/ 4 h 40"/>
                  <a:gd name="T46" fmla="*/ 23 w 27"/>
                  <a:gd name="T47" fmla="*/ 2 h 40"/>
                  <a:gd name="T48" fmla="*/ 21 w 27"/>
                  <a:gd name="T49" fmla="*/ 1 h 40"/>
                  <a:gd name="T50" fmla="*/ 19 w 27"/>
                  <a:gd name="T51" fmla="*/ 0 h 40"/>
                  <a:gd name="T52" fmla="*/ 16 w 27"/>
                  <a:gd name="T53" fmla="*/ 0 h 40"/>
                  <a:gd name="T54" fmla="*/ 14 w 27"/>
                  <a:gd name="T55" fmla="*/ 1 h 40"/>
                  <a:gd name="T56" fmla="*/ 11 w 27"/>
                  <a:gd name="T57" fmla="*/ 2 h 40"/>
                  <a:gd name="T58" fmla="*/ 9 w 27"/>
                  <a:gd name="T59" fmla="*/ 4 h 40"/>
                  <a:gd name="T60" fmla="*/ 7 w 27"/>
                  <a:gd name="T61" fmla="*/ 7 h 40"/>
                  <a:gd name="T62" fmla="*/ 5 w 27"/>
                  <a:gd name="T63" fmla="*/ 10 h 40"/>
                  <a:gd name="T64" fmla="*/ 3 w 27"/>
                  <a:gd name="T65" fmla="*/ 14 h 4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27" h="40">
                    <a:moveTo>
                      <a:pt x="3" y="14"/>
                    </a:moveTo>
                    <a:lnTo>
                      <a:pt x="1" y="17"/>
                    </a:lnTo>
                    <a:lnTo>
                      <a:pt x="1" y="21"/>
                    </a:lnTo>
                    <a:lnTo>
                      <a:pt x="0" y="25"/>
                    </a:lnTo>
                    <a:lnTo>
                      <a:pt x="0" y="28"/>
                    </a:lnTo>
                    <a:lnTo>
                      <a:pt x="1" y="31"/>
                    </a:lnTo>
                    <a:lnTo>
                      <a:pt x="2" y="34"/>
                    </a:lnTo>
                    <a:lnTo>
                      <a:pt x="3" y="36"/>
                    </a:lnTo>
                    <a:lnTo>
                      <a:pt x="5" y="37"/>
                    </a:lnTo>
                    <a:lnTo>
                      <a:pt x="7" y="39"/>
                    </a:lnTo>
                    <a:lnTo>
                      <a:pt x="9" y="39"/>
                    </a:lnTo>
                    <a:lnTo>
                      <a:pt x="12" y="37"/>
                    </a:lnTo>
                    <a:lnTo>
                      <a:pt x="14" y="36"/>
                    </a:lnTo>
                    <a:lnTo>
                      <a:pt x="17" y="34"/>
                    </a:lnTo>
                    <a:lnTo>
                      <a:pt x="19" y="31"/>
                    </a:lnTo>
                    <a:lnTo>
                      <a:pt x="21" y="27"/>
                    </a:lnTo>
                    <a:lnTo>
                      <a:pt x="23" y="24"/>
                    </a:lnTo>
                    <a:lnTo>
                      <a:pt x="24" y="21"/>
                    </a:lnTo>
                    <a:lnTo>
                      <a:pt x="25" y="16"/>
                    </a:lnTo>
                    <a:lnTo>
                      <a:pt x="26" y="13"/>
                    </a:lnTo>
                    <a:lnTo>
                      <a:pt x="25" y="10"/>
                    </a:lnTo>
                    <a:lnTo>
                      <a:pt x="25" y="6"/>
                    </a:lnTo>
                    <a:lnTo>
                      <a:pt x="24" y="4"/>
                    </a:lnTo>
                    <a:lnTo>
                      <a:pt x="23" y="2"/>
                    </a:lnTo>
                    <a:lnTo>
                      <a:pt x="21" y="1"/>
                    </a:lnTo>
                    <a:lnTo>
                      <a:pt x="19" y="0"/>
                    </a:lnTo>
                    <a:lnTo>
                      <a:pt x="16" y="0"/>
                    </a:lnTo>
                    <a:lnTo>
                      <a:pt x="14" y="1"/>
                    </a:lnTo>
                    <a:lnTo>
                      <a:pt x="11" y="2"/>
                    </a:lnTo>
                    <a:lnTo>
                      <a:pt x="9" y="4"/>
                    </a:lnTo>
                    <a:lnTo>
                      <a:pt x="7" y="7"/>
                    </a:lnTo>
                    <a:lnTo>
                      <a:pt x="5" y="10"/>
                    </a:lnTo>
                    <a:lnTo>
                      <a:pt x="3" y="14"/>
                    </a:lnTo>
                  </a:path>
                </a:pathLst>
              </a:custGeom>
              <a:solidFill>
                <a:srgbClr val="339933"/>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3556"/>
              </a:p>
            </p:txBody>
          </p:sp>
          <p:sp>
            <p:nvSpPr>
              <p:cNvPr id="287781" name="Freeform 54"/>
              <p:cNvSpPr>
                <a:spLocks/>
              </p:cNvSpPr>
              <p:nvPr/>
            </p:nvSpPr>
            <p:spPr bwMode="auto">
              <a:xfrm>
                <a:off x="1950" y="2956"/>
                <a:ext cx="26" cy="40"/>
              </a:xfrm>
              <a:custGeom>
                <a:avLst/>
                <a:gdLst>
                  <a:gd name="T0" fmla="*/ 2 w 26"/>
                  <a:gd name="T1" fmla="*/ 13 h 40"/>
                  <a:gd name="T2" fmla="*/ 1 w 26"/>
                  <a:gd name="T3" fmla="*/ 18 h 40"/>
                  <a:gd name="T4" fmla="*/ 0 w 26"/>
                  <a:gd name="T5" fmla="*/ 21 h 40"/>
                  <a:gd name="T6" fmla="*/ 0 w 26"/>
                  <a:gd name="T7" fmla="*/ 26 h 40"/>
                  <a:gd name="T8" fmla="*/ 0 w 26"/>
                  <a:gd name="T9" fmla="*/ 29 h 40"/>
                  <a:gd name="T10" fmla="*/ 0 w 26"/>
                  <a:gd name="T11" fmla="*/ 32 h 40"/>
                  <a:gd name="T12" fmla="*/ 1 w 26"/>
                  <a:gd name="T13" fmla="*/ 35 h 40"/>
                  <a:gd name="T14" fmla="*/ 2 w 26"/>
                  <a:gd name="T15" fmla="*/ 36 h 40"/>
                  <a:gd name="T16" fmla="*/ 4 w 26"/>
                  <a:gd name="T17" fmla="*/ 39 h 40"/>
                  <a:gd name="T18" fmla="*/ 6 w 26"/>
                  <a:gd name="T19" fmla="*/ 39 h 40"/>
                  <a:gd name="T20" fmla="*/ 8 w 26"/>
                  <a:gd name="T21" fmla="*/ 39 h 40"/>
                  <a:gd name="T22" fmla="*/ 11 w 26"/>
                  <a:gd name="T23" fmla="*/ 39 h 40"/>
                  <a:gd name="T24" fmla="*/ 13 w 26"/>
                  <a:gd name="T25" fmla="*/ 36 h 40"/>
                  <a:gd name="T26" fmla="*/ 16 w 26"/>
                  <a:gd name="T27" fmla="*/ 34 h 40"/>
                  <a:gd name="T28" fmla="*/ 18 w 26"/>
                  <a:gd name="T29" fmla="*/ 32 h 40"/>
                  <a:gd name="T30" fmla="*/ 20 w 26"/>
                  <a:gd name="T31" fmla="*/ 28 h 40"/>
                  <a:gd name="T32" fmla="*/ 22 w 26"/>
                  <a:gd name="T33" fmla="*/ 25 h 40"/>
                  <a:gd name="T34" fmla="*/ 23 w 26"/>
                  <a:gd name="T35" fmla="*/ 21 h 40"/>
                  <a:gd name="T36" fmla="*/ 24 w 26"/>
                  <a:gd name="T37" fmla="*/ 17 h 40"/>
                  <a:gd name="T38" fmla="*/ 25 w 26"/>
                  <a:gd name="T39" fmla="*/ 13 h 40"/>
                  <a:gd name="T40" fmla="*/ 25 w 26"/>
                  <a:gd name="T41" fmla="*/ 10 h 40"/>
                  <a:gd name="T42" fmla="*/ 24 w 26"/>
                  <a:gd name="T43" fmla="*/ 6 h 40"/>
                  <a:gd name="T44" fmla="*/ 23 w 26"/>
                  <a:gd name="T45" fmla="*/ 4 h 40"/>
                  <a:gd name="T46" fmla="*/ 22 w 26"/>
                  <a:gd name="T47" fmla="*/ 2 h 40"/>
                  <a:gd name="T48" fmla="*/ 20 w 26"/>
                  <a:gd name="T49" fmla="*/ 1 h 40"/>
                  <a:gd name="T50" fmla="*/ 18 w 26"/>
                  <a:gd name="T51" fmla="*/ 0 h 40"/>
                  <a:gd name="T52" fmla="*/ 15 w 26"/>
                  <a:gd name="T53" fmla="*/ 0 h 40"/>
                  <a:gd name="T54" fmla="*/ 13 w 26"/>
                  <a:gd name="T55" fmla="*/ 1 h 40"/>
                  <a:gd name="T56" fmla="*/ 11 w 26"/>
                  <a:gd name="T57" fmla="*/ 2 h 40"/>
                  <a:gd name="T58" fmla="*/ 8 w 26"/>
                  <a:gd name="T59" fmla="*/ 4 h 40"/>
                  <a:gd name="T60" fmla="*/ 6 w 26"/>
                  <a:gd name="T61" fmla="*/ 6 h 40"/>
                  <a:gd name="T62" fmla="*/ 4 w 26"/>
                  <a:gd name="T63" fmla="*/ 10 h 40"/>
                  <a:gd name="T64" fmla="*/ 2 w 26"/>
                  <a:gd name="T65" fmla="*/ 13 h 4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26" h="40">
                    <a:moveTo>
                      <a:pt x="2" y="13"/>
                    </a:moveTo>
                    <a:lnTo>
                      <a:pt x="1" y="18"/>
                    </a:lnTo>
                    <a:lnTo>
                      <a:pt x="0" y="21"/>
                    </a:lnTo>
                    <a:lnTo>
                      <a:pt x="0" y="26"/>
                    </a:lnTo>
                    <a:lnTo>
                      <a:pt x="0" y="29"/>
                    </a:lnTo>
                    <a:lnTo>
                      <a:pt x="0" y="32"/>
                    </a:lnTo>
                    <a:lnTo>
                      <a:pt x="1" y="35"/>
                    </a:lnTo>
                    <a:lnTo>
                      <a:pt x="2" y="36"/>
                    </a:lnTo>
                    <a:lnTo>
                      <a:pt x="4" y="39"/>
                    </a:lnTo>
                    <a:lnTo>
                      <a:pt x="6" y="39"/>
                    </a:lnTo>
                    <a:lnTo>
                      <a:pt x="8" y="39"/>
                    </a:lnTo>
                    <a:lnTo>
                      <a:pt x="11" y="39"/>
                    </a:lnTo>
                    <a:lnTo>
                      <a:pt x="13" y="36"/>
                    </a:lnTo>
                    <a:lnTo>
                      <a:pt x="16" y="34"/>
                    </a:lnTo>
                    <a:lnTo>
                      <a:pt x="18" y="32"/>
                    </a:lnTo>
                    <a:lnTo>
                      <a:pt x="20" y="28"/>
                    </a:lnTo>
                    <a:lnTo>
                      <a:pt x="22" y="25"/>
                    </a:lnTo>
                    <a:lnTo>
                      <a:pt x="23" y="21"/>
                    </a:lnTo>
                    <a:lnTo>
                      <a:pt x="24" y="17"/>
                    </a:lnTo>
                    <a:lnTo>
                      <a:pt x="25" y="13"/>
                    </a:lnTo>
                    <a:lnTo>
                      <a:pt x="25" y="10"/>
                    </a:lnTo>
                    <a:lnTo>
                      <a:pt x="24" y="6"/>
                    </a:lnTo>
                    <a:lnTo>
                      <a:pt x="23" y="4"/>
                    </a:lnTo>
                    <a:lnTo>
                      <a:pt x="22" y="2"/>
                    </a:lnTo>
                    <a:lnTo>
                      <a:pt x="20" y="1"/>
                    </a:lnTo>
                    <a:lnTo>
                      <a:pt x="18" y="0"/>
                    </a:lnTo>
                    <a:lnTo>
                      <a:pt x="15" y="0"/>
                    </a:lnTo>
                    <a:lnTo>
                      <a:pt x="13" y="1"/>
                    </a:lnTo>
                    <a:lnTo>
                      <a:pt x="11" y="2"/>
                    </a:lnTo>
                    <a:lnTo>
                      <a:pt x="8" y="4"/>
                    </a:lnTo>
                    <a:lnTo>
                      <a:pt x="6" y="6"/>
                    </a:lnTo>
                    <a:lnTo>
                      <a:pt x="4" y="10"/>
                    </a:lnTo>
                    <a:lnTo>
                      <a:pt x="2" y="13"/>
                    </a:lnTo>
                  </a:path>
                </a:pathLst>
              </a:custGeom>
              <a:solidFill>
                <a:srgbClr val="339933"/>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3556"/>
              </a:p>
            </p:txBody>
          </p:sp>
          <p:sp>
            <p:nvSpPr>
              <p:cNvPr id="287782" name="Freeform 55"/>
              <p:cNvSpPr>
                <a:spLocks/>
              </p:cNvSpPr>
              <p:nvPr/>
            </p:nvSpPr>
            <p:spPr bwMode="auto">
              <a:xfrm>
                <a:off x="1788" y="3248"/>
                <a:ext cx="23" cy="43"/>
              </a:xfrm>
              <a:custGeom>
                <a:avLst/>
                <a:gdLst>
                  <a:gd name="T0" fmla="*/ 0 w 23"/>
                  <a:gd name="T1" fmla="*/ 20 h 43"/>
                  <a:gd name="T2" fmla="*/ 0 w 23"/>
                  <a:gd name="T3" fmla="*/ 23 h 43"/>
                  <a:gd name="T4" fmla="*/ 0 w 23"/>
                  <a:gd name="T5" fmla="*/ 28 h 43"/>
                  <a:gd name="T6" fmla="*/ 1 w 23"/>
                  <a:gd name="T7" fmla="*/ 31 h 43"/>
                  <a:gd name="T8" fmla="*/ 2 w 23"/>
                  <a:gd name="T9" fmla="*/ 35 h 43"/>
                  <a:gd name="T10" fmla="*/ 3 w 23"/>
                  <a:gd name="T11" fmla="*/ 37 h 43"/>
                  <a:gd name="T12" fmla="*/ 5 w 23"/>
                  <a:gd name="T13" fmla="*/ 39 h 43"/>
                  <a:gd name="T14" fmla="*/ 7 w 23"/>
                  <a:gd name="T15" fmla="*/ 40 h 43"/>
                  <a:gd name="T16" fmla="*/ 9 w 23"/>
                  <a:gd name="T17" fmla="*/ 42 h 43"/>
                  <a:gd name="T18" fmla="*/ 12 w 23"/>
                  <a:gd name="T19" fmla="*/ 42 h 43"/>
                  <a:gd name="T20" fmla="*/ 14 w 23"/>
                  <a:gd name="T21" fmla="*/ 40 h 43"/>
                  <a:gd name="T22" fmla="*/ 16 w 23"/>
                  <a:gd name="T23" fmla="*/ 38 h 43"/>
                  <a:gd name="T24" fmla="*/ 18 w 23"/>
                  <a:gd name="T25" fmla="*/ 36 h 43"/>
                  <a:gd name="T26" fmla="*/ 19 w 23"/>
                  <a:gd name="T27" fmla="*/ 32 h 43"/>
                  <a:gd name="T28" fmla="*/ 20 w 23"/>
                  <a:gd name="T29" fmla="*/ 29 h 43"/>
                  <a:gd name="T30" fmla="*/ 21 w 23"/>
                  <a:gd name="T31" fmla="*/ 26 h 43"/>
                  <a:gd name="T32" fmla="*/ 22 w 23"/>
                  <a:gd name="T33" fmla="*/ 21 h 43"/>
                  <a:gd name="T34" fmla="*/ 21 w 23"/>
                  <a:gd name="T35" fmla="*/ 17 h 43"/>
                  <a:gd name="T36" fmla="*/ 21 w 23"/>
                  <a:gd name="T37" fmla="*/ 13 h 43"/>
                  <a:gd name="T38" fmla="*/ 20 w 23"/>
                  <a:gd name="T39" fmla="*/ 10 h 43"/>
                  <a:gd name="T40" fmla="*/ 19 w 23"/>
                  <a:gd name="T41" fmla="*/ 6 h 43"/>
                  <a:gd name="T42" fmla="*/ 18 w 23"/>
                  <a:gd name="T43" fmla="*/ 4 h 43"/>
                  <a:gd name="T44" fmla="*/ 16 w 23"/>
                  <a:gd name="T45" fmla="*/ 2 h 43"/>
                  <a:gd name="T46" fmla="*/ 14 w 23"/>
                  <a:gd name="T47" fmla="*/ 1 h 43"/>
                  <a:gd name="T48" fmla="*/ 12 w 23"/>
                  <a:gd name="T49" fmla="*/ 0 h 43"/>
                  <a:gd name="T50" fmla="*/ 9 w 23"/>
                  <a:gd name="T51" fmla="*/ 0 h 43"/>
                  <a:gd name="T52" fmla="*/ 7 w 23"/>
                  <a:gd name="T53" fmla="*/ 1 h 43"/>
                  <a:gd name="T54" fmla="*/ 5 w 23"/>
                  <a:gd name="T55" fmla="*/ 3 h 43"/>
                  <a:gd name="T56" fmla="*/ 3 w 23"/>
                  <a:gd name="T57" fmla="*/ 5 h 43"/>
                  <a:gd name="T58" fmla="*/ 2 w 23"/>
                  <a:gd name="T59" fmla="*/ 9 h 43"/>
                  <a:gd name="T60" fmla="*/ 1 w 23"/>
                  <a:gd name="T61" fmla="*/ 12 h 43"/>
                  <a:gd name="T62" fmla="*/ 0 w 23"/>
                  <a:gd name="T63" fmla="*/ 15 h 43"/>
                  <a:gd name="T64" fmla="*/ 0 w 23"/>
                  <a:gd name="T65" fmla="*/ 20 h 4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23" h="43">
                    <a:moveTo>
                      <a:pt x="0" y="20"/>
                    </a:moveTo>
                    <a:lnTo>
                      <a:pt x="0" y="23"/>
                    </a:lnTo>
                    <a:lnTo>
                      <a:pt x="0" y="28"/>
                    </a:lnTo>
                    <a:lnTo>
                      <a:pt x="1" y="31"/>
                    </a:lnTo>
                    <a:lnTo>
                      <a:pt x="2" y="35"/>
                    </a:lnTo>
                    <a:lnTo>
                      <a:pt x="3" y="37"/>
                    </a:lnTo>
                    <a:lnTo>
                      <a:pt x="5" y="39"/>
                    </a:lnTo>
                    <a:lnTo>
                      <a:pt x="7" y="40"/>
                    </a:lnTo>
                    <a:lnTo>
                      <a:pt x="9" y="42"/>
                    </a:lnTo>
                    <a:lnTo>
                      <a:pt x="12" y="42"/>
                    </a:lnTo>
                    <a:lnTo>
                      <a:pt x="14" y="40"/>
                    </a:lnTo>
                    <a:lnTo>
                      <a:pt x="16" y="38"/>
                    </a:lnTo>
                    <a:lnTo>
                      <a:pt x="18" y="36"/>
                    </a:lnTo>
                    <a:lnTo>
                      <a:pt x="19" y="32"/>
                    </a:lnTo>
                    <a:lnTo>
                      <a:pt x="20" y="29"/>
                    </a:lnTo>
                    <a:lnTo>
                      <a:pt x="21" y="26"/>
                    </a:lnTo>
                    <a:lnTo>
                      <a:pt x="22" y="21"/>
                    </a:lnTo>
                    <a:lnTo>
                      <a:pt x="21" y="17"/>
                    </a:lnTo>
                    <a:lnTo>
                      <a:pt x="21" y="13"/>
                    </a:lnTo>
                    <a:lnTo>
                      <a:pt x="20" y="10"/>
                    </a:lnTo>
                    <a:lnTo>
                      <a:pt x="19" y="6"/>
                    </a:lnTo>
                    <a:lnTo>
                      <a:pt x="18" y="4"/>
                    </a:lnTo>
                    <a:lnTo>
                      <a:pt x="16" y="2"/>
                    </a:lnTo>
                    <a:lnTo>
                      <a:pt x="14" y="1"/>
                    </a:lnTo>
                    <a:lnTo>
                      <a:pt x="12" y="0"/>
                    </a:lnTo>
                    <a:lnTo>
                      <a:pt x="9" y="0"/>
                    </a:lnTo>
                    <a:lnTo>
                      <a:pt x="7" y="1"/>
                    </a:lnTo>
                    <a:lnTo>
                      <a:pt x="5" y="3"/>
                    </a:lnTo>
                    <a:lnTo>
                      <a:pt x="3" y="5"/>
                    </a:lnTo>
                    <a:lnTo>
                      <a:pt x="2" y="9"/>
                    </a:lnTo>
                    <a:lnTo>
                      <a:pt x="1" y="12"/>
                    </a:lnTo>
                    <a:lnTo>
                      <a:pt x="0" y="15"/>
                    </a:lnTo>
                    <a:lnTo>
                      <a:pt x="0" y="20"/>
                    </a:lnTo>
                  </a:path>
                </a:pathLst>
              </a:custGeom>
              <a:solidFill>
                <a:srgbClr val="339933"/>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3556"/>
              </a:p>
            </p:txBody>
          </p:sp>
          <p:sp>
            <p:nvSpPr>
              <p:cNvPr id="287783" name="Freeform 56"/>
              <p:cNvSpPr>
                <a:spLocks/>
              </p:cNvSpPr>
              <p:nvPr/>
            </p:nvSpPr>
            <p:spPr bwMode="auto">
              <a:xfrm>
                <a:off x="1708" y="3234"/>
                <a:ext cx="23" cy="43"/>
              </a:xfrm>
              <a:custGeom>
                <a:avLst/>
                <a:gdLst>
                  <a:gd name="T0" fmla="*/ 0 w 23"/>
                  <a:gd name="T1" fmla="*/ 20 h 43"/>
                  <a:gd name="T2" fmla="*/ 0 w 23"/>
                  <a:gd name="T3" fmla="*/ 24 h 43"/>
                  <a:gd name="T4" fmla="*/ 0 w 23"/>
                  <a:gd name="T5" fmla="*/ 28 h 43"/>
                  <a:gd name="T6" fmla="*/ 1 w 23"/>
                  <a:gd name="T7" fmla="*/ 31 h 43"/>
                  <a:gd name="T8" fmla="*/ 2 w 23"/>
                  <a:gd name="T9" fmla="*/ 35 h 43"/>
                  <a:gd name="T10" fmla="*/ 4 w 23"/>
                  <a:gd name="T11" fmla="*/ 37 h 43"/>
                  <a:gd name="T12" fmla="*/ 6 w 23"/>
                  <a:gd name="T13" fmla="*/ 39 h 43"/>
                  <a:gd name="T14" fmla="*/ 8 w 23"/>
                  <a:gd name="T15" fmla="*/ 40 h 43"/>
                  <a:gd name="T16" fmla="*/ 10 w 23"/>
                  <a:gd name="T17" fmla="*/ 42 h 43"/>
                  <a:gd name="T18" fmla="*/ 12 w 23"/>
                  <a:gd name="T19" fmla="*/ 40 h 43"/>
                  <a:gd name="T20" fmla="*/ 14 w 23"/>
                  <a:gd name="T21" fmla="*/ 39 h 43"/>
                  <a:gd name="T22" fmla="*/ 16 w 23"/>
                  <a:gd name="T23" fmla="*/ 38 h 43"/>
                  <a:gd name="T24" fmla="*/ 18 w 23"/>
                  <a:gd name="T25" fmla="*/ 35 h 43"/>
                  <a:gd name="T26" fmla="*/ 19 w 23"/>
                  <a:gd name="T27" fmla="*/ 32 h 43"/>
                  <a:gd name="T28" fmla="*/ 20 w 23"/>
                  <a:gd name="T29" fmla="*/ 29 h 43"/>
                  <a:gd name="T30" fmla="*/ 21 w 23"/>
                  <a:gd name="T31" fmla="*/ 24 h 43"/>
                  <a:gd name="T32" fmla="*/ 22 w 23"/>
                  <a:gd name="T33" fmla="*/ 21 h 43"/>
                  <a:gd name="T34" fmla="*/ 21 w 23"/>
                  <a:gd name="T35" fmla="*/ 17 h 43"/>
                  <a:gd name="T36" fmla="*/ 21 w 23"/>
                  <a:gd name="T37" fmla="*/ 13 h 43"/>
                  <a:gd name="T38" fmla="*/ 20 w 23"/>
                  <a:gd name="T39" fmla="*/ 9 h 43"/>
                  <a:gd name="T40" fmla="*/ 19 w 23"/>
                  <a:gd name="T41" fmla="*/ 6 h 43"/>
                  <a:gd name="T42" fmla="*/ 17 w 23"/>
                  <a:gd name="T43" fmla="*/ 3 h 43"/>
                  <a:gd name="T44" fmla="*/ 15 w 23"/>
                  <a:gd name="T45" fmla="*/ 2 h 43"/>
                  <a:gd name="T46" fmla="*/ 13 w 23"/>
                  <a:gd name="T47" fmla="*/ 0 h 43"/>
                  <a:gd name="T48" fmla="*/ 11 w 23"/>
                  <a:gd name="T49" fmla="*/ 0 h 43"/>
                  <a:gd name="T50" fmla="*/ 9 w 23"/>
                  <a:gd name="T51" fmla="*/ 0 h 43"/>
                  <a:gd name="T52" fmla="*/ 7 w 23"/>
                  <a:gd name="T53" fmla="*/ 1 h 43"/>
                  <a:gd name="T54" fmla="*/ 5 w 23"/>
                  <a:gd name="T55" fmla="*/ 3 h 43"/>
                  <a:gd name="T56" fmla="*/ 3 w 23"/>
                  <a:gd name="T57" fmla="*/ 5 h 43"/>
                  <a:gd name="T58" fmla="*/ 2 w 23"/>
                  <a:gd name="T59" fmla="*/ 9 h 43"/>
                  <a:gd name="T60" fmla="*/ 1 w 23"/>
                  <a:gd name="T61" fmla="*/ 12 h 43"/>
                  <a:gd name="T62" fmla="*/ 0 w 23"/>
                  <a:gd name="T63" fmla="*/ 15 h 43"/>
                  <a:gd name="T64" fmla="*/ 0 w 23"/>
                  <a:gd name="T65" fmla="*/ 20 h 4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23" h="43">
                    <a:moveTo>
                      <a:pt x="0" y="20"/>
                    </a:moveTo>
                    <a:lnTo>
                      <a:pt x="0" y="24"/>
                    </a:lnTo>
                    <a:lnTo>
                      <a:pt x="0" y="28"/>
                    </a:lnTo>
                    <a:lnTo>
                      <a:pt x="1" y="31"/>
                    </a:lnTo>
                    <a:lnTo>
                      <a:pt x="2" y="35"/>
                    </a:lnTo>
                    <a:lnTo>
                      <a:pt x="4" y="37"/>
                    </a:lnTo>
                    <a:lnTo>
                      <a:pt x="6" y="39"/>
                    </a:lnTo>
                    <a:lnTo>
                      <a:pt x="8" y="40"/>
                    </a:lnTo>
                    <a:lnTo>
                      <a:pt x="10" y="42"/>
                    </a:lnTo>
                    <a:lnTo>
                      <a:pt x="12" y="40"/>
                    </a:lnTo>
                    <a:lnTo>
                      <a:pt x="14" y="39"/>
                    </a:lnTo>
                    <a:lnTo>
                      <a:pt x="16" y="38"/>
                    </a:lnTo>
                    <a:lnTo>
                      <a:pt x="18" y="35"/>
                    </a:lnTo>
                    <a:lnTo>
                      <a:pt x="19" y="32"/>
                    </a:lnTo>
                    <a:lnTo>
                      <a:pt x="20" y="29"/>
                    </a:lnTo>
                    <a:lnTo>
                      <a:pt x="21" y="24"/>
                    </a:lnTo>
                    <a:lnTo>
                      <a:pt x="22" y="21"/>
                    </a:lnTo>
                    <a:lnTo>
                      <a:pt x="21" y="17"/>
                    </a:lnTo>
                    <a:lnTo>
                      <a:pt x="21" y="13"/>
                    </a:lnTo>
                    <a:lnTo>
                      <a:pt x="20" y="9"/>
                    </a:lnTo>
                    <a:lnTo>
                      <a:pt x="19" y="6"/>
                    </a:lnTo>
                    <a:lnTo>
                      <a:pt x="17" y="3"/>
                    </a:lnTo>
                    <a:lnTo>
                      <a:pt x="15" y="2"/>
                    </a:lnTo>
                    <a:lnTo>
                      <a:pt x="13" y="0"/>
                    </a:lnTo>
                    <a:lnTo>
                      <a:pt x="11" y="0"/>
                    </a:lnTo>
                    <a:lnTo>
                      <a:pt x="9" y="0"/>
                    </a:lnTo>
                    <a:lnTo>
                      <a:pt x="7" y="1"/>
                    </a:lnTo>
                    <a:lnTo>
                      <a:pt x="5" y="3"/>
                    </a:lnTo>
                    <a:lnTo>
                      <a:pt x="3" y="5"/>
                    </a:lnTo>
                    <a:lnTo>
                      <a:pt x="2" y="9"/>
                    </a:lnTo>
                    <a:lnTo>
                      <a:pt x="1" y="12"/>
                    </a:lnTo>
                    <a:lnTo>
                      <a:pt x="0" y="15"/>
                    </a:lnTo>
                    <a:lnTo>
                      <a:pt x="0" y="20"/>
                    </a:lnTo>
                  </a:path>
                </a:pathLst>
              </a:custGeom>
              <a:solidFill>
                <a:srgbClr val="339933"/>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3556"/>
              </a:p>
            </p:txBody>
          </p:sp>
        </p:grpSp>
      </p:grpSp>
      <p:sp>
        <p:nvSpPr>
          <p:cNvPr id="1025081" name="Rectangle 57"/>
          <p:cNvSpPr>
            <a:spLocks noChangeArrowheads="1"/>
          </p:cNvSpPr>
          <p:nvPr/>
        </p:nvSpPr>
        <p:spPr bwMode="auto">
          <a:xfrm>
            <a:off x="2606001" y="3473724"/>
            <a:ext cx="415001" cy="513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2306" tIns="51153" rIns="102306" bIns="51153">
            <a:spAutoFit/>
          </a:bodyPr>
          <a:lstStyle/>
          <a:p>
            <a:pPr>
              <a:defRPr/>
            </a:pPr>
            <a:r>
              <a:rPr lang="en-US" altLang="zh-CN" sz="2667" b="1">
                <a:solidFill>
                  <a:srgbClr val="000000"/>
                </a:solidFill>
                <a:effectLst>
                  <a:outerShdw blurRad="38100" dist="38100" dir="2700000" algn="tl">
                    <a:srgbClr val="C0C0C0"/>
                  </a:outerShdw>
                </a:effectLst>
              </a:rPr>
              <a:t>?</a:t>
            </a:r>
          </a:p>
        </p:txBody>
      </p:sp>
      <p:sp>
        <p:nvSpPr>
          <p:cNvPr id="287770" name="Rectangle 58"/>
          <p:cNvSpPr>
            <a:spLocks noChangeArrowheads="1"/>
          </p:cNvSpPr>
          <p:nvPr/>
        </p:nvSpPr>
        <p:spPr bwMode="auto">
          <a:xfrm>
            <a:off x="2380222" y="3066264"/>
            <a:ext cx="1391230" cy="411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2306" tIns="51153" rIns="102306" bIns="51153">
            <a:spAutoFit/>
          </a:bodyP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r>
              <a:rPr lang="en-US" altLang="zh-CN" sz="2000" b="1">
                <a:solidFill>
                  <a:srgbClr val="000000"/>
                </a:solidFill>
              </a:rPr>
              <a:t>Subquery</a:t>
            </a:r>
          </a:p>
        </p:txBody>
      </p:sp>
      <p:sp>
        <p:nvSpPr>
          <p:cNvPr id="1025083" name="Arc 59"/>
          <p:cNvSpPr>
            <a:spLocks/>
          </p:cNvSpPr>
          <p:nvPr/>
        </p:nvSpPr>
        <p:spPr bwMode="auto">
          <a:xfrm rot="-1980000">
            <a:off x="6465389" y="2639404"/>
            <a:ext cx="423333" cy="740833"/>
          </a:xfrm>
          <a:custGeom>
            <a:avLst/>
            <a:gdLst>
              <a:gd name="T0" fmla="*/ 2147483646 w 21600"/>
              <a:gd name="T1" fmla="*/ 0 h 21600"/>
              <a:gd name="T2" fmla="*/ 0 w 21600"/>
              <a:gd name="T3" fmla="*/ 2147483646 h 21600"/>
              <a:gd name="T4" fmla="*/ 0 w 21600"/>
              <a:gd name="T5" fmla="*/ 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lnTo>
                  <a:pt x="21600" y="0"/>
                </a:lnTo>
                <a:close/>
              </a:path>
            </a:pathLst>
          </a:custGeom>
          <a:noFill/>
          <a:ln w="50800" cap="rnd">
            <a:solidFill>
              <a:srgbClr val="FF5050"/>
            </a:solidFill>
            <a:round/>
            <a:headEnd type="stealth" w="med" len="lg"/>
            <a:tailEnd type="none" w="sm" len="sm"/>
          </a:ln>
          <a:effectLst>
            <a:outerShdw dist="53882" dir="2700000" algn="ctr" rotWithShape="0">
              <a:srgbClr val="000000">
                <a:alpha val="50000"/>
              </a:srgbClr>
            </a:outerShdw>
          </a:effectLst>
          <a:extLst>
            <a:ext uri="{909E8E84-426E-40DD-AFC4-6F175D3DCCD1}">
              <a14:hiddenFill xmlns:a14="http://schemas.microsoft.com/office/drawing/2010/main">
                <a:solidFill>
                  <a:schemeClr val="accent1"/>
                </a:solidFill>
              </a14:hiddenFill>
            </a:ext>
          </a:extLst>
        </p:spPr>
        <p:txBody>
          <a:bodyPr/>
          <a:lstStyle/>
          <a:p>
            <a:endParaRPr lang="zh-CN" altLang="en-US" sz="3556"/>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1025083"/>
                                        </p:tgtEl>
                                        <p:attrNameLst>
                                          <p:attrName>style.visibility</p:attrName>
                                        </p:attrNameLst>
                                      </p:cBhvr>
                                      <p:to>
                                        <p:strVal val="visible"/>
                                      </p:to>
                                    </p:set>
                                    <p:animEffect transition="in" filter="wipe(down)">
                                      <p:cBhvr>
                                        <p:cTn id="7" dur="500"/>
                                        <p:tgtEl>
                                          <p:spTgt spid="10250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4" name="Rectangle 2"/>
          <p:cNvSpPr>
            <a:spLocks noChangeArrowheads="1"/>
          </p:cNvSpPr>
          <p:nvPr/>
        </p:nvSpPr>
        <p:spPr bwMode="blackWhite">
          <a:xfrm>
            <a:off x="788643" y="2057576"/>
            <a:ext cx="8311444" cy="1599847"/>
          </a:xfrm>
          <a:prstGeom prst="rect">
            <a:avLst/>
          </a:prstGeom>
          <a:solidFill>
            <a:schemeClr val="bg1"/>
          </a:solidFill>
          <a:ln>
            <a:noFill/>
          </a:ln>
          <a:effectLst>
            <a:outerShdw blurRad="508000" dist="127000" dir="4200000" algn="ctr" rotWithShape="0">
              <a:srgbClr val="000000">
                <a:alpha val="15000"/>
              </a:srgbClr>
            </a:outerShdw>
          </a:effectLst>
          <a:extLst>
            <a:ext uri="{91240B29-F687-4F45-9708-019B960494DF}">
              <a14:hiddenLine xmlns:a14="http://schemas.microsoft.com/office/drawing/2010/main" w="9525">
                <a:solidFill>
                  <a:schemeClr val="tx1"/>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tabLst>
                <a:tab pos="1200150" algn="l"/>
              </a:tabLst>
              <a:defRPr sz="3200">
                <a:solidFill>
                  <a:schemeClr val="tx1"/>
                </a:solidFill>
                <a:latin typeface="Arial" panose="020B0604020202020204" pitchFamily="34" charset="0"/>
                <a:ea typeface="宋体" panose="02010600030101010101" pitchFamily="2" charset="-122"/>
              </a:defRPr>
            </a:lvl1pPr>
            <a:lvl2pPr marL="742950" indent="-285750">
              <a:tabLst>
                <a:tab pos="1200150" algn="l"/>
              </a:tabLst>
              <a:defRPr sz="3200">
                <a:solidFill>
                  <a:schemeClr val="tx1"/>
                </a:solidFill>
                <a:latin typeface="Arial" panose="020B0604020202020204" pitchFamily="34" charset="0"/>
                <a:ea typeface="宋体" panose="02010600030101010101" pitchFamily="2" charset="-122"/>
              </a:defRPr>
            </a:lvl2pPr>
            <a:lvl3pPr marL="1143000" indent="-228600">
              <a:tabLst>
                <a:tab pos="1200150" algn="l"/>
              </a:tabLst>
              <a:defRPr sz="3200">
                <a:solidFill>
                  <a:schemeClr val="tx1"/>
                </a:solidFill>
                <a:latin typeface="Arial" panose="020B0604020202020204" pitchFamily="34" charset="0"/>
                <a:ea typeface="宋体" panose="02010600030101010101" pitchFamily="2" charset="-122"/>
              </a:defRPr>
            </a:lvl3pPr>
            <a:lvl4pPr marL="1600200" indent="-228600">
              <a:tabLst>
                <a:tab pos="1200150" algn="l"/>
              </a:tabLst>
              <a:defRPr sz="3200">
                <a:solidFill>
                  <a:schemeClr val="tx1"/>
                </a:solidFill>
                <a:latin typeface="Arial" panose="020B0604020202020204" pitchFamily="34" charset="0"/>
                <a:ea typeface="宋体" panose="02010600030101010101" pitchFamily="2" charset="-122"/>
              </a:defRPr>
            </a:lvl4pPr>
            <a:lvl5pPr marL="2057400" indent="-228600">
              <a:tabLst>
                <a:tab pos="1200150" algn="l"/>
              </a:tabLst>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1200150" algn="l"/>
              </a:tabLs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1200150" algn="l"/>
              </a:tabLs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1200150" algn="l"/>
              </a:tabLs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1200150" algn="l"/>
              </a:tabLst>
              <a:defRPr sz="3200">
                <a:solidFill>
                  <a:schemeClr val="tx1"/>
                </a:solidFill>
                <a:latin typeface="Arial" panose="020B0604020202020204" pitchFamily="34" charset="0"/>
                <a:ea typeface="宋体" panose="02010600030101010101" pitchFamily="2" charset="-122"/>
              </a:defRPr>
            </a:lvl9pPr>
          </a:lstStyle>
          <a:p>
            <a:pPr eaLnBrk="1" hangingPunct="1">
              <a:tabLst>
                <a:tab pos="1828800" algn="l"/>
                <a:tab pos="3086100" algn="l"/>
                <a:tab pos="4229100" algn="l"/>
              </a:tabLst>
            </a:pPr>
            <a:endParaRPr lang="en-US" altLang="zh-CN" sz="1800" b="1">
              <a:latin typeface="Courier New" panose="02070309020205020404" pitchFamily="49" charset="0"/>
              <a:ea typeface="+mn-ea"/>
              <a:cs typeface="Courier New" panose="02070309020205020404" pitchFamily="49" charset="0"/>
            </a:endParaRPr>
          </a:p>
          <a:p>
            <a:pPr eaLnBrk="1" hangingPunct="1">
              <a:tabLst>
                <a:tab pos="1828800" algn="l"/>
                <a:tab pos="3086100" algn="l"/>
                <a:tab pos="4229100" algn="l"/>
              </a:tabLst>
            </a:pPr>
            <a:endParaRPr lang="en-US" altLang="zh-CN" sz="1800" b="1">
              <a:latin typeface="Courier New" panose="02070309020205020404" pitchFamily="49" charset="0"/>
              <a:ea typeface="+mn-ea"/>
              <a:cs typeface="Courier New" panose="02070309020205020404" pitchFamily="49" charset="0"/>
            </a:endParaRPr>
          </a:p>
        </p:txBody>
      </p:sp>
      <p:sp>
        <p:nvSpPr>
          <p:cNvPr id="289795" name="Rectangle 3"/>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600" tIns="50800" rIns="101600" bIns="50800" numCol="1" anchor="ctr" anchorCtr="0" compatLnSpc="1">
            <a:prstTxWarp prst="textNoShape">
              <a:avLst/>
            </a:prstTxWarp>
          </a:bodyPr>
          <a:lstStyle/>
          <a:p>
            <a:pPr eaLnBrk="1" hangingPunct="1"/>
            <a:r>
              <a:t>子查询</a:t>
            </a:r>
          </a:p>
        </p:txBody>
      </p:sp>
      <p:sp>
        <p:nvSpPr>
          <p:cNvPr id="153604" name="Rectangle 4"/>
          <p:cNvSpPr>
            <a:spLocks noGrp="1" noChangeArrowheads="1"/>
          </p:cNvSpPr>
          <p:nvPr>
            <p:ph sz="quarter" idx="10"/>
          </p:nvPr>
        </p:nvSpPr>
        <p:spPr>
          <a:xfrm>
            <a:off x="687513" y="769939"/>
            <a:ext cx="9001000" cy="1007442"/>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89803" dir="2700000" algn="ctr" rotWithShape="0">
                    <a:srgbClr val="000000">
                      <a:alpha val="50000"/>
                    </a:srgbClr>
                  </a:outerShdw>
                </a:effectLst>
              </a14:hiddenEffects>
            </a:ext>
          </a:extLst>
        </p:spPr>
        <p:txBody>
          <a:bodyPr/>
          <a:lstStyle/>
          <a:p>
            <a:pPr marL="301623" indent="-301623" eaLnBrk="1" hangingPunct="1">
              <a:lnSpc>
                <a:spcPct val="130000"/>
              </a:lnSpc>
              <a:defRPr/>
            </a:pPr>
            <a:r>
              <a:t>子查询在主查询之前执行一次</a:t>
            </a:r>
          </a:p>
          <a:p>
            <a:pPr marL="301623" indent="-301623" eaLnBrk="1" hangingPunct="1">
              <a:lnSpc>
                <a:spcPct val="130000"/>
              </a:lnSpc>
              <a:defRPr/>
            </a:pPr>
            <a:r>
              <a:t>子查询的结果被主查询所用</a:t>
            </a:r>
          </a:p>
        </p:txBody>
      </p:sp>
      <p:sp>
        <p:nvSpPr>
          <p:cNvPr id="289797" name="Rectangle 5"/>
          <p:cNvSpPr>
            <a:spLocks noChangeArrowheads="1"/>
          </p:cNvSpPr>
          <p:nvPr/>
        </p:nvSpPr>
        <p:spPr bwMode="ltGray">
          <a:xfrm>
            <a:off x="3783856" y="3018896"/>
            <a:ext cx="4654902" cy="590903"/>
          </a:xfrm>
          <a:prstGeom prst="rect">
            <a:avLst/>
          </a:prstGeom>
          <a:solidFill>
            <a:srgbClr val="FF99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endParaRPr lang="zh-CN" altLang="en-US" sz="3556"/>
          </a:p>
        </p:txBody>
      </p:sp>
      <p:sp>
        <p:nvSpPr>
          <p:cNvPr id="289798" name="Rectangle 6"/>
          <p:cNvSpPr>
            <a:spLocks noChangeArrowheads="1"/>
          </p:cNvSpPr>
          <p:nvPr/>
        </p:nvSpPr>
        <p:spPr bwMode="blackWhite">
          <a:xfrm>
            <a:off x="924463" y="2198688"/>
            <a:ext cx="8549569" cy="13793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2306" tIns="51153" rIns="102306" bIns="51153" anchor="ctr"/>
          <a:lstStyle>
            <a:lvl1pPr>
              <a:tabLst>
                <a:tab pos="1200150" algn="l"/>
              </a:tabLst>
              <a:defRPr sz="3200">
                <a:solidFill>
                  <a:schemeClr val="tx1"/>
                </a:solidFill>
                <a:latin typeface="Arial" panose="020B0604020202020204" pitchFamily="34" charset="0"/>
                <a:ea typeface="宋体" panose="02010600030101010101" pitchFamily="2" charset="-122"/>
              </a:defRPr>
            </a:lvl1pPr>
            <a:lvl2pPr marL="742950" indent="-285750">
              <a:tabLst>
                <a:tab pos="1200150" algn="l"/>
              </a:tabLst>
              <a:defRPr sz="3200">
                <a:solidFill>
                  <a:schemeClr val="tx1"/>
                </a:solidFill>
                <a:latin typeface="Arial" panose="020B0604020202020204" pitchFamily="34" charset="0"/>
                <a:ea typeface="宋体" panose="02010600030101010101" pitchFamily="2" charset="-122"/>
              </a:defRPr>
            </a:lvl2pPr>
            <a:lvl3pPr marL="1143000" indent="-228600">
              <a:tabLst>
                <a:tab pos="1200150" algn="l"/>
              </a:tabLst>
              <a:defRPr sz="3200">
                <a:solidFill>
                  <a:schemeClr val="tx1"/>
                </a:solidFill>
                <a:latin typeface="Arial" panose="020B0604020202020204" pitchFamily="34" charset="0"/>
                <a:ea typeface="宋体" panose="02010600030101010101" pitchFamily="2" charset="-122"/>
              </a:defRPr>
            </a:lvl3pPr>
            <a:lvl4pPr marL="1600200" indent="-228600">
              <a:tabLst>
                <a:tab pos="1200150" algn="l"/>
              </a:tabLst>
              <a:defRPr sz="3200">
                <a:solidFill>
                  <a:schemeClr val="tx1"/>
                </a:solidFill>
                <a:latin typeface="Arial" panose="020B0604020202020204" pitchFamily="34" charset="0"/>
                <a:ea typeface="宋体" panose="02010600030101010101" pitchFamily="2" charset="-122"/>
              </a:defRPr>
            </a:lvl4pPr>
            <a:lvl5pPr marL="2057400" indent="-228600">
              <a:tabLst>
                <a:tab pos="1200150" algn="l"/>
              </a:tabLst>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1200150" algn="l"/>
              </a:tabLs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1200150" algn="l"/>
              </a:tabLs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1200150" algn="l"/>
              </a:tabLs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1200150" algn="l"/>
              </a:tabLst>
              <a:defRPr sz="3200">
                <a:solidFill>
                  <a:schemeClr val="tx1"/>
                </a:solidFill>
                <a:latin typeface="Arial" panose="020B0604020202020204" pitchFamily="34" charset="0"/>
                <a:ea typeface="宋体" panose="02010600030101010101" pitchFamily="2" charset="-122"/>
              </a:defRPr>
            </a:lvl9pPr>
          </a:lstStyle>
          <a:p>
            <a:r>
              <a:rPr lang="en-US" altLang="zh-CN" sz="2000" b="1">
                <a:solidFill>
                  <a:srgbClr val="000000"/>
                </a:solidFill>
                <a:latin typeface="Courier New" panose="02070309020205020404" pitchFamily="49" charset="0"/>
              </a:rPr>
              <a:t>SELECT	</a:t>
            </a:r>
            <a:r>
              <a:rPr lang="en-US" altLang="zh-CN" sz="2000" b="1" i="1">
                <a:solidFill>
                  <a:srgbClr val="000000"/>
                </a:solidFill>
                <a:latin typeface="Courier New" panose="02070309020205020404" pitchFamily="49" charset="0"/>
              </a:rPr>
              <a:t>select_list</a:t>
            </a:r>
            <a:endParaRPr lang="en-US" altLang="zh-CN" sz="2000" b="1">
              <a:solidFill>
                <a:srgbClr val="000000"/>
              </a:solidFill>
              <a:latin typeface="Courier New" panose="02070309020205020404" pitchFamily="49" charset="0"/>
            </a:endParaRPr>
          </a:p>
          <a:p>
            <a:r>
              <a:rPr lang="en-US" altLang="zh-CN" sz="2000" b="1">
                <a:solidFill>
                  <a:srgbClr val="000000"/>
                </a:solidFill>
                <a:latin typeface="Courier New" panose="02070309020205020404" pitchFamily="49" charset="0"/>
              </a:rPr>
              <a:t>FROM	</a:t>
            </a:r>
            <a:r>
              <a:rPr lang="en-US" altLang="zh-CN" sz="2000" b="1" i="1">
                <a:solidFill>
                  <a:srgbClr val="000000"/>
                </a:solidFill>
                <a:latin typeface="Courier New" panose="02070309020205020404" pitchFamily="49" charset="0"/>
              </a:rPr>
              <a:t>table</a:t>
            </a:r>
            <a:endParaRPr lang="en-US" altLang="zh-CN" sz="2000" b="1">
              <a:solidFill>
                <a:srgbClr val="000000"/>
              </a:solidFill>
              <a:latin typeface="Courier New" panose="02070309020205020404" pitchFamily="49" charset="0"/>
            </a:endParaRPr>
          </a:p>
          <a:p>
            <a:r>
              <a:rPr lang="en-US" altLang="zh-CN" sz="2000" b="1">
                <a:solidFill>
                  <a:srgbClr val="000000"/>
                </a:solidFill>
                <a:latin typeface="Courier New" panose="02070309020205020404" pitchFamily="49" charset="0"/>
              </a:rPr>
              <a:t>WHERE	</a:t>
            </a:r>
            <a:r>
              <a:rPr lang="en-US" altLang="zh-CN" sz="2000" b="1" i="1">
                <a:solidFill>
                  <a:srgbClr val="000000"/>
                </a:solidFill>
                <a:latin typeface="Courier New" panose="02070309020205020404" pitchFamily="49" charset="0"/>
              </a:rPr>
              <a:t>expr operator</a:t>
            </a:r>
          </a:p>
          <a:p>
            <a:r>
              <a:rPr lang="en-US" altLang="zh-CN" sz="2000" b="1">
                <a:solidFill>
                  <a:srgbClr val="000000"/>
                </a:solidFill>
                <a:latin typeface="Courier New" panose="02070309020205020404" pitchFamily="49" charset="0"/>
              </a:rPr>
              <a:t>		 	(SELECT	</a:t>
            </a:r>
            <a:r>
              <a:rPr lang="en-US" altLang="zh-CN" sz="2000" b="1" i="1">
                <a:solidFill>
                  <a:srgbClr val="000000"/>
                </a:solidFill>
                <a:latin typeface="Courier New" panose="02070309020205020404" pitchFamily="49" charset="0"/>
              </a:rPr>
              <a:t>select_list</a:t>
            </a:r>
          </a:p>
          <a:p>
            <a:r>
              <a:rPr lang="en-US" altLang="zh-CN" sz="2000" b="1">
                <a:solidFill>
                  <a:srgbClr val="000000"/>
                </a:solidFill>
                <a:latin typeface="Courier New" panose="02070309020205020404" pitchFamily="49" charset="0"/>
              </a:rPr>
              <a:t>		       FROM		</a:t>
            </a:r>
            <a:r>
              <a:rPr lang="en-US" altLang="zh-CN" sz="2000" b="1" i="1">
                <a:solidFill>
                  <a:srgbClr val="000000"/>
                </a:solidFill>
                <a:latin typeface="Courier New" panose="02070309020205020404" pitchFamily="49" charset="0"/>
              </a:rPr>
              <a:t>table</a:t>
            </a:r>
            <a:r>
              <a:rPr lang="en-US" altLang="zh-CN" sz="2000" b="1">
                <a:solidFill>
                  <a:srgbClr val="000000"/>
                </a:solidFill>
                <a:latin typeface="Courier New" panose="02070309020205020404" pitchFamily="49" charset="0"/>
              </a:rPr>
              <a:t>)</a:t>
            </a:r>
          </a:p>
        </p:txBody>
      </p:sp>
    </p:spTree>
  </p:cSld>
  <p:clrMapOvr>
    <a:masterClrMapping/>
  </p:clrMapOvr>
  <p:transition>
    <p:random/>
  </p:transition>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842" name="Rectangle 2"/>
          <p:cNvSpPr>
            <a:spLocks noChangeArrowheads="1"/>
          </p:cNvSpPr>
          <p:nvPr/>
        </p:nvSpPr>
        <p:spPr bwMode="blackWhite">
          <a:xfrm>
            <a:off x="863279" y="895433"/>
            <a:ext cx="8300861" cy="1889126"/>
          </a:xfrm>
          <a:prstGeom prst="rect">
            <a:avLst/>
          </a:prstGeom>
          <a:solidFill>
            <a:schemeClr val="bg1"/>
          </a:solidFill>
          <a:ln>
            <a:noFill/>
          </a:ln>
          <a:effectLst>
            <a:outerShdw blurRad="508000" dist="127000" dir="4200000" algn="ctr" rotWithShape="0">
              <a:srgbClr val="000000">
                <a:alpha val="15000"/>
              </a:srgbClr>
            </a:outerShdw>
          </a:effectLst>
          <a:extLst>
            <a:ext uri="{91240B29-F687-4F45-9708-019B960494DF}">
              <a14:hiddenLine xmlns:a14="http://schemas.microsoft.com/office/drawing/2010/main" w="9525">
                <a:solidFill>
                  <a:schemeClr val="tx1"/>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eaLnBrk="1" hangingPunct="1">
              <a:tabLst>
                <a:tab pos="1828800" algn="l"/>
                <a:tab pos="3086100" algn="l"/>
                <a:tab pos="4229100" algn="l"/>
              </a:tabLst>
            </a:pPr>
            <a:endParaRPr lang="zh-CN" altLang="en-US" sz="1800" b="1">
              <a:latin typeface="Courier New" panose="02070309020205020404" pitchFamily="49" charset="0"/>
              <a:ea typeface="+mn-ea"/>
              <a:cs typeface="Courier New" panose="02070309020205020404" pitchFamily="49" charset="0"/>
            </a:endParaRPr>
          </a:p>
        </p:txBody>
      </p:sp>
      <p:grpSp>
        <p:nvGrpSpPr>
          <p:cNvPr id="1029123" name="Group 3"/>
          <p:cNvGrpSpPr>
            <a:grpSpLocks/>
          </p:cNvGrpSpPr>
          <p:nvPr/>
        </p:nvGrpSpPr>
        <p:grpSpPr bwMode="auto">
          <a:xfrm>
            <a:off x="2991768" y="1421126"/>
            <a:ext cx="5478639" cy="1301750"/>
            <a:chOff x="2101" y="1076"/>
            <a:chExt cx="3106" cy="886"/>
          </a:xfrm>
        </p:grpSpPr>
        <p:sp>
          <p:nvSpPr>
            <p:cNvPr id="291848" name="Rectangle 4"/>
            <p:cNvSpPr>
              <a:spLocks noChangeArrowheads="1"/>
            </p:cNvSpPr>
            <p:nvPr/>
          </p:nvSpPr>
          <p:spPr bwMode="ltGray">
            <a:xfrm>
              <a:off x="2101" y="1358"/>
              <a:ext cx="3106" cy="604"/>
            </a:xfrm>
            <a:prstGeom prst="rect">
              <a:avLst/>
            </a:prstGeom>
            <a:solidFill>
              <a:srgbClr val="FF99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endParaRPr lang="zh-CN" altLang="en-US" sz="3556"/>
            </a:p>
          </p:txBody>
        </p:sp>
        <p:sp>
          <p:nvSpPr>
            <p:cNvPr id="291849" name="Arc 5"/>
            <p:cNvSpPr>
              <a:spLocks/>
            </p:cNvSpPr>
            <p:nvPr/>
          </p:nvSpPr>
          <p:spPr bwMode="auto">
            <a:xfrm rot="10800000">
              <a:off x="2317" y="1290"/>
              <a:ext cx="1084" cy="248"/>
            </a:xfrm>
            <a:custGeom>
              <a:avLst/>
              <a:gdLst>
                <a:gd name="T0" fmla="*/ 0 w 27008"/>
                <a:gd name="T1" fmla="*/ 0 h 21600"/>
                <a:gd name="T2" fmla="*/ 0 w 27008"/>
                <a:gd name="T3" fmla="*/ 0 h 21600"/>
                <a:gd name="T4" fmla="*/ 0 w 27008"/>
                <a:gd name="T5" fmla="*/ 0 h 21600"/>
                <a:gd name="T6" fmla="*/ 0 60000 65536"/>
                <a:gd name="T7" fmla="*/ 0 60000 65536"/>
                <a:gd name="T8" fmla="*/ 0 60000 65536"/>
              </a:gdLst>
              <a:ahLst/>
              <a:cxnLst>
                <a:cxn ang="T6">
                  <a:pos x="T0" y="T1"/>
                </a:cxn>
                <a:cxn ang="T7">
                  <a:pos x="T2" y="T3"/>
                </a:cxn>
                <a:cxn ang="T8">
                  <a:pos x="T4" y="T5"/>
                </a:cxn>
              </a:cxnLst>
              <a:rect l="0" t="0" r="r" b="b"/>
              <a:pathLst>
                <a:path w="27008" h="21600" fill="none" extrusionOk="0">
                  <a:moveTo>
                    <a:pt x="27008" y="20912"/>
                  </a:moveTo>
                  <a:cubicBezTo>
                    <a:pt x="25241" y="21368"/>
                    <a:pt x="23424" y="21599"/>
                    <a:pt x="21600" y="21600"/>
                  </a:cubicBezTo>
                  <a:cubicBezTo>
                    <a:pt x="9670" y="21600"/>
                    <a:pt x="0" y="11929"/>
                    <a:pt x="0" y="0"/>
                  </a:cubicBezTo>
                </a:path>
                <a:path w="27008" h="21600" stroke="0" extrusionOk="0">
                  <a:moveTo>
                    <a:pt x="27008" y="20912"/>
                  </a:moveTo>
                  <a:cubicBezTo>
                    <a:pt x="25241" y="21368"/>
                    <a:pt x="23424" y="21599"/>
                    <a:pt x="21600" y="21600"/>
                  </a:cubicBezTo>
                  <a:cubicBezTo>
                    <a:pt x="9670" y="21600"/>
                    <a:pt x="0" y="11929"/>
                    <a:pt x="0" y="0"/>
                  </a:cubicBezTo>
                  <a:lnTo>
                    <a:pt x="21600" y="0"/>
                  </a:lnTo>
                  <a:lnTo>
                    <a:pt x="27008" y="20912"/>
                  </a:lnTo>
                  <a:close/>
                </a:path>
              </a:pathLst>
            </a:custGeom>
            <a:noFill/>
            <a:ln w="25400" cap="rnd">
              <a:solidFill>
                <a:srgbClr val="FF5050"/>
              </a:solidFill>
              <a:round/>
              <a:headEnd type="stealth" w="med" len="lg"/>
              <a:tailEnd type="none" w="sm" len="sm"/>
            </a:ln>
            <a:effectLst>
              <a:outerShdw dist="17961" dir="2700000" algn="ctr" rotWithShape="0">
                <a:srgbClr val="000000">
                  <a:alpha val="50000"/>
                </a:srgbClr>
              </a:outerShdw>
            </a:effectLst>
            <a:extLst>
              <a:ext uri="{909E8E84-426E-40DD-AFC4-6F175D3DCCD1}">
                <a14:hiddenFill xmlns:a14="http://schemas.microsoft.com/office/drawing/2010/main">
                  <a:solidFill>
                    <a:schemeClr val="accent1"/>
                  </a:solidFill>
                </a14:hiddenFill>
              </a:ext>
            </a:extLst>
          </p:spPr>
          <p:txBody>
            <a:bodyPr/>
            <a:lstStyle/>
            <a:p>
              <a:endParaRPr lang="zh-CN" altLang="en-US" sz="3556"/>
            </a:p>
          </p:txBody>
        </p:sp>
        <p:sp>
          <p:nvSpPr>
            <p:cNvPr id="291850" name="Rectangle 6"/>
            <p:cNvSpPr>
              <a:spLocks noChangeArrowheads="1"/>
            </p:cNvSpPr>
            <p:nvPr/>
          </p:nvSpPr>
          <p:spPr bwMode="auto">
            <a:xfrm>
              <a:off x="2378" y="1076"/>
              <a:ext cx="404" cy="2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2306" tIns="51153" rIns="102306" bIns="51153">
              <a:spAutoFit/>
            </a:bodyP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a:lnSpc>
                  <a:spcPct val="120000"/>
                </a:lnSpc>
                <a:spcBef>
                  <a:spcPct val="60000"/>
                </a:spcBef>
              </a:pPr>
              <a:r>
                <a:rPr lang="en-US" altLang="zh-CN" sz="1778" b="1">
                  <a:solidFill>
                    <a:srgbClr val="FF5050"/>
                  </a:solidFill>
                </a:rPr>
                <a:t>2975</a:t>
              </a:r>
            </a:p>
          </p:txBody>
        </p:sp>
      </p:grpSp>
      <p:sp>
        <p:nvSpPr>
          <p:cNvPr id="291844" name="Rectangle 7"/>
          <p:cNvSpPr>
            <a:spLocks noChangeArrowheads="1"/>
          </p:cNvSpPr>
          <p:nvPr/>
        </p:nvSpPr>
        <p:spPr bwMode="auto">
          <a:xfrm>
            <a:off x="543496" y="891906"/>
            <a:ext cx="8156222" cy="19499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2306" tIns="51153" rIns="102306" bIns="51153">
            <a:spAutoFit/>
          </a:bodyP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r>
              <a:rPr lang="en-US" altLang="zh-CN" sz="2000" b="1" dirty="0">
                <a:solidFill>
                  <a:srgbClr val="000000"/>
                </a:solidFill>
                <a:latin typeface="Courier New" panose="02070309020205020404" pitchFamily="49" charset="0"/>
              </a:rPr>
              <a:t>     SELECT </a:t>
            </a:r>
            <a:r>
              <a:rPr lang="en-US" altLang="zh-CN" sz="2000" b="1" dirty="0" err="1">
                <a:solidFill>
                  <a:srgbClr val="000000"/>
                </a:solidFill>
                <a:latin typeface="Courier New" panose="02070309020205020404" pitchFamily="49" charset="0"/>
              </a:rPr>
              <a:t>ename</a:t>
            </a:r>
            <a:endParaRPr lang="en-US" altLang="zh-CN" sz="2000" b="1" dirty="0">
              <a:solidFill>
                <a:srgbClr val="000000"/>
              </a:solidFill>
              <a:latin typeface="Courier New" panose="02070309020205020404" pitchFamily="49" charset="0"/>
            </a:endParaRPr>
          </a:p>
          <a:p>
            <a:r>
              <a:rPr lang="en-US" altLang="zh-CN" sz="2000" b="1" dirty="0">
                <a:solidFill>
                  <a:srgbClr val="000000"/>
                </a:solidFill>
                <a:latin typeface="Courier New" panose="02070309020205020404" pitchFamily="49" charset="0"/>
              </a:rPr>
              <a:t>     FROM   emp</a:t>
            </a:r>
          </a:p>
          <a:p>
            <a:r>
              <a:rPr lang="en-US" altLang="zh-CN" sz="2000" b="1" dirty="0">
                <a:solidFill>
                  <a:srgbClr val="000000"/>
                </a:solidFill>
                <a:latin typeface="Courier New" panose="02070309020205020404" pitchFamily="49" charset="0"/>
              </a:rPr>
              <a:t>     WHERE  </a:t>
            </a:r>
            <a:r>
              <a:rPr lang="en-US" altLang="zh-CN" sz="2000" b="1" dirty="0" err="1">
                <a:solidFill>
                  <a:srgbClr val="000000"/>
                </a:solidFill>
                <a:latin typeface="Courier New" panose="02070309020205020404" pitchFamily="49" charset="0"/>
              </a:rPr>
              <a:t>sal</a:t>
            </a:r>
            <a:r>
              <a:rPr lang="en-US" altLang="zh-CN" sz="2000" b="1" dirty="0">
                <a:solidFill>
                  <a:srgbClr val="000000"/>
                </a:solidFill>
                <a:latin typeface="Courier New" panose="02070309020205020404" pitchFamily="49" charset="0"/>
              </a:rPr>
              <a:t> &gt; </a:t>
            </a:r>
          </a:p>
          <a:p>
            <a:r>
              <a:rPr lang="en-US" altLang="zh-CN" sz="2000" b="1" dirty="0">
                <a:solidFill>
                  <a:srgbClr val="000000"/>
                </a:solidFill>
                <a:latin typeface="Courier New" panose="02070309020205020404" pitchFamily="49" charset="0"/>
              </a:rPr>
              <a:t>   		    (SELECT </a:t>
            </a:r>
            <a:r>
              <a:rPr lang="en-US" altLang="zh-CN" sz="2000" b="1" dirty="0" err="1">
                <a:solidFill>
                  <a:srgbClr val="000000"/>
                </a:solidFill>
                <a:latin typeface="Courier New" panose="02070309020205020404" pitchFamily="49" charset="0"/>
              </a:rPr>
              <a:t>sal</a:t>
            </a:r>
            <a:endParaRPr lang="en-US" altLang="zh-CN" sz="2000" b="1" dirty="0">
              <a:solidFill>
                <a:srgbClr val="000000"/>
              </a:solidFill>
              <a:latin typeface="Courier New" panose="02070309020205020404" pitchFamily="49" charset="0"/>
            </a:endParaRPr>
          </a:p>
          <a:p>
            <a:r>
              <a:rPr lang="en-US" altLang="zh-CN" sz="2000" b="1" dirty="0">
                <a:solidFill>
                  <a:srgbClr val="000000"/>
                </a:solidFill>
                <a:latin typeface="Courier New" panose="02070309020205020404" pitchFamily="49" charset="0"/>
              </a:rPr>
              <a:t>                  FROM   emp</a:t>
            </a:r>
          </a:p>
          <a:p>
            <a:r>
              <a:rPr lang="en-US" altLang="zh-CN" sz="2000" b="1" dirty="0">
                <a:solidFill>
                  <a:srgbClr val="000000"/>
                </a:solidFill>
                <a:latin typeface="Courier New" panose="02070309020205020404" pitchFamily="49" charset="0"/>
              </a:rPr>
              <a:t>                  WHERE  </a:t>
            </a:r>
            <a:r>
              <a:rPr lang="en-US" altLang="zh-CN" sz="2000" b="1" dirty="0" err="1">
                <a:solidFill>
                  <a:srgbClr val="000000"/>
                </a:solidFill>
                <a:latin typeface="Courier New" panose="02070309020205020404" pitchFamily="49" charset="0"/>
              </a:rPr>
              <a:t>empno</a:t>
            </a:r>
            <a:r>
              <a:rPr lang="en-US" altLang="zh-CN" sz="2000" b="1" dirty="0">
                <a:solidFill>
                  <a:srgbClr val="000000"/>
                </a:solidFill>
                <a:latin typeface="Courier New" panose="02070309020205020404" pitchFamily="49" charset="0"/>
              </a:rPr>
              <a:t>=7566 or </a:t>
            </a:r>
            <a:r>
              <a:rPr lang="en-US" altLang="zh-CN" sz="2000" b="1" dirty="0" err="1">
                <a:solidFill>
                  <a:srgbClr val="000000"/>
                </a:solidFill>
                <a:latin typeface="Courier New" panose="02070309020205020404" pitchFamily="49" charset="0"/>
              </a:rPr>
              <a:t>empno</a:t>
            </a:r>
            <a:r>
              <a:rPr lang="en-US" altLang="zh-CN" sz="2000" b="1" dirty="0">
                <a:solidFill>
                  <a:srgbClr val="000000"/>
                </a:solidFill>
                <a:latin typeface="Courier New" panose="02070309020205020404" pitchFamily="49" charset="0"/>
              </a:rPr>
              <a:t> = 7934)</a:t>
            </a:r>
          </a:p>
        </p:txBody>
      </p:sp>
      <p:sp>
        <p:nvSpPr>
          <p:cNvPr id="291845" name="Rectangle 8"/>
          <p:cNvSpPr>
            <a:spLocks noChangeArrowheads="1"/>
          </p:cNvSpPr>
          <p:nvPr/>
        </p:nvSpPr>
        <p:spPr bwMode="auto">
          <a:xfrm>
            <a:off x="865042" y="939531"/>
            <a:ext cx="8128000" cy="20076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2306" tIns="51153" rIns="102306" bIns="51153">
            <a:spAutoFit/>
          </a:bodyPr>
          <a:lstStyle>
            <a:lvl1pPr defTabSz="400050">
              <a:tabLst>
                <a:tab pos="400050" algn="r"/>
                <a:tab pos="685800" algn="l"/>
              </a:tabLst>
              <a:defRPr sz="3200">
                <a:solidFill>
                  <a:schemeClr val="tx1"/>
                </a:solidFill>
                <a:latin typeface="Arial" panose="020B0604020202020204" pitchFamily="34" charset="0"/>
                <a:ea typeface="宋体" panose="02010600030101010101" pitchFamily="2" charset="-122"/>
              </a:defRPr>
            </a:lvl1pPr>
            <a:lvl2pPr marL="742950" indent="-285750" defTabSz="400050">
              <a:tabLst>
                <a:tab pos="400050" algn="r"/>
                <a:tab pos="685800" algn="l"/>
              </a:tabLst>
              <a:defRPr sz="3200">
                <a:solidFill>
                  <a:schemeClr val="tx1"/>
                </a:solidFill>
                <a:latin typeface="Arial" panose="020B0604020202020204" pitchFamily="34" charset="0"/>
                <a:ea typeface="宋体" panose="02010600030101010101" pitchFamily="2" charset="-122"/>
              </a:defRPr>
            </a:lvl2pPr>
            <a:lvl3pPr marL="1143000" indent="-228600" defTabSz="400050">
              <a:tabLst>
                <a:tab pos="400050" algn="r"/>
                <a:tab pos="685800" algn="l"/>
              </a:tabLst>
              <a:defRPr sz="3200">
                <a:solidFill>
                  <a:schemeClr val="tx1"/>
                </a:solidFill>
                <a:latin typeface="Arial" panose="020B0604020202020204" pitchFamily="34" charset="0"/>
                <a:ea typeface="宋体" panose="02010600030101010101" pitchFamily="2" charset="-122"/>
              </a:defRPr>
            </a:lvl3pPr>
            <a:lvl4pPr marL="1600200" indent="-228600" defTabSz="400050">
              <a:tabLst>
                <a:tab pos="400050" algn="r"/>
                <a:tab pos="685800" algn="l"/>
              </a:tabLst>
              <a:defRPr sz="3200">
                <a:solidFill>
                  <a:schemeClr val="tx1"/>
                </a:solidFill>
                <a:latin typeface="Arial" panose="020B0604020202020204" pitchFamily="34" charset="0"/>
                <a:ea typeface="宋体" panose="02010600030101010101" pitchFamily="2" charset="-122"/>
              </a:defRPr>
            </a:lvl4pPr>
            <a:lvl5pPr marL="2057400" indent="-228600" defTabSz="400050">
              <a:tabLst>
                <a:tab pos="400050" algn="r"/>
                <a:tab pos="685800" algn="l"/>
              </a:tabLst>
              <a:defRPr sz="3200">
                <a:solidFill>
                  <a:schemeClr val="tx1"/>
                </a:solidFill>
                <a:latin typeface="Arial" panose="020B0604020202020204" pitchFamily="34" charset="0"/>
                <a:ea typeface="宋体" panose="02010600030101010101" pitchFamily="2" charset="-122"/>
              </a:defRPr>
            </a:lvl5pPr>
            <a:lvl6pPr marL="2514600" indent="-228600" defTabSz="400050" eaLnBrk="0" fontAlgn="base" hangingPunct="0">
              <a:spcBef>
                <a:spcPct val="0"/>
              </a:spcBef>
              <a:spcAft>
                <a:spcPct val="0"/>
              </a:spcAft>
              <a:tabLst>
                <a:tab pos="400050" algn="r"/>
                <a:tab pos="685800" algn="l"/>
              </a:tabLst>
              <a:defRPr sz="3200">
                <a:solidFill>
                  <a:schemeClr val="tx1"/>
                </a:solidFill>
                <a:latin typeface="Arial" panose="020B0604020202020204" pitchFamily="34" charset="0"/>
                <a:ea typeface="宋体" panose="02010600030101010101" pitchFamily="2" charset="-122"/>
              </a:defRPr>
            </a:lvl6pPr>
            <a:lvl7pPr marL="2971800" indent="-228600" defTabSz="400050" eaLnBrk="0" fontAlgn="base" hangingPunct="0">
              <a:spcBef>
                <a:spcPct val="0"/>
              </a:spcBef>
              <a:spcAft>
                <a:spcPct val="0"/>
              </a:spcAft>
              <a:tabLst>
                <a:tab pos="400050" algn="r"/>
                <a:tab pos="685800" algn="l"/>
              </a:tabLst>
              <a:defRPr sz="3200">
                <a:solidFill>
                  <a:schemeClr val="tx1"/>
                </a:solidFill>
                <a:latin typeface="Arial" panose="020B0604020202020204" pitchFamily="34" charset="0"/>
                <a:ea typeface="宋体" panose="02010600030101010101" pitchFamily="2" charset="-122"/>
              </a:defRPr>
            </a:lvl7pPr>
            <a:lvl8pPr marL="3429000" indent="-228600" defTabSz="400050" eaLnBrk="0" fontAlgn="base" hangingPunct="0">
              <a:spcBef>
                <a:spcPct val="0"/>
              </a:spcBef>
              <a:spcAft>
                <a:spcPct val="0"/>
              </a:spcAft>
              <a:tabLst>
                <a:tab pos="400050" algn="r"/>
                <a:tab pos="685800" algn="l"/>
              </a:tabLst>
              <a:defRPr sz="3200">
                <a:solidFill>
                  <a:schemeClr val="tx1"/>
                </a:solidFill>
                <a:latin typeface="Arial" panose="020B0604020202020204" pitchFamily="34" charset="0"/>
                <a:ea typeface="宋体" panose="02010600030101010101" pitchFamily="2" charset="-122"/>
              </a:defRPr>
            </a:lvl8pPr>
            <a:lvl9pPr marL="3886200" indent="-228600" defTabSz="400050" eaLnBrk="0" fontAlgn="base" hangingPunct="0">
              <a:spcBef>
                <a:spcPct val="0"/>
              </a:spcBef>
              <a:spcAft>
                <a:spcPct val="0"/>
              </a:spcAft>
              <a:tabLst>
                <a:tab pos="400050" algn="r"/>
                <a:tab pos="685800" algn="l"/>
              </a:tabLst>
              <a:defRPr sz="3200">
                <a:solidFill>
                  <a:schemeClr val="tx1"/>
                </a:solidFill>
                <a:latin typeface="Arial" panose="020B0604020202020204" pitchFamily="34" charset="0"/>
                <a:ea typeface="宋体" panose="02010600030101010101" pitchFamily="2" charset="-122"/>
              </a:defRPr>
            </a:lvl9pPr>
          </a:lstStyle>
          <a:p>
            <a:pPr>
              <a:lnSpc>
                <a:spcPct val="125000"/>
              </a:lnSpc>
            </a:pPr>
            <a:endParaRPr lang="en-US" altLang="zh-CN" sz="2000" b="1">
              <a:solidFill>
                <a:srgbClr val="000000"/>
              </a:solidFill>
              <a:latin typeface="Courier New" panose="02070309020205020404" pitchFamily="49" charset="0"/>
            </a:endParaRPr>
          </a:p>
          <a:p>
            <a:pPr>
              <a:lnSpc>
                <a:spcPct val="125000"/>
              </a:lnSpc>
            </a:pPr>
            <a:endParaRPr lang="en-US" altLang="zh-CN" sz="2000" b="1">
              <a:solidFill>
                <a:srgbClr val="000000"/>
              </a:solidFill>
              <a:latin typeface="Courier New" panose="02070309020205020404" pitchFamily="49" charset="0"/>
            </a:endParaRPr>
          </a:p>
          <a:p>
            <a:pPr>
              <a:lnSpc>
                <a:spcPct val="125000"/>
              </a:lnSpc>
            </a:pPr>
            <a:endParaRPr lang="en-US" altLang="zh-CN" sz="2000" b="1">
              <a:solidFill>
                <a:srgbClr val="000000"/>
              </a:solidFill>
              <a:latin typeface="Courier New" panose="02070309020205020404" pitchFamily="49" charset="0"/>
            </a:endParaRPr>
          </a:p>
          <a:p>
            <a:pPr>
              <a:lnSpc>
                <a:spcPct val="125000"/>
              </a:lnSpc>
            </a:pPr>
            <a:endParaRPr lang="en-US" altLang="zh-CN" sz="2000" b="1">
              <a:solidFill>
                <a:srgbClr val="000000"/>
              </a:solidFill>
              <a:latin typeface="Courier New" panose="02070309020205020404" pitchFamily="49" charset="0"/>
            </a:endParaRPr>
          </a:p>
          <a:p>
            <a:pPr>
              <a:lnSpc>
                <a:spcPct val="125000"/>
              </a:lnSpc>
            </a:pPr>
            <a:endParaRPr lang="en-US" altLang="zh-CN" sz="2000" b="1">
              <a:solidFill>
                <a:srgbClr val="000000"/>
              </a:solidFill>
              <a:latin typeface="Courier New" panose="02070309020205020404" pitchFamily="49" charset="0"/>
            </a:endParaRPr>
          </a:p>
        </p:txBody>
      </p:sp>
      <p:sp>
        <p:nvSpPr>
          <p:cNvPr id="1029130" name="Rectangle 10"/>
          <p:cNvSpPr>
            <a:spLocks noChangeArrowheads="1"/>
          </p:cNvSpPr>
          <p:nvPr/>
        </p:nvSpPr>
        <p:spPr bwMode="blackWhite">
          <a:xfrm>
            <a:off x="831528" y="3001516"/>
            <a:ext cx="8332611" cy="1516944"/>
          </a:xfrm>
          <a:prstGeom prst="rect">
            <a:avLst/>
          </a:prstGeom>
          <a:solidFill>
            <a:schemeClr val="bg1"/>
          </a:solidFill>
          <a:ln>
            <a:noFill/>
          </a:ln>
          <a:effectLst>
            <a:outerShdw blurRad="508000" dist="127000" dir="4200000" algn="ctr" rotWithShape="0">
              <a:srgbClr val="000000">
                <a:alpha val="15000"/>
              </a:srgbClr>
            </a:outerShdw>
          </a:effectLst>
          <a:extLst>
            <a:ext uri="{91240B29-F687-4F45-9708-019B960494DF}">
              <a14:hiddenLine xmlns:a14="http://schemas.microsoft.com/office/drawing/2010/main" w="9525">
                <a:solidFill>
                  <a:schemeClr val="tx1"/>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tabLst>
                <a:tab pos="1200150" algn="l"/>
              </a:tabLst>
              <a:defRPr sz="3200">
                <a:solidFill>
                  <a:schemeClr val="tx1"/>
                </a:solidFill>
                <a:latin typeface="Arial" panose="020B0604020202020204" pitchFamily="34" charset="0"/>
                <a:ea typeface="宋体" panose="02010600030101010101" pitchFamily="2" charset="-122"/>
              </a:defRPr>
            </a:lvl1pPr>
            <a:lvl2pPr marL="742950" indent="-285750">
              <a:tabLst>
                <a:tab pos="1200150" algn="l"/>
              </a:tabLst>
              <a:defRPr sz="3200">
                <a:solidFill>
                  <a:schemeClr val="tx1"/>
                </a:solidFill>
                <a:latin typeface="Arial" panose="020B0604020202020204" pitchFamily="34" charset="0"/>
                <a:ea typeface="宋体" panose="02010600030101010101" pitchFamily="2" charset="-122"/>
              </a:defRPr>
            </a:lvl2pPr>
            <a:lvl3pPr marL="1143000" indent="-228600">
              <a:tabLst>
                <a:tab pos="1200150" algn="l"/>
              </a:tabLst>
              <a:defRPr sz="3200">
                <a:solidFill>
                  <a:schemeClr val="tx1"/>
                </a:solidFill>
                <a:latin typeface="Arial" panose="020B0604020202020204" pitchFamily="34" charset="0"/>
                <a:ea typeface="宋体" panose="02010600030101010101" pitchFamily="2" charset="-122"/>
              </a:defRPr>
            </a:lvl3pPr>
            <a:lvl4pPr marL="1600200" indent="-228600">
              <a:tabLst>
                <a:tab pos="1200150" algn="l"/>
              </a:tabLst>
              <a:defRPr sz="3200">
                <a:solidFill>
                  <a:schemeClr val="tx1"/>
                </a:solidFill>
                <a:latin typeface="Arial" panose="020B0604020202020204" pitchFamily="34" charset="0"/>
                <a:ea typeface="宋体" panose="02010600030101010101" pitchFamily="2" charset="-122"/>
              </a:defRPr>
            </a:lvl4pPr>
            <a:lvl5pPr marL="2057400" indent="-228600">
              <a:tabLst>
                <a:tab pos="1200150" algn="l"/>
              </a:tabLst>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1200150" algn="l"/>
              </a:tabLs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1200150" algn="l"/>
              </a:tabLs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1200150" algn="l"/>
              </a:tabLs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1200150" algn="l"/>
              </a:tabLst>
              <a:defRPr sz="3200">
                <a:solidFill>
                  <a:schemeClr val="tx1"/>
                </a:solidFill>
                <a:latin typeface="Arial" panose="020B0604020202020204" pitchFamily="34" charset="0"/>
                <a:ea typeface="宋体" panose="02010600030101010101" pitchFamily="2" charset="-122"/>
              </a:defRPr>
            </a:lvl9pPr>
          </a:lstStyle>
          <a:p>
            <a:pPr eaLnBrk="1" hangingPunct="1">
              <a:tabLst>
                <a:tab pos="1828800" algn="l"/>
                <a:tab pos="3086100" algn="l"/>
                <a:tab pos="4229100" algn="l"/>
              </a:tabLst>
            </a:pPr>
            <a:r>
              <a:rPr lang="en-US" altLang="zh-CN" sz="1800" b="1">
                <a:latin typeface="Courier New" panose="02070309020205020404" pitchFamily="49" charset="0"/>
                <a:ea typeface="+mn-ea"/>
                <a:cs typeface="Courier New" panose="02070309020205020404" pitchFamily="49" charset="0"/>
              </a:rPr>
              <a:t>ENAME</a:t>
            </a:r>
          </a:p>
          <a:p>
            <a:pPr eaLnBrk="1" hangingPunct="1">
              <a:tabLst>
                <a:tab pos="1828800" algn="l"/>
                <a:tab pos="3086100" algn="l"/>
                <a:tab pos="4229100" algn="l"/>
              </a:tabLst>
            </a:pPr>
            <a:r>
              <a:rPr lang="en-US" altLang="zh-CN" sz="1800" b="1">
                <a:latin typeface="Courier New" panose="02070309020205020404" pitchFamily="49" charset="0"/>
                <a:ea typeface="+mn-ea"/>
                <a:cs typeface="Courier New" panose="02070309020205020404" pitchFamily="49" charset="0"/>
              </a:rPr>
              <a:t>----------</a:t>
            </a:r>
          </a:p>
          <a:p>
            <a:pPr eaLnBrk="1" hangingPunct="1">
              <a:tabLst>
                <a:tab pos="1828800" algn="l"/>
                <a:tab pos="3086100" algn="l"/>
                <a:tab pos="4229100" algn="l"/>
              </a:tabLst>
            </a:pPr>
            <a:r>
              <a:rPr lang="en-US" altLang="zh-CN" sz="1800" b="1">
                <a:latin typeface="Courier New" panose="02070309020205020404" pitchFamily="49" charset="0"/>
                <a:ea typeface="+mn-ea"/>
                <a:cs typeface="Courier New" panose="02070309020205020404" pitchFamily="49" charset="0"/>
              </a:rPr>
              <a:t>KING</a:t>
            </a:r>
          </a:p>
          <a:p>
            <a:pPr eaLnBrk="1" hangingPunct="1">
              <a:tabLst>
                <a:tab pos="1828800" algn="l"/>
                <a:tab pos="3086100" algn="l"/>
                <a:tab pos="4229100" algn="l"/>
              </a:tabLst>
            </a:pPr>
            <a:r>
              <a:rPr lang="en-US" altLang="zh-CN" sz="1800" b="1">
                <a:latin typeface="Courier New" panose="02070309020205020404" pitchFamily="49" charset="0"/>
                <a:ea typeface="+mn-ea"/>
                <a:cs typeface="Courier New" panose="02070309020205020404" pitchFamily="49" charset="0"/>
              </a:rPr>
              <a:t>FORD</a:t>
            </a:r>
          </a:p>
          <a:p>
            <a:pPr eaLnBrk="1" hangingPunct="1">
              <a:tabLst>
                <a:tab pos="1828800" algn="l"/>
                <a:tab pos="3086100" algn="l"/>
                <a:tab pos="4229100" algn="l"/>
              </a:tabLst>
            </a:pPr>
            <a:r>
              <a:rPr lang="en-US" altLang="zh-CN" sz="1800" b="1">
                <a:latin typeface="Courier New" panose="02070309020205020404" pitchFamily="49" charset="0"/>
                <a:ea typeface="+mn-ea"/>
                <a:cs typeface="Courier New" panose="02070309020205020404" pitchFamily="49" charset="0"/>
              </a:rPr>
              <a:t>SCOTT</a:t>
            </a:r>
          </a:p>
        </p:txBody>
      </p:sp>
      <p:sp>
        <p:nvSpPr>
          <p:cNvPr id="291847" name="Rectangle 11"/>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600" tIns="50800" rIns="101600" bIns="50800" numCol="1" anchor="ctr" anchorCtr="0" compatLnSpc="1">
            <a:prstTxWarp prst="textNoShape">
              <a:avLst/>
            </a:prstTxWarp>
          </a:bodyPr>
          <a:lstStyle/>
          <a:p>
            <a:pPr eaLnBrk="1" hangingPunct="1"/>
            <a:r>
              <a:t>子查询</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1029123"/>
                                        </p:tgtEl>
                                        <p:attrNameLst>
                                          <p:attrName>style.visibility</p:attrName>
                                        </p:attrNameLst>
                                      </p:cBhvr>
                                      <p:to>
                                        <p:strVal val="visible"/>
                                      </p:to>
                                    </p:set>
                                    <p:animEffect transition="in" filter="wipe(up)">
                                      <p:cBhvr>
                                        <p:cTn id="7" dur="500"/>
                                        <p:tgtEl>
                                          <p:spTgt spid="102912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1029130"/>
                                        </p:tgtEl>
                                        <p:attrNameLst>
                                          <p:attrName>style.visibility</p:attrName>
                                        </p:attrNameLst>
                                      </p:cBhvr>
                                      <p:to>
                                        <p:strVal val="visible"/>
                                      </p:to>
                                    </p:set>
                                    <p:animEffect transition="in" filter="wipe(up)">
                                      <p:cBhvr>
                                        <p:cTn id="12" dur="500"/>
                                        <p:tgtEl>
                                          <p:spTgt spid="10291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9130" grpId="0" animBg="1" autoUpdateAnimBg="0"/>
    </p:bld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890" name="Rectangle 2"/>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600" tIns="50800" rIns="101600" bIns="50800" numCol="1" anchor="ctr" anchorCtr="0" compatLnSpc="1">
            <a:prstTxWarp prst="textNoShape">
              <a:avLst/>
            </a:prstTxWarp>
          </a:bodyPr>
          <a:lstStyle/>
          <a:p>
            <a:pPr eaLnBrk="1" hangingPunct="1"/>
            <a:r>
              <a:t>子查询</a:t>
            </a:r>
          </a:p>
        </p:txBody>
      </p:sp>
      <p:sp>
        <p:nvSpPr>
          <p:cNvPr id="155651" name="Rectangle 3"/>
          <p:cNvSpPr>
            <a:spLocks noGrp="1" noChangeArrowheads="1"/>
          </p:cNvSpPr>
          <p:nvPr>
            <p:ph sz="quarter" idx="10"/>
          </p:nvPr>
        </p:nvSpPr>
        <p:spPr/>
        <p:txBody>
          <a:bodyPr/>
          <a:lstStyle/>
          <a:p>
            <a:pPr marL="301623" indent="-301623" eaLnBrk="1" hangingPunct="1">
              <a:lnSpc>
                <a:spcPct val="130000"/>
              </a:lnSpc>
              <a:defRPr/>
            </a:pPr>
            <a:r>
              <a:rPr dirty="0" err="1">
                <a:highlight>
                  <a:srgbClr val="FFFF00"/>
                </a:highlight>
              </a:rPr>
              <a:t>将子查询放入</a:t>
            </a:r>
            <a:r>
              <a:rPr dirty="0">
                <a:highlight>
                  <a:srgbClr val="FFFF00"/>
                </a:highlight>
              </a:rPr>
              <a:t>（）内</a:t>
            </a:r>
          </a:p>
          <a:p>
            <a:pPr marL="301623" indent="-301623" eaLnBrk="1" hangingPunct="1">
              <a:lnSpc>
                <a:spcPct val="130000"/>
              </a:lnSpc>
              <a:defRPr/>
            </a:pPr>
            <a:r>
              <a:rPr dirty="0" err="1">
                <a:highlight>
                  <a:srgbClr val="FFFF00"/>
                </a:highlight>
              </a:rPr>
              <a:t>将子查询放在比较运算符的右边</a:t>
            </a:r>
            <a:endParaRPr dirty="0">
              <a:highlight>
                <a:srgbClr val="FFFF00"/>
              </a:highlight>
            </a:endParaRPr>
          </a:p>
          <a:p>
            <a:pPr marL="301623" indent="-301623" eaLnBrk="1" hangingPunct="1">
              <a:lnSpc>
                <a:spcPct val="130000"/>
              </a:lnSpc>
              <a:defRPr/>
            </a:pPr>
            <a:r>
              <a:rPr dirty="0" err="1">
                <a:highlight>
                  <a:srgbClr val="FFFF00"/>
                </a:highlight>
              </a:rPr>
              <a:t>不能在子查询中增加</a:t>
            </a:r>
            <a:r>
              <a:rPr lang="en-US" altLang="zh-CN" dirty="0" err="1">
                <a:highlight>
                  <a:srgbClr val="FFFF00"/>
                </a:highlight>
              </a:rPr>
              <a:t>ORDER</a:t>
            </a:r>
            <a:r>
              <a:rPr lang="en-US" altLang="zh-CN" dirty="0">
                <a:highlight>
                  <a:srgbClr val="FFFF00"/>
                </a:highlight>
              </a:rPr>
              <a:t> </a:t>
            </a:r>
            <a:r>
              <a:rPr lang="en-US" altLang="zh-CN" dirty="0" err="1">
                <a:highlight>
                  <a:srgbClr val="FFFF00"/>
                </a:highlight>
              </a:rPr>
              <a:t>BY</a:t>
            </a:r>
            <a:r>
              <a:rPr dirty="0" err="1">
                <a:highlight>
                  <a:srgbClr val="FFFF00"/>
                </a:highlight>
              </a:rPr>
              <a:t>语句</a:t>
            </a:r>
            <a:endParaRPr dirty="0">
              <a:highlight>
                <a:srgbClr val="FFFF00"/>
              </a:highlight>
            </a:endParaRPr>
          </a:p>
          <a:p>
            <a:pPr marL="301623" indent="-301623" eaLnBrk="1" hangingPunct="1">
              <a:lnSpc>
                <a:spcPct val="130000"/>
              </a:lnSpc>
              <a:defRPr/>
            </a:pPr>
            <a:r>
              <a:rPr dirty="0" err="1"/>
              <a:t>用单行操作符与单行子查询进行运算</a:t>
            </a:r>
            <a:endParaRPr dirty="0"/>
          </a:p>
          <a:p>
            <a:pPr marL="301623" indent="-301623" eaLnBrk="1" hangingPunct="1">
              <a:lnSpc>
                <a:spcPct val="130000"/>
              </a:lnSpc>
              <a:defRPr/>
            </a:pPr>
            <a:r>
              <a:rPr dirty="0" err="1"/>
              <a:t>用多行操作符与多行子查询进行运算</a:t>
            </a:r>
            <a:endParaRPr dirty="0"/>
          </a:p>
        </p:txBody>
      </p:sp>
    </p:spTree>
  </p:cSld>
  <p:clrMapOvr>
    <a:masterClrMapping/>
  </p:clrMapOvr>
  <p:transition>
    <p:random/>
  </p:transition>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938" name="Rectangle 2"/>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600" tIns="50800" rIns="101600" bIns="50800" numCol="1" anchor="ctr" anchorCtr="0" compatLnSpc="1">
            <a:prstTxWarp prst="textNoShape">
              <a:avLst/>
            </a:prstTxWarp>
          </a:bodyPr>
          <a:lstStyle/>
          <a:p>
            <a:pPr eaLnBrk="1" hangingPunct="1"/>
            <a:r>
              <a:t>子查询的类型</a:t>
            </a:r>
          </a:p>
        </p:txBody>
      </p:sp>
      <p:sp>
        <p:nvSpPr>
          <p:cNvPr id="156675" name="Rectangle 3"/>
          <p:cNvSpPr>
            <a:spLocks noGrp="1" noChangeArrowheads="1"/>
          </p:cNvSpPr>
          <p:nvPr>
            <p:ph sz="quarter" idx="10"/>
          </p:nvPr>
        </p:nvSpPr>
        <p:spPr>
          <a:xfrm>
            <a:off x="471488" y="785487"/>
            <a:ext cx="9001000" cy="4319587"/>
          </a:xfrm>
        </p:spPr>
        <p:txBody>
          <a:bodyPr/>
          <a:lstStyle/>
          <a:p>
            <a:pPr marL="513286" indent="-317497" eaLnBrk="1" hangingPunct="1">
              <a:lnSpc>
                <a:spcPct val="130000"/>
              </a:lnSpc>
              <a:defRPr/>
            </a:pPr>
            <a:r>
              <a:rPr lang="zh-CN" altLang="en-US" dirty="0"/>
              <a:t>单行子查询</a:t>
            </a:r>
            <a:endParaRPr lang="en-US" altLang="zh-CN" dirty="0"/>
          </a:p>
          <a:p>
            <a:pPr marL="513286" indent="-317497" eaLnBrk="1" hangingPunct="1">
              <a:lnSpc>
                <a:spcPct val="130000"/>
              </a:lnSpc>
              <a:defRPr/>
            </a:pPr>
            <a:endParaRPr lang="en-US" altLang="zh-CN" dirty="0"/>
          </a:p>
          <a:p>
            <a:pPr marL="513286" indent="-317497" eaLnBrk="1" hangingPunct="1">
              <a:lnSpc>
                <a:spcPct val="130000"/>
              </a:lnSpc>
              <a:defRPr/>
            </a:pPr>
            <a:endParaRPr lang="en-US" altLang="zh-CN" dirty="0"/>
          </a:p>
          <a:p>
            <a:pPr marL="513286" indent="-317497" eaLnBrk="1" hangingPunct="1">
              <a:lnSpc>
                <a:spcPct val="130000"/>
              </a:lnSpc>
              <a:defRPr/>
            </a:pPr>
            <a:r>
              <a:rPr lang="zh-CN" altLang="en-US" dirty="0"/>
              <a:t>多行子查询</a:t>
            </a:r>
            <a:endParaRPr lang="en-US" altLang="zh-CN" dirty="0"/>
          </a:p>
          <a:p>
            <a:pPr marL="513286" indent="-317497" eaLnBrk="1" hangingPunct="1">
              <a:lnSpc>
                <a:spcPct val="130000"/>
              </a:lnSpc>
              <a:defRPr/>
            </a:pPr>
            <a:endParaRPr lang="en-US" altLang="zh-CN" dirty="0"/>
          </a:p>
          <a:p>
            <a:pPr marL="513286" indent="-317497" eaLnBrk="1" hangingPunct="1">
              <a:lnSpc>
                <a:spcPct val="130000"/>
              </a:lnSpc>
              <a:defRPr/>
            </a:pPr>
            <a:endParaRPr lang="en-US" altLang="zh-CN" dirty="0"/>
          </a:p>
          <a:p>
            <a:pPr marL="513286" indent="-317497" eaLnBrk="1" hangingPunct="1">
              <a:lnSpc>
                <a:spcPct val="130000"/>
              </a:lnSpc>
              <a:defRPr/>
            </a:pPr>
            <a:r>
              <a:rPr lang="zh-CN" altLang="en-US" dirty="0"/>
              <a:t>多行多列子查询</a:t>
            </a:r>
            <a:endParaRPr lang="en-US" altLang="zh-CN" dirty="0"/>
          </a:p>
        </p:txBody>
      </p:sp>
      <p:grpSp>
        <p:nvGrpSpPr>
          <p:cNvPr id="2" name="组合 1">
            <a:extLst>
              <a:ext uri="{FF2B5EF4-FFF2-40B4-BE49-F238E27FC236}">
                <a16:creationId xmlns:a16="http://schemas.microsoft.com/office/drawing/2014/main" id="{0A8D69E4-5597-41A5-BA1D-F18A8FF50EB4}"/>
              </a:ext>
            </a:extLst>
          </p:cNvPr>
          <p:cNvGrpSpPr/>
          <p:nvPr/>
        </p:nvGrpSpPr>
        <p:grpSpPr>
          <a:xfrm>
            <a:off x="1031443" y="1345332"/>
            <a:ext cx="5957155" cy="1045986"/>
            <a:chOff x="1031443" y="1345332"/>
            <a:chExt cx="5957155" cy="1045986"/>
          </a:xfrm>
        </p:grpSpPr>
        <p:grpSp>
          <p:nvGrpSpPr>
            <p:cNvPr id="295940" name="Group 4"/>
            <p:cNvGrpSpPr>
              <a:grpSpLocks/>
            </p:cNvGrpSpPr>
            <p:nvPr/>
          </p:nvGrpSpPr>
          <p:grpSpPr bwMode="auto">
            <a:xfrm>
              <a:off x="1031443" y="1345332"/>
              <a:ext cx="4407959" cy="1045986"/>
              <a:chOff x="1185" y="938"/>
              <a:chExt cx="2499" cy="712"/>
            </a:xfrm>
          </p:grpSpPr>
          <p:sp>
            <p:nvSpPr>
              <p:cNvPr id="295965" name="Rectangle 5"/>
              <p:cNvSpPr>
                <a:spLocks noChangeArrowheads="1"/>
              </p:cNvSpPr>
              <p:nvPr/>
            </p:nvSpPr>
            <p:spPr bwMode="blackWhite">
              <a:xfrm>
                <a:off x="1200" y="939"/>
                <a:ext cx="1231" cy="653"/>
              </a:xfrm>
              <a:prstGeom prst="rect">
                <a:avLst/>
              </a:prstGeom>
              <a:solidFill>
                <a:schemeClr val="bg1">
                  <a:lumMod val="85000"/>
                </a:schemeClr>
              </a:solidFill>
              <a:ln w="6350">
                <a:solidFill>
                  <a:srgbClr val="000000"/>
                </a:solidFill>
                <a:miter lim="800000"/>
                <a:headEnd/>
                <a:tailEnd/>
              </a:ln>
              <a:effectLst/>
            </p:spPr>
            <p:txBody>
              <a:bodyPr wrap="none" anchor="ct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endParaRPr lang="zh-CN" altLang="en-US" sz="3556"/>
              </a:p>
            </p:txBody>
          </p:sp>
          <p:sp>
            <p:nvSpPr>
              <p:cNvPr id="295966" name="Rectangle 6"/>
              <p:cNvSpPr>
                <a:spLocks noChangeArrowheads="1"/>
              </p:cNvSpPr>
              <p:nvPr/>
            </p:nvSpPr>
            <p:spPr bwMode="auto">
              <a:xfrm>
                <a:off x="1185" y="938"/>
                <a:ext cx="884" cy="2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2306" tIns="51153" rIns="102306" bIns="51153">
                <a:spAutoFit/>
              </a:bodyP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r>
                  <a:rPr lang="en-US" altLang="zh-CN" sz="2000" b="1" dirty="0">
                    <a:solidFill>
                      <a:srgbClr val="000000"/>
                    </a:solidFill>
                  </a:rPr>
                  <a:t>Main query</a:t>
                </a:r>
              </a:p>
            </p:txBody>
          </p:sp>
          <p:sp>
            <p:nvSpPr>
              <p:cNvPr id="295967" name="Rectangle 7"/>
              <p:cNvSpPr>
                <a:spLocks noChangeArrowheads="1"/>
              </p:cNvSpPr>
              <p:nvPr/>
            </p:nvSpPr>
            <p:spPr bwMode="ltGray">
              <a:xfrm>
                <a:off x="1458" y="1236"/>
                <a:ext cx="967" cy="347"/>
              </a:xfrm>
              <a:prstGeom prst="rect">
                <a:avLst/>
              </a:prstGeom>
              <a:solidFill>
                <a:srgbClr val="FF99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endParaRPr lang="zh-CN" altLang="en-US" sz="3556"/>
              </a:p>
            </p:txBody>
          </p:sp>
          <p:sp>
            <p:nvSpPr>
              <p:cNvPr id="295968" name="Rectangle 8"/>
              <p:cNvSpPr>
                <a:spLocks noChangeArrowheads="1"/>
              </p:cNvSpPr>
              <p:nvPr/>
            </p:nvSpPr>
            <p:spPr bwMode="auto">
              <a:xfrm>
                <a:off x="1551" y="1305"/>
                <a:ext cx="789" cy="2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2306" tIns="51153" rIns="102306" bIns="51153">
                <a:spAutoFit/>
              </a:bodyP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r>
                  <a:rPr lang="en-US" altLang="zh-CN" sz="2000" b="1">
                    <a:solidFill>
                      <a:srgbClr val="000000"/>
                    </a:solidFill>
                  </a:rPr>
                  <a:t>Subquery</a:t>
                </a:r>
              </a:p>
            </p:txBody>
          </p:sp>
          <p:sp>
            <p:nvSpPr>
              <p:cNvPr id="1033225" name="Rectangle 9"/>
              <p:cNvSpPr>
                <a:spLocks noChangeArrowheads="1"/>
              </p:cNvSpPr>
              <p:nvPr/>
            </p:nvSpPr>
            <p:spPr bwMode="auto">
              <a:xfrm>
                <a:off x="3388" y="1254"/>
                <a:ext cx="180" cy="3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2306" tIns="51153" rIns="102306" bIns="51153">
                <a:spAutoFit/>
              </a:bodyPr>
              <a:lstStyle/>
              <a:p>
                <a:pPr defTabSz="913685">
                  <a:spcBef>
                    <a:spcPct val="50000"/>
                  </a:spcBef>
                  <a:defRPr/>
                </a:pPr>
                <a:r>
                  <a:rPr lang="en-US" altLang="zh-CN" sz="3111" b="1">
                    <a:solidFill>
                      <a:srgbClr val="D3EAF8"/>
                    </a:solidFill>
                    <a:effectLst>
                      <a:outerShdw blurRad="38100" dist="38100" dir="2700000" algn="tl">
                        <a:srgbClr val="C0C0C0"/>
                      </a:outerShdw>
                    </a:effectLst>
                  </a:rPr>
                  <a:t> </a:t>
                </a:r>
              </a:p>
            </p:txBody>
          </p:sp>
          <p:sp>
            <p:nvSpPr>
              <p:cNvPr id="295970" name="Line 10"/>
              <p:cNvSpPr>
                <a:spLocks noChangeShapeType="1"/>
              </p:cNvSpPr>
              <p:nvPr/>
            </p:nvSpPr>
            <p:spPr bwMode="auto">
              <a:xfrm>
                <a:off x="2336" y="1415"/>
                <a:ext cx="1348" cy="0"/>
              </a:xfrm>
              <a:prstGeom prst="line">
                <a:avLst/>
              </a:prstGeom>
              <a:noFill/>
              <a:ln w="50800">
                <a:solidFill>
                  <a:srgbClr val="FFCC00"/>
                </a:solidFill>
                <a:round/>
                <a:headEnd type="none" w="sm" len="sm"/>
                <a:tailEnd type="stealth" w="med" len="lg"/>
              </a:ln>
              <a:effectLst>
                <a:outerShdw dist="53882" dir="2700000" algn="ctr" rotWithShape="0">
                  <a:srgbClr val="000000">
                    <a:alpha val="50000"/>
                  </a:srgbClr>
                </a:outerShdw>
              </a:effectLst>
              <a:extLst>
                <a:ext uri="{909E8E84-426E-40DD-AFC4-6F175D3DCCD1}">
                  <a14:hiddenFill xmlns:a14="http://schemas.microsoft.com/office/drawing/2010/main">
                    <a:noFill/>
                  </a14:hiddenFill>
                </a:ext>
              </a:extLst>
            </p:spPr>
            <p:txBody>
              <a:bodyPr/>
              <a:lstStyle/>
              <a:p>
                <a:endParaRPr lang="zh-CN" altLang="en-US" sz="3556"/>
              </a:p>
            </p:txBody>
          </p:sp>
          <p:sp>
            <p:nvSpPr>
              <p:cNvPr id="1033227" name="Rectangle 11"/>
              <p:cNvSpPr>
                <a:spLocks noChangeArrowheads="1"/>
              </p:cNvSpPr>
              <p:nvPr/>
            </p:nvSpPr>
            <p:spPr bwMode="auto">
              <a:xfrm>
                <a:off x="2664" y="1169"/>
                <a:ext cx="618" cy="2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2306" tIns="51153" rIns="102306" bIns="51153">
                <a:spAutoFit/>
              </a:bodyPr>
              <a:lstStyle/>
              <a:p>
                <a:pPr defTabSz="913685">
                  <a:spcBef>
                    <a:spcPct val="50000"/>
                  </a:spcBef>
                  <a:defRPr/>
                </a:pPr>
                <a:r>
                  <a:rPr lang="en-US" altLang="zh-CN" sz="2000" b="1">
                    <a:solidFill>
                      <a:schemeClr val="folHlink"/>
                    </a:solidFill>
                    <a:effectLst>
                      <a:outerShdw blurRad="38100" dist="38100" dir="2700000" algn="tl">
                        <a:srgbClr val="C0C0C0"/>
                      </a:outerShdw>
                    </a:effectLst>
                  </a:rPr>
                  <a:t>returns</a:t>
                </a:r>
              </a:p>
            </p:txBody>
          </p:sp>
        </p:grpSp>
        <p:sp>
          <p:nvSpPr>
            <p:cNvPr id="1033228" name="Rectangle 12"/>
            <p:cNvSpPr>
              <a:spLocks noChangeArrowheads="1"/>
            </p:cNvSpPr>
            <p:nvPr/>
          </p:nvSpPr>
          <p:spPr bwMode="auto">
            <a:xfrm>
              <a:off x="5605384" y="1794017"/>
              <a:ext cx="1383214" cy="513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2306" tIns="51153" rIns="102306" bIns="51153">
              <a:spAutoFit/>
            </a:bodyPr>
            <a:lstStyle/>
            <a:p>
              <a:pPr defTabSz="913685">
                <a:spcBef>
                  <a:spcPct val="50000"/>
                </a:spcBef>
                <a:defRPr/>
              </a:pPr>
              <a:r>
                <a:rPr lang="en-US" altLang="zh-CN" sz="2667" b="1" dirty="0">
                  <a:solidFill>
                    <a:schemeClr val="accent2"/>
                  </a:solidFill>
                  <a:effectLst>
                    <a:outerShdw blurRad="38100" dist="38100" dir="2700000" algn="tl">
                      <a:srgbClr val="C0C0C0"/>
                    </a:outerShdw>
                  </a:effectLst>
                </a:rPr>
                <a:t>CLERK</a:t>
              </a:r>
            </a:p>
          </p:txBody>
        </p:sp>
      </p:grpSp>
      <p:grpSp>
        <p:nvGrpSpPr>
          <p:cNvPr id="3" name="组合 2">
            <a:extLst>
              <a:ext uri="{FF2B5EF4-FFF2-40B4-BE49-F238E27FC236}">
                <a16:creationId xmlns:a16="http://schemas.microsoft.com/office/drawing/2014/main" id="{66FBCD26-0206-419E-80AE-9146B2A48C95}"/>
              </a:ext>
            </a:extLst>
          </p:cNvPr>
          <p:cNvGrpSpPr/>
          <p:nvPr/>
        </p:nvGrpSpPr>
        <p:grpSpPr>
          <a:xfrm>
            <a:off x="1074658" y="2857500"/>
            <a:ext cx="6219392" cy="1045405"/>
            <a:chOff x="1074658" y="2857500"/>
            <a:chExt cx="6219392" cy="1045405"/>
          </a:xfrm>
        </p:grpSpPr>
        <p:sp>
          <p:nvSpPr>
            <p:cNvPr id="1033231" name="Rectangle 15"/>
            <p:cNvSpPr>
              <a:spLocks noChangeArrowheads="1"/>
            </p:cNvSpPr>
            <p:nvPr/>
          </p:nvSpPr>
          <p:spPr bwMode="auto">
            <a:xfrm>
              <a:off x="5618356" y="3105778"/>
              <a:ext cx="1675694" cy="7869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2306" tIns="51153" rIns="102306" bIns="51153">
              <a:spAutoFit/>
            </a:bodyPr>
            <a:lstStyle/>
            <a:p>
              <a:pPr defTabSz="913685">
                <a:defRPr/>
              </a:pPr>
              <a:r>
                <a:rPr lang="en-US" altLang="zh-CN" sz="2222" b="1" dirty="0">
                  <a:solidFill>
                    <a:schemeClr val="accent2"/>
                  </a:solidFill>
                  <a:effectLst>
                    <a:outerShdw blurRad="38100" dist="38100" dir="2700000" algn="tl">
                      <a:srgbClr val="C0C0C0"/>
                    </a:outerShdw>
                  </a:effectLst>
                </a:rPr>
                <a:t>CLERK</a:t>
              </a:r>
            </a:p>
            <a:p>
              <a:pPr defTabSz="913685">
                <a:defRPr/>
              </a:pPr>
              <a:r>
                <a:rPr lang="en-US" altLang="zh-CN" sz="2222" b="1" dirty="0">
                  <a:solidFill>
                    <a:schemeClr val="accent2"/>
                  </a:solidFill>
                  <a:effectLst>
                    <a:outerShdw blurRad="38100" dist="38100" dir="2700000" algn="tl">
                      <a:srgbClr val="C0C0C0"/>
                    </a:outerShdw>
                  </a:effectLst>
                </a:rPr>
                <a:t>MANAGER</a:t>
              </a:r>
            </a:p>
          </p:txBody>
        </p:sp>
        <p:grpSp>
          <p:nvGrpSpPr>
            <p:cNvPr id="295957" name="Group 16"/>
            <p:cNvGrpSpPr>
              <a:grpSpLocks/>
            </p:cNvGrpSpPr>
            <p:nvPr/>
          </p:nvGrpSpPr>
          <p:grpSpPr bwMode="auto">
            <a:xfrm>
              <a:off x="1074658" y="2857500"/>
              <a:ext cx="4407958" cy="1045405"/>
              <a:chOff x="1185" y="2042"/>
              <a:chExt cx="2499" cy="712"/>
            </a:xfrm>
          </p:grpSpPr>
          <p:sp>
            <p:nvSpPr>
              <p:cNvPr id="295958" name="Rectangle 17"/>
              <p:cNvSpPr>
                <a:spLocks noChangeArrowheads="1"/>
              </p:cNvSpPr>
              <p:nvPr/>
            </p:nvSpPr>
            <p:spPr bwMode="blackWhite">
              <a:xfrm>
                <a:off x="1200" y="2043"/>
                <a:ext cx="1231" cy="653"/>
              </a:xfrm>
              <a:prstGeom prst="rect">
                <a:avLst/>
              </a:prstGeom>
              <a:solidFill>
                <a:schemeClr val="bg1">
                  <a:lumMod val="85000"/>
                </a:schemeClr>
              </a:solidFill>
              <a:ln w="6350">
                <a:solidFill>
                  <a:srgbClr val="000000"/>
                </a:solidFill>
                <a:miter lim="800000"/>
                <a:headEnd/>
                <a:tailEnd/>
              </a:ln>
              <a:effectLst/>
              <a:extLst>
                <a:ext uri="{AF507438-7753-43E0-B8FC-AC1667EBCBE1}">
                  <a14:hiddenEffects xmlns:a14="http://schemas.microsoft.com/office/drawing/2010/main">
                    <a:effectLst>
                      <a:outerShdw dist="89803" dir="2700000" algn="ctr" rotWithShape="0">
                        <a:srgbClr val="000000">
                          <a:alpha val="50000"/>
                        </a:srgbClr>
                      </a:outerShdw>
                    </a:effectLst>
                  </a14:hiddenEffects>
                </a:ext>
              </a:extLst>
            </p:spPr>
            <p:txBody>
              <a:bodyPr wrap="none" anchor="ct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endParaRPr lang="zh-CN" altLang="en-US" sz="3556" dirty="0"/>
              </a:p>
            </p:txBody>
          </p:sp>
          <p:sp>
            <p:nvSpPr>
              <p:cNvPr id="295959" name="Rectangle 18"/>
              <p:cNvSpPr>
                <a:spLocks noChangeArrowheads="1"/>
              </p:cNvSpPr>
              <p:nvPr/>
            </p:nvSpPr>
            <p:spPr bwMode="auto">
              <a:xfrm>
                <a:off x="1185" y="2042"/>
                <a:ext cx="884" cy="2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2306" tIns="51153" rIns="102306" bIns="51153">
                <a:spAutoFit/>
              </a:bodyP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r>
                  <a:rPr lang="en-US" altLang="zh-CN" sz="2000" b="1">
                    <a:solidFill>
                      <a:schemeClr val="folHlink"/>
                    </a:solidFill>
                  </a:rPr>
                  <a:t>Main query</a:t>
                </a:r>
              </a:p>
            </p:txBody>
          </p:sp>
          <p:sp>
            <p:nvSpPr>
              <p:cNvPr id="295960" name="Rectangle 19"/>
              <p:cNvSpPr>
                <a:spLocks noChangeArrowheads="1"/>
              </p:cNvSpPr>
              <p:nvPr/>
            </p:nvSpPr>
            <p:spPr bwMode="ltGray">
              <a:xfrm>
                <a:off x="1458" y="2340"/>
                <a:ext cx="967" cy="347"/>
              </a:xfrm>
              <a:prstGeom prst="rect">
                <a:avLst/>
              </a:prstGeom>
              <a:solidFill>
                <a:srgbClr val="FF99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endParaRPr lang="zh-CN" altLang="en-US" sz="3556"/>
              </a:p>
            </p:txBody>
          </p:sp>
          <p:sp>
            <p:nvSpPr>
              <p:cNvPr id="295961" name="Rectangle 20"/>
              <p:cNvSpPr>
                <a:spLocks noChangeArrowheads="1"/>
              </p:cNvSpPr>
              <p:nvPr/>
            </p:nvSpPr>
            <p:spPr bwMode="auto">
              <a:xfrm>
                <a:off x="1551" y="2409"/>
                <a:ext cx="789" cy="2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2306" tIns="51153" rIns="102306" bIns="51153">
                <a:spAutoFit/>
              </a:bodyP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r>
                  <a:rPr lang="en-US" altLang="zh-CN" sz="2000" b="1"/>
                  <a:t>Subquery</a:t>
                </a:r>
              </a:p>
            </p:txBody>
          </p:sp>
          <p:sp>
            <p:nvSpPr>
              <p:cNvPr id="1033237" name="Rectangle 21"/>
              <p:cNvSpPr>
                <a:spLocks noChangeArrowheads="1"/>
              </p:cNvSpPr>
              <p:nvPr/>
            </p:nvSpPr>
            <p:spPr bwMode="auto">
              <a:xfrm>
                <a:off x="3388" y="2358"/>
                <a:ext cx="180" cy="3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2306" tIns="51153" rIns="102306" bIns="51153">
                <a:spAutoFit/>
              </a:bodyPr>
              <a:lstStyle/>
              <a:p>
                <a:pPr defTabSz="913685">
                  <a:spcBef>
                    <a:spcPct val="50000"/>
                  </a:spcBef>
                  <a:defRPr/>
                </a:pPr>
                <a:r>
                  <a:rPr lang="en-US" altLang="zh-CN" sz="3111" b="1">
                    <a:solidFill>
                      <a:schemeClr val="folHlink"/>
                    </a:solidFill>
                    <a:effectLst>
                      <a:outerShdw blurRad="38100" dist="38100" dir="2700000" algn="tl">
                        <a:srgbClr val="C0C0C0"/>
                      </a:outerShdw>
                    </a:effectLst>
                  </a:rPr>
                  <a:t> </a:t>
                </a:r>
              </a:p>
            </p:txBody>
          </p:sp>
          <p:sp>
            <p:nvSpPr>
              <p:cNvPr id="295963" name="Line 22"/>
              <p:cNvSpPr>
                <a:spLocks noChangeShapeType="1"/>
              </p:cNvSpPr>
              <p:nvPr/>
            </p:nvSpPr>
            <p:spPr bwMode="auto">
              <a:xfrm>
                <a:off x="2336" y="2519"/>
                <a:ext cx="1348" cy="0"/>
              </a:xfrm>
              <a:prstGeom prst="line">
                <a:avLst/>
              </a:prstGeom>
              <a:noFill/>
              <a:ln w="50800">
                <a:solidFill>
                  <a:srgbClr val="FFCC00"/>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53882" dir="2700000" algn="ctr" rotWithShape="0">
                        <a:srgbClr val="000000">
                          <a:alpha val="50000"/>
                        </a:srgbClr>
                      </a:outerShdw>
                    </a:effectLst>
                  </a14:hiddenEffects>
                </a:ext>
              </a:extLst>
            </p:spPr>
            <p:txBody>
              <a:bodyPr/>
              <a:lstStyle/>
              <a:p>
                <a:endParaRPr lang="zh-CN" altLang="en-US" sz="3556"/>
              </a:p>
            </p:txBody>
          </p:sp>
          <p:sp>
            <p:nvSpPr>
              <p:cNvPr id="1033239" name="Rectangle 23"/>
              <p:cNvSpPr>
                <a:spLocks noChangeArrowheads="1"/>
              </p:cNvSpPr>
              <p:nvPr/>
            </p:nvSpPr>
            <p:spPr bwMode="auto">
              <a:xfrm>
                <a:off x="2664" y="2273"/>
                <a:ext cx="618" cy="2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2306" tIns="51153" rIns="102306" bIns="51153">
                <a:spAutoFit/>
              </a:bodyPr>
              <a:lstStyle/>
              <a:p>
                <a:pPr defTabSz="913685">
                  <a:spcBef>
                    <a:spcPct val="50000"/>
                  </a:spcBef>
                  <a:defRPr/>
                </a:pPr>
                <a:r>
                  <a:rPr lang="en-US" altLang="zh-CN" sz="2000" b="1">
                    <a:solidFill>
                      <a:schemeClr val="folHlink"/>
                    </a:solidFill>
                    <a:effectLst>
                      <a:outerShdw blurRad="38100" dist="38100" dir="2700000" algn="tl">
                        <a:srgbClr val="C0C0C0"/>
                      </a:outerShdw>
                    </a:effectLst>
                  </a:rPr>
                  <a:t>returns</a:t>
                </a:r>
              </a:p>
            </p:txBody>
          </p:sp>
        </p:grpSp>
      </p:grpSp>
      <p:grpSp>
        <p:nvGrpSpPr>
          <p:cNvPr id="1033240" name="Group 24"/>
          <p:cNvGrpSpPr>
            <a:grpSpLocks/>
          </p:cNvGrpSpPr>
          <p:nvPr/>
        </p:nvGrpSpPr>
        <p:grpSpPr bwMode="auto">
          <a:xfrm>
            <a:off x="1048200" y="3865612"/>
            <a:ext cx="6999112" cy="1543403"/>
            <a:chOff x="1173" y="2808"/>
            <a:chExt cx="3968" cy="1050"/>
          </a:xfrm>
        </p:grpSpPr>
        <p:sp>
          <p:nvSpPr>
            <p:cNvPr id="295944" name="Rectangle 25"/>
            <p:cNvSpPr>
              <a:spLocks noChangeArrowheads="1"/>
            </p:cNvSpPr>
            <p:nvPr/>
          </p:nvSpPr>
          <p:spPr bwMode="auto">
            <a:xfrm>
              <a:off x="2267" y="2808"/>
              <a:ext cx="2521"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endParaRPr lang="zh-CN" altLang="en-US" sz="3556"/>
            </a:p>
          </p:txBody>
        </p:sp>
        <p:sp>
          <p:nvSpPr>
            <p:cNvPr id="1033243" name="Rectangle 27"/>
            <p:cNvSpPr>
              <a:spLocks noChangeArrowheads="1"/>
            </p:cNvSpPr>
            <p:nvPr/>
          </p:nvSpPr>
          <p:spPr bwMode="auto">
            <a:xfrm>
              <a:off x="3742" y="3286"/>
              <a:ext cx="1399" cy="5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2306" tIns="51153" rIns="102306" bIns="51153">
              <a:spAutoFit/>
            </a:bodyPr>
            <a:lstStyle/>
            <a:p>
              <a:pPr defTabSz="913685">
                <a:spcBef>
                  <a:spcPct val="50000"/>
                </a:spcBef>
                <a:defRPr/>
              </a:pPr>
              <a:r>
                <a:rPr lang="en-US" altLang="zh-CN" sz="2222" b="1" dirty="0">
                  <a:solidFill>
                    <a:schemeClr val="accent2"/>
                  </a:solidFill>
                  <a:effectLst>
                    <a:outerShdw blurRad="38100" dist="38100" dir="2700000" algn="tl">
                      <a:srgbClr val="C0C0C0"/>
                    </a:outerShdw>
                  </a:effectLst>
                </a:rPr>
                <a:t>CLERK        7900</a:t>
              </a:r>
              <a:br>
                <a:rPr lang="en-US" altLang="zh-CN" sz="2222" b="1" dirty="0">
                  <a:solidFill>
                    <a:schemeClr val="accent2"/>
                  </a:solidFill>
                  <a:effectLst>
                    <a:outerShdw blurRad="38100" dist="38100" dir="2700000" algn="tl">
                      <a:srgbClr val="C0C0C0"/>
                    </a:outerShdw>
                  </a:effectLst>
                </a:rPr>
              </a:br>
              <a:r>
                <a:rPr lang="en-US" altLang="zh-CN" sz="2222" b="1" dirty="0">
                  <a:solidFill>
                    <a:schemeClr val="accent2"/>
                  </a:solidFill>
                  <a:effectLst>
                    <a:outerShdw blurRad="38100" dist="38100" dir="2700000" algn="tl">
                      <a:srgbClr val="C0C0C0"/>
                    </a:outerShdw>
                  </a:effectLst>
                </a:rPr>
                <a:t>MANAGER  7698</a:t>
              </a:r>
            </a:p>
          </p:txBody>
        </p:sp>
        <p:grpSp>
          <p:nvGrpSpPr>
            <p:cNvPr id="295947" name="Group 28"/>
            <p:cNvGrpSpPr>
              <a:grpSpLocks/>
            </p:cNvGrpSpPr>
            <p:nvPr/>
          </p:nvGrpSpPr>
          <p:grpSpPr bwMode="auto">
            <a:xfrm>
              <a:off x="1173" y="3146"/>
              <a:ext cx="2499" cy="712"/>
              <a:chOff x="1173" y="3146"/>
              <a:chExt cx="2499" cy="712"/>
            </a:xfrm>
          </p:grpSpPr>
          <p:sp>
            <p:nvSpPr>
              <p:cNvPr id="295948" name="Rectangle 29"/>
              <p:cNvSpPr>
                <a:spLocks noChangeArrowheads="1"/>
              </p:cNvSpPr>
              <p:nvPr/>
            </p:nvSpPr>
            <p:spPr bwMode="blackWhite">
              <a:xfrm>
                <a:off x="1188" y="3147"/>
                <a:ext cx="1231" cy="653"/>
              </a:xfrm>
              <a:prstGeom prst="rect">
                <a:avLst/>
              </a:prstGeom>
              <a:solidFill>
                <a:schemeClr val="bg1">
                  <a:lumMod val="85000"/>
                </a:schemeClr>
              </a:solidFill>
              <a:ln w="6350">
                <a:solidFill>
                  <a:srgbClr val="000000"/>
                </a:solidFill>
                <a:miter lim="800000"/>
                <a:headEnd/>
                <a:tailEnd/>
              </a:ln>
              <a:effectLst/>
              <a:extLst>
                <a:ext uri="{AF507438-7753-43E0-B8FC-AC1667EBCBE1}">
                  <a14:hiddenEffects xmlns:a14="http://schemas.microsoft.com/office/drawing/2010/main">
                    <a:effectLst>
                      <a:outerShdw dist="89803" dir="2700000" algn="ctr" rotWithShape="0">
                        <a:srgbClr val="000000">
                          <a:alpha val="50000"/>
                        </a:srgbClr>
                      </a:outerShdw>
                    </a:effectLst>
                  </a14:hiddenEffects>
                </a:ext>
              </a:extLst>
            </p:spPr>
            <p:txBody>
              <a:bodyPr wrap="none" anchor="ct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endParaRPr lang="zh-CN" altLang="en-US" sz="3556"/>
              </a:p>
            </p:txBody>
          </p:sp>
          <p:sp>
            <p:nvSpPr>
              <p:cNvPr id="295949" name="Rectangle 30"/>
              <p:cNvSpPr>
                <a:spLocks noChangeArrowheads="1"/>
              </p:cNvSpPr>
              <p:nvPr/>
            </p:nvSpPr>
            <p:spPr bwMode="auto">
              <a:xfrm>
                <a:off x="1173" y="3146"/>
                <a:ext cx="884" cy="2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2306" tIns="51153" rIns="102306" bIns="51153">
                <a:spAutoFit/>
              </a:bodyP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r>
                  <a:rPr lang="en-US" altLang="zh-CN" sz="2000" b="1">
                    <a:solidFill>
                      <a:schemeClr val="folHlink"/>
                    </a:solidFill>
                  </a:rPr>
                  <a:t>Main query</a:t>
                </a:r>
              </a:p>
            </p:txBody>
          </p:sp>
          <p:sp>
            <p:nvSpPr>
              <p:cNvPr id="295950" name="Rectangle 31"/>
              <p:cNvSpPr>
                <a:spLocks noChangeArrowheads="1"/>
              </p:cNvSpPr>
              <p:nvPr/>
            </p:nvSpPr>
            <p:spPr bwMode="ltGray">
              <a:xfrm>
                <a:off x="1446" y="3444"/>
                <a:ext cx="967" cy="347"/>
              </a:xfrm>
              <a:prstGeom prst="rect">
                <a:avLst/>
              </a:prstGeom>
              <a:solidFill>
                <a:srgbClr val="FF99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endParaRPr lang="zh-CN" altLang="en-US" sz="3556"/>
              </a:p>
            </p:txBody>
          </p:sp>
          <p:sp>
            <p:nvSpPr>
              <p:cNvPr id="295951" name="Rectangle 32"/>
              <p:cNvSpPr>
                <a:spLocks noChangeArrowheads="1"/>
              </p:cNvSpPr>
              <p:nvPr/>
            </p:nvSpPr>
            <p:spPr bwMode="auto">
              <a:xfrm>
                <a:off x="1539" y="3513"/>
                <a:ext cx="789" cy="2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2306" tIns="51153" rIns="102306" bIns="51153">
                <a:spAutoFit/>
              </a:bodyP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r>
                  <a:rPr lang="en-US" altLang="zh-CN" sz="2000" b="1"/>
                  <a:t>Subquery</a:t>
                </a:r>
              </a:p>
            </p:txBody>
          </p:sp>
          <p:sp>
            <p:nvSpPr>
              <p:cNvPr id="1033249" name="Rectangle 33"/>
              <p:cNvSpPr>
                <a:spLocks noChangeArrowheads="1"/>
              </p:cNvSpPr>
              <p:nvPr/>
            </p:nvSpPr>
            <p:spPr bwMode="auto">
              <a:xfrm>
                <a:off x="3376" y="3462"/>
                <a:ext cx="180" cy="3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2306" tIns="51153" rIns="102306" bIns="51153">
                <a:spAutoFit/>
              </a:bodyPr>
              <a:lstStyle/>
              <a:p>
                <a:pPr defTabSz="913685">
                  <a:spcBef>
                    <a:spcPct val="50000"/>
                  </a:spcBef>
                  <a:defRPr/>
                </a:pPr>
                <a:r>
                  <a:rPr lang="en-US" altLang="zh-CN" sz="3111" b="1">
                    <a:solidFill>
                      <a:schemeClr val="folHlink"/>
                    </a:solidFill>
                    <a:effectLst>
                      <a:outerShdw blurRad="38100" dist="38100" dir="2700000" algn="tl">
                        <a:srgbClr val="C0C0C0"/>
                      </a:outerShdw>
                    </a:effectLst>
                  </a:rPr>
                  <a:t> </a:t>
                </a:r>
              </a:p>
            </p:txBody>
          </p:sp>
          <p:sp>
            <p:nvSpPr>
              <p:cNvPr id="295953" name="Line 34"/>
              <p:cNvSpPr>
                <a:spLocks noChangeShapeType="1"/>
              </p:cNvSpPr>
              <p:nvPr/>
            </p:nvSpPr>
            <p:spPr bwMode="auto">
              <a:xfrm>
                <a:off x="2324" y="3623"/>
                <a:ext cx="1348" cy="0"/>
              </a:xfrm>
              <a:prstGeom prst="line">
                <a:avLst/>
              </a:prstGeom>
              <a:noFill/>
              <a:ln w="50800">
                <a:solidFill>
                  <a:srgbClr val="FFCC00"/>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53882" dir="2700000" algn="ctr" rotWithShape="0">
                        <a:srgbClr val="000000">
                          <a:alpha val="50000"/>
                        </a:srgbClr>
                      </a:outerShdw>
                    </a:effectLst>
                  </a14:hiddenEffects>
                </a:ext>
              </a:extLst>
            </p:spPr>
            <p:txBody>
              <a:bodyPr/>
              <a:lstStyle/>
              <a:p>
                <a:endParaRPr lang="zh-CN" altLang="en-US" sz="3556"/>
              </a:p>
            </p:txBody>
          </p:sp>
          <p:sp>
            <p:nvSpPr>
              <p:cNvPr id="1033251" name="Rectangle 35"/>
              <p:cNvSpPr>
                <a:spLocks noChangeArrowheads="1"/>
              </p:cNvSpPr>
              <p:nvPr/>
            </p:nvSpPr>
            <p:spPr bwMode="auto">
              <a:xfrm>
                <a:off x="2652" y="3377"/>
                <a:ext cx="618" cy="2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2306" tIns="51153" rIns="102306" bIns="51153">
                <a:spAutoFit/>
              </a:bodyPr>
              <a:lstStyle/>
              <a:p>
                <a:pPr defTabSz="913685">
                  <a:spcBef>
                    <a:spcPct val="50000"/>
                  </a:spcBef>
                  <a:defRPr/>
                </a:pPr>
                <a:r>
                  <a:rPr lang="en-US" altLang="zh-CN" sz="2000" b="1">
                    <a:solidFill>
                      <a:schemeClr val="folHlink"/>
                    </a:solidFill>
                    <a:effectLst>
                      <a:outerShdw blurRad="38100" dist="38100" dir="2700000" algn="tl">
                        <a:srgbClr val="C0C0C0"/>
                      </a:outerShdw>
                    </a:effectLst>
                  </a:rPr>
                  <a:t>returns</a:t>
                </a:r>
              </a:p>
            </p:txBody>
          </p:sp>
        </p:grpSp>
      </p:grpSp>
    </p:spTree>
  </p:cSld>
  <p:clrMapOvr>
    <a:masterClrMapping/>
  </p:clrMapOvr>
  <p:transition>
    <p:random/>
  </p:transition>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986" name="Rectangle 12"/>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600" tIns="50800" rIns="101600" bIns="50800" numCol="1" anchor="ctr" anchorCtr="0" compatLnSpc="1">
            <a:prstTxWarp prst="textNoShape">
              <a:avLst/>
            </a:prstTxWarp>
          </a:bodyPr>
          <a:lstStyle/>
          <a:p>
            <a:pPr eaLnBrk="1" hangingPunct="1"/>
            <a:r>
              <a:t>单行查询</a:t>
            </a:r>
          </a:p>
        </p:txBody>
      </p:sp>
      <p:sp>
        <p:nvSpPr>
          <p:cNvPr id="157698" name="Rectangle 3"/>
          <p:cNvSpPr>
            <a:spLocks noGrp="1" noChangeArrowheads="1"/>
          </p:cNvSpPr>
          <p:nvPr>
            <p:ph sz="quarter" idx="10"/>
          </p:nvPr>
        </p:nvSpPr>
        <p:spPr/>
        <p:txBody>
          <a:bodyPr/>
          <a:lstStyle/>
          <a:p>
            <a:pPr marL="301623" indent="-301623" eaLnBrk="1" hangingPunct="1">
              <a:lnSpc>
                <a:spcPct val="130000"/>
              </a:lnSpc>
              <a:defRPr/>
            </a:pPr>
            <a:r>
              <a:rPr lang="zh-CN" altLang="en-US" dirty="0"/>
              <a:t>查询结果仅返回一行结果</a:t>
            </a:r>
            <a:endParaRPr lang="en-US" altLang="zh-CN" dirty="0"/>
          </a:p>
          <a:p>
            <a:pPr marL="301623" indent="-301623" eaLnBrk="1" hangingPunct="1">
              <a:lnSpc>
                <a:spcPct val="130000"/>
              </a:lnSpc>
              <a:defRPr/>
            </a:pPr>
            <a:r>
              <a:rPr lang="zh-CN" altLang="en-US" dirty="0"/>
              <a:t>用单行比较运算符</a:t>
            </a:r>
            <a:endParaRPr lang="en-US" altLang="zh-CN" dirty="0"/>
          </a:p>
        </p:txBody>
      </p:sp>
      <p:graphicFrame>
        <p:nvGraphicFramePr>
          <p:cNvPr id="12" name="表格 11">
            <a:extLst>
              <a:ext uri="{FF2B5EF4-FFF2-40B4-BE49-F238E27FC236}">
                <a16:creationId xmlns:a16="http://schemas.microsoft.com/office/drawing/2014/main" id="{A22D2A4C-6CCE-4679-A0B6-DF35344B506E}"/>
              </a:ext>
            </a:extLst>
          </p:cNvPr>
          <p:cNvGraphicFramePr>
            <a:graphicFrameLocks noGrp="1"/>
          </p:cNvGraphicFramePr>
          <p:nvPr>
            <p:extLst>
              <p:ext uri="{D42A27DB-BD31-4B8C-83A1-F6EECF244321}">
                <p14:modId xmlns:p14="http://schemas.microsoft.com/office/powerpoint/2010/main" val="878561724"/>
              </p:ext>
            </p:extLst>
          </p:nvPr>
        </p:nvGraphicFramePr>
        <p:xfrm>
          <a:off x="2271688" y="2137420"/>
          <a:ext cx="5328592" cy="2660869"/>
        </p:xfrm>
        <a:graphic>
          <a:graphicData uri="http://schemas.openxmlformats.org/drawingml/2006/table">
            <a:tbl>
              <a:tblPr firstRow="1" bandRow="1">
                <a:tableStyleId>{7DF18680-E054-41AD-8BC1-D1AEF772440D}</a:tableStyleId>
              </a:tblPr>
              <a:tblGrid>
                <a:gridCol w="2577490">
                  <a:extLst>
                    <a:ext uri="{9D8B030D-6E8A-4147-A177-3AD203B41FA5}">
                      <a16:colId xmlns:a16="http://schemas.microsoft.com/office/drawing/2014/main" val="20001"/>
                    </a:ext>
                  </a:extLst>
                </a:gridCol>
                <a:gridCol w="2751102">
                  <a:extLst>
                    <a:ext uri="{9D8B030D-6E8A-4147-A177-3AD203B41FA5}">
                      <a16:colId xmlns:a16="http://schemas.microsoft.com/office/drawing/2014/main" val="20002"/>
                    </a:ext>
                  </a:extLst>
                </a:gridCol>
              </a:tblGrid>
              <a:tr h="359629">
                <a:tc>
                  <a:txBody>
                    <a:bodyPr/>
                    <a:lstStyle/>
                    <a:p>
                      <a:pPr algn="ctr" fontAlgn="ctr"/>
                      <a:r>
                        <a:rPr lang="zh-CN" altLang="en-US" sz="2000" b="0" i="0" u="none" strike="noStrike" dirty="0">
                          <a:solidFill>
                            <a:srgbClr val="000000"/>
                          </a:solidFill>
                          <a:effectLst/>
                          <a:latin typeface="微软雅黑" panose="020B0503020204020204" pitchFamily="34" charset="-122"/>
                          <a:ea typeface="微软雅黑" panose="020B0503020204020204" pitchFamily="34" charset="-122"/>
                        </a:rPr>
                        <a:t>运算符</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zh-CN" altLang="en-US" sz="2000" b="0" i="0" u="none" strike="noStrike" dirty="0">
                          <a:solidFill>
                            <a:srgbClr val="000000"/>
                          </a:solidFill>
                          <a:effectLst/>
                          <a:latin typeface="微软雅黑" panose="020B0503020204020204" pitchFamily="34" charset="-122"/>
                          <a:ea typeface="微软雅黑" panose="020B0503020204020204" pitchFamily="34" charset="-122"/>
                        </a:rPr>
                        <a:t>含义</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26936">
                <a:tc>
                  <a:txBody>
                    <a:bodyPr/>
                    <a:lstStyle/>
                    <a:p>
                      <a:pPr algn="ctr" fontAlgn="ctr"/>
                      <a:r>
                        <a:rPr lang="en-US" altLang="zh-CN" sz="2800" b="1" i="0" u="none" strike="noStrike" dirty="0">
                          <a:solidFill>
                            <a:srgbClr val="000000"/>
                          </a:solidFill>
                          <a:effectLst/>
                          <a:latin typeface="微软雅黑" panose="020B0503020204020204" pitchFamily="34" charset="-122"/>
                          <a:ea typeface="微软雅黑" panose="020B0503020204020204" pitchFamily="34" charset="-122"/>
                        </a:rPr>
                        <a:t>=</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sz="1600" b="1" i="0" u="none" strike="noStrike" dirty="0">
                          <a:solidFill>
                            <a:srgbClr val="000000"/>
                          </a:solidFill>
                          <a:effectLst/>
                          <a:latin typeface="微软雅黑" panose="020B0503020204020204" pitchFamily="34" charset="-122"/>
                          <a:ea typeface="微软雅黑" panose="020B0503020204020204" pitchFamily="34" charset="-122"/>
                        </a:rPr>
                        <a:t>Equal to</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26936">
                <a:tc>
                  <a:txBody>
                    <a:bodyPr/>
                    <a:lstStyle/>
                    <a:p>
                      <a:pPr algn="ctr" fontAlgn="ctr"/>
                      <a:r>
                        <a:rPr lang="en-US" altLang="zh-CN" sz="2400" b="1" i="0" u="none" strike="noStrike">
                          <a:solidFill>
                            <a:srgbClr val="000000"/>
                          </a:solidFill>
                          <a:effectLst/>
                          <a:latin typeface="微软雅黑" panose="020B0503020204020204" pitchFamily="34" charset="-122"/>
                          <a:ea typeface="微软雅黑" panose="020B0503020204020204" pitchFamily="34" charset="-122"/>
                        </a:rPr>
                        <a:t>&gt;</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600" b="1" i="0" u="none" strike="noStrike" dirty="0">
                          <a:solidFill>
                            <a:srgbClr val="000000"/>
                          </a:solidFill>
                          <a:effectLst/>
                          <a:latin typeface="微软雅黑" panose="020B0503020204020204" pitchFamily="34" charset="-122"/>
                          <a:ea typeface="微软雅黑" panose="020B0503020204020204" pitchFamily="34" charset="-122"/>
                        </a:rPr>
                        <a:t>Greater than </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0509924"/>
                  </a:ext>
                </a:extLst>
              </a:tr>
              <a:tr h="326936">
                <a:tc>
                  <a:txBody>
                    <a:bodyPr/>
                    <a:lstStyle/>
                    <a:p>
                      <a:pPr algn="ctr" fontAlgn="ctr"/>
                      <a:r>
                        <a:rPr lang="en-US" altLang="zh-CN" sz="2400" b="1" i="0" u="none" strike="noStrike" dirty="0">
                          <a:solidFill>
                            <a:srgbClr val="000000"/>
                          </a:solidFill>
                          <a:effectLst/>
                          <a:latin typeface="微软雅黑" panose="020B0503020204020204" pitchFamily="34" charset="-122"/>
                          <a:ea typeface="微软雅黑" panose="020B0503020204020204" pitchFamily="34" charset="-122"/>
                        </a:rPr>
                        <a:t>&gt;=</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sz="1600" b="1" i="0" u="none" strike="noStrike" dirty="0">
                          <a:solidFill>
                            <a:srgbClr val="000000"/>
                          </a:solidFill>
                          <a:effectLst/>
                          <a:latin typeface="微软雅黑" panose="020B0503020204020204" pitchFamily="34" charset="-122"/>
                          <a:ea typeface="微软雅黑" panose="020B0503020204020204" pitchFamily="34" charset="-122"/>
                        </a:rPr>
                        <a:t>Greater than or equal to </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97061676"/>
                  </a:ext>
                </a:extLst>
              </a:tr>
              <a:tr h="326936">
                <a:tc>
                  <a:txBody>
                    <a:bodyPr/>
                    <a:lstStyle/>
                    <a:p>
                      <a:pPr algn="ctr" fontAlgn="ctr"/>
                      <a:r>
                        <a:rPr lang="en-US" altLang="zh-CN" sz="2400" b="1" i="0" u="none" strike="noStrike">
                          <a:solidFill>
                            <a:srgbClr val="000000"/>
                          </a:solidFill>
                          <a:effectLst/>
                          <a:latin typeface="微软雅黑" panose="020B0503020204020204" pitchFamily="34" charset="-122"/>
                          <a:ea typeface="微软雅黑" panose="020B0503020204020204" pitchFamily="34" charset="-122"/>
                        </a:rPr>
                        <a:t>&lt;</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600" b="1" i="0" u="none" strike="noStrike" dirty="0">
                          <a:solidFill>
                            <a:srgbClr val="000000"/>
                          </a:solidFill>
                          <a:effectLst/>
                          <a:latin typeface="微软雅黑" panose="020B0503020204020204" pitchFamily="34" charset="-122"/>
                          <a:ea typeface="微软雅黑" panose="020B0503020204020204" pitchFamily="34" charset="-122"/>
                        </a:rPr>
                        <a:t>Less than </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26936">
                <a:tc>
                  <a:txBody>
                    <a:bodyPr/>
                    <a:lstStyle/>
                    <a:p>
                      <a:pPr algn="ctr" fontAlgn="ctr"/>
                      <a:r>
                        <a:rPr lang="en-US" altLang="zh-CN" sz="2400" b="1" i="0" u="none" strike="noStrike">
                          <a:solidFill>
                            <a:srgbClr val="000000"/>
                          </a:solidFill>
                          <a:effectLst/>
                          <a:latin typeface="微软雅黑" panose="020B0503020204020204" pitchFamily="34" charset="-122"/>
                          <a:ea typeface="微软雅黑" panose="020B0503020204020204" pitchFamily="34" charset="-122"/>
                        </a:rPr>
                        <a:t>&lt;=</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sz="1600" b="1" i="0" u="none" strike="noStrike" dirty="0">
                          <a:solidFill>
                            <a:srgbClr val="000000"/>
                          </a:solidFill>
                          <a:effectLst/>
                          <a:latin typeface="微软雅黑" panose="020B0503020204020204" pitchFamily="34" charset="-122"/>
                          <a:ea typeface="微软雅黑" panose="020B0503020204020204" pitchFamily="34" charset="-122"/>
                        </a:rPr>
                        <a:t>Less than or equal to</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9083539"/>
                  </a:ext>
                </a:extLst>
              </a:tr>
              <a:tr h="326936">
                <a:tc>
                  <a:txBody>
                    <a:bodyPr/>
                    <a:lstStyle/>
                    <a:p>
                      <a:pPr algn="ctr" fontAlgn="ctr"/>
                      <a:r>
                        <a:rPr lang="en-US" altLang="zh-CN" sz="2400" b="1" i="0" u="none" strike="noStrike" dirty="0">
                          <a:solidFill>
                            <a:srgbClr val="000000"/>
                          </a:solidFill>
                          <a:effectLst/>
                          <a:highlight>
                            <a:srgbClr val="FFFF00"/>
                          </a:highlight>
                          <a:latin typeface="微软雅黑" panose="020B0503020204020204" pitchFamily="34" charset="-122"/>
                          <a:ea typeface="微软雅黑" panose="020B0503020204020204" pitchFamily="34" charset="-122"/>
                        </a:rPr>
                        <a:t>&lt;&gt;</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600" b="1" i="0" u="none" strike="noStrike" dirty="0">
                          <a:solidFill>
                            <a:srgbClr val="000000"/>
                          </a:solidFill>
                          <a:effectLst/>
                          <a:latin typeface="微软雅黑" panose="020B0503020204020204" pitchFamily="34" charset="-122"/>
                          <a:ea typeface="微软雅黑" panose="020B0503020204020204" pitchFamily="34" charset="-122"/>
                        </a:rPr>
                        <a:t>Not equal to</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47335565"/>
                  </a:ext>
                </a:extLst>
              </a:tr>
            </a:tbl>
          </a:graphicData>
        </a:graphic>
      </p:graphicFrame>
    </p:spTree>
  </p:cSld>
  <p:clrMapOvr>
    <a:masterClrMapping/>
  </p:clrMapOvr>
  <p:transition>
    <p:random/>
  </p:transition>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034" name="Rectangle 2"/>
          <p:cNvSpPr>
            <a:spLocks noChangeArrowheads="1"/>
          </p:cNvSpPr>
          <p:nvPr/>
        </p:nvSpPr>
        <p:spPr bwMode="blackWhite">
          <a:xfrm>
            <a:off x="829764" y="865444"/>
            <a:ext cx="8311444" cy="3120319"/>
          </a:xfrm>
          <a:prstGeom prst="rect">
            <a:avLst/>
          </a:prstGeom>
          <a:solidFill>
            <a:schemeClr val="bg1"/>
          </a:solidFill>
          <a:ln>
            <a:noFill/>
          </a:ln>
          <a:effectLst>
            <a:outerShdw blurRad="508000" dist="127000" dir="4200000" algn="ctr" rotWithShape="0">
              <a:srgbClr val="000000">
                <a:alpha val="15000"/>
              </a:srgbClr>
            </a:outerShdw>
          </a:effectLst>
          <a:extLst>
            <a:ext uri="{91240B29-F687-4F45-9708-019B960494DF}">
              <a14:hiddenLine xmlns:a14="http://schemas.microsoft.com/office/drawing/2010/main" w="9525">
                <a:solidFill>
                  <a:schemeClr val="tx1"/>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tabLst>
                <a:tab pos="1200150" algn="l"/>
                <a:tab pos="2857500" algn="l"/>
                <a:tab pos="4572000" algn="l"/>
              </a:tabLst>
              <a:defRPr sz="3200">
                <a:solidFill>
                  <a:schemeClr val="tx1"/>
                </a:solidFill>
                <a:latin typeface="Arial" panose="020B0604020202020204" pitchFamily="34" charset="0"/>
                <a:ea typeface="宋体" panose="02010600030101010101" pitchFamily="2" charset="-122"/>
              </a:defRPr>
            </a:lvl1pPr>
            <a:lvl2pPr marL="742950" indent="-285750">
              <a:tabLst>
                <a:tab pos="1200150" algn="l"/>
                <a:tab pos="2857500" algn="l"/>
                <a:tab pos="4572000" algn="l"/>
              </a:tabLst>
              <a:defRPr sz="3200">
                <a:solidFill>
                  <a:schemeClr val="tx1"/>
                </a:solidFill>
                <a:latin typeface="Arial" panose="020B0604020202020204" pitchFamily="34" charset="0"/>
                <a:ea typeface="宋体" panose="02010600030101010101" pitchFamily="2" charset="-122"/>
              </a:defRPr>
            </a:lvl2pPr>
            <a:lvl3pPr marL="1143000" indent="-228600">
              <a:tabLst>
                <a:tab pos="1200150" algn="l"/>
                <a:tab pos="2857500" algn="l"/>
                <a:tab pos="4572000" algn="l"/>
              </a:tabLst>
              <a:defRPr sz="3200">
                <a:solidFill>
                  <a:schemeClr val="tx1"/>
                </a:solidFill>
                <a:latin typeface="Arial" panose="020B0604020202020204" pitchFamily="34" charset="0"/>
                <a:ea typeface="宋体" panose="02010600030101010101" pitchFamily="2" charset="-122"/>
              </a:defRPr>
            </a:lvl3pPr>
            <a:lvl4pPr marL="1600200" indent="-228600">
              <a:tabLst>
                <a:tab pos="1200150" algn="l"/>
                <a:tab pos="2857500" algn="l"/>
                <a:tab pos="4572000" algn="l"/>
              </a:tabLst>
              <a:defRPr sz="3200">
                <a:solidFill>
                  <a:schemeClr val="tx1"/>
                </a:solidFill>
                <a:latin typeface="Arial" panose="020B0604020202020204" pitchFamily="34" charset="0"/>
                <a:ea typeface="宋体" panose="02010600030101010101" pitchFamily="2" charset="-122"/>
              </a:defRPr>
            </a:lvl4pPr>
            <a:lvl5pPr marL="2057400" indent="-228600">
              <a:tabLst>
                <a:tab pos="1200150" algn="l"/>
                <a:tab pos="2857500" algn="l"/>
                <a:tab pos="4572000" algn="l"/>
              </a:tabLst>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1200150" algn="l"/>
                <a:tab pos="2857500" algn="l"/>
                <a:tab pos="4572000" algn="l"/>
              </a:tabLs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1200150" algn="l"/>
                <a:tab pos="2857500" algn="l"/>
                <a:tab pos="4572000" algn="l"/>
              </a:tabLs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1200150" algn="l"/>
                <a:tab pos="2857500" algn="l"/>
                <a:tab pos="4572000" algn="l"/>
              </a:tabLs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1200150" algn="l"/>
                <a:tab pos="2857500" algn="l"/>
                <a:tab pos="4572000" algn="l"/>
              </a:tabLst>
              <a:defRPr sz="3200">
                <a:solidFill>
                  <a:schemeClr val="tx1"/>
                </a:solidFill>
                <a:latin typeface="Arial" panose="020B0604020202020204" pitchFamily="34" charset="0"/>
                <a:ea typeface="宋体" panose="02010600030101010101" pitchFamily="2" charset="-122"/>
              </a:defRPr>
            </a:lvl9pPr>
          </a:lstStyle>
          <a:p>
            <a:pPr eaLnBrk="1" hangingPunct="1">
              <a:tabLst>
                <a:tab pos="1828800" algn="l"/>
                <a:tab pos="3086100" algn="l"/>
                <a:tab pos="4229100" algn="l"/>
              </a:tabLst>
            </a:pPr>
            <a:endParaRPr lang="en-US" altLang="zh-CN" sz="1800" b="1">
              <a:latin typeface="Courier New" panose="02070309020205020404" pitchFamily="49" charset="0"/>
              <a:ea typeface="+mn-ea"/>
              <a:cs typeface="Courier New" panose="02070309020205020404" pitchFamily="49" charset="0"/>
            </a:endParaRPr>
          </a:p>
          <a:p>
            <a:pPr eaLnBrk="1" hangingPunct="1">
              <a:tabLst>
                <a:tab pos="1828800" algn="l"/>
                <a:tab pos="3086100" algn="l"/>
                <a:tab pos="4229100" algn="l"/>
              </a:tabLst>
            </a:pPr>
            <a:r>
              <a:rPr lang="en-US" altLang="zh-CN" sz="1800" b="1">
                <a:latin typeface="Courier New" panose="02070309020205020404" pitchFamily="49" charset="0"/>
                <a:ea typeface="+mn-ea"/>
                <a:cs typeface="Courier New" panose="02070309020205020404" pitchFamily="49" charset="0"/>
              </a:rPr>
              <a:t> </a:t>
            </a:r>
          </a:p>
        </p:txBody>
      </p:sp>
      <p:sp>
        <p:nvSpPr>
          <p:cNvPr id="300035" name="Rectangle 3"/>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600" tIns="50800" rIns="101600" bIns="50800" numCol="1" anchor="ctr" anchorCtr="0" compatLnSpc="1">
            <a:prstTxWarp prst="textNoShape">
              <a:avLst/>
            </a:prstTxWarp>
          </a:bodyPr>
          <a:lstStyle/>
          <a:p>
            <a:pPr eaLnBrk="1" hangingPunct="1"/>
            <a:r>
              <a:t>单行子查询</a:t>
            </a:r>
          </a:p>
        </p:txBody>
      </p:sp>
      <p:grpSp>
        <p:nvGrpSpPr>
          <p:cNvPr id="1037316" name="Group 4"/>
          <p:cNvGrpSpPr>
            <a:grpSpLocks/>
          </p:cNvGrpSpPr>
          <p:nvPr/>
        </p:nvGrpSpPr>
        <p:grpSpPr bwMode="auto">
          <a:xfrm>
            <a:off x="3784278" y="1548068"/>
            <a:ext cx="4817181" cy="1058333"/>
            <a:chOff x="2267" y="1256"/>
            <a:chExt cx="2731" cy="721"/>
          </a:xfrm>
        </p:grpSpPr>
        <p:sp>
          <p:nvSpPr>
            <p:cNvPr id="300043" name="Rectangle 5"/>
            <p:cNvSpPr>
              <a:spLocks noChangeArrowheads="1"/>
            </p:cNvSpPr>
            <p:nvPr/>
          </p:nvSpPr>
          <p:spPr bwMode="ltGray">
            <a:xfrm>
              <a:off x="2267" y="1445"/>
              <a:ext cx="2731" cy="532"/>
            </a:xfrm>
            <a:prstGeom prst="rect">
              <a:avLst/>
            </a:prstGeom>
            <a:solidFill>
              <a:srgbClr val="FF99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endParaRPr lang="zh-CN" altLang="en-US" sz="3556"/>
            </a:p>
          </p:txBody>
        </p:sp>
        <p:sp>
          <p:nvSpPr>
            <p:cNvPr id="300044" name="Arc 6"/>
            <p:cNvSpPr>
              <a:spLocks/>
            </p:cNvSpPr>
            <p:nvPr/>
          </p:nvSpPr>
          <p:spPr bwMode="auto">
            <a:xfrm rot="10800000">
              <a:off x="2629" y="1338"/>
              <a:ext cx="1777" cy="383"/>
            </a:xfrm>
            <a:custGeom>
              <a:avLst/>
              <a:gdLst>
                <a:gd name="T0" fmla="*/ 0 w 27031"/>
                <a:gd name="T1" fmla="*/ 0 h 24187"/>
                <a:gd name="T2" fmla="*/ 0 w 27031"/>
                <a:gd name="T3" fmla="*/ 0 h 24187"/>
                <a:gd name="T4" fmla="*/ 0 w 27031"/>
                <a:gd name="T5" fmla="*/ 0 h 24187"/>
                <a:gd name="T6" fmla="*/ 0 60000 65536"/>
                <a:gd name="T7" fmla="*/ 0 60000 65536"/>
                <a:gd name="T8" fmla="*/ 0 60000 65536"/>
              </a:gdLst>
              <a:ahLst/>
              <a:cxnLst>
                <a:cxn ang="T6">
                  <a:pos x="T0" y="T1"/>
                </a:cxn>
                <a:cxn ang="T7">
                  <a:pos x="T2" y="T3"/>
                </a:cxn>
                <a:cxn ang="T8">
                  <a:pos x="T4" y="T5"/>
                </a:cxn>
              </a:cxnLst>
              <a:rect l="0" t="0" r="r" b="b"/>
              <a:pathLst>
                <a:path w="27031" h="24187" fill="none" extrusionOk="0">
                  <a:moveTo>
                    <a:pt x="27031" y="23493"/>
                  </a:moveTo>
                  <a:cubicBezTo>
                    <a:pt x="25257" y="23953"/>
                    <a:pt x="23432" y="24186"/>
                    <a:pt x="21600" y="24187"/>
                  </a:cubicBezTo>
                  <a:cubicBezTo>
                    <a:pt x="9670" y="24187"/>
                    <a:pt x="0" y="14516"/>
                    <a:pt x="0" y="2587"/>
                  </a:cubicBezTo>
                  <a:cubicBezTo>
                    <a:pt x="-1" y="1722"/>
                    <a:pt x="51" y="858"/>
                    <a:pt x="155" y="-1"/>
                  </a:cubicBezTo>
                </a:path>
                <a:path w="27031" h="24187" stroke="0" extrusionOk="0">
                  <a:moveTo>
                    <a:pt x="27031" y="23493"/>
                  </a:moveTo>
                  <a:cubicBezTo>
                    <a:pt x="25257" y="23953"/>
                    <a:pt x="23432" y="24186"/>
                    <a:pt x="21600" y="24187"/>
                  </a:cubicBezTo>
                  <a:cubicBezTo>
                    <a:pt x="9670" y="24187"/>
                    <a:pt x="0" y="14516"/>
                    <a:pt x="0" y="2587"/>
                  </a:cubicBezTo>
                  <a:cubicBezTo>
                    <a:pt x="-1" y="1722"/>
                    <a:pt x="51" y="858"/>
                    <a:pt x="155" y="-1"/>
                  </a:cubicBezTo>
                  <a:lnTo>
                    <a:pt x="21600" y="2587"/>
                  </a:lnTo>
                  <a:lnTo>
                    <a:pt x="27031" y="23493"/>
                  </a:lnTo>
                  <a:close/>
                </a:path>
              </a:pathLst>
            </a:custGeom>
            <a:noFill/>
            <a:ln w="25400" cap="rnd">
              <a:solidFill>
                <a:srgbClr val="FF5050"/>
              </a:solidFill>
              <a:round/>
              <a:headEnd type="stealth" w="med" len="lg"/>
              <a:tailEnd type="none" w="sm" len="sm"/>
            </a:ln>
            <a:effectLst>
              <a:outerShdw dist="17961" dir="2700000" algn="ctr" rotWithShape="0">
                <a:srgbClr val="000000">
                  <a:alpha val="50000"/>
                </a:srgbClr>
              </a:outerShdw>
            </a:effectLst>
            <a:extLst>
              <a:ext uri="{909E8E84-426E-40DD-AFC4-6F175D3DCCD1}">
                <a14:hiddenFill xmlns:a14="http://schemas.microsoft.com/office/drawing/2010/main">
                  <a:solidFill>
                    <a:schemeClr val="accent1"/>
                  </a:solidFill>
                </a14:hiddenFill>
              </a:ext>
            </a:extLst>
          </p:spPr>
          <p:txBody>
            <a:bodyPr/>
            <a:lstStyle/>
            <a:p>
              <a:endParaRPr lang="zh-CN" altLang="en-US" sz="3556"/>
            </a:p>
          </p:txBody>
        </p:sp>
        <p:sp>
          <p:nvSpPr>
            <p:cNvPr id="300045" name="Rectangle 7"/>
            <p:cNvSpPr>
              <a:spLocks noChangeArrowheads="1"/>
            </p:cNvSpPr>
            <p:nvPr/>
          </p:nvSpPr>
          <p:spPr bwMode="auto">
            <a:xfrm>
              <a:off x="3895" y="1256"/>
              <a:ext cx="563" cy="2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2306" tIns="51153" rIns="102306" bIns="51153">
              <a:spAutoFit/>
            </a:bodyP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a:lnSpc>
                  <a:spcPct val="120000"/>
                </a:lnSpc>
                <a:spcBef>
                  <a:spcPct val="60000"/>
                </a:spcBef>
              </a:pPr>
              <a:r>
                <a:rPr lang="en-US" altLang="zh-CN" sz="1778" b="1">
                  <a:solidFill>
                    <a:srgbClr val="FF5050"/>
                  </a:solidFill>
                </a:rPr>
                <a:t>CLERK</a:t>
              </a:r>
            </a:p>
          </p:txBody>
        </p:sp>
      </p:grpSp>
      <p:grpSp>
        <p:nvGrpSpPr>
          <p:cNvPr id="1037320" name="Group 8"/>
          <p:cNvGrpSpPr>
            <a:grpSpLocks/>
          </p:cNvGrpSpPr>
          <p:nvPr/>
        </p:nvGrpSpPr>
        <p:grpSpPr bwMode="auto">
          <a:xfrm>
            <a:off x="3783856" y="2650499"/>
            <a:ext cx="4817181" cy="1254124"/>
            <a:chOff x="2365" y="1952"/>
            <a:chExt cx="2731" cy="854"/>
          </a:xfrm>
        </p:grpSpPr>
        <p:sp>
          <p:nvSpPr>
            <p:cNvPr id="300040" name="Rectangle 9"/>
            <p:cNvSpPr>
              <a:spLocks noChangeArrowheads="1"/>
            </p:cNvSpPr>
            <p:nvPr/>
          </p:nvSpPr>
          <p:spPr bwMode="ltGray">
            <a:xfrm>
              <a:off x="2365" y="2110"/>
              <a:ext cx="2731" cy="696"/>
            </a:xfrm>
            <a:prstGeom prst="rect">
              <a:avLst/>
            </a:prstGeom>
            <a:solidFill>
              <a:srgbClr val="FF99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endParaRPr lang="zh-CN" altLang="en-US" sz="3556"/>
            </a:p>
          </p:txBody>
        </p:sp>
        <p:sp>
          <p:nvSpPr>
            <p:cNvPr id="300041" name="Arc 10"/>
            <p:cNvSpPr>
              <a:spLocks/>
            </p:cNvSpPr>
            <p:nvPr/>
          </p:nvSpPr>
          <p:spPr bwMode="auto">
            <a:xfrm rot="10800000">
              <a:off x="2629" y="2046"/>
              <a:ext cx="1777" cy="383"/>
            </a:xfrm>
            <a:custGeom>
              <a:avLst/>
              <a:gdLst>
                <a:gd name="T0" fmla="*/ 0 w 27031"/>
                <a:gd name="T1" fmla="*/ 0 h 24187"/>
                <a:gd name="T2" fmla="*/ 0 w 27031"/>
                <a:gd name="T3" fmla="*/ 0 h 24187"/>
                <a:gd name="T4" fmla="*/ 0 w 27031"/>
                <a:gd name="T5" fmla="*/ 0 h 24187"/>
                <a:gd name="T6" fmla="*/ 0 60000 65536"/>
                <a:gd name="T7" fmla="*/ 0 60000 65536"/>
                <a:gd name="T8" fmla="*/ 0 60000 65536"/>
              </a:gdLst>
              <a:ahLst/>
              <a:cxnLst>
                <a:cxn ang="T6">
                  <a:pos x="T0" y="T1"/>
                </a:cxn>
                <a:cxn ang="T7">
                  <a:pos x="T2" y="T3"/>
                </a:cxn>
                <a:cxn ang="T8">
                  <a:pos x="T4" y="T5"/>
                </a:cxn>
              </a:cxnLst>
              <a:rect l="0" t="0" r="r" b="b"/>
              <a:pathLst>
                <a:path w="27031" h="24187" fill="none" extrusionOk="0">
                  <a:moveTo>
                    <a:pt x="27031" y="23493"/>
                  </a:moveTo>
                  <a:cubicBezTo>
                    <a:pt x="25257" y="23953"/>
                    <a:pt x="23432" y="24186"/>
                    <a:pt x="21600" y="24187"/>
                  </a:cubicBezTo>
                  <a:cubicBezTo>
                    <a:pt x="9670" y="24187"/>
                    <a:pt x="0" y="14516"/>
                    <a:pt x="0" y="2587"/>
                  </a:cubicBezTo>
                  <a:cubicBezTo>
                    <a:pt x="-1" y="1722"/>
                    <a:pt x="51" y="858"/>
                    <a:pt x="155" y="-1"/>
                  </a:cubicBezTo>
                </a:path>
                <a:path w="27031" h="24187" stroke="0" extrusionOk="0">
                  <a:moveTo>
                    <a:pt x="27031" y="23493"/>
                  </a:moveTo>
                  <a:cubicBezTo>
                    <a:pt x="25257" y="23953"/>
                    <a:pt x="23432" y="24186"/>
                    <a:pt x="21600" y="24187"/>
                  </a:cubicBezTo>
                  <a:cubicBezTo>
                    <a:pt x="9670" y="24187"/>
                    <a:pt x="0" y="14516"/>
                    <a:pt x="0" y="2587"/>
                  </a:cubicBezTo>
                  <a:cubicBezTo>
                    <a:pt x="-1" y="1722"/>
                    <a:pt x="51" y="858"/>
                    <a:pt x="155" y="-1"/>
                  </a:cubicBezTo>
                  <a:lnTo>
                    <a:pt x="21600" y="2587"/>
                  </a:lnTo>
                  <a:lnTo>
                    <a:pt x="27031" y="23493"/>
                  </a:lnTo>
                  <a:close/>
                </a:path>
              </a:pathLst>
            </a:custGeom>
            <a:noFill/>
            <a:ln w="25400" cap="rnd">
              <a:solidFill>
                <a:srgbClr val="FF5050"/>
              </a:solidFill>
              <a:round/>
              <a:headEnd type="stealth" w="med" len="lg"/>
              <a:tailEnd type="none" w="sm" len="sm"/>
            </a:ln>
            <a:effectLst>
              <a:outerShdw dist="17961" dir="2700000" algn="ctr" rotWithShape="0">
                <a:srgbClr val="000000">
                  <a:alpha val="50000"/>
                </a:srgbClr>
              </a:outerShdw>
            </a:effectLst>
            <a:extLst>
              <a:ext uri="{909E8E84-426E-40DD-AFC4-6F175D3DCCD1}">
                <a14:hiddenFill xmlns:a14="http://schemas.microsoft.com/office/drawing/2010/main">
                  <a:solidFill>
                    <a:schemeClr val="accent1"/>
                  </a:solidFill>
                </a14:hiddenFill>
              </a:ext>
            </a:extLst>
          </p:spPr>
          <p:txBody>
            <a:bodyPr/>
            <a:lstStyle/>
            <a:p>
              <a:endParaRPr lang="zh-CN" altLang="en-US" sz="3556"/>
            </a:p>
          </p:txBody>
        </p:sp>
        <p:sp>
          <p:nvSpPr>
            <p:cNvPr id="300042" name="Rectangle 11"/>
            <p:cNvSpPr>
              <a:spLocks noChangeArrowheads="1"/>
            </p:cNvSpPr>
            <p:nvPr/>
          </p:nvSpPr>
          <p:spPr bwMode="auto">
            <a:xfrm>
              <a:off x="3921" y="1952"/>
              <a:ext cx="397" cy="2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2306" tIns="51153" rIns="102306" bIns="51153">
              <a:spAutoFit/>
            </a:bodyP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a:lnSpc>
                  <a:spcPct val="120000"/>
                </a:lnSpc>
                <a:spcBef>
                  <a:spcPct val="60000"/>
                </a:spcBef>
              </a:pPr>
              <a:r>
                <a:rPr lang="en-US" altLang="zh-CN" sz="1778" b="1">
                  <a:solidFill>
                    <a:srgbClr val="FF5050"/>
                  </a:solidFill>
                </a:rPr>
                <a:t>1100</a:t>
              </a:r>
            </a:p>
          </p:txBody>
        </p:sp>
      </p:grpSp>
      <p:sp>
        <p:nvSpPr>
          <p:cNvPr id="1037324" name="Rectangle 12"/>
          <p:cNvSpPr>
            <a:spLocks noChangeArrowheads="1"/>
          </p:cNvSpPr>
          <p:nvPr/>
        </p:nvSpPr>
        <p:spPr bwMode="blackWhite">
          <a:xfrm>
            <a:off x="831528" y="4225652"/>
            <a:ext cx="8309681" cy="1021292"/>
          </a:xfrm>
          <a:prstGeom prst="rect">
            <a:avLst/>
          </a:prstGeom>
          <a:solidFill>
            <a:schemeClr val="bg1"/>
          </a:solidFill>
          <a:ln>
            <a:noFill/>
          </a:ln>
          <a:effectLst>
            <a:outerShdw blurRad="508000" dist="127000" dir="4200000" algn="ctr" rotWithShape="0">
              <a:srgbClr val="000000">
                <a:alpha val="15000"/>
              </a:srgbClr>
            </a:outerShdw>
          </a:effectLst>
          <a:extLst>
            <a:ext uri="{91240B29-F687-4F45-9708-019B960494DF}">
              <a14:hiddenLine xmlns:a14="http://schemas.microsoft.com/office/drawing/2010/main" w="9525">
                <a:solidFill>
                  <a:schemeClr val="tx1"/>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tabLst>
                <a:tab pos="1200150" algn="l"/>
              </a:tabLst>
              <a:defRPr sz="3200">
                <a:solidFill>
                  <a:schemeClr val="tx1"/>
                </a:solidFill>
                <a:latin typeface="Arial" panose="020B0604020202020204" pitchFamily="34" charset="0"/>
                <a:ea typeface="宋体" panose="02010600030101010101" pitchFamily="2" charset="-122"/>
              </a:defRPr>
            </a:lvl1pPr>
            <a:lvl2pPr marL="742950" indent="-285750">
              <a:tabLst>
                <a:tab pos="1200150" algn="l"/>
              </a:tabLst>
              <a:defRPr sz="3200">
                <a:solidFill>
                  <a:schemeClr val="tx1"/>
                </a:solidFill>
                <a:latin typeface="Arial" panose="020B0604020202020204" pitchFamily="34" charset="0"/>
                <a:ea typeface="宋体" panose="02010600030101010101" pitchFamily="2" charset="-122"/>
              </a:defRPr>
            </a:lvl2pPr>
            <a:lvl3pPr marL="1143000" indent="-228600">
              <a:tabLst>
                <a:tab pos="1200150" algn="l"/>
              </a:tabLst>
              <a:defRPr sz="3200">
                <a:solidFill>
                  <a:schemeClr val="tx1"/>
                </a:solidFill>
                <a:latin typeface="Arial" panose="020B0604020202020204" pitchFamily="34" charset="0"/>
                <a:ea typeface="宋体" panose="02010600030101010101" pitchFamily="2" charset="-122"/>
              </a:defRPr>
            </a:lvl3pPr>
            <a:lvl4pPr marL="1600200" indent="-228600">
              <a:tabLst>
                <a:tab pos="1200150" algn="l"/>
              </a:tabLst>
              <a:defRPr sz="3200">
                <a:solidFill>
                  <a:schemeClr val="tx1"/>
                </a:solidFill>
                <a:latin typeface="Arial" panose="020B0604020202020204" pitchFamily="34" charset="0"/>
                <a:ea typeface="宋体" panose="02010600030101010101" pitchFamily="2" charset="-122"/>
              </a:defRPr>
            </a:lvl4pPr>
            <a:lvl5pPr marL="2057400" indent="-228600">
              <a:tabLst>
                <a:tab pos="1200150" algn="l"/>
              </a:tabLst>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1200150" algn="l"/>
              </a:tabLs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1200150" algn="l"/>
              </a:tabLs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1200150" algn="l"/>
              </a:tabLs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1200150" algn="l"/>
              </a:tabLst>
              <a:defRPr sz="3200">
                <a:solidFill>
                  <a:schemeClr val="tx1"/>
                </a:solidFill>
                <a:latin typeface="Arial" panose="020B0604020202020204" pitchFamily="34" charset="0"/>
                <a:ea typeface="宋体" panose="02010600030101010101" pitchFamily="2" charset="-122"/>
              </a:defRPr>
            </a:lvl9pPr>
          </a:lstStyle>
          <a:p>
            <a:pPr eaLnBrk="1" hangingPunct="1">
              <a:tabLst>
                <a:tab pos="1828800" algn="l"/>
                <a:tab pos="3086100" algn="l"/>
                <a:tab pos="4229100" algn="l"/>
              </a:tabLst>
            </a:pPr>
            <a:r>
              <a:rPr lang="en-US" altLang="zh-CN" sz="1800" b="1">
                <a:latin typeface="Courier New" panose="02070309020205020404" pitchFamily="49" charset="0"/>
                <a:ea typeface="+mn-ea"/>
                <a:cs typeface="Courier New" panose="02070309020205020404" pitchFamily="49" charset="0"/>
              </a:rPr>
              <a:t>ENAME      JOB</a:t>
            </a:r>
          </a:p>
          <a:p>
            <a:pPr eaLnBrk="1" hangingPunct="1">
              <a:tabLst>
                <a:tab pos="1828800" algn="l"/>
                <a:tab pos="3086100" algn="l"/>
                <a:tab pos="4229100" algn="l"/>
              </a:tabLst>
            </a:pPr>
            <a:r>
              <a:rPr lang="en-US" altLang="zh-CN" sz="1800" b="1">
                <a:latin typeface="Courier New" panose="02070309020205020404" pitchFamily="49" charset="0"/>
                <a:ea typeface="+mn-ea"/>
                <a:cs typeface="Courier New" panose="02070309020205020404" pitchFamily="49" charset="0"/>
              </a:rPr>
              <a:t>---------- ---------</a:t>
            </a:r>
          </a:p>
          <a:p>
            <a:pPr eaLnBrk="1" hangingPunct="1">
              <a:tabLst>
                <a:tab pos="1828800" algn="l"/>
                <a:tab pos="3086100" algn="l"/>
                <a:tab pos="4229100" algn="l"/>
              </a:tabLst>
            </a:pPr>
            <a:r>
              <a:rPr lang="en-US" altLang="zh-CN" sz="1800" b="1">
                <a:latin typeface="Courier New" panose="02070309020205020404" pitchFamily="49" charset="0"/>
                <a:ea typeface="+mn-ea"/>
                <a:cs typeface="Courier New" panose="02070309020205020404" pitchFamily="49" charset="0"/>
              </a:rPr>
              <a:t>MILLER     CLERK</a:t>
            </a:r>
          </a:p>
        </p:txBody>
      </p:sp>
      <p:sp>
        <p:nvSpPr>
          <p:cNvPr id="300039" name="Rectangle 13"/>
          <p:cNvSpPr>
            <a:spLocks noChangeArrowheads="1"/>
          </p:cNvSpPr>
          <p:nvPr/>
        </p:nvSpPr>
        <p:spPr bwMode="blackWhite">
          <a:xfrm>
            <a:off x="817417" y="1054180"/>
            <a:ext cx="8032750" cy="26511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2306" tIns="51153" rIns="102306" bIns="51153" anchor="ctr"/>
          <a:lstStyle>
            <a:lvl1pPr>
              <a:tabLst>
                <a:tab pos="1200150" algn="l"/>
                <a:tab pos="2857500" algn="l"/>
                <a:tab pos="4572000" algn="l"/>
              </a:tabLst>
              <a:defRPr sz="3200">
                <a:solidFill>
                  <a:schemeClr val="tx1"/>
                </a:solidFill>
                <a:latin typeface="Arial" panose="020B0604020202020204" pitchFamily="34" charset="0"/>
                <a:ea typeface="宋体" panose="02010600030101010101" pitchFamily="2" charset="-122"/>
              </a:defRPr>
            </a:lvl1pPr>
            <a:lvl2pPr marL="742950" indent="-285750">
              <a:tabLst>
                <a:tab pos="1200150" algn="l"/>
                <a:tab pos="2857500" algn="l"/>
                <a:tab pos="4572000" algn="l"/>
              </a:tabLst>
              <a:defRPr sz="3200">
                <a:solidFill>
                  <a:schemeClr val="tx1"/>
                </a:solidFill>
                <a:latin typeface="Arial" panose="020B0604020202020204" pitchFamily="34" charset="0"/>
                <a:ea typeface="宋体" panose="02010600030101010101" pitchFamily="2" charset="-122"/>
              </a:defRPr>
            </a:lvl2pPr>
            <a:lvl3pPr marL="1143000" indent="-228600">
              <a:tabLst>
                <a:tab pos="1200150" algn="l"/>
                <a:tab pos="2857500" algn="l"/>
                <a:tab pos="4572000" algn="l"/>
              </a:tabLst>
              <a:defRPr sz="3200">
                <a:solidFill>
                  <a:schemeClr val="tx1"/>
                </a:solidFill>
                <a:latin typeface="Arial" panose="020B0604020202020204" pitchFamily="34" charset="0"/>
                <a:ea typeface="宋体" panose="02010600030101010101" pitchFamily="2" charset="-122"/>
              </a:defRPr>
            </a:lvl3pPr>
            <a:lvl4pPr marL="1600200" indent="-228600">
              <a:tabLst>
                <a:tab pos="1200150" algn="l"/>
                <a:tab pos="2857500" algn="l"/>
                <a:tab pos="4572000" algn="l"/>
              </a:tabLst>
              <a:defRPr sz="3200">
                <a:solidFill>
                  <a:schemeClr val="tx1"/>
                </a:solidFill>
                <a:latin typeface="Arial" panose="020B0604020202020204" pitchFamily="34" charset="0"/>
                <a:ea typeface="宋体" panose="02010600030101010101" pitchFamily="2" charset="-122"/>
              </a:defRPr>
            </a:lvl4pPr>
            <a:lvl5pPr marL="2057400" indent="-228600">
              <a:tabLst>
                <a:tab pos="1200150" algn="l"/>
                <a:tab pos="2857500" algn="l"/>
                <a:tab pos="4572000" algn="l"/>
              </a:tabLst>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1200150" algn="l"/>
                <a:tab pos="2857500" algn="l"/>
                <a:tab pos="4572000" algn="l"/>
              </a:tabLs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1200150" algn="l"/>
                <a:tab pos="2857500" algn="l"/>
                <a:tab pos="4572000" algn="l"/>
              </a:tabLs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1200150" algn="l"/>
                <a:tab pos="2857500" algn="l"/>
                <a:tab pos="4572000" algn="l"/>
              </a:tabLs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1200150" algn="l"/>
                <a:tab pos="2857500" algn="l"/>
                <a:tab pos="4572000" algn="l"/>
              </a:tabLst>
              <a:defRPr sz="3200">
                <a:solidFill>
                  <a:schemeClr val="tx1"/>
                </a:solidFill>
                <a:latin typeface="Arial" panose="020B0604020202020204" pitchFamily="34" charset="0"/>
                <a:ea typeface="宋体" panose="02010600030101010101" pitchFamily="2" charset="-122"/>
              </a:defRPr>
            </a:lvl9pPr>
          </a:lstStyle>
          <a:p>
            <a:r>
              <a:rPr lang="en-US" altLang="zh-CN" sz="2000" b="1" dirty="0">
                <a:solidFill>
                  <a:srgbClr val="000000"/>
                </a:solidFill>
                <a:latin typeface="Courier New" panose="02070309020205020404" pitchFamily="49" charset="0"/>
              </a:rPr>
              <a:t>     SELECT   </a:t>
            </a:r>
            <a:r>
              <a:rPr lang="en-US" altLang="zh-CN" sz="2000" b="1" dirty="0" err="1">
                <a:solidFill>
                  <a:srgbClr val="000000"/>
                </a:solidFill>
                <a:latin typeface="Courier New" panose="02070309020205020404" pitchFamily="49" charset="0"/>
              </a:rPr>
              <a:t>ename</a:t>
            </a:r>
            <a:r>
              <a:rPr lang="en-US" altLang="zh-CN" sz="2000" b="1" dirty="0">
                <a:solidFill>
                  <a:srgbClr val="000000"/>
                </a:solidFill>
                <a:latin typeface="Courier New" panose="02070309020205020404" pitchFamily="49" charset="0"/>
              </a:rPr>
              <a:t>, job</a:t>
            </a:r>
            <a:br>
              <a:rPr lang="en-US" altLang="zh-CN" sz="2000" b="1" dirty="0">
                <a:solidFill>
                  <a:srgbClr val="000000"/>
                </a:solidFill>
                <a:latin typeface="Courier New" panose="02070309020205020404" pitchFamily="49" charset="0"/>
              </a:rPr>
            </a:br>
            <a:r>
              <a:rPr lang="en-US" altLang="zh-CN" sz="2000" b="1" dirty="0">
                <a:solidFill>
                  <a:srgbClr val="000000"/>
                </a:solidFill>
                <a:latin typeface="Courier New" panose="02070309020205020404" pitchFamily="49" charset="0"/>
              </a:rPr>
              <a:t>     FROM     emp</a:t>
            </a:r>
          </a:p>
          <a:p>
            <a:r>
              <a:rPr lang="en-US" altLang="zh-CN" sz="2000" b="1" dirty="0">
                <a:solidFill>
                  <a:srgbClr val="000000"/>
                </a:solidFill>
                <a:latin typeface="Courier New" panose="02070309020205020404" pitchFamily="49" charset="0"/>
              </a:rPr>
              <a:t>     WHERE    job = </a:t>
            </a:r>
          </a:p>
          <a:p>
            <a:r>
              <a:rPr lang="en-US" altLang="zh-CN" sz="2000" b="1" dirty="0">
                <a:solidFill>
                  <a:srgbClr val="000000"/>
                </a:solidFill>
                <a:latin typeface="Courier New" panose="02070309020205020404" pitchFamily="49" charset="0"/>
              </a:rPr>
              <a:t>  		(SELECT  	job</a:t>
            </a:r>
            <a:br>
              <a:rPr lang="en-US" altLang="zh-CN" sz="2000" b="1" dirty="0">
                <a:solidFill>
                  <a:srgbClr val="000000"/>
                </a:solidFill>
                <a:latin typeface="Courier New" panose="02070309020205020404" pitchFamily="49" charset="0"/>
              </a:rPr>
            </a:br>
            <a:r>
              <a:rPr lang="en-US" altLang="zh-CN" sz="2000" b="1" dirty="0">
                <a:solidFill>
                  <a:srgbClr val="000000"/>
                </a:solidFill>
                <a:latin typeface="Courier New" panose="02070309020205020404" pitchFamily="49" charset="0"/>
              </a:rPr>
              <a:t>  	     	FROM     	emp</a:t>
            </a:r>
            <a:br>
              <a:rPr lang="en-US" altLang="zh-CN" sz="2000" b="1" dirty="0">
                <a:solidFill>
                  <a:srgbClr val="000000"/>
                </a:solidFill>
                <a:latin typeface="Courier New" panose="02070309020205020404" pitchFamily="49" charset="0"/>
              </a:rPr>
            </a:br>
            <a:r>
              <a:rPr lang="en-US" altLang="zh-CN" sz="2000" b="1" dirty="0">
                <a:solidFill>
                  <a:srgbClr val="000000"/>
                </a:solidFill>
                <a:latin typeface="Courier New" panose="02070309020205020404" pitchFamily="49" charset="0"/>
              </a:rPr>
              <a:t>  	    	WHERE    	</a:t>
            </a:r>
            <a:r>
              <a:rPr lang="en-US" altLang="zh-CN" sz="2000" b="1" dirty="0" err="1">
                <a:solidFill>
                  <a:srgbClr val="000000"/>
                </a:solidFill>
                <a:latin typeface="Courier New" panose="02070309020205020404" pitchFamily="49" charset="0"/>
              </a:rPr>
              <a:t>empno</a:t>
            </a:r>
            <a:r>
              <a:rPr lang="en-US" altLang="zh-CN" sz="2000" b="1" dirty="0">
                <a:solidFill>
                  <a:srgbClr val="000000"/>
                </a:solidFill>
                <a:latin typeface="Courier New" panose="02070309020205020404" pitchFamily="49" charset="0"/>
              </a:rPr>
              <a:t> = 7369)</a:t>
            </a:r>
          </a:p>
          <a:p>
            <a:r>
              <a:rPr lang="en-US" altLang="zh-CN" sz="2000" b="1" dirty="0">
                <a:solidFill>
                  <a:srgbClr val="000000"/>
                </a:solidFill>
                <a:latin typeface="Courier New" panose="02070309020205020404" pitchFamily="49" charset="0"/>
              </a:rPr>
              <a:t>     AND      </a:t>
            </a:r>
            <a:r>
              <a:rPr lang="en-US" altLang="zh-CN" sz="2000" b="1" dirty="0" err="1">
                <a:solidFill>
                  <a:srgbClr val="000000"/>
                </a:solidFill>
                <a:latin typeface="Courier New" panose="02070309020205020404" pitchFamily="49" charset="0"/>
              </a:rPr>
              <a:t>sal</a:t>
            </a:r>
            <a:r>
              <a:rPr lang="en-US" altLang="zh-CN" sz="2000" b="1" dirty="0">
                <a:solidFill>
                  <a:srgbClr val="000000"/>
                </a:solidFill>
                <a:latin typeface="Courier New" panose="02070309020205020404" pitchFamily="49" charset="0"/>
              </a:rPr>
              <a:t> &gt; </a:t>
            </a:r>
          </a:p>
          <a:p>
            <a:r>
              <a:rPr lang="en-US" altLang="zh-CN" sz="2000" b="1" dirty="0">
                <a:solidFill>
                  <a:srgbClr val="000000"/>
                </a:solidFill>
                <a:latin typeface="Courier New" panose="02070309020205020404" pitchFamily="49" charset="0"/>
              </a:rPr>
              <a:t>  		(SELECT  	</a:t>
            </a:r>
            <a:r>
              <a:rPr lang="en-US" altLang="zh-CN" sz="2000" b="1" dirty="0" err="1">
                <a:solidFill>
                  <a:srgbClr val="000000"/>
                </a:solidFill>
                <a:latin typeface="Courier New" panose="02070309020205020404" pitchFamily="49" charset="0"/>
              </a:rPr>
              <a:t>sal</a:t>
            </a:r>
            <a:endParaRPr lang="en-US" altLang="zh-CN" sz="2000" b="1" dirty="0">
              <a:solidFill>
                <a:srgbClr val="000000"/>
              </a:solidFill>
              <a:latin typeface="Courier New" panose="02070309020205020404" pitchFamily="49" charset="0"/>
            </a:endParaRPr>
          </a:p>
          <a:p>
            <a:r>
              <a:rPr lang="en-US" altLang="zh-CN" sz="2000" b="1" dirty="0">
                <a:solidFill>
                  <a:srgbClr val="000000"/>
                </a:solidFill>
                <a:latin typeface="Courier New" panose="02070309020205020404" pitchFamily="49" charset="0"/>
              </a:rPr>
              <a:t>  		FROM	emp</a:t>
            </a:r>
          </a:p>
          <a:p>
            <a:r>
              <a:rPr lang="en-US" altLang="zh-CN" sz="2000" b="1" dirty="0">
                <a:solidFill>
                  <a:srgbClr val="000000"/>
                </a:solidFill>
                <a:latin typeface="Courier New" panose="02070309020205020404" pitchFamily="49" charset="0"/>
              </a:rPr>
              <a:t>  		WHERE	</a:t>
            </a:r>
            <a:r>
              <a:rPr lang="en-US" altLang="zh-CN" sz="2000" b="1" dirty="0" err="1">
                <a:solidFill>
                  <a:srgbClr val="000000"/>
                </a:solidFill>
                <a:latin typeface="Courier New" panose="02070309020205020404" pitchFamily="49" charset="0"/>
              </a:rPr>
              <a:t>empno</a:t>
            </a:r>
            <a:r>
              <a:rPr lang="en-US" altLang="zh-CN" sz="2000" b="1" dirty="0">
                <a:solidFill>
                  <a:srgbClr val="000000"/>
                </a:solidFill>
                <a:latin typeface="Courier New" panose="02070309020205020404" pitchFamily="49" charset="0"/>
              </a:rPr>
              <a:t> = 7876) </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1037316"/>
                                        </p:tgtEl>
                                        <p:attrNameLst>
                                          <p:attrName>style.visibility</p:attrName>
                                        </p:attrNameLst>
                                      </p:cBhvr>
                                      <p:to>
                                        <p:strVal val="visible"/>
                                      </p:to>
                                    </p:set>
                                    <p:animEffect transition="in" filter="wipe(up)">
                                      <p:cBhvr>
                                        <p:cTn id="7" dur="500"/>
                                        <p:tgtEl>
                                          <p:spTgt spid="1037316"/>
                                        </p:tgtEl>
                                      </p:cBhvr>
                                    </p:animEffect>
                                  </p:childTnLst>
                                </p:cTn>
                              </p:par>
                            </p:childTnLst>
                          </p:cTn>
                        </p:par>
                        <p:par>
                          <p:cTn id="8" fill="hold" nodeType="afterGroup">
                            <p:stCondLst>
                              <p:cond delay="500"/>
                            </p:stCondLst>
                            <p:childTnLst>
                              <p:par>
                                <p:cTn id="9" presetID="22" presetClass="entr" presetSubtype="1" fill="hold" nodeType="afterEffect">
                                  <p:stCondLst>
                                    <p:cond delay="0"/>
                                  </p:stCondLst>
                                  <p:childTnLst>
                                    <p:set>
                                      <p:cBhvr>
                                        <p:cTn id="10" dur="1" fill="hold">
                                          <p:stCondLst>
                                            <p:cond delay="0"/>
                                          </p:stCondLst>
                                        </p:cTn>
                                        <p:tgtEl>
                                          <p:spTgt spid="1037320"/>
                                        </p:tgtEl>
                                        <p:attrNameLst>
                                          <p:attrName>style.visibility</p:attrName>
                                        </p:attrNameLst>
                                      </p:cBhvr>
                                      <p:to>
                                        <p:strVal val="visible"/>
                                      </p:to>
                                    </p:set>
                                    <p:animEffect transition="in" filter="wipe(up)">
                                      <p:cBhvr>
                                        <p:cTn id="11" dur="500"/>
                                        <p:tgtEl>
                                          <p:spTgt spid="1037320"/>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1" fill="hold" grpId="0" nodeType="clickEffect">
                                  <p:stCondLst>
                                    <p:cond delay="0"/>
                                  </p:stCondLst>
                                  <p:childTnLst>
                                    <p:set>
                                      <p:cBhvr>
                                        <p:cTn id="15" dur="1" fill="hold">
                                          <p:stCondLst>
                                            <p:cond delay="0"/>
                                          </p:stCondLst>
                                        </p:cTn>
                                        <p:tgtEl>
                                          <p:spTgt spid="1037324"/>
                                        </p:tgtEl>
                                        <p:attrNameLst>
                                          <p:attrName>style.visibility</p:attrName>
                                        </p:attrNameLst>
                                      </p:cBhvr>
                                      <p:to>
                                        <p:strVal val="visible"/>
                                      </p:to>
                                    </p:set>
                                    <p:animEffect transition="in" filter="wipe(up)">
                                      <p:cBhvr>
                                        <p:cTn id="16" dur="500"/>
                                        <p:tgtEl>
                                          <p:spTgt spid="10373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7324" grpId="0" animBg="1" autoUpdateAnimBg="0"/>
    </p:bld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082" name="Rectangle 2"/>
          <p:cNvSpPr>
            <a:spLocks noChangeArrowheads="1"/>
          </p:cNvSpPr>
          <p:nvPr/>
        </p:nvSpPr>
        <p:spPr bwMode="blackWhite">
          <a:xfrm>
            <a:off x="842112" y="938389"/>
            <a:ext cx="8300861" cy="1679222"/>
          </a:xfrm>
          <a:prstGeom prst="rect">
            <a:avLst/>
          </a:prstGeom>
          <a:solidFill>
            <a:schemeClr val="bg1"/>
          </a:solidFill>
          <a:ln>
            <a:noFill/>
          </a:ln>
          <a:effectLst>
            <a:outerShdw blurRad="508000" dist="127000" dir="4200000" algn="ctr" rotWithShape="0">
              <a:srgbClr val="000000">
                <a:alpha val="15000"/>
              </a:srgbClr>
            </a:outerShdw>
          </a:effectLst>
          <a:extLst>
            <a:ext uri="{91240B29-F687-4F45-9708-019B960494DF}">
              <a14:hiddenLine xmlns:a14="http://schemas.microsoft.com/office/drawing/2010/main" w="9525">
                <a:solidFill>
                  <a:schemeClr val="tx1"/>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tabLst>
                <a:tab pos="1200150" algn="l"/>
              </a:tabLst>
              <a:defRPr sz="3200">
                <a:solidFill>
                  <a:schemeClr val="tx1"/>
                </a:solidFill>
                <a:latin typeface="Arial" panose="020B0604020202020204" pitchFamily="34" charset="0"/>
                <a:ea typeface="宋体" panose="02010600030101010101" pitchFamily="2" charset="-122"/>
              </a:defRPr>
            </a:lvl1pPr>
            <a:lvl2pPr marL="742950" indent="-285750">
              <a:tabLst>
                <a:tab pos="1200150" algn="l"/>
              </a:tabLst>
              <a:defRPr sz="3200">
                <a:solidFill>
                  <a:schemeClr val="tx1"/>
                </a:solidFill>
                <a:latin typeface="Arial" panose="020B0604020202020204" pitchFamily="34" charset="0"/>
                <a:ea typeface="宋体" panose="02010600030101010101" pitchFamily="2" charset="-122"/>
              </a:defRPr>
            </a:lvl2pPr>
            <a:lvl3pPr marL="1143000" indent="-228600">
              <a:tabLst>
                <a:tab pos="1200150" algn="l"/>
              </a:tabLst>
              <a:defRPr sz="3200">
                <a:solidFill>
                  <a:schemeClr val="tx1"/>
                </a:solidFill>
                <a:latin typeface="Arial" panose="020B0604020202020204" pitchFamily="34" charset="0"/>
                <a:ea typeface="宋体" panose="02010600030101010101" pitchFamily="2" charset="-122"/>
              </a:defRPr>
            </a:lvl3pPr>
            <a:lvl4pPr marL="1600200" indent="-228600">
              <a:tabLst>
                <a:tab pos="1200150" algn="l"/>
              </a:tabLst>
              <a:defRPr sz="3200">
                <a:solidFill>
                  <a:schemeClr val="tx1"/>
                </a:solidFill>
                <a:latin typeface="Arial" panose="020B0604020202020204" pitchFamily="34" charset="0"/>
                <a:ea typeface="宋体" panose="02010600030101010101" pitchFamily="2" charset="-122"/>
              </a:defRPr>
            </a:lvl4pPr>
            <a:lvl5pPr marL="2057400" indent="-228600">
              <a:tabLst>
                <a:tab pos="1200150" algn="l"/>
              </a:tabLst>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1200150" algn="l"/>
              </a:tabLs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1200150" algn="l"/>
              </a:tabLs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1200150" algn="l"/>
              </a:tabLs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1200150" algn="l"/>
              </a:tabLst>
              <a:defRPr sz="3200">
                <a:solidFill>
                  <a:schemeClr val="tx1"/>
                </a:solidFill>
                <a:latin typeface="Arial" panose="020B0604020202020204" pitchFamily="34" charset="0"/>
                <a:ea typeface="宋体" panose="02010600030101010101" pitchFamily="2" charset="-122"/>
              </a:defRPr>
            </a:lvl9pPr>
          </a:lstStyle>
          <a:p>
            <a:pPr eaLnBrk="1" hangingPunct="1">
              <a:tabLst>
                <a:tab pos="1828800" algn="l"/>
                <a:tab pos="3086100" algn="l"/>
                <a:tab pos="4229100" algn="l"/>
              </a:tabLst>
            </a:pPr>
            <a:endParaRPr lang="en-US" altLang="zh-CN" sz="1800" b="1">
              <a:latin typeface="Courier New" panose="02070309020205020404" pitchFamily="49" charset="0"/>
              <a:ea typeface="+mn-ea"/>
              <a:cs typeface="Courier New" panose="02070309020205020404" pitchFamily="49" charset="0"/>
            </a:endParaRPr>
          </a:p>
          <a:p>
            <a:pPr eaLnBrk="1" hangingPunct="1">
              <a:tabLst>
                <a:tab pos="1828800" algn="l"/>
                <a:tab pos="3086100" algn="l"/>
                <a:tab pos="4229100" algn="l"/>
              </a:tabLst>
            </a:pPr>
            <a:endParaRPr lang="en-US" altLang="zh-CN" sz="1800" b="1">
              <a:latin typeface="Courier New" panose="02070309020205020404" pitchFamily="49" charset="0"/>
              <a:ea typeface="+mn-ea"/>
              <a:cs typeface="Courier New" panose="02070309020205020404" pitchFamily="49" charset="0"/>
            </a:endParaRPr>
          </a:p>
        </p:txBody>
      </p:sp>
      <p:sp>
        <p:nvSpPr>
          <p:cNvPr id="302083" name="Rectangle 3"/>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600" tIns="50800" rIns="101600" bIns="50800" numCol="1" anchor="ctr" anchorCtr="0" compatLnSpc="1">
            <a:prstTxWarp prst="textNoShape">
              <a:avLst/>
            </a:prstTxWarp>
          </a:bodyPr>
          <a:lstStyle/>
          <a:p>
            <a:pPr eaLnBrk="1" hangingPunct="1"/>
            <a:r>
              <a:t>在子查询中用分组函数</a:t>
            </a:r>
          </a:p>
        </p:txBody>
      </p:sp>
      <p:grpSp>
        <p:nvGrpSpPr>
          <p:cNvPr id="1039364" name="Group 4"/>
          <p:cNvGrpSpPr>
            <a:grpSpLocks/>
          </p:cNvGrpSpPr>
          <p:nvPr/>
        </p:nvGrpSpPr>
        <p:grpSpPr bwMode="auto">
          <a:xfrm>
            <a:off x="3567319" y="1241778"/>
            <a:ext cx="5009444" cy="1240013"/>
            <a:chOff x="2143" y="1376"/>
            <a:chExt cx="2840" cy="844"/>
          </a:xfrm>
        </p:grpSpPr>
        <p:sp>
          <p:nvSpPr>
            <p:cNvPr id="302087" name="Rectangle 5"/>
            <p:cNvSpPr>
              <a:spLocks noChangeArrowheads="1"/>
            </p:cNvSpPr>
            <p:nvPr/>
          </p:nvSpPr>
          <p:spPr bwMode="ltGray">
            <a:xfrm>
              <a:off x="2143" y="1812"/>
              <a:ext cx="2840" cy="408"/>
            </a:xfrm>
            <a:prstGeom prst="rect">
              <a:avLst/>
            </a:prstGeom>
            <a:solidFill>
              <a:srgbClr val="FF99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endParaRPr lang="zh-CN" altLang="en-US" sz="3556"/>
            </a:p>
          </p:txBody>
        </p:sp>
        <p:sp>
          <p:nvSpPr>
            <p:cNvPr id="302088" name="Rectangle 6"/>
            <p:cNvSpPr>
              <a:spLocks noChangeArrowheads="1"/>
            </p:cNvSpPr>
            <p:nvPr/>
          </p:nvSpPr>
          <p:spPr bwMode="ltGray">
            <a:xfrm>
              <a:off x="3457" y="1824"/>
              <a:ext cx="792" cy="192"/>
            </a:xfrm>
            <a:prstGeom prst="rect">
              <a:avLst/>
            </a:prstGeom>
            <a:solidFill>
              <a:srgbClr val="FF5050">
                <a:alpha val="50195"/>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endParaRPr lang="zh-CN" altLang="en-US" sz="3556"/>
            </a:p>
          </p:txBody>
        </p:sp>
        <p:sp>
          <p:nvSpPr>
            <p:cNvPr id="302089" name="Arc 7"/>
            <p:cNvSpPr>
              <a:spLocks/>
            </p:cNvSpPr>
            <p:nvPr/>
          </p:nvSpPr>
          <p:spPr bwMode="auto">
            <a:xfrm rot="10380000">
              <a:off x="2534" y="1578"/>
              <a:ext cx="1969" cy="342"/>
            </a:xfrm>
            <a:custGeom>
              <a:avLst/>
              <a:gdLst>
                <a:gd name="T0" fmla="*/ 0 w 27023"/>
                <a:gd name="T1" fmla="*/ 0 h 21600"/>
                <a:gd name="T2" fmla="*/ 0 w 27023"/>
                <a:gd name="T3" fmla="*/ 0 h 21600"/>
                <a:gd name="T4" fmla="*/ 0 w 27023"/>
                <a:gd name="T5" fmla="*/ 0 h 21600"/>
                <a:gd name="T6" fmla="*/ 0 60000 65536"/>
                <a:gd name="T7" fmla="*/ 0 60000 65536"/>
                <a:gd name="T8" fmla="*/ 0 60000 65536"/>
              </a:gdLst>
              <a:ahLst/>
              <a:cxnLst>
                <a:cxn ang="T6">
                  <a:pos x="T0" y="T1"/>
                </a:cxn>
                <a:cxn ang="T7">
                  <a:pos x="T2" y="T3"/>
                </a:cxn>
                <a:cxn ang="T8">
                  <a:pos x="T4" y="T5"/>
                </a:cxn>
              </a:cxnLst>
              <a:rect l="0" t="0" r="r" b="b"/>
              <a:pathLst>
                <a:path w="27023" h="21600" fill="none" extrusionOk="0">
                  <a:moveTo>
                    <a:pt x="27023" y="20908"/>
                  </a:moveTo>
                  <a:cubicBezTo>
                    <a:pt x="25251" y="21367"/>
                    <a:pt x="23429" y="21599"/>
                    <a:pt x="21600" y="21600"/>
                  </a:cubicBezTo>
                  <a:cubicBezTo>
                    <a:pt x="9670" y="21600"/>
                    <a:pt x="0" y="11929"/>
                    <a:pt x="0" y="0"/>
                  </a:cubicBezTo>
                </a:path>
                <a:path w="27023" h="21600" stroke="0" extrusionOk="0">
                  <a:moveTo>
                    <a:pt x="27023" y="20908"/>
                  </a:moveTo>
                  <a:cubicBezTo>
                    <a:pt x="25251" y="21367"/>
                    <a:pt x="23429" y="21599"/>
                    <a:pt x="21600" y="21600"/>
                  </a:cubicBezTo>
                  <a:cubicBezTo>
                    <a:pt x="9670" y="21600"/>
                    <a:pt x="0" y="11929"/>
                    <a:pt x="0" y="0"/>
                  </a:cubicBezTo>
                  <a:lnTo>
                    <a:pt x="21600" y="0"/>
                  </a:lnTo>
                  <a:lnTo>
                    <a:pt x="27023" y="20908"/>
                  </a:lnTo>
                  <a:close/>
                </a:path>
              </a:pathLst>
            </a:custGeom>
            <a:noFill/>
            <a:ln w="25400" cap="rnd">
              <a:solidFill>
                <a:srgbClr val="FF5050"/>
              </a:solidFill>
              <a:round/>
              <a:headEnd type="stealth" w="med" len="lg"/>
              <a:tailEnd type="none" w="sm" len="sm"/>
            </a:ln>
            <a:effectLst>
              <a:outerShdw dist="17961" dir="2700000" algn="ctr" rotWithShape="0">
                <a:srgbClr val="000000">
                  <a:alpha val="50000"/>
                </a:srgbClr>
              </a:outerShdw>
            </a:effectLst>
            <a:extLst>
              <a:ext uri="{909E8E84-426E-40DD-AFC4-6F175D3DCCD1}">
                <a14:hiddenFill xmlns:a14="http://schemas.microsoft.com/office/drawing/2010/main">
                  <a:solidFill>
                    <a:schemeClr val="accent1"/>
                  </a:solidFill>
                </a14:hiddenFill>
              </a:ext>
            </a:extLst>
          </p:spPr>
          <p:txBody>
            <a:bodyPr/>
            <a:lstStyle/>
            <a:p>
              <a:endParaRPr lang="zh-CN" altLang="en-US" sz="3556"/>
            </a:p>
          </p:txBody>
        </p:sp>
        <p:sp>
          <p:nvSpPr>
            <p:cNvPr id="302090" name="Rectangle 8"/>
            <p:cNvSpPr>
              <a:spLocks noChangeArrowheads="1"/>
            </p:cNvSpPr>
            <p:nvPr/>
          </p:nvSpPr>
          <p:spPr bwMode="auto">
            <a:xfrm>
              <a:off x="3628" y="1376"/>
              <a:ext cx="333" cy="2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2306" tIns="51153" rIns="102306" bIns="51153">
              <a:spAutoFit/>
            </a:bodyP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a:lnSpc>
                  <a:spcPct val="120000"/>
                </a:lnSpc>
                <a:spcBef>
                  <a:spcPct val="60000"/>
                </a:spcBef>
              </a:pPr>
              <a:r>
                <a:rPr lang="en-US" altLang="zh-CN" sz="1778" b="1">
                  <a:solidFill>
                    <a:srgbClr val="FF5050"/>
                  </a:solidFill>
                </a:rPr>
                <a:t>800</a:t>
              </a:r>
            </a:p>
          </p:txBody>
        </p:sp>
      </p:grpSp>
      <p:sp>
        <p:nvSpPr>
          <p:cNvPr id="1039369" name="Rectangle 9"/>
          <p:cNvSpPr>
            <a:spLocks noChangeArrowheads="1"/>
          </p:cNvSpPr>
          <p:nvPr/>
        </p:nvSpPr>
        <p:spPr bwMode="blackWhite">
          <a:xfrm>
            <a:off x="831528" y="2857500"/>
            <a:ext cx="8311444" cy="1040694"/>
          </a:xfrm>
          <a:prstGeom prst="rect">
            <a:avLst/>
          </a:prstGeom>
          <a:solidFill>
            <a:schemeClr val="bg1"/>
          </a:solidFill>
          <a:ln>
            <a:noFill/>
          </a:ln>
          <a:effectLst>
            <a:outerShdw blurRad="508000" dist="127000" dir="4200000" algn="ctr" rotWithShape="0">
              <a:srgbClr val="000000">
                <a:alpha val="15000"/>
              </a:srgbClr>
            </a:outerShdw>
          </a:effectLst>
          <a:extLst>
            <a:ext uri="{91240B29-F687-4F45-9708-019B960494DF}">
              <a14:hiddenLine xmlns:a14="http://schemas.microsoft.com/office/drawing/2010/main" w="9525">
                <a:solidFill>
                  <a:schemeClr val="tx1"/>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tabLst>
                <a:tab pos="1200150" algn="l"/>
              </a:tabLst>
              <a:defRPr sz="3200">
                <a:solidFill>
                  <a:schemeClr val="tx1"/>
                </a:solidFill>
                <a:latin typeface="Arial" panose="020B0604020202020204" pitchFamily="34" charset="0"/>
                <a:ea typeface="宋体" panose="02010600030101010101" pitchFamily="2" charset="-122"/>
              </a:defRPr>
            </a:lvl1pPr>
            <a:lvl2pPr marL="742950" indent="-285750">
              <a:tabLst>
                <a:tab pos="1200150" algn="l"/>
              </a:tabLst>
              <a:defRPr sz="3200">
                <a:solidFill>
                  <a:schemeClr val="tx1"/>
                </a:solidFill>
                <a:latin typeface="Arial" panose="020B0604020202020204" pitchFamily="34" charset="0"/>
                <a:ea typeface="宋体" panose="02010600030101010101" pitchFamily="2" charset="-122"/>
              </a:defRPr>
            </a:lvl2pPr>
            <a:lvl3pPr marL="1143000" indent="-228600">
              <a:tabLst>
                <a:tab pos="1200150" algn="l"/>
              </a:tabLst>
              <a:defRPr sz="3200">
                <a:solidFill>
                  <a:schemeClr val="tx1"/>
                </a:solidFill>
                <a:latin typeface="Arial" panose="020B0604020202020204" pitchFamily="34" charset="0"/>
                <a:ea typeface="宋体" panose="02010600030101010101" pitchFamily="2" charset="-122"/>
              </a:defRPr>
            </a:lvl3pPr>
            <a:lvl4pPr marL="1600200" indent="-228600">
              <a:tabLst>
                <a:tab pos="1200150" algn="l"/>
              </a:tabLst>
              <a:defRPr sz="3200">
                <a:solidFill>
                  <a:schemeClr val="tx1"/>
                </a:solidFill>
                <a:latin typeface="Arial" panose="020B0604020202020204" pitchFamily="34" charset="0"/>
                <a:ea typeface="宋体" panose="02010600030101010101" pitchFamily="2" charset="-122"/>
              </a:defRPr>
            </a:lvl4pPr>
            <a:lvl5pPr marL="2057400" indent="-228600">
              <a:tabLst>
                <a:tab pos="1200150" algn="l"/>
              </a:tabLst>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1200150" algn="l"/>
              </a:tabLs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1200150" algn="l"/>
              </a:tabLs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1200150" algn="l"/>
              </a:tabLs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1200150" algn="l"/>
              </a:tabLst>
              <a:defRPr sz="3200">
                <a:solidFill>
                  <a:schemeClr val="tx1"/>
                </a:solidFill>
                <a:latin typeface="Arial" panose="020B0604020202020204" pitchFamily="34" charset="0"/>
                <a:ea typeface="宋体" panose="02010600030101010101" pitchFamily="2" charset="-122"/>
              </a:defRPr>
            </a:lvl9pPr>
          </a:lstStyle>
          <a:p>
            <a:pPr eaLnBrk="1" hangingPunct="1">
              <a:tabLst>
                <a:tab pos="1828800" algn="l"/>
                <a:tab pos="3086100" algn="l"/>
                <a:tab pos="4229100" algn="l"/>
              </a:tabLst>
            </a:pPr>
            <a:r>
              <a:rPr lang="en-US" altLang="zh-CN" sz="1800" b="1">
                <a:latin typeface="Courier New" panose="02070309020205020404" pitchFamily="49" charset="0"/>
                <a:ea typeface="+mn-ea"/>
                <a:cs typeface="Courier New" panose="02070309020205020404" pitchFamily="49" charset="0"/>
              </a:rPr>
              <a:t>ENAME      JOB             SAL</a:t>
            </a:r>
          </a:p>
          <a:p>
            <a:pPr eaLnBrk="1" hangingPunct="1">
              <a:tabLst>
                <a:tab pos="1828800" algn="l"/>
                <a:tab pos="3086100" algn="l"/>
                <a:tab pos="4229100" algn="l"/>
              </a:tabLst>
            </a:pPr>
            <a:r>
              <a:rPr lang="en-US" altLang="zh-CN" sz="1800" b="1">
                <a:latin typeface="Courier New" panose="02070309020205020404" pitchFamily="49" charset="0"/>
                <a:ea typeface="+mn-ea"/>
                <a:cs typeface="Courier New" panose="02070309020205020404" pitchFamily="49" charset="0"/>
              </a:rPr>
              <a:t>---------- --------- ---------</a:t>
            </a:r>
          </a:p>
          <a:p>
            <a:pPr eaLnBrk="1" hangingPunct="1">
              <a:tabLst>
                <a:tab pos="1828800" algn="l"/>
                <a:tab pos="3086100" algn="l"/>
                <a:tab pos="4229100" algn="l"/>
              </a:tabLst>
            </a:pPr>
            <a:r>
              <a:rPr lang="en-US" altLang="zh-CN" sz="1800" b="1">
                <a:latin typeface="Courier New" panose="02070309020205020404" pitchFamily="49" charset="0"/>
                <a:ea typeface="+mn-ea"/>
                <a:cs typeface="Courier New" panose="02070309020205020404" pitchFamily="49" charset="0"/>
              </a:rPr>
              <a:t>SMITH      CLERK           800</a:t>
            </a:r>
          </a:p>
        </p:txBody>
      </p:sp>
      <p:sp>
        <p:nvSpPr>
          <p:cNvPr id="302086" name="Rectangle 10"/>
          <p:cNvSpPr>
            <a:spLocks noChangeArrowheads="1"/>
          </p:cNvSpPr>
          <p:nvPr/>
        </p:nvSpPr>
        <p:spPr bwMode="blackWhite">
          <a:xfrm>
            <a:off x="828000" y="1038930"/>
            <a:ext cx="8120944" cy="14957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2306" tIns="51153" rIns="102306" bIns="51153" anchor="ctr"/>
          <a:lstStyle>
            <a:lvl1pPr>
              <a:tabLst>
                <a:tab pos="1200150" algn="l"/>
              </a:tabLst>
              <a:defRPr sz="3200">
                <a:solidFill>
                  <a:schemeClr val="tx1"/>
                </a:solidFill>
                <a:latin typeface="Arial" panose="020B0604020202020204" pitchFamily="34" charset="0"/>
                <a:ea typeface="宋体" panose="02010600030101010101" pitchFamily="2" charset="-122"/>
              </a:defRPr>
            </a:lvl1pPr>
            <a:lvl2pPr marL="742950" indent="-285750">
              <a:tabLst>
                <a:tab pos="1200150" algn="l"/>
              </a:tabLst>
              <a:defRPr sz="3200">
                <a:solidFill>
                  <a:schemeClr val="tx1"/>
                </a:solidFill>
                <a:latin typeface="Arial" panose="020B0604020202020204" pitchFamily="34" charset="0"/>
                <a:ea typeface="宋体" panose="02010600030101010101" pitchFamily="2" charset="-122"/>
              </a:defRPr>
            </a:lvl2pPr>
            <a:lvl3pPr marL="1143000" indent="-228600">
              <a:tabLst>
                <a:tab pos="1200150" algn="l"/>
              </a:tabLst>
              <a:defRPr sz="3200">
                <a:solidFill>
                  <a:schemeClr val="tx1"/>
                </a:solidFill>
                <a:latin typeface="Arial" panose="020B0604020202020204" pitchFamily="34" charset="0"/>
                <a:ea typeface="宋体" panose="02010600030101010101" pitchFamily="2" charset="-122"/>
              </a:defRPr>
            </a:lvl3pPr>
            <a:lvl4pPr marL="1600200" indent="-228600">
              <a:tabLst>
                <a:tab pos="1200150" algn="l"/>
              </a:tabLst>
              <a:defRPr sz="3200">
                <a:solidFill>
                  <a:schemeClr val="tx1"/>
                </a:solidFill>
                <a:latin typeface="Arial" panose="020B0604020202020204" pitchFamily="34" charset="0"/>
                <a:ea typeface="宋体" panose="02010600030101010101" pitchFamily="2" charset="-122"/>
              </a:defRPr>
            </a:lvl4pPr>
            <a:lvl5pPr marL="2057400" indent="-228600">
              <a:tabLst>
                <a:tab pos="1200150" algn="l"/>
              </a:tabLst>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1200150" algn="l"/>
              </a:tabLs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1200150" algn="l"/>
              </a:tabLs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1200150" algn="l"/>
              </a:tabLs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1200150" algn="l"/>
              </a:tabLst>
              <a:defRPr sz="3200">
                <a:solidFill>
                  <a:schemeClr val="tx1"/>
                </a:solidFill>
                <a:latin typeface="Arial" panose="020B0604020202020204" pitchFamily="34" charset="0"/>
                <a:ea typeface="宋体" panose="02010600030101010101" pitchFamily="2" charset="-122"/>
              </a:defRPr>
            </a:lvl9pPr>
          </a:lstStyle>
          <a:p>
            <a:r>
              <a:rPr lang="en-US" altLang="zh-CN" sz="2000" b="1">
                <a:solidFill>
                  <a:srgbClr val="000000"/>
                </a:solidFill>
                <a:latin typeface="Courier New" panose="02070309020205020404" pitchFamily="49" charset="0"/>
              </a:rPr>
              <a:t>     SELECT	ename, job, sal</a:t>
            </a:r>
          </a:p>
          <a:p>
            <a:r>
              <a:rPr lang="en-US" altLang="zh-CN" sz="2000" b="1">
                <a:solidFill>
                  <a:srgbClr val="000000"/>
                </a:solidFill>
                <a:latin typeface="Courier New" panose="02070309020205020404" pitchFamily="49" charset="0"/>
              </a:rPr>
              <a:t>     FROM	emp</a:t>
            </a:r>
          </a:p>
          <a:p>
            <a:r>
              <a:rPr lang="en-US" altLang="zh-CN" sz="2000" b="1">
                <a:solidFill>
                  <a:srgbClr val="000000"/>
                </a:solidFill>
                <a:latin typeface="Courier New" panose="02070309020205020404" pitchFamily="49" charset="0"/>
              </a:rPr>
              <a:t>     WHERE	sal = </a:t>
            </a:r>
          </a:p>
          <a:p>
            <a:r>
              <a:rPr lang="en-US" altLang="zh-CN" sz="2000" b="1">
                <a:solidFill>
                  <a:srgbClr val="000000"/>
                </a:solidFill>
                <a:latin typeface="Courier New" panose="02070309020205020404" pitchFamily="49" charset="0"/>
              </a:rPr>
              <a:t>   			(SELECT	MIN(sal)</a:t>
            </a:r>
          </a:p>
          <a:p>
            <a:r>
              <a:rPr lang="en-US" altLang="zh-CN" sz="2000" b="1">
                <a:solidFill>
                  <a:srgbClr val="000000"/>
                </a:solidFill>
                <a:latin typeface="Courier New" panose="02070309020205020404" pitchFamily="49" charset="0"/>
              </a:rPr>
              <a:t>   			FROM		emp)</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1039364"/>
                                        </p:tgtEl>
                                        <p:attrNameLst>
                                          <p:attrName>style.visibility</p:attrName>
                                        </p:attrNameLst>
                                      </p:cBhvr>
                                      <p:to>
                                        <p:strVal val="visible"/>
                                      </p:to>
                                    </p:set>
                                    <p:animEffect transition="in" filter="wipe(up)">
                                      <p:cBhvr>
                                        <p:cTn id="7" dur="500"/>
                                        <p:tgtEl>
                                          <p:spTgt spid="103936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1039369"/>
                                        </p:tgtEl>
                                        <p:attrNameLst>
                                          <p:attrName>style.visibility</p:attrName>
                                        </p:attrNameLst>
                                      </p:cBhvr>
                                      <p:to>
                                        <p:strVal val="visible"/>
                                      </p:to>
                                    </p:set>
                                    <p:animEffect transition="in" filter="wipe(up)">
                                      <p:cBhvr>
                                        <p:cTn id="12" dur="500"/>
                                        <p:tgtEl>
                                          <p:spTgt spid="10393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9369" grpId="0" animBg="1" autoUpdateAnimBg="0"/>
    </p:bld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4130" name="Rectangle 2"/>
          <p:cNvSpPr>
            <a:spLocks noChangeArrowheads="1"/>
          </p:cNvSpPr>
          <p:nvPr/>
        </p:nvSpPr>
        <p:spPr bwMode="blackWhite">
          <a:xfrm>
            <a:off x="831528" y="1129308"/>
            <a:ext cx="8311444" cy="2240139"/>
          </a:xfrm>
          <a:prstGeom prst="rect">
            <a:avLst/>
          </a:prstGeom>
          <a:solidFill>
            <a:schemeClr val="bg1"/>
          </a:solidFill>
          <a:ln>
            <a:noFill/>
          </a:ln>
          <a:effectLst>
            <a:outerShdw blurRad="508000" dist="127000" dir="4200000" algn="ctr" rotWithShape="0">
              <a:srgbClr val="000000">
                <a:alpha val="15000"/>
              </a:srgbClr>
            </a:outerShdw>
          </a:effectLst>
          <a:extLst>
            <a:ext uri="{91240B29-F687-4F45-9708-019B960494DF}">
              <a14:hiddenLine xmlns:a14="http://schemas.microsoft.com/office/drawing/2010/main" w="9525">
                <a:solidFill>
                  <a:schemeClr val="tx1"/>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tabLst>
                <a:tab pos="2400300" algn="l"/>
                <a:tab pos="3600450" algn="l"/>
                <a:tab pos="5029200" algn="l"/>
              </a:tabLst>
              <a:defRPr sz="3200">
                <a:solidFill>
                  <a:schemeClr val="tx1"/>
                </a:solidFill>
                <a:latin typeface="Arial" panose="020B0604020202020204" pitchFamily="34" charset="0"/>
                <a:ea typeface="宋体" panose="02010600030101010101" pitchFamily="2" charset="-122"/>
              </a:defRPr>
            </a:lvl1pPr>
            <a:lvl2pPr marL="742950" indent="-285750">
              <a:tabLst>
                <a:tab pos="2400300" algn="l"/>
                <a:tab pos="3600450" algn="l"/>
                <a:tab pos="5029200" algn="l"/>
              </a:tabLst>
              <a:defRPr sz="3200">
                <a:solidFill>
                  <a:schemeClr val="tx1"/>
                </a:solidFill>
                <a:latin typeface="Arial" panose="020B0604020202020204" pitchFamily="34" charset="0"/>
                <a:ea typeface="宋体" panose="02010600030101010101" pitchFamily="2" charset="-122"/>
              </a:defRPr>
            </a:lvl2pPr>
            <a:lvl3pPr marL="1143000" indent="-228600">
              <a:tabLst>
                <a:tab pos="2400300" algn="l"/>
                <a:tab pos="3600450" algn="l"/>
                <a:tab pos="5029200" algn="l"/>
              </a:tabLst>
              <a:defRPr sz="3200">
                <a:solidFill>
                  <a:schemeClr val="tx1"/>
                </a:solidFill>
                <a:latin typeface="Arial" panose="020B0604020202020204" pitchFamily="34" charset="0"/>
                <a:ea typeface="宋体" panose="02010600030101010101" pitchFamily="2" charset="-122"/>
              </a:defRPr>
            </a:lvl3pPr>
            <a:lvl4pPr marL="1600200" indent="-228600">
              <a:tabLst>
                <a:tab pos="2400300" algn="l"/>
                <a:tab pos="3600450" algn="l"/>
                <a:tab pos="5029200" algn="l"/>
              </a:tabLst>
              <a:defRPr sz="3200">
                <a:solidFill>
                  <a:schemeClr val="tx1"/>
                </a:solidFill>
                <a:latin typeface="Arial" panose="020B0604020202020204" pitchFamily="34" charset="0"/>
                <a:ea typeface="宋体" panose="02010600030101010101" pitchFamily="2" charset="-122"/>
              </a:defRPr>
            </a:lvl4pPr>
            <a:lvl5pPr marL="2057400" indent="-228600">
              <a:tabLst>
                <a:tab pos="2400300" algn="l"/>
                <a:tab pos="3600450" algn="l"/>
                <a:tab pos="5029200" algn="l"/>
              </a:tabLst>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2400300" algn="l"/>
                <a:tab pos="3600450" algn="l"/>
                <a:tab pos="5029200" algn="l"/>
              </a:tabLs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2400300" algn="l"/>
                <a:tab pos="3600450" algn="l"/>
                <a:tab pos="5029200" algn="l"/>
              </a:tabLs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2400300" algn="l"/>
                <a:tab pos="3600450" algn="l"/>
                <a:tab pos="5029200" algn="l"/>
              </a:tabLs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2400300" algn="l"/>
                <a:tab pos="3600450" algn="l"/>
                <a:tab pos="5029200" algn="l"/>
              </a:tabLst>
              <a:defRPr sz="3200">
                <a:solidFill>
                  <a:schemeClr val="tx1"/>
                </a:solidFill>
                <a:latin typeface="Arial" panose="020B0604020202020204" pitchFamily="34" charset="0"/>
                <a:ea typeface="宋体" panose="02010600030101010101" pitchFamily="2" charset="-122"/>
              </a:defRPr>
            </a:lvl9pPr>
          </a:lstStyle>
          <a:p>
            <a:pPr eaLnBrk="1" hangingPunct="1">
              <a:tabLst>
                <a:tab pos="1828800" algn="l"/>
                <a:tab pos="3086100" algn="l"/>
                <a:tab pos="4229100" algn="l"/>
              </a:tabLst>
            </a:pPr>
            <a:endParaRPr lang="en-US" altLang="zh-CN" sz="1800" b="1">
              <a:latin typeface="Courier New" panose="02070309020205020404" pitchFamily="49" charset="0"/>
              <a:ea typeface="+mn-ea"/>
              <a:cs typeface="Courier New" panose="02070309020205020404" pitchFamily="49" charset="0"/>
            </a:endParaRPr>
          </a:p>
          <a:p>
            <a:pPr eaLnBrk="1" hangingPunct="1">
              <a:tabLst>
                <a:tab pos="1828800" algn="l"/>
                <a:tab pos="3086100" algn="l"/>
                <a:tab pos="4229100" algn="l"/>
              </a:tabLst>
            </a:pPr>
            <a:endParaRPr lang="en-US" altLang="zh-CN" sz="1800" b="1">
              <a:latin typeface="Courier New" panose="02070309020205020404" pitchFamily="49" charset="0"/>
              <a:ea typeface="+mn-ea"/>
              <a:cs typeface="Courier New" panose="02070309020205020404" pitchFamily="49" charset="0"/>
            </a:endParaRPr>
          </a:p>
        </p:txBody>
      </p:sp>
      <p:sp>
        <p:nvSpPr>
          <p:cNvPr id="304131" name="Rectangle 3"/>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600" tIns="50800" rIns="101600" bIns="50800" numCol="1" anchor="ctr" anchorCtr="0" compatLnSpc="1">
            <a:prstTxWarp prst="textNoShape">
              <a:avLst/>
            </a:prstTxWarp>
          </a:bodyPr>
          <a:lstStyle/>
          <a:p>
            <a:pPr eaLnBrk="1" hangingPunct="1"/>
            <a:r>
              <a:t>在</a:t>
            </a:r>
            <a:r>
              <a:rPr lang="en-US" altLang="zh-CN"/>
              <a:t>HAVING</a:t>
            </a:r>
            <a:r>
              <a:t>语句中用子查询</a:t>
            </a:r>
          </a:p>
        </p:txBody>
      </p:sp>
      <p:grpSp>
        <p:nvGrpSpPr>
          <p:cNvPr id="1041413" name="Group 5"/>
          <p:cNvGrpSpPr>
            <a:grpSpLocks/>
          </p:cNvGrpSpPr>
          <p:nvPr/>
        </p:nvGrpSpPr>
        <p:grpSpPr bwMode="auto">
          <a:xfrm>
            <a:off x="1646445" y="1956571"/>
            <a:ext cx="7050264" cy="1346436"/>
            <a:chOff x="1054" y="2723"/>
            <a:chExt cx="3997" cy="916"/>
          </a:xfrm>
        </p:grpSpPr>
        <p:sp>
          <p:nvSpPr>
            <p:cNvPr id="304134" name="Rectangle 6"/>
            <p:cNvSpPr>
              <a:spLocks noChangeArrowheads="1"/>
            </p:cNvSpPr>
            <p:nvPr/>
          </p:nvSpPr>
          <p:spPr bwMode="ltGray">
            <a:xfrm>
              <a:off x="1054" y="2841"/>
              <a:ext cx="1872" cy="207"/>
            </a:xfrm>
            <a:prstGeom prst="rect">
              <a:avLst/>
            </a:prstGeom>
            <a:solidFill>
              <a:srgbClr val="FF5050">
                <a:alpha val="50195"/>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endParaRPr lang="zh-CN" altLang="en-US" sz="3556"/>
            </a:p>
          </p:txBody>
        </p:sp>
        <p:sp>
          <p:nvSpPr>
            <p:cNvPr id="304135" name="Rectangle 7"/>
            <p:cNvSpPr>
              <a:spLocks noChangeArrowheads="1"/>
            </p:cNvSpPr>
            <p:nvPr/>
          </p:nvSpPr>
          <p:spPr bwMode="ltGray">
            <a:xfrm>
              <a:off x="2741" y="3083"/>
              <a:ext cx="2132" cy="556"/>
            </a:xfrm>
            <a:prstGeom prst="rect">
              <a:avLst/>
            </a:prstGeom>
            <a:solidFill>
              <a:srgbClr val="FF99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endParaRPr lang="zh-CN" altLang="en-US" sz="3556"/>
            </a:p>
          </p:txBody>
        </p:sp>
        <p:sp>
          <p:nvSpPr>
            <p:cNvPr id="304136" name="Arc 8"/>
            <p:cNvSpPr>
              <a:spLocks/>
            </p:cNvSpPr>
            <p:nvPr/>
          </p:nvSpPr>
          <p:spPr bwMode="auto">
            <a:xfrm rot="-10740000">
              <a:off x="3263" y="2912"/>
              <a:ext cx="1788" cy="342"/>
            </a:xfrm>
            <a:custGeom>
              <a:avLst/>
              <a:gdLst>
                <a:gd name="T0" fmla="*/ 0 w 27027"/>
                <a:gd name="T1" fmla="*/ 0 h 21600"/>
                <a:gd name="T2" fmla="*/ 0 w 27027"/>
                <a:gd name="T3" fmla="*/ 0 h 21600"/>
                <a:gd name="T4" fmla="*/ 0 w 27027"/>
                <a:gd name="T5" fmla="*/ 0 h 21600"/>
                <a:gd name="T6" fmla="*/ 0 60000 65536"/>
                <a:gd name="T7" fmla="*/ 0 60000 65536"/>
                <a:gd name="T8" fmla="*/ 0 60000 65536"/>
              </a:gdLst>
              <a:ahLst/>
              <a:cxnLst>
                <a:cxn ang="T6">
                  <a:pos x="T0" y="T1"/>
                </a:cxn>
                <a:cxn ang="T7">
                  <a:pos x="T2" y="T3"/>
                </a:cxn>
                <a:cxn ang="T8">
                  <a:pos x="T4" y="T5"/>
                </a:cxn>
              </a:cxnLst>
              <a:rect l="0" t="0" r="r" b="b"/>
              <a:pathLst>
                <a:path w="27027" h="21600" fill="none" extrusionOk="0">
                  <a:moveTo>
                    <a:pt x="27027" y="20907"/>
                  </a:moveTo>
                  <a:cubicBezTo>
                    <a:pt x="25254" y="21367"/>
                    <a:pt x="23431" y="21599"/>
                    <a:pt x="21600" y="21600"/>
                  </a:cubicBezTo>
                  <a:cubicBezTo>
                    <a:pt x="9670" y="21600"/>
                    <a:pt x="0" y="11929"/>
                    <a:pt x="0" y="0"/>
                  </a:cubicBezTo>
                </a:path>
                <a:path w="27027" h="21600" stroke="0" extrusionOk="0">
                  <a:moveTo>
                    <a:pt x="27027" y="20907"/>
                  </a:moveTo>
                  <a:cubicBezTo>
                    <a:pt x="25254" y="21367"/>
                    <a:pt x="23431" y="21599"/>
                    <a:pt x="21600" y="21600"/>
                  </a:cubicBezTo>
                  <a:cubicBezTo>
                    <a:pt x="9670" y="21600"/>
                    <a:pt x="0" y="11929"/>
                    <a:pt x="0" y="0"/>
                  </a:cubicBezTo>
                  <a:lnTo>
                    <a:pt x="21600" y="0"/>
                  </a:lnTo>
                  <a:lnTo>
                    <a:pt x="27027" y="20907"/>
                  </a:lnTo>
                  <a:close/>
                </a:path>
              </a:pathLst>
            </a:custGeom>
            <a:noFill/>
            <a:ln w="25400" cap="rnd">
              <a:solidFill>
                <a:srgbClr val="FF5050"/>
              </a:solidFill>
              <a:round/>
              <a:headEnd type="stealth" w="med" len="lg"/>
              <a:tailEnd type="none" w="sm" len="sm"/>
            </a:ln>
            <a:effectLst>
              <a:outerShdw dist="17961" dir="2700000" algn="ctr" rotWithShape="0">
                <a:srgbClr val="000000">
                  <a:alpha val="50000"/>
                </a:srgbClr>
              </a:outerShdw>
            </a:effectLst>
            <a:extLst>
              <a:ext uri="{909E8E84-426E-40DD-AFC4-6F175D3DCCD1}">
                <a14:hiddenFill xmlns:a14="http://schemas.microsoft.com/office/drawing/2010/main">
                  <a:solidFill>
                    <a:schemeClr val="accent1"/>
                  </a:solidFill>
                </a14:hiddenFill>
              </a:ext>
            </a:extLst>
          </p:spPr>
          <p:txBody>
            <a:bodyPr/>
            <a:lstStyle/>
            <a:p>
              <a:endParaRPr lang="zh-CN" altLang="en-US" sz="3556"/>
            </a:p>
          </p:txBody>
        </p:sp>
        <p:sp>
          <p:nvSpPr>
            <p:cNvPr id="304137" name="Rectangle 9"/>
            <p:cNvSpPr>
              <a:spLocks noChangeArrowheads="1"/>
            </p:cNvSpPr>
            <p:nvPr/>
          </p:nvSpPr>
          <p:spPr bwMode="auto">
            <a:xfrm>
              <a:off x="3903" y="2723"/>
              <a:ext cx="333" cy="2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2306" tIns="51153" rIns="102306" bIns="51153">
              <a:spAutoFit/>
            </a:bodyP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a:lnSpc>
                  <a:spcPct val="120000"/>
                </a:lnSpc>
                <a:spcBef>
                  <a:spcPct val="60000"/>
                </a:spcBef>
              </a:pPr>
              <a:r>
                <a:rPr lang="en-US" altLang="zh-CN" sz="1778" b="1">
                  <a:solidFill>
                    <a:srgbClr val="FF5050"/>
                  </a:solidFill>
                </a:rPr>
                <a:t>800</a:t>
              </a:r>
            </a:p>
          </p:txBody>
        </p:sp>
      </p:grpSp>
      <p:sp>
        <p:nvSpPr>
          <p:cNvPr id="304133" name="Rectangle 10"/>
          <p:cNvSpPr>
            <a:spLocks noChangeArrowheads="1"/>
          </p:cNvSpPr>
          <p:nvPr/>
        </p:nvSpPr>
        <p:spPr bwMode="blackWhite">
          <a:xfrm>
            <a:off x="940889" y="1284530"/>
            <a:ext cx="7965722" cy="19967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2306" tIns="51153" rIns="102306" bIns="51153" anchor="ctr"/>
          <a:lstStyle>
            <a:lvl1pPr>
              <a:tabLst>
                <a:tab pos="2400300" algn="l"/>
                <a:tab pos="3600450" algn="l"/>
                <a:tab pos="5029200" algn="l"/>
              </a:tabLst>
              <a:defRPr sz="3200">
                <a:solidFill>
                  <a:schemeClr val="tx1"/>
                </a:solidFill>
                <a:latin typeface="Arial" panose="020B0604020202020204" pitchFamily="34" charset="0"/>
                <a:ea typeface="宋体" panose="02010600030101010101" pitchFamily="2" charset="-122"/>
              </a:defRPr>
            </a:lvl1pPr>
            <a:lvl2pPr marL="742950" indent="-285750">
              <a:tabLst>
                <a:tab pos="2400300" algn="l"/>
                <a:tab pos="3600450" algn="l"/>
                <a:tab pos="5029200" algn="l"/>
              </a:tabLst>
              <a:defRPr sz="3200">
                <a:solidFill>
                  <a:schemeClr val="tx1"/>
                </a:solidFill>
                <a:latin typeface="Arial" panose="020B0604020202020204" pitchFamily="34" charset="0"/>
                <a:ea typeface="宋体" panose="02010600030101010101" pitchFamily="2" charset="-122"/>
              </a:defRPr>
            </a:lvl2pPr>
            <a:lvl3pPr marL="1143000" indent="-228600">
              <a:tabLst>
                <a:tab pos="2400300" algn="l"/>
                <a:tab pos="3600450" algn="l"/>
                <a:tab pos="5029200" algn="l"/>
              </a:tabLst>
              <a:defRPr sz="3200">
                <a:solidFill>
                  <a:schemeClr val="tx1"/>
                </a:solidFill>
                <a:latin typeface="Arial" panose="020B0604020202020204" pitchFamily="34" charset="0"/>
                <a:ea typeface="宋体" panose="02010600030101010101" pitchFamily="2" charset="-122"/>
              </a:defRPr>
            </a:lvl3pPr>
            <a:lvl4pPr marL="1600200" indent="-228600">
              <a:tabLst>
                <a:tab pos="2400300" algn="l"/>
                <a:tab pos="3600450" algn="l"/>
                <a:tab pos="5029200" algn="l"/>
              </a:tabLst>
              <a:defRPr sz="3200">
                <a:solidFill>
                  <a:schemeClr val="tx1"/>
                </a:solidFill>
                <a:latin typeface="Arial" panose="020B0604020202020204" pitchFamily="34" charset="0"/>
                <a:ea typeface="宋体" panose="02010600030101010101" pitchFamily="2" charset="-122"/>
              </a:defRPr>
            </a:lvl4pPr>
            <a:lvl5pPr marL="2057400" indent="-228600">
              <a:tabLst>
                <a:tab pos="2400300" algn="l"/>
                <a:tab pos="3600450" algn="l"/>
                <a:tab pos="5029200" algn="l"/>
              </a:tabLst>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2400300" algn="l"/>
                <a:tab pos="3600450" algn="l"/>
                <a:tab pos="5029200" algn="l"/>
              </a:tabLs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2400300" algn="l"/>
                <a:tab pos="3600450" algn="l"/>
                <a:tab pos="5029200" algn="l"/>
              </a:tabLs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2400300" algn="l"/>
                <a:tab pos="3600450" algn="l"/>
                <a:tab pos="5029200" algn="l"/>
              </a:tabLs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2400300" algn="l"/>
                <a:tab pos="3600450" algn="l"/>
                <a:tab pos="5029200" algn="l"/>
              </a:tabLst>
              <a:defRPr sz="3200">
                <a:solidFill>
                  <a:schemeClr val="tx1"/>
                </a:solidFill>
                <a:latin typeface="Arial" panose="020B0604020202020204" pitchFamily="34" charset="0"/>
                <a:ea typeface="宋体" panose="02010600030101010101" pitchFamily="2" charset="-122"/>
              </a:defRPr>
            </a:lvl9pPr>
          </a:lstStyle>
          <a:p>
            <a:r>
              <a:rPr lang="en-US" altLang="zh-CN" sz="2000" b="1" dirty="0">
                <a:solidFill>
                  <a:srgbClr val="000000"/>
                </a:solidFill>
                <a:latin typeface="Courier New" panose="02070309020205020404" pitchFamily="49" charset="0"/>
              </a:rPr>
              <a:t>     SELECT	</a:t>
            </a:r>
            <a:r>
              <a:rPr lang="en-US" altLang="zh-CN" sz="2000" b="1" dirty="0" err="1">
                <a:solidFill>
                  <a:srgbClr val="000000"/>
                </a:solidFill>
                <a:latin typeface="Courier New" panose="02070309020205020404" pitchFamily="49" charset="0"/>
              </a:rPr>
              <a:t>deptno</a:t>
            </a:r>
            <a:r>
              <a:rPr lang="en-US" altLang="zh-CN" sz="2000" b="1" dirty="0">
                <a:solidFill>
                  <a:srgbClr val="000000"/>
                </a:solidFill>
                <a:latin typeface="Courier New" panose="02070309020205020404" pitchFamily="49" charset="0"/>
              </a:rPr>
              <a:t>, MIN(</a:t>
            </a:r>
            <a:r>
              <a:rPr lang="en-US" altLang="zh-CN" sz="2000" b="1" dirty="0" err="1">
                <a:solidFill>
                  <a:srgbClr val="000000"/>
                </a:solidFill>
                <a:latin typeface="Courier New" panose="02070309020205020404" pitchFamily="49" charset="0"/>
              </a:rPr>
              <a:t>sal</a:t>
            </a:r>
            <a:r>
              <a:rPr lang="en-US" altLang="zh-CN" sz="2000" b="1" dirty="0">
                <a:solidFill>
                  <a:srgbClr val="000000"/>
                </a:solidFill>
                <a:latin typeface="Courier New" panose="02070309020205020404" pitchFamily="49" charset="0"/>
              </a:rPr>
              <a:t>)</a:t>
            </a:r>
          </a:p>
          <a:p>
            <a:r>
              <a:rPr lang="en-US" altLang="zh-CN" sz="2000" b="1" dirty="0">
                <a:solidFill>
                  <a:srgbClr val="000000"/>
                </a:solidFill>
                <a:latin typeface="Courier New" panose="02070309020205020404" pitchFamily="49" charset="0"/>
              </a:rPr>
              <a:t>     FROM	emp</a:t>
            </a:r>
          </a:p>
          <a:p>
            <a:r>
              <a:rPr lang="en-US" altLang="zh-CN" sz="2000" b="1" dirty="0">
                <a:solidFill>
                  <a:srgbClr val="000000"/>
                </a:solidFill>
                <a:latin typeface="Courier New" panose="02070309020205020404" pitchFamily="49" charset="0"/>
              </a:rPr>
              <a:t>     GROUP BY	</a:t>
            </a:r>
            <a:r>
              <a:rPr lang="en-US" altLang="zh-CN" sz="2000" b="1" dirty="0" err="1">
                <a:solidFill>
                  <a:srgbClr val="000000"/>
                </a:solidFill>
                <a:latin typeface="Courier New" panose="02070309020205020404" pitchFamily="49" charset="0"/>
              </a:rPr>
              <a:t>deptno</a:t>
            </a:r>
            <a:endParaRPr lang="en-US" altLang="zh-CN" sz="2000" b="1" dirty="0">
              <a:solidFill>
                <a:srgbClr val="000000"/>
              </a:solidFill>
              <a:latin typeface="Courier New" panose="02070309020205020404" pitchFamily="49" charset="0"/>
            </a:endParaRPr>
          </a:p>
          <a:p>
            <a:r>
              <a:rPr lang="en-US" altLang="zh-CN" sz="2000" b="1" dirty="0">
                <a:solidFill>
                  <a:srgbClr val="000000"/>
                </a:solidFill>
                <a:latin typeface="Courier New" panose="02070309020205020404" pitchFamily="49" charset="0"/>
              </a:rPr>
              <a:t>     HAVING	MIN(</a:t>
            </a:r>
            <a:r>
              <a:rPr lang="en-US" altLang="zh-CN" sz="2000" b="1" dirty="0" err="1">
                <a:solidFill>
                  <a:srgbClr val="000000"/>
                </a:solidFill>
                <a:latin typeface="Courier New" panose="02070309020205020404" pitchFamily="49" charset="0"/>
              </a:rPr>
              <a:t>sal</a:t>
            </a:r>
            <a:r>
              <a:rPr lang="en-US" altLang="zh-CN" sz="2000" b="1" dirty="0">
                <a:solidFill>
                  <a:srgbClr val="000000"/>
                </a:solidFill>
                <a:latin typeface="Courier New" panose="02070309020205020404" pitchFamily="49" charset="0"/>
              </a:rPr>
              <a:t>) &gt;</a:t>
            </a:r>
          </a:p>
          <a:p>
            <a:r>
              <a:rPr lang="en-US" altLang="zh-CN" sz="2000" b="1" dirty="0">
                <a:solidFill>
                  <a:srgbClr val="000000"/>
                </a:solidFill>
                <a:latin typeface="Courier New" panose="02070309020205020404" pitchFamily="49" charset="0"/>
              </a:rPr>
              <a:t>  		(SELECT	MIN(</a:t>
            </a:r>
            <a:r>
              <a:rPr lang="en-US" altLang="zh-CN" sz="2000" b="1" dirty="0" err="1">
                <a:solidFill>
                  <a:srgbClr val="000000"/>
                </a:solidFill>
                <a:latin typeface="Courier New" panose="02070309020205020404" pitchFamily="49" charset="0"/>
              </a:rPr>
              <a:t>sal</a:t>
            </a:r>
            <a:r>
              <a:rPr lang="en-US" altLang="zh-CN" sz="2000" b="1" dirty="0">
                <a:solidFill>
                  <a:srgbClr val="000000"/>
                </a:solidFill>
                <a:latin typeface="Courier New" panose="02070309020205020404" pitchFamily="49" charset="0"/>
              </a:rPr>
              <a:t>)</a:t>
            </a:r>
          </a:p>
          <a:p>
            <a:r>
              <a:rPr lang="en-US" altLang="zh-CN" sz="2000" b="1" dirty="0">
                <a:solidFill>
                  <a:srgbClr val="000000"/>
                </a:solidFill>
                <a:latin typeface="Courier New" panose="02070309020205020404" pitchFamily="49" charset="0"/>
              </a:rPr>
              <a:t>  		FROM	emp</a:t>
            </a:r>
          </a:p>
          <a:p>
            <a:r>
              <a:rPr lang="en-US" altLang="zh-CN" sz="2000" b="1" dirty="0">
                <a:solidFill>
                  <a:srgbClr val="000000"/>
                </a:solidFill>
                <a:latin typeface="Courier New" panose="02070309020205020404" pitchFamily="49" charset="0"/>
              </a:rPr>
              <a:t>  		WHERE	</a:t>
            </a:r>
            <a:r>
              <a:rPr lang="en-US" altLang="zh-CN" sz="2000" b="1" dirty="0" err="1">
                <a:solidFill>
                  <a:srgbClr val="000000"/>
                </a:solidFill>
                <a:latin typeface="Courier New" panose="02070309020205020404" pitchFamily="49" charset="0"/>
              </a:rPr>
              <a:t>deptno</a:t>
            </a:r>
            <a:r>
              <a:rPr lang="en-US" altLang="zh-CN" sz="2000" b="1" dirty="0">
                <a:solidFill>
                  <a:srgbClr val="000000"/>
                </a:solidFill>
                <a:latin typeface="Courier New" panose="02070309020205020404" pitchFamily="49" charset="0"/>
              </a:rPr>
              <a:t> = 20)</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1041413"/>
                                        </p:tgtEl>
                                        <p:attrNameLst>
                                          <p:attrName>style.visibility</p:attrName>
                                        </p:attrNameLst>
                                      </p:cBhvr>
                                      <p:to>
                                        <p:strVal val="visible"/>
                                      </p:to>
                                    </p:set>
                                    <p:animEffect transition="in" filter="wipe(up)">
                                      <p:cBhvr>
                                        <p:cTn id="7" dur="500"/>
                                        <p:tgtEl>
                                          <p:spTgt spid="10414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7676ADD3-98F5-41F2-B4B6-D6EDCA691CFA}"/>
              </a:ext>
            </a:extLst>
          </p:cNvPr>
          <p:cNvSpPr>
            <a:spLocks noChangeArrowheads="1"/>
          </p:cNvSpPr>
          <p:nvPr/>
        </p:nvSpPr>
        <p:spPr bwMode="blackWhite">
          <a:xfrm>
            <a:off x="719764" y="913284"/>
            <a:ext cx="5080316" cy="4248472"/>
          </a:xfrm>
          <a:prstGeom prst="rect">
            <a:avLst/>
          </a:prstGeom>
          <a:solidFill>
            <a:schemeClr val="bg1"/>
          </a:solidFill>
          <a:ln>
            <a:noFill/>
          </a:ln>
          <a:effectLst>
            <a:outerShdw blurRad="508000" dist="127000" dir="42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tabLst>
                <a:tab pos="1200150" algn="l"/>
                <a:tab pos="2457450" algn="l"/>
              </a:tabLst>
              <a:defRPr sz="3200">
                <a:solidFill>
                  <a:schemeClr val="tx1"/>
                </a:solidFill>
                <a:latin typeface="Arial" panose="020B0604020202020204" pitchFamily="34" charset="0"/>
                <a:ea typeface="宋体" panose="02010600030101010101" pitchFamily="2" charset="-122"/>
              </a:defRPr>
            </a:lvl1pPr>
            <a:lvl2pPr marL="742950" indent="-285750">
              <a:tabLst>
                <a:tab pos="1200150" algn="l"/>
                <a:tab pos="2457450" algn="l"/>
              </a:tabLst>
              <a:defRPr sz="3200">
                <a:solidFill>
                  <a:schemeClr val="tx1"/>
                </a:solidFill>
                <a:latin typeface="Arial" panose="020B0604020202020204" pitchFamily="34" charset="0"/>
                <a:ea typeface="宋体" panose="02010600030101010101" pitchFamily="2" charset="-122"/>
              </a:defRPr>
            </a:lvl2pPr>
            <a:lvl3pPr marL="1143000" indent="-228600">
              <a:tabLst>
                <a:tab pos="1200150" algn="l"/>
                <a:tab pos="2457450" algn="l"/>
              </a:tabLst>
              <a:defRPr sz="3200">
                <a:solidFill>
                  <a:schemeClr val="tx1"/>
                </a:solidFill>
                <a:latin typeface="Arial" panose="020B0604020202020204" pitchFamily="34" charset="0"/>
                <a:ea typeface="宋体" panose="02010600030101010101" pitchFamily="2" charset="-122"/>
              </a:defRPr>
            </a:lvl3pPr>
            <a:lvl4pPr marL="1600200" indent="-228600">
              <a:tabLst>
                <a:tab pos="1200150" algn="l"/>
                <a:tab pos="2457450" algn="l"/>
              </a:tabLst>
              <a:defRPr sz="3200">
                <a:solidFill>
                  <a:schemeClr val="tx1"/>
                </a:solidFill>
                <a:latin typeface="Arial" panose="020B0604020202020204" pitchFamily="34" charset="0"/>
                <a:ea typeface="宋体" panose="02010600030101010101" pitchFamily="2" charset="-122"/>
              </a:defRPr>
            </a:lvl4pPr>
            <a:lvl5pPr marL="2057400" indent="-228600">
              <a:tabLst>
                <a:tab pos="1200150" algn="l"/>
                <a:tab pos="2457450" algn="l"/>
              </a:tabLst>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1200150" algn="l"/>
                <a:tab pos="2457450" algn="l"/>
              </a:tabLs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1200150" algn="l"/>
                <a:tab pos="2457450" algn="l"/>
              </a:tabLs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1200150" algn="l"/>
                <a:tab pos="2457450" algn="l"/>
              </a:tabLs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1200150" algn="l"/>
                <a:tab pos="2457450" algn="l"/>
              </a:tabLst>
              <a:defRPr sz="3200">
                <a:solidFill>
                  <a:schemeClr val="tx1"/>
                </a:solidFill>
                <a:latin typeface="Arial" panose="020B0604020202020204" pitchFamily="34" charset="0"/>
                <a:ea typeface="宋体" panose="02010600030101010101" pitchFamily="2" charset="-122"/>
              </a:defRPr>
            </a:lvl9pPr>
          </a:lstStyle>
          <a:p>
            <a:pPr marL="296330" indent="-296330" algn="ctr" defTabSz="1014227" eaLnBrk="1" hangingPunct="1">
              <a:lnSpc>
                <a:spcPts val="2600"/>
              </a:lnSpc>
              <a:buFont typeface="Wingdings" panose="05000000000000000000" pitchFamily="2" charset="2"/>
              <a:buChar char="l"/>
            </a:pPr>
            <a:endParaRPr lang="en-US" altLang="zh-CN" sz="1800" b="1" dirty="0">
              <a:solidFill>
                <a:schemeClr val="lt1"/>
              </a:solidFill>
              <a:latin typeface="+mn-lt"/>
              <a:ea typeface="+mn-ea"/>
            </a:endParaRPr>
          </a:p>
          <a:p>
            <a:pPr marL="296330" indent="-296330" algn="ctr" defTabSz="1014227" eaLnBrk="1" hangingPunct="1">
              <a:lnSpc>
                <a:spcPts val="2600"/>
              </a:lnSpc>
              <a:buFont typeface="Wingdings" panose="05000000000000000000" pitchFamily="2" charset="2"/>
              <a:buChar char="l"/>
            </a:pPr>
            <a:endParaRPr lang="en-US" altLang="zh-CN" sz="1800" b="1" dirty="0">
              <a:solidFill>
                <a:schemeClr val="lt1"/>
              </a:solidFill>
              <a:latin typeface="+mn-lt"/>
              <a:ea typeface="+mn-ea"/>
            </a:endParaRPr>
          </a:p>
          <a:p>
            <a:pPr marL="296330" indent="-296330" algn="ctr" defTabSz="1014227" eaLnBrk="1" hangingPunct="1">
              <a:lnSpc>
                <a:spcPts val="2600"/>
              </a:lnSpc>
              <a:buFont typeface="Wingdings" panose="05000000000000000000" pitchFamily="2" charset="2"/>
              <a:buChar char="l"/>
            </a:pPr>
            <a:endParaRPr lang="en-US" altLang="zh-CN" sz="1800" b="1" dirty="0">
              <a:solidFill>
                <a:schemeClr val="lt1"/>
              </a:solidFill>
              <a:latin typeface="+mn-lt"/>
              <a:ea typeface="+mn-ea"/>
            </a:endParaRPr>
          </a:p>
          <a:p>
            <a:pPr marL="296330" indent="-296330" algn="ctr" defTabSz="1014227" eaLnBrk="1" hangingPunct="1">
              <a:lnSpc>
                <a:spcPts val="2600"/>
              </a:lnSpc>
              <a:buFont typeface="Wingdings" panose="05000000000000000000" pitchFamily="2" charset="2"/>
              <a:buChar char="l"/>
            </a:pPr>
            <a:endParaRPr lang="en-US" altLang="zh-CN" sz="1800" b="1" dirty="0">
              <a:solidFill>
                <a:schemeClr val="lt1"/>
              </a:solidFill>
              <a:latin typeface="+mn-lt"/>
              <a:ea typeface="+mn-ea"/>
            </a:endParaRPr>
          </a:p>
          <a:p>
            <a:pPr marL="296330" indent="-296330" algn="ctr" defTabSz="1014227" eaLnBrk="1" hangingPunct="1">
              <a:lnSpc>
                <a:spcPts val="2600"/>
              </a:lnSpc>
              <a:buFont typeface="Wingdings" panose="05000000000000000000" pitchFamily="2" charset="2"/>
              <a:buChar char="l"/>
            </a:pPr>
            <a:endParaRPr lang="en-US" altLang="zh-CN" sz="1800" b="1" dirty="0">
              <a:solidFill>
                <a:schemeClr val="lt1"/>
              </a:solidFill>
              <a:latin typeface="+mn-lt"/>
              <a:ea typeface="+mn-ea"/>
            </a:endParaRPr>
          </a:p>
          <a:p>
            <a:pPr marL="296330" indent="-296330" algn="ctr" defTabSz="1014227" eaLnBrk="1" hangingPunct="1">
              <a:lnSpc>
                <a:spcPts val="2600"/>
              </a:lnSpc>
              <a:buFont typeface="Wingdings" panose="05000000000000000000" pitchFamily="2" charset="2"/>
              <a:buChar char="l"/>
            </a:pPr>
            <a:endParaRPr lang="en-US" altLang="zh-CN" sz="1800" b="1" dirty="0">
              <a:solidFill>
                <a:schemeClr val="lt1"/>
              </a:solidFill>
              <a:latin typeface="+mn-lt"/>
              <a:ea typeface="+mn-ea"/>
            </a:endParaRPr>
          </a:p>
        </p:txBody>
      </p:sp>
      <p:sp>
        <p:nvSpPr>
          <p:cNvPr id="33794" name="Rectangle 2"/>
          <p:cNvSpPr>
            <a:spLocks noChangeArrowheads="1"/>
          </p:cNvSpPr>
          <p:nvPr/>
        </p:nvSpPr>
        <p:spPr bwMode="auto">
          <a:xfrm>
            <a:off x="903537" y="1249653"/>
            <a:ext cx="4968552" cy="31420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1" hangingPunct="1">
              <a:lnSpc>
                <a:spcPct val="150000"/>
              </a:lnSpc>
              <a:defRPr/>
            </a:pPr>
            <a:r>
              <a:rPr kumimoji="1" lang="en-US" altLang="zh-CN" sz="2000" b="1" dirty="0">
                <a:solidFill>
                  <a:srgbClr val="FF0000"/>
                </a:solidFill>
                <a:latin typeface="微软雅黑" panose="020B0503020204020204" pitchFamily="34" charset="-122"/>
                <a:ea typeface="微软雅黑" panose="020B0503020204020204" pitchFamily="34" charset="-122"/>
              </a:rPr>
              <a:t>CREATE TABLE </a:t>
            </a:r>
            <a:r>
              <a:rPr kumimoji="1" lang="zh-CN" altLang="en-US" sz="1800" b="1" dirty="0">
                <a:solidFill>
                  <a:schemeClr val="bg1">
                    <a:lumMod val="50000"/>
                  </a:schemeClr>
                </a:solidFill>
                <a:latin typeface="微软雅黑" panose="020B0503020204020204" pitchFamily="34" charset="-122"/>
                <a:ea typeface="微软雅黑" panose="020B0503020204020204" pitchFamily="34" charset="-122"/>
              </a:rPr>
              <a:t>表名（</a:t>
            </a:r>
            <a:br>
              <a:rPr kumimoji="1" lang="zh-CN" altLang="en-US" sz="1800" b="1" dirty="0">
                <a:solidFill>
                  <a:schemeClr val="bg1">
                    <a:lumMod val="50000"/>
                  </a:schemeClr>
                </a:solidFill>
                <a:latin typeface="微软雅黑" panose="020B0503020204020204" pitchFamily="34" charset="-122"/>
                <a:ea typeface="微软雅黑" panose="020B0503020204020204" pitchFamily="34" charset="-122"/>
              </a:rPr>
            </a:br>
            <a:r>
              <a:rPr kumimoji="1" lang="zh-CN" altLang="en-US" sz="1800" b="1" dirty="0">
                <a:solidFill>
                  <a:schemeClr val="bg1">
                    <a:lumMod val="50000"/>
                  </a:schemeClr>
                </a:solidFill>
                <a:latin typeface="微软雅黑" panose="020B0503020204020204" pitchFamily="34" charset="-122"/>
                <a:ea typeface="微软雅黑" panose="020B0503020204020204" pitchFamily="34" charset="-122"/>
              </a:rPr>
              <a:t>　　　</a:t>
            </a:r>
            <a:r>
              <a:rPr kumimoji="1" lang="zh-CN" altLang="en-US" sz="1600" dirty="0">
                <a:solidFill>
                  <a:schemeClr val="bg1">
                    <a:lumMod val="50000"/>
                  </a:schemeClr>
                </a:solidFill>
                <a:latin typeface="微软雅黑" panose="020B0503020204020204" pitchFamily="34" charset="-122"/>
                <a:ea typeface="微软雅黑" panose="020B0503020204020204" pitchFamily="34" charset="-122"/>
              </a:rPr>
              <a:t>列名 数据类型</a:t>
            </a:r>
            <a:r>
              <a:rPr kumimoji="1" lang="en-US" altLang="zh-CN" sz="1600" dirty="0">
                <a:solidFill>
                  <a:schemeClr val="bg1">
                    <a:lumMod val="50000"/>
                  </a:schemeClr>
                </a:solidFill>
                <a:latin typeface="微软雅黑" panose="020B0503020204020204" pitchFamily="34" charset="-122"/>
                <a:ea typeface="微软雅黑" panose="020B0503020204020204" pitchFamily="34" charset="-122"/>
              </a:rPr>
              <a:t>[</a:t>
            </a:r>
            <a:r>
              <a:rPr kumimoji="1" lang="zh-CN" altLang="en-US" sz="1600" b="1" dirty="0">
                <a:solidFill>
                  <a:srgbClr val="FF0000"/>
                </a:solidFill>
                <a:latin typeface="微软雅黑" panose="020B0503020204020204" pitchFamily="34" charset="-122"/>
                <a:ea typeface="微软雅黑" panose="020B0503020204020204" pitchFamily="34" charset="-122"/>
              </a:rPr>
              <a:t>缺省值</a:t>
            </a:r>
            <a:r>
              <a:rPr kumimoji="1" lang="en-US" altLang="zh-CN" sz="1600" dirty="0">
                <a:solidFill>
                  <a:schemeClr val="bg1">
                    <a:lumMod val="50000"/>
                  </a:schemeClr>
                </a:solidFill>
                <a:latin typeface="微软雅黑" panose="020B0503020204020204" pitchFamily="34" charset="-122"/>
                <a:ea typeface="微软雅黑" panose="020B0503020204020204" pitchFamily="34" charset="-122"/>
              </a:rPr>
              <a:t>][</a:t>
            </a:r>
            <a:r>
              <a:rPr kumimoji="1" lang="en-US" altLang="zh-CN" sz="1600" b="1" dirty="0">
                <a:solidFill>
                  <a:srgbClr val="FF0000"/>
                </a:solidFill>
                <a:latin typeface="微软雅黑" panose="020B0503020204020204" pitchFamily="34" charset="-122"/>
                <a:ea typeface="微软雅黑" panose="020B0503020204020204" pitchFamily="34" charset="-122"/>
              </a:rPr>
              <a:t>NOT NULL</a:t>
            </a:r>
            <a:r>
              <a:rPr kumimoji="1" lang="en-US" altLang="zh-CN" sz="1600" dirty="0">
                <a:solidFill>
                  <a:schemeClr val="bg1">
                    <a:lumMod val="50000"/>
                  </a:schemeClr>
                </a:solidFill>
                <a:latin typeface="微软雅黑" panose="020B0503020204020204" pitchFamily="34" charset="-122"/>
                <a:ea typeface="微软雅黑" panose="020B0503020204020204" pitchFamily="34" charset="-122"/>
              </a:rPr>
              <a:t>]</a:t>
            </a:r>
            <a:br>
              <a:rPr kumimoji="1" lang="en-US" altLang="zh-CN" sz="1600" dirty="0">
                <a:solidFill>
                  <a:schemeClr val="bg1">
                    <a:lumMod val="50000"/>
                  </a:schemeClr>
                </a:solidFill>
                <a:latin typeface="微软雅黑" panose="020B0503020204020204" pitchFamily="34" charset="-122"/>
                <a:ea typeface="微软雅黑" panose="020B0503020204020204" pitchFamily="34" charset="-122"/>
              </a:rPr>
            </a:br>
            <a:r>
              <a:rPr kumimoji="1" lang="zh-CN" altLang="en-US" sz="1600" dirty="0">
                <a:solidFill>
                  <a:schemeClr val="bg1">
                    <a:lumMod val="50000"/>
                  </a:schemeClr>
                </a:solidFill>
                <a:latin typeface="微软雅黑" panose="020B0503020204020204" pitchFamily="34" charset="-122"/>
                <a:ea typeface="微软雅黑" panose="020B0503020204020204" pitchFamily="34" charset="-122"/>
              </a:rPr>
              <a:t>　　　</a:t>
            </a:r>
            <a:r>
              <a:rPr kumimoji="1" lang="en-US" altLang="zh-CN" sz="1600" dirty="0">
                <a:solidFill>
                  <a:schemeClr val="bg1">
                    <a:lumMod val="50000"/>
                  </a:schemeClr>
                </a:solidFill>
                <a:latin typeface="微软雅黑" panose="020B0503020204020204" pitchFamily="34" charset="-122"/>
                <a:ea typeface="微软雅黑" panose="020B0503020204020204" pitchFamily="34" charset="-122"/>
              </a:rPr>
              <a:t>[,</a:t>
            </a:r>
            <a:r>
              <a:rPr kumimoji="1" lang="zh-CN" altLang="en-US" sz="1600" dirty="0">
                <a:solidFill>
                  <a:schemeClr val="bg1">
                    <a:lumMod val="50000"/>
                  </a:schemeClr>
                </a:solidFill>
                <a:latin typeface="微软雅黑" panose="020B0503020204020204" pitchFamily="34" charset="-122"/>
                <a:ea typeface="微软雅黑" panose="020B0503020204020204" pitchFamily="34" charset="-122"/>
              </a:rPr>
              <a:t>列名 数据类型</a:t>
            </a:r>
            <a:r>
              <a:rPr kumimoji="1" lang="en-US" altLang="zh-CN" sz="1600" dirty="0">
                <a:solidFill>
                  <a:schemeClr val="bg1">
                    <a:lumMod val="50000"/>
                  </a:schemeClr>
                </a:solidFill>
                <a:latin typeface="微软雅黑" panose="020B0503020204020204" pitchFamily="34" charset="-122"/>
                <a:ea typeface="微软雅黑" panose="020B0503020204020204" pitchFamily="34" charset="-122"/>
              </a:rPr>
              <a:t>[</a:t>
            </a:r>
            <a:r>
              <a:rPr kumimoji="1" lang="zh-CN" altLang="en-US" sz="1600" dirty="0">
                <a:solidFill>
                  <a:schemeClr val="bg1">
                    <a:lumMod val="50000"/>
                  </a:schemeClr>
                </a:solidFill>
                <a:latin typeface="微软雅黑" panose="020B0503020204020204" pitchFamily="34" charset="-122"/>
                <a:ea typeface="微软雅黑" panose="020B0503020204020204" pitchFamily="34" charset="-122"/>
              </a:rPr>
              <a:t>缺省值</a:t>
            </a:r>
            <a:r>
              <a:rPr kumimoji="1" lang="en-US" altLang="zh-CN" sz="1600" dirty="0">
                <a:solidFill>
                  <a:schemeClr val="bg1">
                    <a:lumMod val="50000"/>
                  </a:schemeClr>
                </a:solidFill>
                <a:latin typeface="微软雅黑" panose="020B0503020204020204" pitchFamily="34" charset="-122"/>
                <a:ea typeface="微软雅黑" panose="020B0503020204020204" pitchFamily="34" charset="-122"/>
              </a:rPr>
              <a:t>][NOT NULL]]….</a:t>
            </a:r>
            <a:br>
              <a:rPr kumimoji="1" lang="en-US" altLang="zh-CN" sz="1600" dirty="0">
                <a:solidFill>
                  <a:schemeClr val="bg1">
                    <a:lumMod val="50000"/>
                  </a:schemeClr>
                </a:solidFill>
                <a:latin typeface="微软雅黑" panose="020B0503020204020204" pitchFamily="34" charset="-122"/>
                <a:ea typeface="微软雅黑" panose="020B0503020204020204" pitchFamily="34" charset="-122"/>
              </a:rPr>
            </a:br>
            <a:r>
              <a:rPr kumimoji="1" lang="zh-CN" altLang="en-US" sz="1600" dirty="0">
                <a:solidFill>
                  <a:schemeClr val="bg1">
                    <a:lumMod val="50000"/>
                  </a:schemeClr>
                </a:solidFill>
                <a:latin typeface="微软雅黑" panose="020B0503020204020204" pitchFamily="34" charset="-122"/>
                <a:ea typeface="微软雅黑" panose="020B0503020204020204" pitchFamily="34" charset="-122"/>
              </a:rPr>
              <a:t>　　　</a:t>
            </a:r>
            <a:r>
              <a:rPr kumimoji="1" lang="en-US" altLang="zh-CN" sz="1600" dirty="0">
                <a:solidFill>
                  <a:schemeClr val="bg1">
                    <a:lumMod val="50000"/>
                  </a:schemeClr>
                </a:solidFill>
                <a:latin typeface="微软雅黑" panose="020B0503020204020204" pitchFamily="34" charset="-122"/>
                <a:ea typeface="微软雅黑" panose="020B0503020204020204" pitchFamily="34" charset="-122"/>
              </a:rPr>
              <a:t>[</a:t>
            </a:r>
            <a:r>
              <a:rPr kumimoji="1" lang="zh-CN" altLang="en-US" sz="1600" dirty="0">
                <a:solidFill>
                  <a:schemeClr val="bg1">
                    <a:lumMod val="50000"/>
                  </a:schemeClr>
                </a:solidFill>
                <a:latin typeface="微软雅黑" panose="020B0503020204020204" pitchFamily="34" charset="-122"/>
                <a:ea typeface="微软雅黑" panose="020B0503020204020204" pitchFamily="34" charset="-122"/>
              </a:rPr>
              <a:t>，</a:t>
            </a:r>
            <a:r>
              <a:rPr kumimoji="1" lang="en-US" altLang="zh-CN" sz="1600" b="1" dirty="0">
                <a:solidFill>
                  <a:srgbClr val="FF0000"/>
                </a:solidFill>
                <a:latin typeface="微软雅黑" panose="020B0503020204020204" pitchFamily="34" charset="-122"/>
                <a:ea typeface="微软雅黑" panose="020B0503020204020204" pitchFamily="34" charset="-122"/>
              </a:rPr>
              <a:t>UNIQUE</a:t>
            </a:r>
            <a:r>
              <a:rPr kumimoji="1" lang="zh-CN" altLang="en-US" sz="1600" dirty="0">
                <a:solidFill>
                  <a:schemeClr val="bg1">
                    <a:lumMod val="50000"/>
                  </a:schemeClr>
                </a:solidFill>
                <a:latin typeface="微软雅黑" panose="020B0503020204020204" pitchFamily="34" charset="-122"/>
                <a:ea typeface="微软雅黑" panose="020B0503020204020204" pitchFamily="34" charset="-122"/>
              </a:rPr>
              <a:t>（列名</a:t>
            </a:r>
            <a:r>
              <a:rPr kumimoji="1" lang="en-US" altLang="zh-CN" sz="1600" dirty="0">
                <a:solidFill>
                  <a:schemeClr val="bg1">
                    <a:lumMod val="50000"/>
                  </a:schemeClr>
                </a:solidFill>
                <a:latin typeface="微软雅黑" panose="020B0503020204020204" pitchFamily="34" charset="-122"/>
                <a:ea typeface="微软雅黑" panose="020B0503020204020204" pitchFamily="34" charset="-122"/>
              </a:rPr>
              <a:t>[</a:t>
            </a:r>
            <a:r>
              <a:rPr kumimoji="1" lang="zh-CN" altLang="en-US" sz="1600" dirty="0">
                <a:solidFill>
                  <a:schemeClr val="bg1">
                    <a:lumMod val="50000"/>
                  </a:schemeClr>
                </a:solidFill>
                <a:latin typeface="微软雅黑" panose="020B0503020204020204" pitchFamily="34" charset="-122"/>
                <a:ea typeface="微软雅黑" panose="020B0503020204020204" pitchFamily="34" charset="-122"/>
              </a:rPr>
              <a:t>，列名</a:t>
            </a:r>
            <a:r>
              <a:rPr kumimoji="1" lang="en-US" altLang="zh-CN" sz="1600" dirty="0">
                <a:solidFill>
                  <a:schemeClr val="bg1">
                    <a:lumMod val="50000"/>
                  </a:schemeClr>
                </a:solidFill>
                <a:latin typeface="微软雅黑" panose="020B0503020204020204" pitchFamily="34" charset="-122"/>
                <a:ea typeface="微软雅黑" panose="020B0503020204020204" pitchFamily="34" charset="-122"/>
              </a:rPr>
              <a:t>]….</a:t>
            </a:r>
            <a:r>
              <a:rPr kumimoji="1" lang="zh-CN" altLang="en-US" sz="1600" dirty="0">
                <a:solidFill>
                  <a:schemeClr val="bg1">
                    <a:lumMod val="50000"/>
                  </a:schemeClr>
                </a:solidFill>
                <a:latin typeface="微软雅黑" panose="020B0503020204020204" pitchFamily="34" charset="-122"/>
                <a:ea typeface="微软雅黑" panose="020B0503020204020204" pitchFamily="34" charset="-122"/>
              </a:rPr>
              <a:t>）</a:t>
            </a:r>
            <a:r>
              <a:rPr kumimoji="1" lang="en-US" altLang="zh-CN" sz="1600" dirty="0">
                <a:solidFill>
                  <a:schemeClr val="bg1">
                    <a:lumMod val="50000"/>
                  </a:schemeClr>
                </a:solidFill>
                <a:latin typeface="微软雅黑" panose="020B0503020204020204" pitchFamily="34" charset="-122"/>
                <a:ea typeface="微软雅黑" panose="020B0503020204020204" pitchFamily="34" charset="-122"/>
              </a:rPr>
              <a:t>]</a:t>
            </a:r>
            <a:br>
              <a:rPr kumimoji="1" lang="en-US" altLang="zh-CN" sz="1600" dirty="0">
                <a:solidFill>
                  <a:schemeClr val="bg1">
                    <a:lumMod val="50000"/>
                  </a:schemeClr>
                </a:solidFill>
                <a:latin typeface="微软雅黑" panose="020B0503020204020204" pitchFamily="34" charset="-122"/>
                <a:ea typeface="微软雅黑" panose="020B0503020204020204" pitchFamily="34" charset="-122"/>
              </a:rPr>
            </a:br>
            <a:r>
              <a:rPr kumimoji="1" lang="zh-CN" altLang="en-US" sz="1600" dirty="0">
                <a:solidFill>
                  <a:schemeClr val="bg1">
                    <a:lumMod val="50000"/>
                  </a:schemeClr>
                </a:solidFill>
                <a:latin typeface="微软雅黑" panose="020B0503020204020204" pitchFamily="34" charset="-122"/>
                <a:ea typeface="微软雅黑" panose="020B0503020204020204" pitchFamily="34" charset="-122"/>
              </a:rPr>
              <a:t>　　　</a:t>
            </a:r>
            <a:r>
              <a:rPr kumimoji="1" lang="en-US" altLang="zh-CN" sz="1600" dirty="0">
                <a:solidFill>
                  <a:schemeClr val="bg1">
                    <a:lumMod val="50000"/>
                  </a:schemeClr>
                </a:solidFill>
                <a:latin typeface="微软雅黑" panose="020B0503020204020204" pitchFamily="34" charset="-122"/>
                <a:ea typeface="微软雅黑" panose="020B0503020204020204" pitchFamily="34" charset="-122"/>
              </a:rPr>
              <a:t>[</a:t>
            </a:r>
            <a:r>
              <a:rPr kumimoji="1" lang="zh-CN" altLang="en-US" sz="1600" dirty="0">
                <a:solidFill>
                  <a:schemeClr val="bg1">
                    <a:lumMod val="50000"/>
                  </a:schemeClr>
                </a:solidFill>
                <a:latin typeface="微软雅黑" panose="020B0503020204020204" pitchFamily="34" charset="-122"/>
                <a:ea typeface="微软雅黑" panose="020B0503020204020204" pitchFamily="34" charset="-122"/>
              </a:rPr>
              <a:t>，</a:t>
            </a:r>
            <a:r>
              <a:rPr kumimoji="1" lang="en-US" altLang="zh-CN" sz="1600" b="1" dirty="0">
                <a:solidFill>
                  <a:srgbClr val="FF0000"/>
                </a:solidFill>
                <a:latin typeface="微软雅黑" panose="020B0503020204020204" pitchFamily="34" charset="-122"/>
                <a:ea typeface="微软雅黑" panose="020B0503020204020204" pitchFamily="34" charset="-122"/>
              </a:rPr>
              <a:t>PRIMARY KEY</a:t>
            </a:r>
            <a:r>
              <a:rPr kumimoji="1" lang="zh-CN" altLang="en-US" sz="1600" dirty="0">
                <a:solidFill>
                  <a:schemeClr val="bg1">
                    <a:lumMod val="50000"/>
                  </a:schemeClr>
                </a:solidFill>
                <a:latin typeface="微软雅黑" panose="020B0503020204020204" pitchFamily="34" charset="-122"/>
                <a:ea typeface="微软雅黑" panose="020B0503020204020204" pitchFamily="34" charset="-122"/>
              </a:rPr>
              <a:t>（列名</a:t>
            </a:r>
            <a:r>
              <a:rPr kumimoji="1" lang="en-US" altLang="zh-CN" sz="1600" dirty="0">
                <a:solidFill>
                  <a:schemeClr val="bg1">
                    <a:lumMod val="50000"/>
                  </a:schemeClr>
                </a:solidFill>
                <a:latin typeface="微软雅黑" panose="020B0503020204020204" pitchFamily="34" charset="-122"/>
                <a:ea typeface="微软雅黑" panose="020B0503020204020204" pitchFamily="34" charset="-122"/>
              </a:rPr>
              <a:t>[</a:t>
            </a:r>
            <a:r>
              <a:rPr kumimoji="1" lang="zh-CN" altLang="en-US" sz="1600" dirty="0">
                <a:solidFill>
                  <a:schemeClr val="bg1">
                    <a:lumMod val="50000"/>
                  </a:schemeClr>
                </a:solidFill>
                <a:latin typeface="微软雅黑" panose="020B0503020204020204" pitchFamily="34" charset="-122"/>
                <a:ea typeface="微软雅黑" panose="020B0503020204020204" pitchFamily="34" charset="-122"/>
              </a:rPr>
              <a:t>，列名</a:t>
            </a:r>
            <a:r>
              <a:rPr kumimoji="1" lang="en-US" altLang="zh-CN" sz="1600" dirty="0">
                <a:solidFill>
                  <a:schemeClr val="bg1">
                    <a:lumMod val="50000"/>
                  </a:schemeClr>
                </a:solidFill>
                <a:latin typeface="微软雅黑" panose="020B0503020204020204" pitchFamily="34" charset="-122"/>
                <a:ea typeface="微软雅黑" panose="020B0503020204020204" pitchFamily="34" charset="-122"/>
              </a:rPr>
              <a:t>]…</a:t>
            </a:r>
            <a:r>
              <a:rPr kumimoji="1" lang="zh-CN" altLang="en-US" sz="1600" dirty="0">
                <a:solidFill>
                  <a:schemeClr val="bg1">
                    <a:lumMod val="50000"/>
                  </a:schemeClr>
                </a:solidFill>
                <a:latin typeface="微软雅黑" panose="020B0503020204020204" pitchFamily="34" charset="-122"/>
                <a:ea typeface="微软雅黑" panose="020B0503020204020204" pitchFamily="34" charset="-122"/>
              </a:rPr>
              <a:t>）</a:t>
            </a:r>
            <a:r>
              <a:rPr kumimoji="1" lang="en-US" altLang="zh-CN" sz="1600" dirty="0">
                <a:solidFill>
                  <a:schemeClr val="bg1">
                    <a:lumMod val="50000"/>
                  </a:schemeClr>
                </a:solidFill>
                <a:latin typeface="微软雅黑" panose="020B0503020204020204" pitchFamily="34" charset="-122"/>
                <a:ea typeface="微软雅黑" panose="020B0503020204020204" pitchFamily="34" charset="-122"/>
              </a:rPr>
              <a:t>]</a:t>
            </a:r>
            <a:br>
              <a:rPr kumimoji="1" lang="en-US" altLang="zh-CN" sz="1600" dirty="0">
                <a:solidFill>
                  <a:schemeClr val="bg1">
                    <a:lumMod val="50000"/>
                  </a:schemeClr>
                </a:solidFill>
                <a:latin typeface="微软雅黑" panose="020B0503020204020204" pitchFamily="34" charset="-122"/>
                <a:ea typeface="微软雅黑" panose="020B0503020204020204" pitchFamily="34" charset="-122"/>
              </a:rPr>
            </a:br>
            <a:r>
              <a:rPr kumimoji="1" lang="zh-CN" altLang="en-US" sz="1600" dirty="0">
                <a:solidFill>
                  <a:schemeClr val="bg1">
                    <a:lumMod val="50000"/>
                  </a:schemeClr>
                </a:solidFill>
                <a:latin typeface="微软雅黑" panose="020B0503020204020204" pitchFamily="34" charset="-122"/>
                <a:ea typeface="微软雅黑" panose="020B0503020204020204" pitchFamily="34" charset="-122"/>
              </a:rPr>
              <a:t>　　　</a:t>
            </a:r>
            <a:r>
              <a:rPr kumimoji="1" lang="en-US" altLang="zh-CN" sz="1600" dirty="0">
                <a:solidFill>
                  <a:schemeClr val="bg1">
                    <a:lumMod val="50000"/>
                  </a:schemeClr>
                </a:solidFill>
                <a:latin typeface="微软雅黑" panose="020B0503020204020204" pitchFamily="34" charset="-122"/>
                <a:ea typeface="微软雅黑" panose="020B0503020204020204" pitchFamily="34" charset="-122"/>
              </a:rPr>
              <a:t>[</a:t>
            </a:r>
            <a:r>
              <a:rPr kumimoji="1" lang="zh-CN" altLang="en-US" sz="1600" dirty="0">
                <a:solidFill>
                  <a:schemeClr val="bg1">
                    <a:lumMod val="50000"/>
                  </a:schemeClr>
                </a:solidFill>
                <a:latin typeface="微软雅黑" panose="020B0503020204020204" pitchFamily="34" charset="-122"/>
                <a:ea typeface="微软雅黑" panose="020B0503020204020204" pitchFamily="34" charset="-122"/>
              </a:rPr>
              <a:t>，</a:t>
            </a:r>
            <a:r>
              <a:rPr kumimoji="1" lang="en-US" altLang="zh-CN" sz="1600" b="1" dirty="0">
                <a:solidFill>
                  <a:srgbClr val="FF0000"/>
                </a:solidFill>
                <a:latin typeface="微软雅黑" panose="020B0503020204020204" pitchFamily="34" charset="-122"/>
                <a:ea typeface="微软雅黑" panose="020B0503020204020204" pitchFamily="34" charset="-122"/>
              </a:rPr>
              <a:t>FOREIGN KEY </a:t>
            </a:r>
            <a:r>
              <a:rPr kumimoji="1" lang="zh-CN" altLang="en-US" sz="1600" dirty="0">
                <a:solidFill>
                  <a:schemeClr val="bg1">
                    <a:lumMod val="50000"/>
                  </a:schemeClr>
                </a:solidFill>
                <a:latin typeface="微软雅黑" panose="020B0503020204020204" pitchFamily="34" charset="-122"/>
                <a:ea typeface="微软雅黑" panose="020B0503020204020204" pitchFamily="34" charset="-122"/>
              </a:rPr>
              <a:t>（列名</a:t>
            </a:r>
            <a:r>
              <a:rPr kumimoji="1" lang="en-US" altLang="zh-CN" sz="1600" dirty="0">
                <a:solidFill>
                  <a:schemeClr val="bg1">
                    <a:lumMod val="50000"/>
                  </a:schemeClr>
                </a:solidFill>
                <a:latin typeface="微软雅黑" panose="020B0503020204020204" pitchFamily="34" charset="-122"/>
                <a:ea typeface="微软雅黑" panose="020B0503020204020204" pitchFamily="34" charset="-122"/>
              </a:rPr>
              <a:t>[</a:t>
            </a:r>
            <a:r>
              <a:rPr kumimoji="1" lang="zh-CN" altLang="en-US" sz="1600" dirty="0">
                <a:solidFill>
                  <a:schemeClr val="bg1">
                    <a:lumMod val="50000"/>
                  </a:schemeClr>
                </a:solidFill>
                <a:latin typeface="微软雅黑" panose="020B0503020204020204" pitchFamily="34" charset="-122"/>
                <a:ea typeface="微软雅黑" panose="020B0503020204020204" pitchFamily="34" charset="-122"/>
              </a:rPr>
              <a:t>，列名</a:t>
            </a:r>
            <a:r>
              <a:rPr kumimoji="1" lang="en-US" altLang="zh-CN" sz="1600" dirty="0">
                <a:solidFill>
                  <a:schemeClr val="bg1">
                    <a:lumMod val="50000"/>
                  </a:schemeClr>
                </a:solidFill>
                <a:latin typeface="微软雅黑" panose="020B0503020204020204" pitchFamily="34" charset="-122"/>
                <a:ea typeface="微软雅黑" panose="020B0503020204020204" pitchFamily="34" charset="-122"/>
              </a:rPr>
              <a:t>]…</a:t>
            </a:r>
            <a:r>
              <a:rPr kumimoji="1" lang="zh-CN" altLang="en-US" sz="1600" dirty="0">
                <a:solidFill>
                  <a:schemeClr val="bg1">
                    <a:lumMod val="50000"/>
                  </a:schemeClr>
                </a:solidFill>
                <a:latin typeface="微软雅黑" panose="020B0503020204020204" pitchFamily="34" charset="-122"/>
                <a:ea typeface="微软雅黑" panose="020B0503020204020204" pitchFamily="34" charset="-122"/>
              </a:rPr>
              <a:t>）</a:t>
            </a:r>
            <a:endParaRPr kumimoji="1" lang="en-US" altLang="zh-CN" sz="1600" dirty="0">
              <a:solidFill>
                <a:schemeClr val="bg1">
                  <a:lumMod val="50000"/>
                </a:schemeClr>
              </a:solidFill>
              <a:latin typeface="微软雅黑" panose="020B0503020204020204" pitchFamily="34" charset="-122"/>
              <a:ea typeface="微软雅黑" panose="020B0503020204020204" pitchFamily="34" charset="-122"/>
            </a:endParaRPr>
          </a:p>
          <a:p>
            <a:pPr eaLnBrk="1" hangingPunct="1">
              <a:lnSpc>
                <a:spcPct val="150000"/>
              </a:lnSpc>
              <a:defRPr/>
            </a:pPr>
            <a:r>
              <a:rPr kumimoji="1" lang="en-US" altLang="zh-CN" sz="1600" dirty="0">
                <a:solidFill>
                  <a:schemeClr val="bg1">
                    <a:lumMod val="50000"/>
                  </a:schemeClr>
                </a:solidFill>
                <a:latin typeface="微软雅黑" panose="020B0503020204020204" pitchFamily="34" charset="-122"/>
                <a:ea typeface="微软雅黑" panose="020B0503020204020204" pitchFamily="34" charset="-122"/>
              </a:rPr>
              <a:t>            </a:t>
            </a:r>
            <a:r>
              <a:rPr kumimoji="1" lang="zh-CN" altLang="en-US" sz="1600" dirty="0">
                <a:solidFill>
                  <a:schemeClr val="bg1">
                    <a:lumMod val="50000"/>
                  </a:schemeClr>
                </a:solidFill>
                <a:latin typeface="微软雅黑" panose="020B0503020204020204" pitchFamily="34" charset="-122"/>
                <a:ea typeface="微软雅黑" panose="020B0503020204020204" pitchFamily="34" charset="-122"/>
              </a:rPr>
              <a:t>  </a:t>
            </a:r>
            <a:r>
              <a:rPr kumimoji="1" lang="en-US" altLang="zh-CN" sz="1600" b="1" dirty="0">
                <a:solidFill>
                  <a:srgbClr val="FF0000"/>
                </a:solidFill>
                <a:latin typeface="微软雅黑" panose="020B0503020204020204" pitchFamily="34" charset="-122"/>
                <a:ea typeface="微软雅黑" panose="020B0503020204020204" pitchFamily="34" charset="-122"/>
              </a:rPr>
              <a:t>REFERENCES</a:t>
            </a:r>
            <a:r>
              <a:rPr kumimoji="1" lang="en-US" altLang="zh-CN" sz="1600" dirty="0">
                <a:solidFill>
                  <a:schemeClr val="bg1">
                    <a:lumMod val="50000"/>
                  </a:schemeClr>
                </a:solidFill>
                <a:latin typeface="微软雅黑" panose="020B0503020204020204" pitchFamily="34" charset="-122"/>
                <a:ea typeface="微软雅黑" panose="020B0503020204020204" pitchFamily="34" charset="-122"/>
              </a:rPr>
              <a:t> </a:t>
            </a:r>
            <a:r>
              <a:rPr kumimoji="1" lang="zh-CN" altLang="en-US" sz="1600" dirty="0">
                <a:solidFill>
                  <a:schemeClr val="bg1">
                    <a:lumMod val="50000"/>
                  </a:schemeClr>
                </a:solidFill>
                <a:latin typeface="微软雅黑" panose="020B0503020204020204" pitchFamily="34" charset="-122"/>
                <a:ea typeface="微软雅黑" panose="020B0503020204020204" pitchFamily="34" charset="-122"/>
              </a:rPr>
              <a:t>表名（列名</a:t>
            </a:r>
            <a:r>
              <a:rPr kumimoji="1" lang="en-US" altLang="zh-CN" sz="1600" dirty="0">
                <a:solidFill>
                  <a:schemeClr val="bg1">
                    <a:lumMod val="50000"/>
                  </a:schemeClr>
                </a:solidFill>
                <a:latin typeface="微软雅黑" panose="020B0503020204020204" pitchFamily="34" charset="-122"/>
                <a:ea typeface="微软雅黑" panose="020B0503020204020204" pitchFamily="34" charset="-122"/>
              </a:rPr>
              <a:t>[</a:t>
            </a:r>
            <a:r>
              <a:rPr kumimoji="1" lang="zh-CN" altLang="en-US" sz="1600" dirty="0">
                <a:solidFill>
                  <a:schemeClr val="bg1">
                    <a:lumMod val="50000"/>
                  </a:schemeClr>
                </a:solidFill>
                <a:latin typeface="微软雅黑" panose="020B0503020204020204" pitchFamily="34" charset="-122"/>
                <a:ea typeface="微软雅黑" panose="020B0503020204020204" pitchFamily="34" charset="-122"/>
              </a:rPr>
              <a:t>，列名</a:t>
            </a:r>
            <a:r>
              <a:rPr kumimoji="1" lang="en-US" altLang="zh-CN" sz="1600" dirty="0">
                <a:solidFill>
                  <a:schemeClr val="bg1">
                    <a:lumMod val="50000"/>
                  </a:schemeClr>
                </a:solidFill>
                <a:latin typeface="微软雅黑" panose="020B0503020204020204" pitchFamily="34" charset="-122"/>
                <a:ea typeface="微软雅黑" panose="020B0503020204020204" pitchFamily="34" charset="-122"/>
              </a:rPr>
              <a:t>]…</a:t>
            </a:r>
            <a:r>
              <a:rPr kumimoji="1" lang="zh-CN" altLang="en-US" sz="1600" dirty="0">
                <a:solidFill>
                  <a:schemeClr val="bg1">
                    <a:lumMod val="50000"/>
                  </a:schemeClr>
                </a:solidFill>
                <a:latin typeface="微软雅黑" panose="020B0503020204020204" pitchFamily="34" charset="-122"/>
                <a:ea typeface="微软雅黑" panose="020B0503020204020204" pitchFamily="34" charset="-122"/>
              </a:rPr>
              <a:t>）</a:t>
            </a:r>
            <a:r>
              <a:rPr kumimoji="1" lang="en-US" altLang="zh-CN" sz="1600" dirty="0">
                <a:solidFill>
                  <a:schemeClr val="bg1">
                    <a:lumMod val="50000"/>
                  </a:schemeClr>
                </a:solidFill>
                <a:latin typeface="微软雅黑" panose="020B0503020204020204" pitchFamily="34" charset="-122"/>
                <a:ea typeface="微软雅黑" panose="020B0503020204020204" pitchFamily="34" charset="-122"/>
              </a:rPr>
              <a:t>]</a:t>
            </a:r>
            <a:br>
              <a:rPr kumimoji="1" lang="en-US" altLang="zh-CN" sz="1600" dirty="0">
                <a:solidFill>
                  <a:schemeClr val="bg1">
                    <a:lumMod val="50000"/>
                  </a:schemeClr>
                </a:solidFill>
                <a:latin typeface="微软雅黑" panose="020B0503020204020204" pitchFamily="34" charset="-122"/>
                <a:ea typeface="微软雅黑" panose="020B0503020204020204" pitchFamily="34" charset="-122"/>
              </a:rPr>
            </a:br>
            <a:r>
              <a:rPr kumimoji="1" lang="zh-CN" altLang="en-US" sz="1600" dirty="0">
                <a:solidFill>
                  <a:schemeClr val="bg1">
                    <a:lumMod val="50000"/>
                  </a:schemeClr>
                </a:solidFill>
                <a:latin typeface="微软雅黑" panose="020B0503020204020204" pitchFamily="34" charset="-122"/>
                <a:ea typeface="微软雅黑" panose="020B0503020204020204" pitchFamily="34" charset="-122"/>
              </a:rPr>
              <a:t>　　　</a:t>
            </a:r>
            <a:r>
              <a:rPr kumimoji="1" lang="en-US" altLang="zh-CN" sz="1600" dirty="0">
                <a:solidFill>
                  <a:schemeClr val="bg1">
                    <a:lumMod val="50000"/>
                  </a:schemeClr>
                </a:solidFill>
                <a:latin typeface="微软雅黑" panose="020B0503020204020204" pitchFamily="34" charset="-122"/>
                <a:ea typeface="微软雅黑" panose="020B0503020204020204" pitchFamily="34" charset="-122"/>
              </a:rPr>
              <a:t>[,  </a:t>
            </a:r>
            <a:r>
              <a:rPr kumimoji="1" lang="en-US" altLang="zh-CN" sz="1600" b="1" dirty="0">
                <a:solidFill>
                  <a:srgbClr val="FF0000"/>
                </a:solidFill>
                <a:latin typeface="微软雅黑" panose="020B0503020204020204" pitchFamily="34" charset="-122"/>
                <a:ea typeface="微软雅黑" panose="020B0503020204020204" pitchFamily="34" charset="-122"/>
              </a:rPr>
              <a:t>CHECK</a:t>
            </a:r>
            <a:r>
              <a:rPr kumimoji="1" lang="en-US" altLang="zh-CN" sz="1600" b="1" dirty="0">
                <a:latin typeface="微软雅黑" panose="020B0503020204020204" pitchFamily="34" charset="-122"/>
                <a:ea typeface="微软雅黑" panose="020B0503020204020204" pitchFamily="34" charset="-122"/>
              </a:rPr>
              <a:t> </a:t>
            </a:r>
            <a:r>
              <a:rPr kumimoji="1" lang="en-US" altLang="zh-CN" sz="1600" dirty="0">
                <a:solidFill>
                  <a:schemeClr val="bg1">
                    <a:lumMod val="50000"/>
                  </a:schemeClr>
                </a:solidFill>
                <a:latin typeface="微软雅黑" panose="020B0503020204020204" pitchFamily="34" charset="-122"/>
                <a:ea typeface="微软雅黑" panose="020B0503020204020204" pitchFamily="34" charset="-122"/>
              </a:rPr>
              <a:t>(</a:t>
            </a:r>
            <a:r>
              <a:rPr kumimoji="1" lang="zh-CN" altLang="en-US" sz="1600" dirty="0">
                <a:solidFill>
                  <a:schemeClr val="bg1">
                    <a:lumMod val="50000"/>
                  </a:schemeClr>
                </a:solidFill>
                <a:latin typeface="微软雅黑" panose="020B0503020204020204" pitchFamily="34" charset="-122"/>
                <a:ea typeface="微软雅黑" panose="020B0503020204020204" pitchFamily="34" charset="-122"/>
              </a:rPr>
              <a:t>条件</a:t>
            </a:r>
            <a:r>
              <a:rPr kumimoji="1" lang="en-US" altLang="zh-CN" sz="1600" dirty="0">
                <a:solidFill>
                  <a:schemeClr val="bg1">
                    <a:lumMod val="50000"/>
                  </a:schemeClr>
                </a:solidFill>
                <a:latin typeface="微软雅黑" panose="020B0503020204020204" pitchFamily="34" charset="-122"/>
                <a:ea typeface="微软雅黑" panose="020B0503020204020204" pitchFamily="34" charset="-122"/>
              </a:rPr>
              <a:t>)]</a:t>
            </a:r>
            <a:r>
              <a:rPr kumimoji="1" lang="zh-CN" altLang="en-US" sz="1600" b="1" dirty="0">
                <a:solidFill>
                  <a:schemeClr val="bg1">
                    <a:lumMod val="50000"/>
                  </a:schemeClr>
                </a:solidFill>
                <a:latin typeface="微软雅黑" panose="020B0503020204020204" pitchFamily="34" charset="-122"/>
                <a:ea typeface="微软雅黑" panose="020B0503020204020204" pitchFamily="34" charset="-122"/>
              </a:rPr>
              <a:t>）</a:t>
            </a:r>
            <a:endParaRPr kumimoji="1" lang="zh-CN" altLang="en-US" sz="18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33795" name="Rectangle 3"/>
          <p:cNvSpPr>
            <a:spLocks noChangeArrowheads="1"/>
          </p:cNvSpPr>
          <p:nvPr/>
        </p:nvSpPr>
        <p:spPr bwMode="auto">
          <a:xfrm>
            <a:off x="4360334" y="463904"/>
            <a:ext cx="5281083" cy="59443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defTabSz="1014227" eaLnBrk="1" hangingPunct="1">
              <a:defRPr/>
            </a:pPr>
            <a:endParaRPr lang="en-US" altLang="zh-CN" sz="2222" dirty="0">
              <a:solidFill>
                <a:schemeClr val="bg1"/>
              </a:solidFill>
              <a:latin typeface="微软雅黑" panose="020B0503020204020204" pitchFamily="34" charset="-122"/>
              <a:ea typeface="微软雅黑" panose="020B0503020204020204" pitchFamily="34" charset="-122"/>
              <a:cs typeface="+mj-cs"/>
            </a:endParaRPr>
          </a:p>
        </p:txBody>
      </p:sp>
      <p:sp>
        <p:nvSpPr>
          <p:cNvPr id="30724" name="标题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600" tIns="50800" rIns="101600" bIns="50800" numCol="1" anchor="ctr" anchorCtr="0" compatLnSpc="1">
            <a:prstTxWarp prst="textNoShape">
              <a:avLst/>
            </a:prstTxWarp>
          </a:bodyPr>
          <a:lstStyle/>
          <a:p>
            <a:pPr eaLnBrk="1" hangingPunct="1"/>
            <a:r>
              <a:rPr dirty="0"/>
              <a:t>创建表</a:t>
            </a:r>
            <a:r>
              <a:rPr lang="en-US" altLang="zh-CN" dirty="0"/>
              <a:t>CREATE TABLE</a:t>
            </a:r>
            <a:endParaRPr dirty="0"/>
          </a:p>
        </p:txBody>
      </p:sp>
      <p:sp>
        <p:nvSpPr>
          <p:cNvPr id="6" name="Rectangle 2">
            <a:extLst>
              <a:ext uri="{FF2B5EF4-FFF2-40B4-BE49-F238E27FC236}">
                <a16:creationId xmlns:a16="http://schemas.microsoft.com/office/drawing/2014/main" id="{0E2BEB5A-F206-4F74-9198-52165A49955F}"/>
              </a:ext>
            </a:extLst>
          </p:cNvPr>
          <p:cNvSpPr>
            <a:spLocks noChangeArrowheads="1"/>
          </p:cNvSpPr>
          <p:nvPr/>
        </p:nvSpPr>
        <p:spPr bwMode="blackWhite">
          <a:xfrm>
            <a:off x="5983852" y="913284"/>
            <a:ext cx="4064699" cy="4248472"/>
          </a:xfrm>
          <a:prstGeom prst="rect">
            <a:avLst/>
          </a:prstGeom>
          <a:solidFill>
            <a:schemeClr val="bg1"/>
          </a:solidFill>
          <a:ln>
            <a:noFill/>
          </a:ln>
          <a:effectLst>
            <a:outerShdw blurRad="508000" dist="127000" dir="42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tabLst>
                <a:tab pos="1200150" algn="l"/>
                <a:tab pos="2457450" algn="l"/>
              </a:tabLst>
              <a:defRPr sz="3200">
                <a:solidFill>
                  <a:schemeClr val="tx1"/>
                </a:solidFill>
                <a:latin typeface="Arial" panose="020B0604020202020204" pitchFamily="34" charset="0"/>
                <a:ea typeface="宋体" panose="02010600030101010101" pitchFamily="2" charset="-122"/>
              </a:defRPr>
            </a:lvl1pPr>
            <a:lvl2pPr marL="742950" indent="-285750">
              <a:tabLst>
                <a:tab pos="1200150" algn="l"/>
                <a:tab pos="2457450" algn="l"/>
              </a:tabLst>
              <a:defRPr sz="3200">
                <a:solidFill>
                  <a:schemeClr val="tx1"/>
                </a:solidFill>
                <a:latin typeface="Arial" panose="020B0604020202020204" pitchFamily="34" charset="0"/>
                <a:ea typeface="宋体" panose="02010600030101010101" pitchFamily="2" charset="-122"/>
              </a:defRPr>
            </a:lvl2pPr>
            <a:lvl3pPr marL="1143000" indent="-228600">
              <a:tabLst>
                <a:tab pos="1200150" algn="l"/>
                <a:tab pos="2457450" algn="l"/>
              </a:tabLst>
              <a:defRPr sz="3200">
                <a:solidFill>
                  <a:schemeClr val="tx1"/>
                </a:solidFill>
                <a:latin typeface="Arial" panose="020B0604020202020204" pitchFamily="34" charset="0"/>
                <a:ea typeface="宋体" panose="02010600030101010101" pitchFamily="2" charset="-122"/>
              </a:defRPr>
            </a:lvl3pPr>
            <a:lvl4pPr marL="1600200" indent="-228600">
              <a:tabLst>
                <a:tab pos="1200150" algn="l"/>
                <a:tab pos="2457450" algn="l"/>
              </a:tabLst>
              <a:defRPr sz="3200">
                <a:solidFill>
                  <a:schemeClr val="tx1"/>
                </a:solidFill>
                <a:latin typeface="Arial" panose="020B0604020202020204" pitchFamily="34" charset="0"/>
                <a:ea typeface="宋体" panose="02010600030101010101" pitchFamily="2" charset="-122"/>
              </a:defRPr>
            </a:lvl4pPr>
            <a:lvl5pPr marL="2057400" indent="-228600">
              <a:tabLst>
                <a:tab pos="1200150" algn="l"/>
                <a:tab pos="2457450" algn="l"/>
              </a:tabLst>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1200150" algn="l"/>
                <a:tab pos="2457450" algn="l"/>
              </a:tabLs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1200150" algn="l"/>
                <a:tab pos="2457450" algn="l"/>
              </a:tabLs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1200150" algn="l"/>
                <a:tab pos="2457450" algn="l"/>
              </a:tabLs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1200150" algn="l"/>
                <a:tab pos="2457450" algn="l"/>
              </a:tabLst>
              <a:defRPr sz="3200">
                <a:solidFill>
                  <a:schemeClr val="tx1"/>
                </a:solidFill>
                <a:latin typeface="Arial" panose="020B0604020202020204" pitchFamily="34" charset="0"/>
                <a:ea typeface="宋体" panose="02010600030101010101" pitchFamily="2" charset="-122"/>
              </a:defRPr>
            </a:lvl9pPr>
          </a:lstStyle>
          <a:p>
            <a:pPr marL="296330" indent="-296330" algn="ctr" defTabSz="1014227" eaLnBrk="1" hangingPunct="1">
              <a:lnSpc>
                <a:spcPts val="2600"/>
              </a:lnSpc>
              <a:buFont typeface="Wingdings" panose="05000000000000000000" pitchFamily="2" charset="2"/>
              <a:buChar char="l"/>
            </a:pPr>
            <a:endParaRPr lang="en-US" altLang="zh-CN" sz="1800" b="1" dirty="0">
              <a:solidFill>
                <a:schemeClr val="lt1"/>
              </a:solidFill>
              <a:latin typeface="+mn-lt"/>
              <a:ea typeface="+mn-ea"/>
            </a:endParaRPr>
          </a:p>
          <a:p>
            <a:pPr marL="296330" indent="-296330" algn="ctr" defTabSz="1014227" eaLnBrk="1" hangingPunct="1">
              <a:lnSpc>
                <a:spcPts val="2600"/>
              </a:lnSpc>
              <a:buFont typeface="Wingdings" panose="05000000000000000000" pitchFamily="2" charset="2"/>
              <a:buChar char="l"/>
            </a:pPr>
            <a:endParaRPr lang="en-US" altLang="zh-CN" sz="1800" b="1" dirty="0">
              <a:solidFill>
                <a:schemeClr val="lt1"/>
              </a:solidFill>
              <a:latin typeface="+mn-lt"/>
              <a:ea typeface="+mn-ea"/>
            </a:endParaRPr>
          </a:p>
          <a:p>
            <a:pPr marL="296330" indent="-296330" algn="ctr" defTabSz="1014227" eaLnBrk="1" hangingPunct="1">
              <a:lnSpc>
                <a:spcPts val="2600"/>
              </a:lnSpc>
              <a:buFont typeface="Wingdings" panose="05000000000000000000" pitchFamily="2" charset="2"/>
              <a:buChar char="l"/>
            </a:pPr>
            <a:endParaRPr lang="en-US" altLang="zh-CN" sz="1800" b="1" dirty="0">
              <a:solidFill>
                <a:schemeClr val="lt1"/>
              </a:solidFill>
              <a:latin typeface="+mn-lt"/>
              <a:ea typeface="+mn-ea"/>
            </a:endParaRPr>
          </a:p>
          <a:p>
            <a:pPr marL="296330" indent="-296330" algn="ctr" defTabSz="1014227" eaLnBrk="1" hangingPunct="1">
              <a:lnSpc>
                <a:spcPts val="2600"/>
              </a:lnSpc>
              <a:buFont typeface="Wingdings" panose="05000000000000000000" pitchFamily="2" charset="2"/>
              <a:buChar char="l"/>
            </a:pPr>
            <a:endParaRPr lang="en-US" altLang="zh-CN" sz="1800" b="1" dirty="0">
              <a:solidFill>
                <a:schemeClr val="lt1"/>
              </a:solidFill>
              <a:latin typeface="+mn-lt"/>
              <a:ea typeface="+mn-ea"/>
            </a:endParaRPr>
          </a:p>
          <a:p>
            <a:pPr marL="296330" indent="-296330" algn="ctr" defTabSz="1014227" eaLnBrk="1" hangingPunct="1">
              <a:lnSpc>
                <a:spcPts val="2600"/>
              </a:lnSpc>
              <a:buFont typeface="Wingdings" panose="05000000000000000000" pitchFamily="2" charset="2"/>
              <a:buChar char="l"/>
            </a:pPr>
            <a:endParaRPr lang="en-US" altLang="zh-CN" sz="1800" b="1" dirty="0">
              <a:solidFill>
                <a:schemeClr val="lt1"/>
              </a:solidFill>
              <a:latin typeface="+mn-lt"/>
              <a:ea typeface="+mn-ea"/>
            </a:endParaRPr>
          </a:p>
          <a:p>
            <a:pPr marL="296330" indent="-296330" algn="ctr" defTabSz="1014227" eaLnBrk="1" hangingPunct="1">
              <a:lnSpc>
                <a:spcPts val="2600"/>
              </a:lnSpc>
              <a:buFont typeface="Wingdings" panose="05000000000000000000" pitchFamily="2" charset="2"/>
              <a:buChar char="l"/>
            </a:pPr>
            <a:endParaRPr lang="en-US" altLang="zh-CN" sz="1800" b="1" dirty="0">
              <a:solidFill>
                <a:schemeClr val="lt1"/>
              </a:solidFill>
              <a:latin typeface="+mn-lt"/>
              <a:ea typeface="+mn-ea"/>
            </a:endParaRPr>
          </a:p>
        </p:txBody>
      </p:sp>
      <p:sp>
        <p:nvSpPr>
          <p:cNvPr id="7" name="Rectangle 2">
            <a:extLst>
              <a:ext uri="{FF2B5EF4-FFF2-40B4-BE49-F238E27FC236}">
                <a16:creationId xmlns:a16="http://schemas.microsoft.com/office/drawing/2014/main" id="{CD8A38B1-BAB8-4E38-A63A-928E72F484B1}"/>
              </a:ext>
            </a:extLst>
          </p:cNvPr>
          <p:cNvSpPr>
            <a:spLocks noChangeArrowheads="1"/>
          </p:cNvSpPr>
          <p:nvPr/>
        </p:nvSpPr>
        <p:spPr bwMode="auto">
          <a:xfrm>
            <a:off x="6107989" y="1249653"/>
            <a:ext cx="3816424" cy="33728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17497" indent="-317497" eaLnBrk="1" hangingPunct="1">
              <a:lnSpc>
                <a:spcPct val="150000"/>
              </a:lnSpc>
              <a:buFont typeface="Wingdings" panose="05000000000000000000" pitchFamily="2" charset="2"/>
              <a:buChar char="l"/>
              <a:defRPr/>
            </a:pPr>
            <a:r>
              <a:rPr kumimoji="1" lang="en-US" altLang="zh-CN" sz="1600" b="1" dirty="0">
                <a:solidFill>
                  <a:srgbClr val="FF0000"/>
                </a:solidFill>
                <a:latin typeface="微软雅黑" panose="020B0503020204020204" pitchFamily="34" charset="-122"/>
                <a:ea typeface="微软雅黑" panose="020B0503020204020204" pitchFamily="34" charset="-122"/>
              </a:rPr>
              <a:t>DEFAULT</a:t>
            </a:r>
            <a:r>
              <a:rPr kumimoji="1" lang="en-US" altLang="zh-CN" sz="1600" dirty="0">
                <a:solidFill>
                  <a:schemeClr val="bg1">
                    <a:lumMod val="50000"/>
                  </a:schemeClr>
                </a:solidFill>
                <a:latin typeface="微软雅黑" panose="020B0503020204020204" pitchFamily="34" charset="-122"/>
                <a:ea typeface="微软雅黑" panose="020B0503020204020204" pitchFamily="34" charset="-122"/>
              </a:rPr>
              <a:t> </a:t>
            </a:r>
            <a:r>
              <a:rPr kumimoji="1" lang="zh-CN" altLang="en-US" sz="1600" dirty="0">
                <a:solidFill>
                  <a:schemeClr val="bg1">
                    <a:lumMod val="50000"/>
                  </a:schemeClr>
                </a:solidFill>
                <a:latin typeface="微软雅黑" panose="020B0503020204020204" pitchFamily="34" charset="-122"/>
                <a:ea typeface="微软雅黑" panose="020B0503020204020204" pitchFamily="34" charset="-122"/>
              </a:rPr>
              <a:t>：指定列的缺省值；</a:t>
            </a:r>
          </a:p>
          <a:p>
            <a:pPr marL="317497" indent="-317497" eaLnBrk="1" hangingPunct="1">
              <a:lnSpc>
                <a:spcPct val="150000"/>
              </a:lnSpc>
              <a:buFont typeface="Wingdings" panose="05000000000000000000" pitchFamily="2" charset="2"/>
              <a:buChar char="l"/>
              <a:defRPr/>
            </a:pPr>
            <a:r>
              <a:rPr kumimoji="1" lang="en-US" altLang="zh-CN" sz="1600" b="1" dirty="0">
                <a:solidFill>
                  <a:srgbClr val="FF0000"/>
                </a:solidFill>
                <a:latin typeface="微软雅黑" panose="020B0503020204020204" pitchFamily="34" charset="-122"/>
                <a:ea typeface="微软雅黑" panose="020B0503020204020204" pitchFamily="34" charset="-122"/>
              </a:rPr>
              <a:t>NOT NULL</a:t>
            </a:r>
            <a:r>
              <a:rPr kumimoji="1" lang="zh-CN" altLang="en-US" sz="1600" dirty="0">
                <a:solidFill>
                  <a:schemeClr val="bg1">
                    <a:lumMod val="50000"/>
                  </a:schemeClr>
                </a:solidFill>
                <a:latin typeface="微软雅黑" panose="020B0503020204020204" pitchFamily="34" charset="-122"/>
                <a:ea typeface="微软雅黑" panose="020B0503020204020204" pitchFamily="34" charset="-122"/>
              </a:rPr>
              <a:t>：列值不能为空值；</a:t>
            </a:r>
          </a:p>
          <a:p>
            <a:pPr marL="317497" indent="-317497" eaLnBrk="1" hangingPunct="1">
              <a:lnSpc>
                <a:spcPct val="150000"/>
              </a:lnSpc>
              <a:buFont typeface="Wingdings" panose="05000000000000000000" pitchFamily="2" charset="2"/>
              <a:buChar char="l"/>
              <a:defRPr/>
            </a:pPr>
            <a:r>
              <a:rPr kumimoji="1" lang="en-US" altLang="zh-CN" sz="1600" b="1" dirty="0">
                <a:solidFill>
                  <a:srgbClr val="FF0000"/>
                </a:solidFill>
                <a:latin typeface="微软雅黑" panose="020B0503020204020204" pitchFamily="34" charset="-122"/>
                <a:ea typeface="微软雅黑" panose="020B0503020204020204" pitchFamily="34" charset="-122"/>
              </a:rPr>
              <a:t>UNIQUE</a:t>
            </a:r>
            <a:r>
              <a:rPr kumimoji="1" lang="zh-CN" altLang="en-US" sz="1600" dirty="0">
                <a:solidFill>
                  <a:schemeClr val="bg1">
                    <a:lumMod val="50000"/>
                  </a:schemeClr>
                </a:solidFill>
                <a:latin typeface="微软雅黑" panose="020B0503020204020204" pitchFamily="34" charset="-122"/>
                <a:ea typeface="微软雅黑" panose="020B0503020204020204" pitchFamily="34" charset="-122"/>
              </a:rPr>
              <a:t>：取值唯一的列名；</a:t>
            </a:r>
          </a:p>
          <a:p>
            <a:pPr marL="317497" indent="-317497" eaLnBrk="1" hangingPunct="1">
              <a:lnSpc>
                <a:spcPct val="150000"/>
              </a:lnSpc>
              <a:buFont typeface="Wingdings" panose="05000000000000000000" pitchFamily="2" charset="2"/>
              <a:buChar char="l"/>
              <a:defRPr/>
            </a:pPr>
            <a:r>
              <a:rPr kumimoji="1" lang="en-US" altLang="zh-CN" sz="1600" b="1" dirty="0">
                <a:solidFill>
                  <a:srgbClr val="FF0000"/>
                </a:solidFill>
                <a:latin typeface="微软雅黑" panose="020B0503020204020204" pitchFamily="34" charset="-122"/>
                <a:ea typeface="微软雅黑" panose="020B0503020204020204" pitchFamily="34" charset="-122"/>
              </a:rPr>
              <a:t>PRIMARY KEY</a:t>
            </a:r>
            <a:r>
              <a:rPr kumimoji="1" lang="zh-CN" altLang="en-US" sz="1600" dirty="0">
                <a:solidFill>
                  <a:schemeClr val="bg1">
                    <a:lumMod val="50000"/>
                  </a:schemeClr>
                </a:solidFill>
                <a:latin typeface="微软雅黑" panose="020B0503020204020204" pitchFamily="34" charset="-122"/>
                <a:ea typeface="微软雅黑" panose="020B0503020204020204" pitchFamily="34" charset="-122"/>
              </a:rPr>
              <a:t>：主关键字（主码、主键）列名；</a:t>
            </a:r>
          </a:p>
          <a:p>
            <a:pPr marL="317497" indent="-317497" eaLnBrk="1" hangingPunct="1">
              <a:lnSpc>
                <a:spcPct val="150000"/>
              </a:lnSpc>
              <a:buFont typeface="Wingdings" panose="05000000000000000000" pitchFamily="2" charset="2"/>
              <a:buChar char="l"/>
              <a:defRPr/>
            </a:pPr>
            <a:r>
              <a:rPr kumimoji="1" lang="en-US" altLang="zh-CN" sz="1600" b="1" dirty="0">
                <a:solidFill>
                  <a:srgbClr val="FF0000"/>
                </a:solidFill>
                <a:latin typeface="微软雅黑" panose="020B0503020204020204" pitchFamily="34" charset="-122"/>
                <a:ea typeface="微软雅黑" panose="020B0503020204020204" pitchFamily="34" charset="-122"/>
              </a:rPr>
              <a:t>FOREIGN KEY</a:t>
            </a:r>
            <a:r>
              <a:rPr kumimoji="1" lang="zh-CN" altLang="en-US" sz="1600" dirty="0">
                <a:solidFill>
                  <a:schemeClr val="bg1">
                    <a:lumMod val="50000"/>
                  </a:schemeClr>
                </a:solidFill>
                <a:latin typeface="微软雅黑" panose="020B0503020204020204" pitchFamily="34" charset="-122"/>
                <a:ea typeface="微软雅黑" panose="020B0503020204020204" pitchFamily="34" charset="-122"/>
              </a:rPr>
              <a:t>：外部码（键）列名；</a:t>
            </a:r>
          </a:p>
          <a:p>
            <a:pPr marL="317497" indent="-317497" eaLnBrk="1" hangingPunct="1">
              <a:lnSpc>
                <a:spcPct val="150000"/>
              </a:lnSpc>
              <a:buFont typeface="Wingdings" panose="05000000000000000000" pitchFamily="2" charset="2"/>
              <a:buChar char="l"/>
              <a:defRPr/>
            </a:pPr>
            <a:r>
              <a:rPr kumimoji="1" lang="en-US" altLang="zh-CN" sz="1600" b="1" dirty="0">
                <a:solidFill>
                  <a:srgbClr val="FF0000"/>
                </a:solidFill>
                <a:latin typeface="微软雅黑" panose="020B0503020204020204" pitchFamily="34" charset="-122"/>
                <a:ea typeface="微软雅黑" panose="020B0503020204020204" pitchFamily="34" charset="-122"/>
              </a:rPr>
              <a:t>REFERENCES</a:t>
            </a:r>
            <a:r>
              <a:rPr kumimoji="1" lang="zh-CN" altLang="en-US" sz="1600" dirty="0">
                <a:solidFill>
                  <a:schemeClr val="bg1">
                    <a:lumMod val="50000"/>
                  </a:schemeClr>
                </a:solidFill>
                <a:latin typeface="微软雅黑" panose="020B0503020204020204" pitchFamily="34" charset="-122"/>
                <a:ea typeface="微软雅黑" panose="020B0503020204020204" pitchFamily="34" charset="-122"/>
              </a:rPr>
              <a:t>：引用的外部码的表名和列名；</a:t>
            </a:r>
          </a:p>
          <a:p>
            <a:pPr marL="317497" indent="-317497" eaLnBrk="1" hangingPunct="1">
              <a:lnSpc>
                <a:spcPct val="150000"/>
              </a:lnSpc>
              <a:buFont typeface="Wingdings" panose="05000000000000000000" pitchFamily="2" charset="2"/>
              <a:buChar char="l"/>
              <a:defRPr/>
            </a:pPr>
            <a:r>
              <a:rPr kumimoji="1" lang="en-US" altLang="zh-CN" sz="1600" b="1" dirty="0">
                <a:solidFill>
                  <a:srgbClr val="FF0000"/>
                </a:solidFill>
                <a:latin typeface="微软雅黑" panose="020B0503020204020204" pitchFamily="34" charset="-122"/>
                <a:ea typeface="微软雅黑" panose="020B0503020204020204" pitchFamily="34" charset="-122"/>
              </a:rPr>
              <a:t>CHECK</a:t>
            </a:r>
            <a:r>
              <a:rPr kumimoji="1" lang="en-US" altLang="zh-CN" sz="1600" dirty="0">
                <a:solidFill>
                  <a:schemeClr val="bg1">
                    <a:lumMod val="50000"/>
                  </a:schemeClr>
                </a:solidFill>
                <a:latin typeface="微软雅黑" panose="020B0503020204020204" pitchFamily="34" charset="-122"/>
                <a:ea typeface="微软雅黑" panose="020B0503020204020204" pitchFamily="34" charset="-122"/>
              </a:rPr>
              <a:t> </a:t>
            </a:r>
            <a:r>
              <a:rPr kumimoji="1" lang="zh-CN" altLang="en-US" sz="1600" dirty="0">
                <a:solidFill>
                  <a:schemeClr val="bg1">
                    <a:lumMod val="50000"/>
                  </a:schemeClr>
                </a:solidFill>
                <a:latin typeface="微软雅黑" panose="020B0503020204020204" pitchFamily="34" charset="-122"/>
                <a:ea typeface="微软雅黑" panose="020B0503020204020204" pitchFamily="34" charset="-122"/>
              </a:rPr>
              <a:t>：指定表级约束条件。 </a:t>
            </a:r>
          </a:p>
        </p:txBody>
      </p:sp>
    </p:spTree>
  </p:cSld>
  <p:clrMapOvr>
    <a:masterClrMapping/>
  </p:clrMapOvr>
  <p:transition>
    <p:random/>
  </p:transition>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178" name="Rectangle 2"/>
          <p:cNvSpPr>
            <a:spLocks noChangeArrowheads="1"/>
          </p:cNvSpPr>
          <p:nvPr/>
        </p:nvSpPr>
        <p:spPr bwMode="blackWhite">
          <a:xfrm>
            <a:off x="751378" y="818961"/>
            <a:ext cx="8318500" cy="1920876"/>
          </a:xfrm>
          <a:prstGeom prst="rect">
            <a:avLst/>
          </a:prstGeom>
          <a:solidFill>
            <a:schemeClr val="bg1"/>
          </a:solidFill>
          <a:ln>
            <a:noFill/>
          </a:ln>
          <a:effectLst>
            <a:outerShdw blurRad="508000" dist="127000" dir="4200000" algn="ctr" rotWithShape="0">
              <a:srgbClr val="000000">
                <a:alpha val="15000"/>
              </a:srgbClr>
            </a:outerShdw>
          </a:effectLst>
          <a:extLst>
            <a:ext uri="{91240B29-F687-4F45-9708-019B960494DF}">
              <a14:hiddenLine xmlns:a14="http://schemas.microsoft.com/office/drawing/2010/main" w="9525">
                <a:solidFill>
                  <a:schemeClr val="tx1"/>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tabLst>
                <a:tab pos="1200150" algn="l"/>
                <a:tab pos="3087688" algn="l"/>
              </a:tabLst>
              <a:defRPr sz="3200">
                <a:solidFill>
                  <a:schemeClr val="tx1"/>
                </a:solidFill>
                <a:latin typeface="Arial" panose="020B0604020202020204" pitchFamily="34" charset="0"/>
                <a:ea typeface="宋体" panose="02010600030101010101" pitchFamily="2" charset="-122"/>
              </a:defRPr>
            </a:lvl1pPr>
            <a:lvl2pPr marL="742950" indent="-285750">
              <a:tabLst>
                <a:tab pos="1200150" algn="l"/>
                <a:tab pos="3087688" algn="l"/>
              </a:tabLst>
              <a:defRPr sz="3200">
                <a:solidFill>
                  <a:schemeClr val="tx1"/>
                </a:solidFill>
                <a:latin typeface="Arial" panose="020B0604020202020204" pitchFamily="34" charset="0"/>
                <a:ea typeface="宋体" panose="02010600030101010101" pitchFamily="2" charset="-122"/>
              </a:defRPr>
            </a:lvl2pPr>
            <a:lvl3pPr marL="1143000" indent="-228600">
              <a:tabLst>
                <a:tab pos="1200150" algn="l"/>
                <a:tab pos="3087688" algn="l"/>
              </a:tabLst>
              <a:defRPr sz="3200">
                <a:solidFill>
                  <a:schemeClr val="tx1"/>
                </a:solidFill>
                <a:latin typeface="Arial" panose="020B0604020202020204" pitchFamily="34" charset="0"/>
                <a:ea typeface="宋体" panose="02010600030101010101" pitchFamily="2" charset="-122"/>
              </a:defRPr>
            </a:lvl3pPr>
            <a:lvl4pPr marL="1600200" indent="-228600">
              <a:tabLst>
                <a:tab pos="1200150" algn="l"/>
                <a:tab pos="3087688" algn="l"/>
              </a:tabLst>
              <a:defRPr sz="3200">
                <a:solidFill>
                  <a:schemeClr val="tx1"/>
                </a:solidFill>
                <a:latin typeface="Arial" panose="020B0604020202020204" pitchFamily="34" charset="0"/>
                <a:ea typeface="宋体" panose="02010600030101010101" pitchFamily="2" charset="-122"/>
              </a:defRPr>
            </a:lvl4pPr>
            <a:lvl5pPr marL="2057400" indent="-228600">
              <a:tabLst>
                <a:tab pos="1200150" algn="l"/>
                <a:tab pos="3087688" algn="l"/>
              </a:tabLst>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1200150" algn="l"/>
                <a:tab pos="3087688" algn="l"/>
              </a:tabLs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1200150" algn="l"/>
                <a:tab pos="3087688" algn="l"/>
              </a:tabLs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1200150" algn="l"/>
                <a:tab pos="3087688" algn="l"/>
              </a:tabLs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1200150" algn="l"/>
                <a:tab pos="3087688" algn="l"/>
              </a:tabLst>
              <a:defRPr sz="3200">
                <a:solidFill>
                  <a:schemeClr val="tx1"/>
                </a:solidFill>
                <a:latin typeface="Arial" panose="020B0604020202020204" pitchFamily="34" charset="0"/>
                <a:ea typeface="宋体" panose="02010600030101010101" pitchFamily="2" charset="-122"/>
              </a:defRPr>
            </a:lvl9pPr>
          </a:lstStyle>
          <a:p>
            <a:pPr eaLnBrk="1" hangingPunct="1">
              <a:tabLst>
                <a:tab pos="1828800" algn="l"/>
                <a:tab pos="3086100" algn="l"/>
                <a:tab pos="4229100" algn="l"/>
              </a:tabLst>
            </a:pPr>
            <a:endParaRPr lang="en-US" altLang="zh-CN" sz="1800" b="1">
              <a:latin typeface="Courier New" panose="02070309020205020404" pitchFamily="49" charset="0"/>
              <a:ea typeface="+mn-ea"/>
              <a:cs typeface="Courier New" panose="02070309020205020404" pitchFamily="49" charset="0"/>
            </a:endParaRPr>
          </a:p>
          <a:p>
            <a:pPr eaLnBrk="1" hangingPunct="1">
              <a:tabLst>
                <a:tab pos="1828800" algn="l"/>
                <a:tab pos="3086100" algn="l"/>
                <a:tab pos="4229100" algn="l"/>
              </a:tabLst>
            </a:pPr>
            <a:endParaRPr lang="en-US" altLang="zh-CN" sz="1800" b="1">
              <a:latin typeface="Courier New" panose="02070309020205020404" pitchFamily="49" charset="0"/>
              <a:ea typeface="+mn-ea"/>
              <a:cs typeface="Courier New" panose="02070309020205020404" pitchFamily="49" charset="0"/>
            </a:endParaRPr>
          </a:p>
        </p:txBody>
      </p:sp>
      <p:sp>
        <p:nvSpPr>
          <p:cNvPr id="306179" name="Rectangle 3"/>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600" tIns="50800" rIns="101600" bIns="50800" numCol="1" anchor="ctr" anchorCtr="0" compatLnSpc="1">
            <a:prstTxWarp prst="textNoShape">
              <a:avLst/>
            </a:prstTxWarp>
          </a:bodyPr>
          <a:lstStyle/>
          <a:p>
            <a:pPr eaLnBrk="1" hangingPunct="1"/>
            <a:r>
              <a:rPr dirty="0">
                <a:highlight>
                  <a:srgbClr val="FFFF00"/>
                </a:highlight>
              </a:rPr>
              <a:t>指出下面语句的错误</a:t>
            </a:r>
          </a:p>
        </p:txBody>
      </p:sp>
      <p:grpSp>
        <p:nvGrpSpPr>
          <p:cNvPr id="1043460" name="Group 4"/>
          <p:cNvGrpSpPr>
            <a:grpSpLocks/>
          </p:cNvGrpSpPr>
          <p:nvPr/>
        </p:nvGrpSpPr>
        <p:grpSpPr bwMode="auto">
          <a:xfrm>
            <a:off x="3164378" y="1522754"/>
            <a:ext cx="5277555" cy="1089493"/>
            <a:chOff x="1956" y="1496"/>
            <a:chExt cx="2992" cy="742"/>
          </a:xfrm>
        </p:grpSpPr>
        <p:sp>
          <p:nvSpPr>
            <p:cNvPr id="306184" name="Rectangle 5"/>
            <p:cNvSpPr>
              <a:spLocks noChangeArrowheads="1"/>
            </p:cNvSpPr>
            <p:nvPr/>
          </p:nvSpPr>
          <p:spPr bwMode="ltGray">
            <a:xfrm>
              <a:off x="2348" y="1671"/>
              <a:ext cx="2600" cy="567"/>
            </a:xfrm>
            <a:prstGeom prst="rect">
              <a:avLst/>
            </a:prstGeom>
            <a:solidFill>
              <a:srgbClr val="FF99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endParaRPr lang="zh-CN" altLang="en-US" sz="3556"/>
            </a:p>
          </p:txBody>
        </p:sp>
        <p:grpSp>
          <p:nvGrpSpPr>
            <p:cNvPr id="306185" name="Group 6"/>
            <p:cNvGrpSpPr>
              <a:grpSpLocks/>
            </p:cNvGrpSpPr>
            <p:nvPr/>
          </p:nvGrpSpPr>
          <p:grpSpPr bwMode="auto">
            <a:xfrm>
              <a:off x="1956" y="1496"/>
              <a:ext cx="2228" cy="740"/>
              <a:chOff x="1956" y="1496"/>
              <a:chExt cx="2228" cy="740"/>
            </a:xfrm>
          </p:grpSpPr>
          <p:sp>
            <p:nvSpPr>
              <p:cNvPr id="306186" name="Rectangle 7"/>
              <p:cNvSpPr>
                <a:spLocks noChangeArrowheads="1"/>
              </p:cNvSpPr>
              <p:nvPr/>
            </p:nvSpPr>
            <p:spPr bwMode="ltGray">
              <a:xfrm>
                <a:off x="2568" y="2016"/>
                <a:ext cx="1616" cy="220"/>
              </a:xfrm>
              <a:prstGeom prst="rect">
                <a:avLst/>
              </a:prstGeom>
              <a:solidFill>
                <a:srgbClr val="FF5050">
                  <a:alpha val="50195"/>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endParaRPr lang="zh-CN" altLang="en-US" sz="3556"/>
              </a:p>
            </p:txBody>
          </p:sp>
          <p:sp>
            <p:nvSpPr>
              <p:cNvPr id="306187" name="Rectangle 8"/>
              <p:cNvSpPr>
                <a:spLocks noChangeArrowheads="1"/>
              </p:cNvSpPr>
              <p:nvPr/>
            </p:nvSpPr>
            <p:spPr bwMode="ltGray">
              <a:xfrm>
                <a:off x="1956" y="1496"/>
                <a:ext cx="288" cy="220"/>
              </a:xfrm>
              <a:prstGeom prst="rect">
                <a:avLst/>
              </a:prstGeom>
              <a:solidFill>
                <a:srgbClr val="FF5050">
                  <a:alpha val="50195"/>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endParaRPr lang="zh-CN" altLang="en-US" sz="3556"/>
              </a:p>
            </p:txBody>
          </p:sp>
        </p:grpSp>
      </p:grpSp>
      <p:sp>
        <p:nvSpPr>
          <p:cNvPr id="1043465" name="Rectangle 9"/>
          <p:cNvSpPr>
            <a:spLocks noChangeArrowheads="1"/>
          </p:cNvSpPr>
          <p:nvPr/>
        </p:nvSpPr>
        <p:spPr bwMode="blackWhite">
          <a:xfrm>
            <a:off x="765489" y="3145532"/>
            <a:ext cx="8304389" cy="1356430"/>
          </a:xfrm>
          <a:prstGeom prst="rect">
            <a:avLst/>
          </a:prstGeom>
          <a:solidFill>
            <a:schemeClr val="bg1"/>
          </a:solidFill>
          <a:ln>
            <a:noFill/>
          </a:ln>
          <a:effectLst>
            <a:outerShdw blurRad="508000" dist="127000" dir="4200000" algn="ctr" rotWithShape="0">
              <a:srgbClr val="000000">
                <a:alpha val="15000"/>
              </a:srgbClr>
            </a:outerShdw>
          </a:effectLst>
          <a:extLst>
            <a:ext uri="{91240B29-F687-4F45-9708-019B960494DF}">
              <a14:hiddenLine xmlns:a14="http://schemas.microsoft.com/office/drawing/2010/main" w="9525">
                <a:solidFill>
                  <a:schemeClr val="tx1"/>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tabLst>
                <a:tab pos="1200150" algn="l"/>
              </a:tabLst>
              <a:defRPr sz="3200">
                <a:solidFill>
                  <a:schemeClr val="tx1"/>
                </a:solidFill>
                <a:latin typeface="Arial" panose="020B0604020202020204" pitchFamily="34" charset="0"/>
                <a:ea typeface="宋体" panose="02010600030101010101" pitchFamily="2" charset="-122"/>
              </a:defRPr>
            </a:lvl1pPr>
            <a:lvl2pPr marL="742950" indent="-285750">
              <a:tabLst>
                <a:tab pos="1200150" algn="l"/>
              </a:tabLst>
              <a:defRPr sz="3200">
                <a:solidFill>
                  <a:schemeClr val="tx1"/>
                </a:solidFill>
                <a:latin typeface="Arial" panose="020B0604020202020204" pitchFamily="34" charset="0"/>
                <a:ea typeface="宋体" panose="02010600030101010101" pitchFamily="2" charset="-122"/>
              </a:defRPr>
            </a:lvl2pPr>
            <a:lvl3pPr marL="1143000" indent="-228600">
              <a:tabLst>
                <a:tab pos="1200150" algn="l"/>
              </a:tabLst>
              <a:defRPr sz="3200">
                <a:solidFill>
                  <a:schemeClr val="tx1"/>
                </a:solidFill>
                <a:latin typeface="Arial" panose="020B0604020202020204" pitchFamily="34" charset="0"/>
                <a:ea typeface="宋体" panose="02010600030101010101" pitchFamily="2" charset="-122"/>
              </a:defRPr>
            </a:lvl3pPr>
            <a:lvl4pPr marL="1600200" indent="-228600">
              <a:tabLst>
                <a:tab pos="1200150" algn="l"/>
              </a:tabLst>
              <a:defRPr sz="3200">
                <a:solidFill>
                  <a:schemeClr val="tx1"/>
                </a:solidFill>
                <a:latin typeface="Arial" panose="020B0604020202020204" pitchFamily="34" charset="0"/>
                <a:ea typeface="宋体" panose="02010600030101010101" pitchFamily="2" charset="-122"/>
              </a:defRPr>
            </a:lvl4pPr>
            <a:lvl5pPr marL="2057400" indent="-228600">
              <a:tabLst>
                <a:tab pos="1200150" algn="l"/>
              </a:tabLst>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1200150" algn="l"/>
              </a:tabLs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1200150" algn="l"/>
              </a:tabLs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1200150" algn="l"/>
              </a:tabLs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1200150" algn="l"/>
              </a:tabLst>
              <a:defRPr sz="3200">
                <a:solidFill>
                  <a:schemeClr val="tx1"/>
                </a:solidFill>
                <a:latin typeface="Arial" panose="020B0604020202020204" pitchFamily="34" charset="0"/>
                <a:ea typeface="宋体" panose="02010600030101010101" pitchFamily="2" charset="-122"/>
              </a:defRPr>
            </a:lvl9pPr>
          </a:lstStyle>
          <a:p>
            <a:pPr eaLnBrk="1" hangingPunct="1">
              <a:tabLst>
                <a:tab pos="1828800" algn="l"/>
                <a:tab pos="3086100" algn="l"/>
                <a:tab pos="4229100" algn="l"/>
              </a:tabLst>
            </a:pPr>
            <a:r>
              <a:rPr lang="en-US" altLang="zh-CN" sz="1800" b="1" dirty="0">
                <a:latin typeface="Courier New" panose="02070309020205020404" pitchFamily="49" charset="0"/>
                <a:ea typeface="+mn-ea"/>
                <a:cs typeface="Courier New" panose="02070309020205020404" pitchFamily="49" charset="0"/>
              </a:rPr>
              <a:t>ERROR:</a:t>
            </a:r>
          </a:p>
          <a:p>
            <a:pPr eaLnBrk="1" hangingPunct="1">
              <a:tabLst>
                <a:tab pos="1828800" algn="l"/>
                <a:tab pos="3086100" algn="l"/>
                <a:tab pos="4229100" algn="l"/>
              </a:tabLst>
            </a:pPr>
            <a:r>
              <a:rPr lang="en-US" altLang="zh-CN" sz="1800" b="1" dirty="0">
                <a:highlight>
                  <a:srgbClr val="FFFF00"/>
                </a:highlight>
                <a:latin typeface="Courier New" panose="02070309020205020404" pitchFamily="49" charset="0"/>
                <a:ea typeface="+mn-ea"/>
                <a:cs typeface="Courier New" panose="02070309020205020404" pitchFamily="49" charset="0"/>
              </a:rPr>
              <a:t>single-row subquery returns more than one row</a:t>
            </a:r>
          </a:p>
        </p:txBody>
      </p:sp>
      <p:sp>
        <p:nvSpPr>
          <p:cNvPr id="306182" name="Rectangle 10"/>
          <p:cNvSpPr>
            <a:spLocks noChangeArrowheads="1"/>
          </p:cNvSpPr>
          <p:nvPr/>
        </p:nvSpPr>
        <p:spPr bwMode="blackWhite">
          <a:xfrm>
            <a:off x="751378" y="818961"/>
            <a:ext cx="8128000" cy="19208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2306" tIns="51153" rIns="102306" bIns="51153" anchor="ctr"/>
          <a:lstStyle>
            <a:lvl1pPr>
              <a:tabLst>
                <a:tab pos="1200150" algn="l"/>
                <a:tab pos="3087688" algn="l"/>
              </a:tabLst>
              <a:defRPr sz="3200">
                <a:solidFill>
                  <a:schemeClr val="tx1"/>
                </a:solidFill>
                <a:latin typeface="Arial" panose="020B0604020202020204" pitchFamily="34" charset="0"/>
                <a:ea typeface="宋体" panose="02010600030101010101" pitchFamily="2" charset="-122"/>
              </a:defRPr>
            </a:lvl1pPr>
            <a:lvl2pPr marL="742950" indent="-285750">
              <a:tabLst>
                <a:tab pos="1200150" algn="l"/>
                <a:tab pos="3087688" algn="l"/>
              </a:tabLst>
              <a:defRPr sz="3200">
                <a:solidFill>
                  <a:schemeClr val="tx1"/>
                </a:solidFill>
                <a:latin typeface="Arial" panose="020B0604020202020204" pitchFamily="34" charset="0"/>
                <a:ea typeface="宋体" panose="02010600030101010101" pitchFamily="2" charset="-122"/>
              </a:defRPr>
            </a:lvl2pPr>
            <a:lvl3pPr marL="1143000" indent="-228600">
              <a:tabLst>
                <a:tab pos="1200150" algn="l"/>
                <a:tab pos="3087688" algn="l"/>
              </a:tabLst>
              <a:defRPr sz="3200">
                <a:solidFill>
                  <a:schemeClr val="tx1"/>
                </a:solidFill>
                <a:latin typeface="Arial" panose="020B0604020202020204" pitchFamily="34" charset="0"/>
                <a:ea typeface="宋体" panose="02010600030101010101" pitchFamily="2" charset="-122"/>
              </a:defRPr>
            </a:lvl3pPr>
            <a:lvl4pPr marL="1600200" indent="-228600">
              <a:tabLst>
                <a:tab pos="1200150" algn="l"/>
                <a:tab pos="3087688" algn="l"/>
              </a:tabLst>
              <a:defRPr sz="3200">
                <a:solidFill>
                  <a:schemeClr val="tx1"/>
                </a:solidFill>
                <a:latin typeface="Arial" panose="020B0604020202020204" pitchFamily="34" charset="0"/>
                <a:ea typeface="宋体" panose="02010600030101010101" pitchFamily="2" charset="-122"/>
              </a:defRPr>
            </a:lvl4pPr>
            <a:lvl5pPr marL="2057400" indent="-228600">
              <a:tabLst>
                <a:tab pos="1200150" algn="l"/>
                <a:tab pos="3087688" algn="l"/>
              </a:tabLst>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1200150" algn="l"/>
                <a:tab pos="3087688" algn="l"/>
              </a:tabLs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1200150" algn="l"/>
                <a:tab pos="3087688" algn="l"/>
              </a:tabLs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1200150" algn="l"/>
                <a:tab pos="3087688" algn="l"/>
              </a:tabLs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1200150" algn="l"/>
                <a:tab pos="3087688" algn="l"/>
              </a:tabLst>
              <a:defRPr sz="3200">
                <a:solidFill>
                  <a:schemeClr val="tx1"/>
                </a:solidFill>
                <a:latin typeface="Arial" panose="020B0604020202020204" pitchFamily="34" charset="0"/>
                <a:ea typeface="宋体" panose="02010600030101010101" pitchFamily="2" charset="-122"/>
              </a:defRPr>
            </a:lvl9pPr>
          </a:lstStyle>
          <a:p>
            <a:r>
              <a:rPr lang="en-US" altLang="zh-CN" sz="2000" b="1" dirty="0">
                <a:solidFill>
                  <a:srgbClr val="000000"/>
                </a:solidFill>
                <a:latin typeface="Courier New" panose="02070309020205020404" pitchFamily="49" charset="0"/>
              </a:rPr>
              <a:t>     SELECT </a:t>
            </a:r>
            <a:r>
              <a:rPr lang="en-US" altLang="zh-CN" sz="2000" b="1" dirty="0" err="1">
                <a:solidFill>
                  <a:srgbClr val="000000"/>
                </a:solidFill>
                <a:latin typeface="Courier New" panose="02070309020205020404" pitchFamily="49" charset="0"/>
              </a:rPr>
              <a:t>empno</a:t>
            </a:r>
            <a:r>
              <a:rPr lang="en-US" altLang="zh-CN" sz="2000" b="1" dirty="0">
                <a:solidFill>
                  <a:srgbClr val="000000"/>
                </a:solidFill>
                <a:latin typeface="Courier New" panose="02070309020205020404" pitchFamily="49" charset="0"/>
              </a:rPr>
              <a:t>, </a:t>
            </a:r>
            <a:r>
              <a:rPr lang="en-US" altLang="zh-CN" sz="2000" b="1" dirty="0" err="1">
                <a:solidFill>
                  <a:srgbClr val="000000"/>
                </a:solidFill>
                <a:latin typeface="Courier New" panose="02070309020205020404" pitchFamily="49" charset="0"/>
              </a:rPr>
              <a:t>ename</a:t>
            </a:r>
            <a:endParaRPr lang="en-US" altLang="zh-CN" sz="2000" b="1" dirty="0">
              <a:solidFill>
                <a:srgbClr val="000000"/>
              </a:solidFill>
              <a:latin typeface="Courier New" panose="02070309020205020404" pitchFamily="49" charset="0"/>
            </a:endParaRPr>
          </a:p>
          <a:p>
            <a:r>
              <a:rPr lang="en-US" altLang="zh-CN" sz="2000" b="1" dirty="0">
                <a:solidFill>
                  <a:srgbClr val="000000"/>
                </a:solidFill>
                <a:latin typeface="Courier New" panose="02070309020205020404" pitchFamily="49" charset="0"/>
              </a:rPr>
              <a:t>     FROM   emp</a:t>
            </a:r>
          </a:p>
          <a:p>
            <a:r>
              <a:rPr lang="en-US" altLang="zh-CN" sz="2000" b="1" dirty="0">
                <a:solidFill>
                  <a:srgbClr val="000000"/>
                </a:solidFill>
                <a:latin typeface="Courier New" panose="02070309020205020404" pitchFamily="49" charset="0"/>
              </a:rPr>
              <a:t>     WHERE  </a:t>
            </a:r>
            <a:r>
              <a:rPr lang="en-US" altLang="zh-CN" sz="2000" b="1" dirty="0" err="1">
                <a:solidFill>
                  <a:srgbClr val="000000"/>
                </a:solidFill>
                <a:latin typeface="Courier New" panose="02070309020205020404" pitchFamily="49" charset="0"/>
              </a:rPr>
              <a:t>sal</a:t>
            </a:r>
            <a:r>
              <a:rPr lang="en-US" altLang="zh-CN" sz="2000" b="1" dirty="0">
                <a:solidFill>
                  <a:srgbClr val="000000"/>
                </a:solidFill>
                <a:latin typeface="Courier New" panose="02070309020205020404" pitchFamily="49" charset="0"/>
              </a:rPr>
              <a:t> = </a:t>
            </a:r>
          </a:p>
          <a:p>
            <a:r>
              <a:rPr lang="en-US" altLang="zh-CN" sz="2000" b="1" dirty="0">
                <a:solidFill>
                  <a:srgbClr val="000000"/>
                </a:solidFill>
                <a:latin typeface="Courier New" panose="02070309020205020404" pitchFamily="49" charset="0"/>
              </a:rPr>
              <a:t>   		(SELECT   MIN(</a:t>
            </a:r>
            <a:r>
              <a:rPr lang="en-US" altLang="zh-CN" sz="2000" b="1" dirty="0" err="1">
                <a:solidFill>
                  <a:srgbClr val="000000"/>
                </a:solidFill>
                <a:latin typeface="Courier New" panose="02070309020205020404" pitchFamily="49" charset="0"/>
              </a:rPr>
              <a:t>sal</a:t>
            </a:r>
            <a:r>
              <a:rPr lang="en-US" altLang="zh-CN" sz="2000" b="1" dirty="0">
                <a:solidFill>
                  <a:srgbClr val="000000"/>
                </a:solidFill>
                <a:latin typeface="Courier New" panose="02070309020205020404" pitchFamily="49" charset="0"/>
              </a:rPr>
              <a:t>)</a:t>
            </a:r>
          </a:p>
          <a:p>
            <a:r>
              <a:rPr lang="en-US" altLang="zh-CN" sz="2000" b="1" dirty="0">
                <a:solidFill>
                  <a:srgbClr val="000000"/>
                </a:solidFill>
                <a:latin typeface="Courier New" panose="02070309020205020404" pitchFamily="49" charset="0"/>
              </a:rPr>
              <a:t>   		FROM      emp</a:t>
            </a:r>
          </a:p>
          <a:p>
            <a:r>
              <a:rPr lang="en-US" altLang="zh-CN" sz="2000" b="1" dirty="0">
                <a:solidFill>
                  <a:srgbClr val="000000"/>
                </a:solidFill>
                <a:latin typeface="Courier New" panose="02070309020205020404" pitchFamily="49" charset="0"/>
              </a:rPr>
              <a:t>   		GROUP BY  </a:t>
            </a:r>
            <a:r>
              <a:rPr lang="en-US" altLang="zh-CN" sz="2000" b="1" dirty="0" err="1">
                <a:solidFill>
                  <a:srgbClr val="000000"/>
                </a:solidFill>
                <a:latin typeface="Courier New" panose="02070309020205020404" pitchFamily="49" charset="0"/>
              </a:rPr>
              <a:t>deptno</a:t>
            </a:r>
            <a:r>
              <a:rPr lang="en-US" altLang="zh-CN" sz="2000" b="1" dirty="0">
                <a:solidFill>
                  <a:srgbClr val="000000"/>
                </a:solidFill>
                <a:latin typeface="Courier New" panose="02070309020205020404" pitchFamily="49" charset="0"/>
              </a:rPr>
              <a:t>)</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1043460"/>
                                        </p:tgtEl>
                                        <p:attrNameLst>
                                          <p:attrName>style.visibility</p:attrName>
                                        </p:attrNameLst>
                                      </p:cBhvr>
                                      <p:to>
                                        <p:strVal val="visible"/>
                                      </p:to>
                                    </p:set>
                                    <p:animEffect transition="in" filter="wipe(up)">
                                      <p:cBhvr>
                                        <p:cTn id="7" dur="500"/>
                                        <p:tgtEl>
                                          <p:spTgt spid="104346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1043465"/>
                                        </p:tgtEl>
                                        <p:attrNameLst>
                                          <p:attrName>style.visibility</p:attrName>
                                        </p:attrNameLst>
                                      </p:cBhvr>
                                      <p:to>
                                        <p:strVal val="visible"/>
                                      </p:to>
                                    </p:set>
                                    <p:animEffect transition="in" filter="wipe(up)">
                                      <p:cBhvr>
                                        <p:cTn id="12" dur="500"/>
                                        <p:tgtEl>
                                          <p:spTgt spid="10434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3465" grpId="0" animBg="1" autoUpdateAnimBg="0"/>
    </p:bld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226" name="Rectangle 2"/>
          <p:cNvSpPr>
            <a:spLocks noChangeArrowheads="1"/>
          </p:cNvSpPr>
          <p:nvPr/>
        </p:nvSpPr>
        <p:spPr bwMode="blackWhite">
          <a:xfrm>
            <a:off x="917222" y="1474897"/>
            <a:ext cx="8325556" cy="1841500"/>
          </a:xfrm>
          <a:prstGeom prst="rect">
            <a:avLst/>
          </a:prstGeom>
          <a:solidFill>
            <a:schemeClr val="bg1"/>
          </a:solidFill>
          <a:ln>
            <a:noFill/>
          </a:ln>
          <a:effectLst>
            <a:outerShdw blurRad="508000" dist="127000" dir="4200000" algn="ctr" rotWithShape="0">
              <a:srgbClr val="000000">
                <a:alpha val="15000"/>
              </a:srgbClr>
            </a:outerShdw>
          </a:effectLst>
          <a:extLst>
            <a:ext uri="{91240B29-F687-4F45-9708-019B960494DF}">
              <a14:hiddenLine xmlns:a14="http://schemas.microsoft.com/office/drawing/2010/main" w="9525">
                <a:solidFill>
                  <a:schemeClr val="tx1"/>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tabLst>
                <a:tab pos="1200150" algn="l"/>
                <a:tab pos="2571750" algn="l"/>
              </a:tabLst>
              <a:defRPr sz="3200">
                <a:solidFill>
                  <a:schemeClr val="tx1"/>
                </a:solidFill>
                <a:latin typeface="Arial" panose="020B0604020202020204" pitchFamily="34" charset="0"/>
                <a:ea typeface="宋体" panose="02010600030101010101" pitchFamily="2" charset="-122"/>
              </a:defRPr>
            </a:lvl1pPr>
            <a:lvl2pPr marL="742950" indent="-285750">
              <a:tabLst>
                <a:tab pos="1200150" algn="l"/>
                <a:tab pos="2571750" algn="l"/>
              </a:tabLst>
              <a:defRPr sz="3200">
                <a:solidFill>
                  <a:schemeClr val="tx1"/>
                </a:solidFill>
                <a:latin typeface="Arial" panose="020B0604020202020204" pitchFamily="34" charset="0"/>
                <a:ea typeface="宋体" panose="02010600030101010101" pitchFamily="2" charset="-122"/>
              </a:defRPr>
            </a:lvl2pPr>
            <a:lvl3pPr marL="1143000" indent="-228600">
              <a:tabLst>
                <a:tab pos="1200150" algn="l"/>
                <a:tab pos="2571750" algn="l"/>
              </a:tabLst>
              <a:defRPr sz="3200">
                <a:solidFill>
                  <a:schemeClr val="tx1"/>
                </a:solidFill>
                <a:latin typeface="Arial" panose="020B0604020202020204" pitchFamily="34" charset="0"/>
                <a:ea typeface="宋体" panose="02010600030101010101" pitchFamily="2" charset="-122"/>
              </a:defRPr>
            </a:lvl3pPr>
            <a:lvl4pPr marL="1600200" indent="-228600">
              <a:tabLst>
                <a:tab pos="1200150" algn="l"/>
                <a:tab pos="2571750" algn="l"/>
              </a:tabLst>
              <a:defRPr sz="3200">
                <a:solidFill>
                  <a:schemeClr val="tx1"/>
                </a:solidFill>
                <a:latin typeface="Arial" panose="020B0604020202020204" pitchFamily="34" charset="0"/>
                <a:ea typeface="宋体" panose="02010600030101010101" pitchFamily="2" charset="-122"/>
              </a:defRPr>
            </a:lvl4pPr>
            <a:lvl5pPr marL="2057400" indent="-228600">
              <a:tabLst>
                <a:tab pos="1200150" algn="l"/>
                <a:tab pos="2571750" algn="l"/>
              </a:tabLst>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1200150" algn="l"/>
                <a:tab pos="2571750" algn="l"/>
              </a:tabLs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1200150" algn="l"/>
                <a:tab pos="2571750" algn="l"/>
              </a:tabLs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1200150" algn="l"/>
                <a:tab pos="2571750" algn="l"/>
              </a:tabLs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1200150" algn="l"/>
                <a:tab pos="2571750" algn="l"/>
              </a:tabLst>
              <a:defRPr sz="3200">
                <a:solidFill>
                  <a:schemeClr val="tx1"/>
                </a:solidFill>
                <a:latin typeface="Arial" panose="020B0604020202020204" pitchFamily="34" charset="0"/>
                <a:ea typeface="宋体" panose="02010600030101010101" pitchFamily="2" charset="-122"/>
              </a:defRPr>
            </a:lvl9pPr>
          </a:lstStyle>
          <a:p>
            <a:pPr eaLnBrk="1" hangingPunct="1">
              <a:tabLst>
                <a:tab pos="1828800" algn="l"/>
                <a:tab pos="3086100" algn="l"/>
                <a:tab pos="4229100" algn="l"/>
              </a:tabLst>
            </a:pPr>
            <a:endParaRPr lang="en-US" altLang="zh-CN" sz="1800" b="1">
              <a:latin typeface="Courier New" panose="02070309020205020404" pitchFamily="49" charset="0"/>
              <a:ea typeface="+mn-ea"/>
              <a:cs typeface="Courier New" panose="02070309020205020404" pitchFamily="49" charset="0"/>
            </a:endParaRPr>
          </a:p>
          <a:p>
            <a:pPr eaLnBrk="1" hangingPunct="1">
              <a:tabLst>
                <a:tab pos="1828800" algn="l"/>
                <a:tab pos="3086100" algn="l"/>
                <a:tab pos="4229100" algn="l"/>
              </a:tabLst>
            </a:pPr>
            <a:endParaRPr lang="en-US" altLang="zh-CN" sz="1800" b="1">
              <a:latin typeface="Courier New" panose="02070309020205020404" pitchFamily="49" charset="0"/>
              <a:ea typeface="+mn-ea"/>
              <a:cs typeface="Courier New" panose="02070309020205020404" pitchFamily="49" charset="0"/>
            </a:endParaRPr>
          </a:p>
        </p:txBody>
      </p:sp>
      <p:sp>
        <p:nvSpPr>
          <p:cNvPr id="308227" name="Rectangle 3"/>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600" tIns="50800" rIns="101600" bIns="50800" numCol="1" anchor="ctr" anchorCtr="0" compatLnSpc="1">
            <a:prstTxWarp prst="textNoShape">
              <a:avLst/>
            </a:prstTxWarp>
          </a:bodyPr>
          <a:lstStyle/>
          <a:p>
            <a:pPr eaLnBrk="1" hangingPunct="1"/>
            <a:r>
              <a:t>该语句能正常执行？</a:t>
            </a:r>
          </a:p>
        </p:txBody>
      </p:sp>
      <p:grpSp>
        <p:nvGrpSpPr>
          <p:cNvPr id="1045508" name="Group 4"/>
          <p:cNvGrpSpPr>
            <a:grpSpLocks/>
          </p:cNvGrpSpPr>
          <p:nvPr/>
        </p:nvGrpSpPr>
        <p:grpSpPr bwMode="auto">
          <a:xfrm>
            <a:off x="3423816" y="2386280"/>
            <a:ext cx="5155848" cy="866069"/>
            <a:chOff x="2209" y="1797"/>
            <a:chExt cx="2923" cy="589"/>
          </a:xfrm>
        </p:grpSpPr>
        <p:sp>
          <p:nvSpPr>
            <p:cNvPr id="308233" name="Rectangle 5"/>
            <p:cNvSpPr>
              <a:spLocks noChangeArrowheads="1"/>
            </p:cNvSpPr>
            <p:nvPr/>
          </p:nvSpPr>
          <p:spPr bwMode="ltGray">
            <a:xfrm>
              <a:off x="2209" y="1797"/>
              <a:ext cx="2923" cy="589"/>
            </a:xfrm>
            <a:prstGeom prst="rect">
              <a:avLst/>
            </a:prstGeom>
            <a:solidFill>
              <a:srgbClr val="FF99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endParaRPr lang="zh-CN" altLang="en-US" sz="3556"/>
            </a:p>
          </p:txBody>
        </p:sp>
        <p:sp>
          <p:nvSpPr>
            <p:cNvPr id="308234" name="Rectangle 6"/>
            <p:cNvSpPr>
              <a:spLocks noChangeArrowheads="1"/>
            </p:cNvSpPr>
            <p:nvPr/>
          </p:nvSpPr>
          <p:spPr bwMode="ltGray">
            <a:xfrm>
              <a:off x="2220" y="2124"/>
              <a:ext cx="2040" cy="216"/>
            </a:xfrm>
            <a:prstGeom prst="rect">
              <a:avLst/>
            </a:prstGeom>
            <a:solidFill>
              <a:srgbClr val="FF5050">
                <a:alpha val="50195"/>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endParaRPr lang="zh-CN" altLang="en-US" sz="3556"/>
            </a:p>
          </p:txBody>
        </p:sp>
      </p:grpSp>
      <p:sp>
        <p:nvSpPr>
          <p:cNvPr id="1045511" name="Rectangle 7"/>
          <p:cNvSpPr>
            <a:spLocks noChangeArrowheads="1"/>
          </p:cNvSpPr>
          <p:nvPr/>
        </p:nvSpPr>
        <p:spPr bwMode="blackWhite">
          <a:xfrm>
            <a:off x="917222" y="3979619"/>
            <a:ext cx="8325556" cy="375708"/>
          </a:xfrm>
          <a:prstGeom prst="rect">
            <a:avLst/>
          </a:prstGeom>
          <a:solidFill>
            <a:schemeClr val="bg1"/>
          </a:solidFill>
          <a:ln>
            <a:noFill/>
          </a:ln>
          <a:effectLst>
            <a:outerShdw blurRad="508000" dist="127000" dir="4200000" algn="ctr" rotWithShape="0">
              <a:srgbClr val="000000">
                <a:alpha val="15000"/>
              </a:srgbClr>
            </a:outerShdw>
          </a:effectLst>
          <a:extLst>
            <a:ext uri="{91240B29-F687-4F45-9708-019B960494DF}">
              <a14:hiddenLine xmlns:a14="http://schemas.microsoft.com/office/drawing/2010/main" w="9525">
                <a:solidFill>
                  <a:schemeClr val="tx1"/>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tabLst>
                <a:tab pos="1200150" algn="l"/>
                <a:tab pos="3087688" algn="l"/>
              </a:tabLst>
              <a:defRPr sz="3200">
                <a:solidFill>
                  <a:schemeClr val="tx1"/>
                </a:solidFill>
                <a:latin typeface="Arial" panose="020B0604020202020204" pitchFamily="34" charset="0"/>
                <a:ea typeface="宋体" panose="02010600030101010101" pitchFamily="2" charset="-122"/>
              </a:defRPr>
            </a:lvl1pPr>
            <a:lvl2pPr marL="742950" indent="-285750">
              <a:tabLst>
                <a:tab pos="1200150" algn="l"/>
                <a:tab pos="3087688" algn="l"/>
              </a:tabLst>
              <a:defRPr sz="3200">
                <a:solidFill>
                  <a:schemeClr val="tx1"/>
                </a:solidFill>
                <a:latin typeface="Arial" panose="020B0604020202020204" pitchFamily="34" charset="0"/>
                <a:ea typeface="宋体" panose="02010600030101010101" pitchFamily="2" charset="-122"/>
              </a:defRPr>
            </a:lvl2pPr>
            <a:lvl3pPr marL="1143000" indent="-228600">
              <a:tabLst>
                <a:tab pos="1200150" algn="l"/>
                <a:tab pos="3087688" algn="l"/>
              </a:tabLst>
              <a:defRPr sz="3200">
                <a:solidFill>
                  <a:schemeClr val="tx1"/>
                </a:solidFill>
                <a:latin typeface="Arial" panose="020B0604020202020204" pitchFamily="34" charset="0"/>
                <a:ea typeface="宋体" panose="02010600030101010101" pitchFamily="2" charset="-122"/>
              </a:defRPr>
            </a:lvl3pPr>
            <a:lvl4pPr marL="1600200" indent="-228600">
              <a:tabLst>
                <a:tab pos="1200150" algn="l"/>
                <a:tab pos="3087688" algn="l"/>
              </a:tabLst>
              <a:defRPr sz="3200">
                <a:solidFill>
                  <a:schemeClr val="tx1"/>
                </a:solidFill>
                <a:latin typeface="Arial" panose="020B0604020202020204" pitchFamily="34" charset="0"/>
                <a:ea typeface="宋体" panose="02010600030101010101" pitchFamily="2" charset="-122"/>
              </a:defRPr>
            </a:lvl4pPr>
            <a:lvl5pPr marL="2057400" indent="-228600">
              <a:tabLst>
                <a:tab pos="1200150" algn="l"/>
                <a:tab pos="3087688" algn="l"/>
              </a:tabLst>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1200150" algn="l"/>
                <a:tab pos="3087688" algn="l"/>
              </a:tabLs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1200150" algn="l"/>
                <a:tab pos="3087688" algn="l"/>
              </a:tabLs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1200150" algn="l"/>
                <a:tab pos="3087688" algn="l"/>
              </a:tabLs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1200150" algn="l"/>
                <a:tab pos="3087688" algn="l"/>
              </a:tabLst>
              <a:defRPr sz="3200">
                <a:solidFill>
                  <a:schemeClr val="tx1"/>
                </a:solidFill>
                <a:latin typeface="Arial" panose="020B0604020202020204" pitchFamily="34" charset="0"/>
                <a:ea typeface="宋体" panose="02010600030101010101" pitchFamily="2" charset="-122"/>
              </a:defRPr>
            </a:lvl9pPr>
          </a:lstStyle>
          <a:p>
            <a:pPr eaLnBrk="1" hangingPunct="1">
              <a:tabLst>
                <a:tab pos="1828800" algn="l"/>
                <a:tab pos="3086100" algn="l"/>
                <a:tab pos="4229100" algn="l"/>
              </a:tabLst>
            </a:pPr>
            <a:r>
              <a:rPr lang="en-US" altLang="zh-CN" sz="1800" b="1">
                <a:latin typeface="Courier New" panose="02070309020205020404" pitchFamily="49" charset="0"/>
                <a:ea typeface="+mn-ea"/>
                <a:cs typeface="Courier New" panose="02070309020205020404" pitchFamily="49" charset="0"/>
              </a:rPr>
              <a:t>no rows selected</a:t>
            </a:r>
          </a:p>
        </p:txBody>
      </p:sp>
      <p:sp>
        <p:nvSpPr>
          <p:cNvPr id="1045512" name="Rectangle 8"/>
          <p:cNvSpPr>
            <a:spLocks noChangeArrowheads="1"/>
          </p:cNvSpPr>
          <p:nvPr/>
        </p:nvSpPr>
        <p:spPr bwMode="auto">
          <a:xfrm>
            <a:off x="3104272" y="3487424"/>
            <a:ext cx="4727078" cy="513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2306" tIns="51153" rIns="102306" bIns="51153">
            <a:spAutoFit/>
          </a:bodyPr>
          <a:lstStyle/>
          <a:p>
            <a:pPr>
              <a:defRPr/>
            </a:pPr>
            <a:r>
              <a:rPr lang="en-US" altLang="zh-CN" sz="2667" b="1" dirty="0">
                <a:solidFill>
                  <a:srgbClr val="FF3300"/>
                </a:solidFill>
                <a:effectLst>
                  <a:outerShdw blurRad="38100" dist="38100" dir="2700000" algn="tl">
                    <a:srgbClr val="C0C0C0"/>
                  </a:outerShdw>
                </a:effectLst>
              </a:rPr>
              <a:t>Subquery returns no values</a:t>
            </a:r>
          </a:p>
        </p:txBody>
      </p:sp>
      <p:sp>
        <p:nvSpPr>
          <p:cNvPr id="308231" name="Rectangle 9"/>
          <p:cNvSpPr>
            <a:spLocks noChangeArrowheads="1"/>
          </p:cNvSpPr>
          <p:nvPr/>
        </p:nvSpPr>
        <p:spPr bwMode="blackWhite">
          <a:xfrm>
            <a:off x="903112" y="1548980"/>
            <a:ext cx="8128000" cy="1684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2306" tIns="51153" rIns="102306" bIns="51153" anchor="ctr"/>
          <a:lstStyle>
            <a:lvl1pPr>
              <a:tabLst>
                <a:tab pos="1200150" algn="l"/>
                <a:tab pos="2571750" algn="l"/>
              </a:tabLst>
              <a:defRPr sz="3200">
                <a:solidFill>
                  <a:schemeClr val="tx1"/>
                </a:solidFill>
                <a:latin typeface="Arial" panose="020B0604020202020204" pitchFamily="34" charset="0"/>
                <a:ea typeface="宋体" panose="02010600030101010101" pitchFamily="2" charset="-122"/>
              </a:defRPr>
            </a:lvl1pPr>
            <a:lvl2pPr marL="742950" indent="-285750">
              <a:tabLst>
                <a:tab pos="1200150" algn="l"/>
                <a:tab pos="2571750" algn="l"/>
              </a:tabLst>
              <a:defRPr sz="3200">
                <a:solidFill>
                  <a:schemeClr val="tx1"/>
                </a:solidFill>
                <a:latin typeface="Arial" panose="020B0604020202020204" pitchFamily="34" charset="0"/>
                <a:ea typeface="宋体" panose="02010600030101010101" pitchFamily="2" charset="-122"/>
              </a:defRPr>
            </a:lvl2pPr>
            <a:lvl3pPr marL="1143000" indent="-228600">
              <a:tabLst>
                <a:tab pos="1200150" algn="l"/>
                <a:tab pos="2571750" algn="l"/>
              </a:tabLst>
              <a:defRPr sz="3200">
                <a:solidFill>
                  <a:schemeClr val="tx1"/>
                </a:solidFill>
                <a:latin typeface="Arial" panose="020B0604020202020204" pitchFamily="34" charset="0"/>
                <a:ea typeface="宋体" panose="02010600030101010101" pitchFamily="2" charset="-122"/>
              </a:defRPr>
            </a:lvl3pPr>
            <a:lvl4pPr marL="1600200" indent="-228600">
              <a:tabLst>
                <a:tab pos="1200150" algn="l"/>
                <a:tab pos="2571750" algn="l"/>
              </a:tabLst>
              <a:defRPr sz="3200">
                <a:solidFill>
                  <a:schemeClr val="tx1"/>
                </a:solidFill>
                <a:latin typeface="Arial" panose="020B0604020202020204" pitchFamily="34" charset="0"/>
                <a:ea typeface="宋体" panose="02010600030101010101" pitchFamily="2" charset="-122"/>
              </a:defRPr>
            </a:lvl4pPr>
            <a:lvl5pPr marL="2057400" indent="-228600">
              <a:tabLst>
                <a:tab pos="1200150" algn="l"/>
                <a:tab pos="2571750" algn="l"/>
              </a:tabLst>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1200150" algn="l"/>
                <a:tab pos="2571750" algn="l"/>
              </a:tabLs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1200150" algn="l"/>
                <a:tab pos="2571750" algn="l"/>
              </a:tabLs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1200150" algn="l"/>
                <a:tab pos="2571750" algn="l"/>
              </a:tabLs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1200150" algn="l"/>
                <a:tab pos="2571750" algn="l"/>
              </a:tabLst>
              <a:defRPr sz="3200">
                <a:solidFill>
                  <a:schemeClr val="tx1"/>
                </a:solidFill>
                <a:latin typeface="Arial" panose="020B0604020202020204" pitchFamily="34" charset="0"/>
                <a:ea typeface="宋体" panose="02010600030101010101" pitchFamily="2" charset="-122"/>
              </a:defRPr>
            </a:lvl9pPr>
          </a:lstStyle>
          <a:p>
            <a:r>
              <a:rPr lang="en-US" altLang="zh-CN" sz="2000" b="1" dirty="0">
                <a:solidFill>
                  <a:srgbClr val="000000"/>
                </a:solidFill>
                <a:latin typeface="Courier New" panose="02070309020205020404" pitchFamily="49" charset="0"/>
              </a:rPr>
              <a:t>     SELECT </a:t>
            </a:r>
            <a:r>
              <a:rPr lang="en-US" altLang="zh-CN" sz="2000" b="1" dirty="0" err="1">
                <a:solidFill>
                  <a:srgbClr val="000000"/>
                </a:solidFill>
                <a:latin typeface="Courier New" panose="02070309020205020404" pitchFamily="49" charset="0"/>
              </a:rPr>
              <a:t>ename</a:t>
            </a:r>
            <a:r>
              <a:rPr lang="en-US" altLang="zh-CN" sz="2000" b="1" dirty="0">
                <a:solidFill>
                  <a:srgbClr val="000000"/>
                </a:solidFill>
                <a:latin typeface="Courier New" panose="02070309020205020404" pitchFamily="49" charset="0"/>
              </a:rPr>
              <a:t>, job</a:t>
            </a:r>
          </a:p>
          <a:p>
            <a:r>
              <a:rPr lang="en-US" altLang="zh-CN" sz="2000" b="1" dirty="0">
                <a:solidFill>
                  <a:srgbClr val="000000"/>
                </a:solidFill>
                <a:latin typeface="Courier New" panose="02070309020205020404" pitchFamily="49" charset="0"/>
              </a:rPr>
              <a:t>     FROM   emp</a:t>
            </a:r>
          </a:p>
          <a:p>
            <a:r>
              <a:rPr lang="en-US" altLang="zh-CN" sz="2000" b="1" dirty="0">
                <a:solidFill>
                  <a:srgbClr val="000000"/>
                </a:solidFill>
                <a:latin typeface="Courier New" panose="02070309020205020404" pitchFamily="49" charset="0"/>
              </a:rPr>
              <a:t>     WHERE  job = </a:t>
            </a:r>
          </a:p>
          <a:p>
            <a:r>
              <a:rPr lang="en-US" altLang="zh-CN" sz="2000" b="1" dirty="0">
                <a:solidFill>
                  <a:srgbClr val="000000"/>
                </a:solidFill>
                <a:latin typeface="Courier New" panose="02070309020205020404" pitchFamily="49" charset="0"/>
              </a:rPr>
              <a:t>  		(SELECT job</a:t>
            </a:r>
          </a:p>
          <a:p>
            <a:r>
              <a:rPr lang="en-US" altLang="zh-CN" sz="2000" b="1" dirty="0">
                <a:solidFill>
                  <a:srgbClr val="000000"/>
                </a:solidFill>
                <a:latin typeface="Courier New" panose="02070309020205020404" pitchFamily="49" charset="0"/>
              </a:rPr>
              <a:t>  		FROM	emp</a:t>
            </a:r>
          </a:p>
          <a:p>
            <a:r>
              <a:rPr lang="en-US" altLang="zh-CN" sz="2000" b="1" dirty="0">
                <a:solidFill>
                  <a:srgbClr val="000000"/>
                </a:solidFill>
                <a:latin typeface="Courier New" panose="02070309020205020404" pitchFamily="49" charset="0"/>
              </a:rPr>
              <a:t>  		WHERE	</a:t>
            </a:r>
            <a:r>
              <a:rPr lang="en-US" altLang="zh-CN" sz="2000" b="1" dirty="0" err="1">
                <a:solidFill>
                  <a:srgbClr val="000000"/>
                </a:solidFill>
                <a:latin typeface="Courier New" panose="02070309020205020404" pitchFamily="49" charset="0"/>
              </a:rPr>
              <a:t>ename</a:t>
            </a:r>
            <a:r>
              <a:rPr lang="en-US" altLang="zh-CN" sz="2000" b="1" dirty="0">
                <a:solidFill>
                  <a:srgbClr val="000000"/>
                </a:solidFill>
                <a:latin typeface="Courier New" panose="02070309020205020404" pitchFamily="49" charset="0"/>
              </a:rPr>
              <a:t>='SMYTHE') 	</a:t>
            </a:r>
          </a:p>
        </p:txBody>
      </p:sp>
      <p:sp>
        <p:nvSpPr>
          <p:cNvPr id="11" name="Rectangle 3"/>
          <p:cNvSpPr txBox="1">
            <a:spLocks noChangeArrowheads="1"/>
          </p:cNvSpPr>
          <p:nvPr/>
        </p:nvSpPr>
        <p:spPr bwMode="auto">
          <a:xfrm>
            <a:off x="759520" y="679013"/>
            <a:ext cx="7080250" cy="640291"/>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53882" dir="2700000" algn="ctr" rotWithShape="0">
                    <a:srgbClr val="000000">
                      <a:alpha val="50000"/>
                    </a:srgbClr>
                  </a:outerShdw>
                </a:effectLst>
              </a14:hiddenEffects>
            </a:ext>
          </a:extLst>
        </p:spPr>
        <p:txBody>
          <a:bodyPr lIns="102306" tIns="51153" rIns="102306" bIns="51153" anchor="ctr"/>
          <a:lstStyle>
            <a:lvl1pPr algn="ctr" defTabSz="912813" rtl="0" eaLnBrk="0" fontAlgn="base" hangingPunct="0">
              <a:spcBef>
                <a:spcPct val="0"/>
              </a:spcBef>
              <a:spcAft>
                <a:spcPct val="0"/>
              </a:spcAft>
              <a:defRPr sz="4400" kern="1200">
                <a:solidFill>
                  <a:schemeClr val="tx1"/>
                </a:solidFill>
                <a:latin typeface="+mj-lt"/>
                <a:ea typeface="+mj-ea"/>
                <a:cs typeface="+mj-cs"/>
              </a:defRPr>
            </a:lvl1pPr>
            <a:lvl2pPr algn="ctr" defTabSz="912813" rtl="0" eaLnBrk="0" fontAlgn="base" hangingPunct="0">
              <a:spcBef>
                <a:spcPct val="0"/>
              </a:spcBef>
              <a:spcAft>
                <a:spcPct val="0"/>
              </a:spcAft>
              <a:defRPr sz="4400">
                <a:solidFill>
                  <a:schemeClr val="tx1"/>
                </a:solidFill>
                <a:latin typeface="Calibri" pitchFamily="34" charset="0"/>
                <a:ea typeface="宋体" pitchFamily="2" charset="-122"/>
              </a:defRPr>
            </a:lvl2pPr>
            <a:lvl3pPr algn="ctr" defTabSz="912813" rtl="0" eaLnBrk="0" fontAlgn="base" hangingPunct="0">
              <a:spcBef>
                <a:spcPct val="0"/>
              </a:spcBef>
              <a:spcAft>
                <a:spcPct val="0"/>
              </a:spcAft>
              <a:defRPr sz="4400">
                <a:solidFill>
                  <a:schemeClr val="tx1"/>
                </a:solidFill>
                <a:latin typeface="Calibri" pitchFamily="34" charset="0"/>
                <a:ea typeface="宋体" pitchFamily="2" charset="-122"/>
              </a:defRPr>
            </a:lvl3pPr>
            <a:lvl4pPr algn="ctr" defTabSz="912813" rtl="0" eaLnBrk="0" fontAlgn="base" hangingPunct="0">
              <a:spcBef>
                <a:spcPct val="0"/>
              </a:spcBef>
              <a:spcAft>
                <a:spcPct val="0"/>
              </a:spcAft>
              <a:defRPr sz="4400">
                <a:solidFill>
                  <a:schemeClr val="tx1"/>
                </a:solidFill>
                <a:latin typeface="Calibri" pitchFamily="34" charset="0"/>
                <a:ea typeface="宋体" pitchFamily="2" charset="-122"/>
              </a:defRPr>
            </a:lvl4pPr>
            <a:lvl5pPr algn="ctr" defTabSz="912813" rtl="0" eaLnBrk="0" fontAlgn="base" hangingPunct="0">
              <a:spcBef>
                <a:spcPct val="0"/>
              </a:spcBef>
              <a:spcAft>
                <a:spcPct val="0"/>
              </a:spcAft>
              <a:defRPr sz="4400">
                <a:solidFill>
                  <a:schemeClr val="tx1"/>
                </a:solidFill>
                <a:latin typeface="Calibri" pitchFamily="34" charset="0"/>
                <a:ea typeface="宋体" pitchFamily="2" charset="-122"/>
              </a:defRPr>
            </a:lvl5pPr>
            <a:lvl6pPr marL="457200" algn="ctr" defTabSz="912813" rtl="0" eaLnBrk="1" fontAlgn="base" hangingPunct="1">
              <a:spcBef>
                <a:spcPct val="0"/>
              </a:spcBef>
              <a:spcAft>
                <a:spcPct val="0"/>
              </a:spcAft>
              <a:defRPr sz="4400">
                <a:solidFill>
                  <a:schemeClr val="tx1"/>
                </a:solidFill>
                <a:latin typeface="Calibri" pitchFamily="34" charset="0"/>
                <a:ea typeface="宋体" pitchFamily="2" charset="-122"/>
              </a:defRPr>
            </a:lvl6pPr>
            <a:lvl7pPr marL="914400" algn="ctr" defTabSz="912813" rtl="0" eaLnBrk="1" fontAlgn="base" hangingPunct="1">
              <a:spcBef>
                <a:spcPct val="0"/>
              </a:spcBef>
              <a:spcAft>
                <a:spcPct val="0"/>
              </a:spcAft>
              <a:defRPr sz="4400">
                <a:solidFill>
                  <a:schemeClr val="tx1"/>
                </a:solidFill>
                <a:latin typeface="Calibri" pitchFamily="34" charset="0"/>
                <a:ea typeface="宋体" pitchFamily="2" charset="-122"/>
              </a:defRPr>
            </a:lvl7pPr>
            <a:lvl8pPr marL="1371600" algn="ctr" defTabSz="912813" rtl="0" eaLnBrk="1" fontAlgn="base" hangingPunct="1">
              <a:spcBef>
                <a:spcPct val="0"/>
              </a:spcBef>
              <a:spcAft>
                <a:spcPct val="0"/>
              </a:spcAft>
              <a:defRPr sz="4400">
                <a:solidFill>
                  <a:schemeClr val="tx1"/>
                </a:solidFill>
                <a:latin typeface="Calibri" pitchFamily="34" charset="0"/>
                <a:ea typeface="宋体" pitchFamily="2" charset="-122"/>
              </a:defRPr>
            </a:lvl8pPr>
            <a:lvl9pPr marL="1828800" algn="ctr" defTabSz="912813" rtl="0" eaLnBrk="1" fontAlgn="base" hangingPunct="1">
              <a:spcBef>
                <a:spcPct val="0"/>
              </a:spcBef>
              <a:spcAft>
                <a:spcPct val="0"/>
              </a:spcAft>
              <a:defRPr sz="4400">
                <a:solidFill>
                  <a:schemeClr val="tx1"/>
                </a:solidFill>
                <a:latin typeface="Calibri" pitchFamily="34" charset="0"/>
                <a:ea typeface="宋体" pitchFamily="2" charset="-122"/>
              </a:defRPr>
            </a:lvl9pPr>
          </a:lstStyle>
          <a:p>
            <a:pPr algn="l" eaLnBrk="1" hangingPunct="1">
              <a:defRPr/>
            </a:pPr>
            <a:r>
              <a:rPr lang="zh-CN" altLang="en-US" sz="2222" dirty="0">
                <a:solidFill>
                  <a:schemeClr val="tx1">
                    <a:lumMod val="50000"/>
                    <a:lumOff val="50000"/>
                  </a:schemeClr>
                </a:solidFill>
                <a:latin typeface="微软雅黑" pitchFamily="34" charset="-122"/>
                <a:ea typeface="微软雅黑" pitchFamily="34" charset="-122"/>
                <a:cs typeface="+mn-cs"/>
              </a:rPr>
              <a:t>在职工信息表中没有</a:t>
            </a:r>
            <a:r>
              <a:rPr lang="en-US" altLang="zh-CN" sz="2222" dirty="0">
                <a:solidFill>
                  <a:schemeClr val="tx1">
                    <a:lumMod val="50000"/>
                    <a:lumOff val="50000"/>
                  </a:schemeClr>
                </a:solidFill>
                <a:latin typeface="微软雅黑" pitchFamily="34" charset="-122"/>
                <a:ea typeface="微软雅黑" pitchFamily="34" charset="-122"/>
                <a:cs typeface="+mn-cs"/>
              </a:rPr>
              <a:t>SMYTHE</a:t>
            </a:r>
            <a:r>
              <a:rPr lang="zh-CN" altLang="en-US" sz="2222" dirty="0">
                <a:solidFill>
                  <a:schemeClr val="tx1">
                    <a:lumMod val="50000"/>
                    <a:lumOff val="50000"/>
                  </a:schemeClr>
                </a:solidFill>
                <a:latin typeface="微软雅黑" pitchFamily="34" charset="-122"/>
                <a:ea typeface="微软雅黑" pitchFamily="34" charset="-122"/>
                <a:cs typeface="+mn-cs"/>
              </a:rPr>
              <a:t>的人</a:t>
            </a:r>
            <a:r>
              <a:rPr lang="en-US" altLang="zh-CN" sz="2222" dirty="0">
                <a:solidFill>
                  <a:schemeClr val="tx1">
                    <a:lumMod val="50000"/>
                    <a:lumOff val="50000"/>
                  </a:schemeClr>
                </a:solidFill>
                <a:latin typeface="微软雅黑" pitchFamily="34" charset="-122"/>
                <a:ea typeface="微软雅黑" pitchFamily="34" charset="-122"/>
                <a:cs typeface="+mn-cs"/>
              </a:rPr>
              <a:t>:</a:t>
            </a:r>
            <a:endParaRPr lang="zh-CN" altLang="en-US" sz="2222" dirty="0">
              <a:solidFill>
                <a:schemeClr val="tx1">
                  <a:lumMod val="50000"/>
                  <a:lumOff val="50000"/>
                </a:schemeClr>
              </a:solidFill>
              <a:latin typeface="微软雅黑" pitchFamily="34" charset="-122"/>
              <a:ea typeface="微软雅黑" pitchFamily="34" charset="-122"/>
              <a:cs typeface="+mn-cs"/>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1045508"/>
                                        </p:tgtEl>
                                        <p:attrNameLst>
                                          <p:attrName>style.visibility</p:attrName>
                                        </p:attrNameLst>
                                      </p:cBhvr>
                                      <p:to>
                                        <p:strVal val="visible"/>
                                      </p:to>
                                    </p:set>
                                    <p:animEffect transition="in" filter="wipe(up)">
                                      <p:cBhvr>
                                        <p:cTn id="7" dur="500"/>
                                        <p:tgtEl>
                                          <p:spTgt spid="104550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1045511"/>
                                        </p:tgtEl>
                                        <p:attrNameLst>
                                          <p:attrName>style.visibility</p:attrName>
                                        </p:attrNameLst>
                                      </p:cBhvr>
                                      <p:to>
                                        <p:strVal val="visible"/>
                                      </p:to>
                                    </p:set>
                                    <p:animEffect transition="in" filter="wipe(up)">
                                      <p:cBhvr>
                                        <p:cTn id="12" dur="500"/>
                                        <p:tgtEl>
                                          <p:spTgt spid="1045511"/>
                                        </p:tgtEl>
                                      </p:cBhvr>
                                    </p:animEffect>
                                  </p:childTnLst>
                                </p:cTn>
                              </p:par>
                            </p:childTnLst>
                          </p:cTn>
                        </p:par>
                        <p:par>
                          <p:cTn id="13" fill="hold" nodeType="afterGroup">
                            <p:stCondLst>
                              <p:cond delay="500"/>
                            </p:stCondLst>
                            <p:childTnLst>
                              <p:par>
                                <p:cTn id="14" presetID="22" presetClass="entr" presetSubtype="4" fill="hold" grpId="0" nodeType="afterEffect">
                                  <p:stCondLst>
                                    <p:cond delay="0"/>
                                  </p:stCondLst>
                                  <p:childTnLst>
                                    <p:set>
                                      <p:cBhvr>
                                        <p:cTn id="15" dur="1" fill="hold">
                                          <p:stCondLst>
                                            <p:cond delay="0"/>
                                          </p:stCondLst>
                                        </p:cTn>
                                        <p:tgtEl>
                                          <p:spTgt spid="1045512"/>
                                        </p:tgtEl>
                                        <p:attrNameLst>
                                          <p:attrName>style.visibility</p:attrName>
                                        </p:attrNameLst>
                                      </p:cBhvr>
                                      <p:to>
                                        <p:strVal val="visible"/>
                                      </p:to>
                                    </p:set>
                                    <p:animEffect transition="in" filter="wipe(down)">
                                      <p:cBhvr>
                                        <p:cTn id="16" dur="500"/>
                                        <p:tgtEl>
                                          <p:spTgt spid="10455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5511" grpId="0" animBg="1" autoUpdateAnimBg="0"/>
      <p:bldP spid="1045512" grpId="0" autoUpdateAnimBg="0"/>
    </p:bld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0274" name="Rectangle 2"/>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600" tIns="50800" rIns="101600" bIns="50800" numCol="1" anchor="ctr" anchorCtr="0" compatLnSpc="1">
            <a:prstTxWarp prst="textNoShape">
              <a:avLst/>
            </a:prstTxWarp>
          </a:bodyPr>
          <a:lstStyle/>
          <a:p>
            <a:pPr eaLnBrk="1" hangingPunct="1"/>
            <a:r>
              <a:t>多行子查询</a:t>
            </a:r>
          </a:p>
        </p:txBody>
      </p:sp>
      <p:sp>
        <p:nvSpPr>
          <p:cNvPr id="163843" name="Rectangle 3"/>
          <p:cNvSpPr>
            <a:spLocks noGrp="1" noChangeArrowheads="1"/>
          </p:cNvSpPr>
          <p:nvPr>
            <p:ph sz="quarter" idx="10"/>
          </p:nvPr>
        </p:nvSpPr>
        <p:spPr/>
        <p:txBody>
          <a:bodyPr/>
          <a:lstStyle/>
          <a:p>
            <a:pPr marL="301623" indent="-301623" eaLnBrk="1" hangingPunct="1">
              <a:lnSpc>
                <a:spcPct val="130000"/>
              </a:lnSpc>
              <a:defRPr/>
            </a:pPr>
            <a:r>
              <a:rPr dirty="0" err="1"/>
              <a:t>返回超过多行数据</a:t>
            </a:r>
            <a:endParaRPr lang="en-US" altLang="zh-CN" dirty="0"/>
          </a:p>
          <a:p>
            <a:pPr marL="301623" indent="-301623" eaLnBrk="1" hangingPunct="1">
              <a:lnSpc>
                <a:spcPct val="130000"/>
              </a:lnSpc>
              <a:defRPr/>
            </a:pPr>
            <a:r>
              <a:rPr dirty="0" err="1"/>
              <a:t>用多行比较运算符</a:t>
            </a:r>
            <a:endParaRPr lang="en-US" altLang="zh-CN" dirty="0"/>
          </a:p>
        </p:txBody>
      </p:sp>
      <p:sp>
        <p:nvSpPr>
          <p:cNvPr id="310276" name="Rectangle 4"/>
          <p:cNvSpPr>
            <a:spLocks noChangeArrowheads="1"/>
          </p:cNvSpPr>
          <p:nvPr/>
        </p:nvSpPr>
        <p:spPr bwMode="auto">
          <a:xfrm>
            <a:off x="1582835" y="2065412"/>
            <a:ext cx="2155472" cy="2432403"/>
          </a:xfrm>
          <a:prstGeom prst="rect">
            <a:avLst/>
          </a:prstGeom>
          <a:solidFill>
            <a:srgbClr val="FFCC99"/>
          </a:solidFill>
          <a:ln w="254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02306" tIns="51153" rIns="102306" bIns="51153"/>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a:lnSpc>
                <a:spcPct val="120000"/>
              </a:lnSpc>
              <a:spcBef>
                <a:spcPct val="60000"/>
              </a:spcBef>
            </a:pPr>
            <a:r>
              <a:rPr lang="zh-CN" altLang="en-US" sz="1778" b="1" dirty="0">
                <a:solidFill>
                  <a:srgbClr val="000000"/>
                </a:solidFill>
                <a:latin typeface="微软雅黑" panose="020B0503020204020204" pitchFamily="34" charset="-122"/>
                <a:ea typeface="微软雅黑" panose="020B0503020204020204" pitchFamily="34" charset="-122"/>
              </a:rPr>
              <a:t>操作符</a:t>
            </a:r>
            <a:endParaRPr lang="en-US" altLang="zh-CN" sz="1778" b="1">
              <a:solidFill>
                <a:srgbClr val="000000"/>
              </a:solidFill>
              <a:latin typeface="微软雅黑" panose="020B0503020204020204" pitchFamily="34" charset="-122"/>
              <a:ea typeface="微软雅黑" panose="020B0503020204020204" pitchFamily="34" charset="-122"/>
            </a:endParaRPr>
          </a:p>
          <a:p>
            <a:pPr>
              <a:lnSpc>
                <a:spcPct val="120000"/>
              </a:lnSpc>
              <a:spcBef>
                <a:spcPct val="60000"/>
              </a:spcBef>
            </a:pPr>
            <a:r>
              <a:rPr lang="en-US" altLang="zh-CN" sz="1778" b="1">
                <a:solidFill>
                  <a:srgbClr val="000000"/>
                </a:solidFill>
              </a:rPr>
              <a:t>      IN</a:t>
            </a:r>
          </a:p>
          <a:p>
            <a:pPr>
              <a:lnSpc>
                <a:spcPct val="120000"/>
              </a:lnSpc>
              <a:spcBef>
                <a:spcPct val="60000"/>
              </a:spcBef>
            </a:pPr>
            <a:r>
              <a:rPr lang="en-US" altLang="zh-CN" sz="1778" b="1">
                <a:solidFill>
                  <a:srgbClr val="000000"/>
                </a:solidFill>
              </a:rPr>
              <a:t>     ANY</a:t>
            </a:r>
          </a:p>
          <a:p>
            <a:pPr>
              <a:lnSpc>
                <a:spcPct val="120000"/>
              </a:lnSpc>
              <a:spcBef>
                <a:spcPct val="60000"/>
              </a:spcBef>
            </a:pPr>
            <a:r>
              <a:rPr lang="en-US" altLang="zh-CN" sz="1778" b="1">
                <a:solidFill>
                  <a:srgbClr val="000000"/>
                </a:solidFill>
              </a:rPr>
              <a:t>  </a:t>
            </a:r>
          </a:p>
          <a:p>
            <a:pPr>
              <a:lnSpc>
                <a:spcPct val="120000"/>
              </a:lnSpc>
              <a:spcBef>
                <a:spcPct val="60000"/>
              </a:spcBef>
            </a:pPr>
            <a:r>
              <a:rPr lang="en-US" altLang="zh-CN" sz="1778" b="1">
                <a:solidFill>
                  <a:srgbClr val="000000"/>
                </a:solidFill>
              </a:rPr>
              <a:t>     ALL</a:t>
            </a:r>
            <a:endParaRPr lang="en-US" altLang="zh-CN" sz="1778" b="1" dirty="0">
              <a:solidFill>
                <a:srgbClr val="000000"/>
              </a:solidFill>
            </a:endParaRPr>
          </a:p>
        </p:txBody>
      </p:sp>
      <p:sp>
        <p:nvSpPr>
          <p:cNvPr id="310277" name="Rectangle 5"/>
          <p:cNvSpPr>
            <a:spLocks noChangeArrowheads="1"/>
          </p:cNvSpPr>
          <p:nvPr/>
        </p:nvSpPr>
        <p:spPr bwMode="auto">
          <a:xfrm>
            <a:off x="3711848" y="2065412"/>
            <a:ext cx="5268737" cy="2432403"/>
          </a:xfrm>
          <a:prstGeom prst="rect">
            <a:avLst/>
          </a:prstGeom>
          <a:solidFill>
            <a:srgbClr val="FFCC99"/>
          </a:solidFill>
          <a:ln w="254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02306" tIns="51153" rIns="102306" bIns="51153"/>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a:lnSpc>
                <a:spcPct val="120000"/>
              </a:lnSpc>
              <a:spcBef>
                <a:spcPct val="60000"/>
              </a:spcBef>
            </a:pPr>
            <a:r>
              <a:rPr lang="zh-CN" altLang="en-US" sz="1778" b="1" dirty="0">
                <a:solidFill>
                  <a:srgbClr val="000000"/>
                </a:solidFill>
                <a:latin typeface="微软雅黑" panose="020B0503020204020204" pitchFamily="34" charset="-122"/>
                <a:ea typeface="微软雅黑" panose="020B0503020204020204" pitchFamily="34" charset="-122"/>
              </a:rPr>
              <a:t>意义</a:t>
            </a:r>
            <a:endParaRPr lang="en-US" altLang="zh-CN" sz="1778" b="1" dirty="0">
              <a:solidFill>
                <a:srgbClr val="000000"/>
              </a:solidFill>
              <a:latin typeface="微软雅黑" panose="020B0503020204020204" pitchFamily="34" charset="-122"/>
              <a:ea typeface="微软雅黑" panose="020B0503020204020204" pitchFamily="34" charset="-122"/>
            </a:endParaRPr>
          </a:p>
          <a:p>
            <a:pPr>
              <a:lnSpc>
                <a:spcPct val="120000"/>
              </a:lnSpc>
              <a:spcBef>
                <a:spcPct val="60000"/>
              </a:spcBef>
            </a:pPr>
            <a:r>
              <a:rPr lang="en-US" altLang="zh-CN" sz="1778" b="1" dirty="0">
                <a:solidFill>
                  <a:srgbClr val="000000"/>
                </a:solidFill>
              </a:rPr>
              <a:t>Equal to any member in the list</a:t>
            </a:r>
          </a:p>
          <a:p>
            <a:pPr>
              <a:lnSpc>
                <a:spcPct val="120000"/>
              </a:lnSpc>
              <a:spcBef>
                <a:spcPct val="60000"/>
              </a:spcBef>
            </a:pPr>
            <a:r>
              <a:rPr lang="en-US" altLang="zh-CN" sz="1778" b="1" dirty="0">
                <a:solidFill>
                  <a:srgbClr val="000000"/>
                </a:solidFill>
              </a:rPr>
              <a:t>Compare value to each value returned by the subquery </a:t>
            </a:r>
          </a:p>
          <a:p>
            <a:pPr>
              <a:lnSpc>
                <a:spcPct val="120000"/>
              </a:lnSpc>
              <a:spcBef>
                <a:spcPct val="60000"/>
              </a:spcBef>
            </a:pPr>
            <a:r>
              <a:rPr lang="en-US" altLang="zh-CN" sz="1778" b="1" dirty="0">
                <a:solidFill>
                  <a:srgbClr val="000000"/>
                </a:solidFill>
              </a:rPr>
              <a:t>Compare value to every value returned by the subquery </a:t>
            </a:r>
          </a:p>
        </p:txBody>
      </p:sp>
      <p:sp>
        <p:nvSpPr>
          <p:cNvPr id="310278" name="Line 6"/>
          <p:cNvSpPr>
            <a:spLocks noChangeShapeType="1"/>
          </p:cNvSpPr>
          <p:nvPr/>
        </p:nvSpPr>
        <p:spPr bwMode="auto">
          <a:xfrm flipV="1">
            <a:off x="1588126" y="2476399"/>
            <a:ext cx="7387167" cy="1763"/>
          </a:xfrm>
          <a:prstGeom prst="line">
            <a:avLst/>
          </a:prstGeom>
          <a:noFill/>
          <a:ln w="508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3556"/>
          </a:p>
        </p:txBody>
      </p:sp>
      <p:sp>
        <p:nvSpPr>
          <p:cNvPr id="310279" name="Line 7"/>
          <p:cNvSpPr>
            <a:spLocks noChangeShapeType="1"/>
          </p:cNvSpPr>
          <p:nvPr/>
        </p:nvSpPr>
        <p:spPr bwMode="auto">
          <a:xfrm>
            <a:off x="1588126" y="3007328"/>
            <a:ext cx="7380111" cy="0"/>
          </a:xfrm>
          <a:prstGeom prst="line">
            <a:avLst/>
          </a:prstGeom>
          <a:noFill/>
          <a:ln w="254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3556"/>
          </a:p>
        </p:txBody>
      </p:sp>
      <p:sp>
        <p:nvSpPr>
          <p:cNvPr id="310280" name="Line 8"/>
          <p:cNvSpPr>
            <a:spLocks noChangeShapeType="1"/>
          </p:cNvSpPr>
          <p:nvPr/>
        </p:nvSpPr>
        <p:spPr bwMode="auto">
          <a:xfrm>
            <a:off x="1588126" y="3753454"/>
            <a:ext cx="7380111" cy="0"/>
          </a:xfrm>
          <a:prstGeom prst="line">
            <a:avLst/>
          </a:prstGeom>
          <a:noFill/>
          <a:ln w="254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3556"/>
          </a:p>
        </p:txBody>
      </p:sp>
    </p:spTree>
  </p:cSld>
  <p:clrMapOvr>
    <a:masterClrMapping/>
  </p:clrMapOvr>
  <p:transition>
    <p:random/>
  </p:transition>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2322" name="Rectangle 2"/>
          <p:cNvSpPr>
            <a:spLocks noChangeArrowheads="1"/>
          </p:cNvSpPr>
          <p:nvPr/>
        </p:nvSpPr>
        <p:spPr bwMode="blackWhite">
          <a:xfrm>
            <a:off x="838584" y="888895"/>
            <a:ext cx="8311444" cy="2160763"/>
          </a:xfrm>
          <a:prstGeom prst="rect">
            <a:avLst/>
          </a:prstGeom>
          <a:solidFill>
            <a:schemeClr val="bg1"/>
          </a:solidFill>
          <a:ln>
            <a:noFill/>
          </a:ln>
          <a:effectLst>
            <a:outerShdw blurRad="508000" dist="127000" dir="4200000" algn="ctr" rotWithShape="0">
              <a:srgbClr val="000000">
                <a:alpha val="15000"/>
              </a:srgbClr>
            </a:outerShdw>
          </a:effectLst>
          <a:extLst>
            <a:ext uri="{91240B29-F687-4F45-9708-019B960494DF}">
              <a14:hiddenLine xmlns:a14="http://schemas.microsoft.com/office/drawing/2010/main" w="9525">
                <a:solidFill>
                  <a:schemeClr val="tx1"/>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tabLst>
                <a:tab pos="1200150" algn="l"/>
                <a:tab pos="2571750" algn="l"/>
                <a:tab pos="3200400" algn="l"/>
              </a:tabLst>
              <a:defRPr sz="3200">
                <a:solidFill>
                  <a:schemeClr val="tx1"/>
                </a:solidFill>
                <a:latin typeface="Arial" panose="020B0604020202020204" pitchFamily="34" charset="0"/>
                <a:ea typeface="宋体" panose="02010600030101010101" pitchFamily="2" charset="-122"/>
              </a:defRPr>
            </a:lvl1pPr>
            <a:lvl2pPr marL="742950" indent="-285750">
              <a:tabLst>
                <a:tab pos="1200150" algn="l"/>
                <a:tab pos="2571750" algn="l"/>
                <a:tab pos="3200400" algn="l"/>
              </a:tabLst>
              <a:defRPr sz="3200">
                <a:solidFill>
                  <a:schemeClr val="tx1"/>
                </a:solidFill>
                <a:latin typeface="Arial" panose="020B0604020202020204" pitchFamily="34" charset="0"/>
                <a:ea typeface="宋体" panose="02010600030101010101" pitchFamily="2" charset="-122"/>
              </a:defRPr>
            </a:lvl2pPr>
            <a:lvl3pPr marL="1143000" indent="-228600">
              <a:tabLst>
                <a:tab pos="1200150" algn="l"/>
                <a:tab pos="2571750" algn="l"/>
                <a:tab pos="3200400" algn="l"/>
              </a:tabLst>
              <a:defRPr sz="3200">
                <a:solidFill>
                  <a:schemeClr val="tx1"/>
                </a:solidFill>
                <a:latin typeface="Arial" panose="020B0604020202020204" pitchFamily="34" charset="0"/>
                <a:ea typeface="宋体" panose="02010600030101010101" pitchFamily="2" charset="-122"/>
              </a:defRPr>
            </a:lvl3pPr>
            <a:lvl4pPr marL="1600200" indent="-228600">
              <a:tabLst>
                <a:tab pos="1200150" algn="l"/>
                <a:tab pos="2571750" algn="l"/>
                <a:tab pos="3200400" algn="l"/>
              </a:tabLst>
              <a:defRPr sz="3200">
                <a:solidFill>
                  <a:schemeClr val="tx1"/>
                </a:solidFill>
                <a:latin typeface="Arial" panose="020B0604020202020204" pitchFamily="34" charset="0"/>
                <a:ea typeface="宋体" panose="02010600030101010101" pitchFamily="2" charset="-122"/>
              </a:defRPr>
            </a:lvl4pPr>
            <a:lvl5pPr marL="2057400" indent="-228600">
              <a:tabLst>
                <a:tab pos="1200150" algn="l"/>
                <a:tab pos="2571750" algn="l"/>
                <a:tab pos="3200400" algn="l"/>
              </a:tabLst>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1200150" algn="l"/>
                <a:tab pos="2571750" algn="l"/>
                <a:tab pos="3200400" algn="l"/>
              </a:tabLs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1200150" algn="l"/>
                <a:tab pos="2571750" algn="l"/>
                <a:tab pos="3200400" algn="l"/>
              </a:tabLs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1200150" algn="l"/>
                <a:tab pos="2571750" algn="l"/>
                <a:tab pos="3200400" algn="l"/>
              </a:tabLs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1200150" algn="l"/>
                <a:tab pos="2571750" algn="l"/>
                <a:tab pos="3200400" algn="l"/>
              </a:tabLst>
              <a:defRPr sz="3200">
                <a:solidFill>
                  <a:schemeClr val="tx1"/>
                </a:solidFill>
                <a:latin typeface="Arial" panose="020B0604020202020204" pitchFamily="34" charset="0"/>
                <a:ea typeface="宋体" panose="02010600030101010101" pitchFamily="2" charset="-122"/>
              </a:defRPr>
            </a:lvl9pPr>
          </a:lstStyle>
          <a:p>
            <a:pPr eaLnBrk="1" hangingPunct="1">
              <a:tabLst>
                <a:tab pos="1828800" algn="l"/>
                <a:tab pos="3086100" algn="l"/>
                <a:tab pos="4229100" algn="l"/>
              </a:tabLst>
            </a:pPr>
            <a:endParaRPr lang="en-US" altLang="zh-CN" sz="1800" b="1">
              <a:latin typeface="Courier New" panose="02070309020205020404" pitchFamily="49" charset="0"/>
              <a:ea typeface="+mn-ea"/>
              <a:cs typeface="Courier New" panose="02070309020205020404" pitchFamily="49" charset="0"/>
            </a:endParaRPr>
          </a:p>
          <a:p>
            <a:pPr eaLnBrk="1" hangingPunct="1">
              <a:tabLst>
                <a:tab pos="1828800" algn="l"/>
                <a:tab pos="3086100" algn="l"/>
                <a:tab pos="4229100" algn="l"/>
              </a:tabLst>
            </a:pPr>
            <a:endParaRPr lang="en-US" altLang="zh-CN" sz="1800" b="1">
              <a:latin typeface="Courier New" panose="02070309020205020404" pitchFamily="49" charset="0"/>
              <a:ea typeface="+mn-ea"/>
              <a:cs typeface="Courier New" panose="02070309020205020404" pitchFamily="49" charset="0"/>
            </a:endParaRPr>
          </a:p>
        </p:txBody>
      </p:sp>
      <p:sp>
        <p:nvSpPr>
          <p:cNvPr id="312323" name="Rectangle 3"/>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600" tIns="50800" rIns="101600" bIns="50800" numCol="1" anchor="ctr" anchorCtr="0" compatLnSpc="1">
            <a:prstTxWarp prst="textNoShape">
              <a:avLst/>
            </a:prstTxWarp>
          </a:bodyPr>
          <a:lstStyle/>
          <a:p>
            <a:pPr eaLnBrk="1" hangingPunct="1"/>
            <a:r>
              <a:rPr lang="en-US" altLang="zh-CN"/>
              <a:t>ANY</a:t>
            </a:r>
            <a:r>
              <a:t>操作符 </a:t>
            </a:r>
          </a:p>
        </p:txBody>
      </p:sp>
      <p:grpSp>
        <p:nvGrpSpPr>
          <p:cNvPr id="1049604" name="Group 4"/>
          <p:cNvGrpSpPr>
            <a:grpSpLocks/>
          </p:cNvGrpSpPr>
          <p:nvPr/>
        </p:nvGrpSpPr>
        <p:grpSpPr bwMode="auto">
          <a:xfrm>
            <a:off x="3747237" y="1089978"/>
            <a:ext cx="5247570" cy="1559278"/>
            <a:chOff x="2241" y="1243"/>
            <a:chExt cx="2975" cy="1060"/>
          </a:xfrm>
        </p:grpSpPr>
        <p:sp>
          <p:nvSpPr>
            <p:cNvPr id="312328" name="Rectangle 5"/>
            <p:cNvSpPr>
              <a:spLocks noChangeArrowheads="1"/>
            </p:cNvSpPr>
            <p:nvPr/>
          </p:nvSpPr>
          <p:spPr bwMode="ltGray">
            <a:xfrm>
              <a:off x="2605" y="1771"/>
              <a:ext cx="2611" cy="532"/>
            </a:xfrm>
            <a:prstGeom prst="rect">
              <a:avLst/>
            </a:prstGeom>
            <a:solidFill>
              <a:srgbClr val="FF99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endParaRPr lang="zh-CN" altLang="en-US" sz="3556"/>
            </a:p>
          </p:txBody>
        </p:sp>
        <p:grpSp>
          <p:nvGrpSpPr>
            <p:cNvPr id="312329" name="Group 6"/>
            <p:cNvGrpSpPr>
              <a:grpSpLocks/>
            </p:cNvGrpSpPr>
            <p:nvPr/>
          </p:nvGrpSpPr>
          <p:grpSpPr bwMode="auto">
            <a:xfrm>
              <a:off x="2241" y="1243"/>
              <a:ext cx="2040" cy="846"/>
              <a:chOff x="2241" y="1243"/>
              <a:chExt cx="2040" cy="846"/>
            </a:xfrm>
          </p:grpSpPr>
          <p:sp>
            <p:nvSpPr>
              <p:cNvPr id="312330" name="Rectangle 7"/>
              <p:cNvSpPr>
                <a:spLocks noChangeArrowheads="1"/>
              </p:cNvSpPr>
              <p:nvPr/>
            </p:nvSpPr>
            <p:spPr bwMode="ltGray">
              <a:xfrm>
                <a:off x="2241" y="1569"/>
                <a:ext cx="339" cy="207"/>
              </a:xfrm>
              <a:prstGeom prst="rect">
                <a:avLst/>
              </a:prstGeom>
              <a:solidFill>
                <a:srgbClr val="FF5050">
                  <a:alpha val="50195"/>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endParaRPr lang="zh-CN" altLang="en-US" sz="3556"/>
              </a:p>
            </p:txBody>
          </p:sp>
          <p:sp>
            <p:nvSpPr>
              <p:cNvPr id="312331" name="Arc 8"/>
              <p:cNvSpPr>
                <a:spLocks/>
              </p:cNvSpPr>
              <p:nvPr/>
            </p:nvSpPr>
            <p:spPr bwMode="auto">
              <a:xfrm rot="10800000">
                <a:off x="2756" y="1706"/>
                <a:ext cx="1349" cy="383"/>
              </a:xfrm>
              <a:custGeom>
                <a:avLst/>
                <a:gdLst>
                  <a:gd name="T0" fmla="*/ 0 w 27030"/>
                  <a:gd name="T1" fmla="*/ 0 h 24188"/>
                  <a:gd name="T2" fmla="*/ 0 w 27030"/>
                  <a:gd name="T3" fmla="*/ 0 h 24188"/>
                  <a:gd name="T4" fmla="*/ 0 w 27030"/>
                  <a:gd name="T5" fmla="*/ 0 h 24188"/>
                  <a:gd name="T6" fmla="*/ 0 60000 65536"/>
                  <a:gd name="T7" fmla="*/ 0 60000 65536"/>
                  <a:gd name="T8" fmla="*/ 0 60000 65536"/>
                </a:gdLst>
                <a:ahLst/>
                <a:cxnLst>
                  <a:cxn ang="T6">
                    <a:pos x="T0" y="T1"/>
                  </a:cxn>
                  <a:cxn ang="T7">
                    <a:pos x="T2" y="T3"/>
                  </a:cxn>
                  <a:cxn ang="T8">
                    <a:pos x="T4" y="T5"/>
                  </a:cxn>
                </a:cxnLst>
                <a:rect l="0" t="0" r="r" b="b"/>
                <a:pathLst>
                  <a:path w="27030" h="24188" fill="none" extrusionOk="0">
                    <a:moveTo>
                      <a:pt x="27030" y="23494"/>
                    </a:moveTo>
                    <a:cubicBezTo>
                      <a:pt x="25256" y="23954"/>
                      <a:pt x="23432" y="24187"/>
                      <a:pt x="21600" y="24188"/>
                    </a:cubicBezTo>
                    <a:cubicBezTo>
                      <a:pt x="9670" y="24188"/>
                      <a:pt x="0" y="14517"/>
                      <a:pt x="0" y="2588"/>
                    </a:cubicBezTo>
                    <a:cubicBezTo>
                      <a:pt x="-1" y="1722"/>
                      <a:pt x="51" y="858"/>
                      <a:pt x="155" y="-1"/>
                    </a:cubicBezTo>
                  </a:path>
                  <a:path w="27030" h="24188" stroke="0" extrusionOk="0">
                    <a:moveTo>
                      <a:pt x="27030" y="23494"/>
                    </a:moveTo>
                    <a:cubicBezTo>
                      <a:pt x="25256" y="23954"/>
                      <a:pt x="23432" y="24187"/>
                      <a:pt x="21600" y="24188"/>
                    </a:cubicBezTo>
                    <a:cubicBezTo>
                      <a:pt x="9670" y="24188"/>
                      <a:pt x="0" y="14517"/>
                      <a:pt x="0" y="2588"/>
                    </a:cubicBezTo>
                    <a:cubicBezTo>
                      <a:pt x="-1" y="1722"/>
                      <a:pt x="51" y="858"/>
                      <a:pt x="155" y="-1"/>
                    </a:cubicBezTo>
                    <a:lnTo>
                      <a:pt x="21600" y="2588"/>
                    </a:lnTo>
                    <a:lnTo>
                      <a:pt x="27030" y="23494"/>
                    </a:lnTo>
                    <a:close/>
                  </a:path>
                </a:pathLst>
              </a:custGeom>
              <a:noFill/>
              <a:ln w="25400" cap="rnd">
                <a:solidFill>
                  <a:srgbClr val="FF5050"/>
                </a:solidFill>
                <a:round/>
                <a:headEnd type="stealth" w="med" len="lg"/>
                <a:tailEnd type="none" w="sm" len="sm"/>
              </a:ln>
              <a:effectLst>
                <a:outerShdw dist="35921" dir="2700000" algn="ctr" rotWithShape="0">
                  <a:srgbClr val="000000">
                    <a:alpha val="50000"/>
                  </a:srgbClr>
                </a:outerShdw>
              </a:effectLst>
              <a:extLst>
                <a:ext uri="{909E8E84-426E-40DD-AFC4-6F175D3DCCD1}">
                  <a14:hiddenFill xmlns:a14="http://schemas.microsoft.com/office/drawing/2010/main">
                    <a:solidFill>
                      <a:schemeClr val="accent1"/>
                    </a:solidFill>
                  </a14:hiddenFill>
                </a:ext>
              </a:extLst>
            </p:spPr>
            <p:txBody>
              <a:bodyPr/>
              <a:lstStyle/>
              <a:p>
                <a:endParaRPr lang="zh-CN" altLang="en-US" sz="3556"/>
              </a:p>
            </p:txBody>
          </p:sp>
          <p:sp>
            <p:nvSpPr>
              <p:cNvPr id="312332" name="Rectangle 9"/>
              <p:cNvSpPr>
                <a:spLocks noChangeArrowheads="1"/>
              </p:cNvSpPr>
              <p:nvPr/>
            </p:nvSpPr>
            <p:spPr bwMode="auto">
              <a:xfrm>
                <a:off x="2846" y="1571"/>
                <a:ext cx="278" cy="2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2306" tIns="51153" rIns="102306" bIns="51153">
                <a:spAutoFit/>
              </a:bodyP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a:lnSpc>
                    <a:spcPct val="120000"/>
                  </a:lnSpc>
                  <a:spcBef>
                    <a:spcPct val="60000"/>
                  </a:spcBef>
                </a:pPr>
                <a:r>
                  <a:rPr lang="en-US" altLang="zh-CN" sz="1333" b="1">
                    <a:solidFill>
                      <a:srgbClr val="FF5050"/>
                    </a:solidFill>
                  </a:rPr>
                  <a:t>950</a:t>
                </a:r>
              </a:p>
            </p:txBody>
          </p:sp>
          <p:sp>
            <p:nvSpPr>
              <p:cNvPr id="312333" name="Arc 10"/>
              <p:cNvSpPr>
                <a:spLocks/>
              </p:cNvSpPr>
              <p:nvPr/>
            </p:nvSpPr>
            <p:spPr bwMode="auto">
              <a:xfrm rot="10800000">
                <a:off x="2757" y="1594"/>
                <a:ext cx="1389" cy="383"/>
              </a:xfrm>
              <a:custGeom>
                <a:avLst/>
                <a:gdLst>
                  <a:gd name="T0" fmla="*/ 0 w 27030"/>
                  <a:gd name="T1" fmla="*/ 0 h 24187"/>
                  <a:gd name="T2" fmla="*/ 0 w 27030"/>
                  <a:gd name="T3" fmla="*/ 0 h 24187"/>
                  <a:gd name="T4" fmla="*/ 0 w 27030"/>
                  <a:gd name="T5" fmla="*/ 0 h 24187"/>
                  <a:gd name="T6" fmla="*/ 0 60000 65536"/>
                  <a:gd name="T7" fmla="*/ 0 60000 65536"/>
                  <a:gd name="T8" fmla="*/ 0 60000 65536"/>
                </a:gdLst>
                <a:ahLst/>
                <a:cxnLst>
                  <a:cxn ang="T6">
                    <a:pos x="T0" y="T1"/>
                  </a:cxn>
                  <a:cxn ang="T7">
                    <a:pos x="T2" y="T3"/>
                  </a:cxn>
                  <a:cxn ang="T8">
                    <a:pos x="T4" y="T5"/>
                  </a:cxn>
                </a:cxnLst>
                <a:rect l="0" t="0" r="r" b="b"/>
                <a:pathLst>
                  <a:path w="27030" h="24187" fill="none" extrusionOk="0">
                    <a:moveTo>
                      <a:pt x="27030" y="23493"/>
                    </a:moveTo>
                    <a:cubicBezTo>
                      <a:pt x="25256" y="23953"/>
                      <a:pt x="23432" y="24186"/>
                      <a:pt x="21600" y="24187"/>
                    </a:cubicBezTo>
                    <a:cubicBezTo>
                      <a:pt x="9670" y="24187"/>
                      <a:pt x="0" y="14516"/>
                      <a:pt x="0" y="2587"/>
                    </a:cubicBezTo>
                    <a:cubicBezTo>
                      <a:pt x="-1" y="1722"/>
                      <a:pt x="51" y="858"/>
                      <a:pt x="155" y="0"/>
                    </a:cubicBezTo>
                  </a:path>
                  <a:path w="27030" h="24187" stroke="0" extrusionOk="0">
                    <a:moveTo>
                      <a:pt x="27030" y="23493"/>
                    </a:moveTo>
                    <a:cubicBezTo>
                      <a:pt x="25256" y="23953"/>
                      <a:pt x="23432" y="24186"/>
                      <a:pt x="21600" y="24187"/>
                    </a:cubicBezTo>
                    <a:cubicBezTo>
                      <a:pt x="9670" y="24187"/>
                      <a:pt x="0" y="14516"/>
                      <a:pt x="0" y="2587"/>
                    </a:cubicBezTo>
                    <a:cubicBezTo>
                      <a:pt x="-1" y="1722"/>
                      <a:pt x="51" y="858"/>
                      <a:pt x="155" y="0"/>
                    </a:cubicBezTo>
                    <a:lnTo>
                      <a:pt x="21600" y="2587"/>
                    </a:lnTo>
                    <a:lnTo>
                      <a:pt x="27030" y="23493"/>
                    </a:lnTo>
                    <a:close/>
                  </a:path>
                </a:pathLst>
              </a:custGeom>
              <a:noFill/>
              <a:ln w="25400" cap="rnd">
                <a:solidFill>
                  <a:srgbClr val="FF5050"/>
                </a:solidFill>
                <a:round/>
                <a:headEnd type="stealth" w="med" len="lg"/>
                <a:tailEnd type="none" w="sm" len="sm"/>
              </a:ln>
              <a:effectLst>
                <a:outerShdw dist="35921" dir="2700000" algn="ctr" rotWithShape="0">
                  <a:srgbClr val="000000">
                    <a:alpha val="50000"/>
                  </a:srgbClr>
                </a:outerShdw>
              </a:effectLst>
              <a:extLst>
                <a:ext uri="{909E8E84-426E-40DD-AFC4-6F175D3DCCD1}">
                  <a14:hiddenFill xmlns:a14="http://schemas.microsoft.com/office/drawing/2010/main">
                    <a:solidFill>
                      <a:schemeClr val="accent1"/>
                    </a:solidFill>
                  </a14:hiddenFill>
                </a:ext>
              </a:extLst>
            </p:spPr>
            <p:txBody>
              <a:bodyPr/>
              <a:lstStyle/>
              <a:p>
                <a:endParaRPr lang="zh-CN" altLang="en-US" sz="3556"/>
              </a:p>
            </p:txBody>
          </p:sp>
          <p:sp>
            <p:nvSpPr>
              <p:cNvPr id="312334" name="Arc 11"/>
              <p:cNvSpPr>
                <a:spLocks/>
              </p:cNvSpPr>
              <p:nvPr/>
            </p:nvSpPr>
            <p:spPr bwMode="auto">
              <a:xfrm rot="10800000">
                <a:off x="2757" y="1482"/>
                <a:ext cx="1457" cy="383"/>
              </a:xfrm>
              <a:custGeom>
                <a:avLst/>
                <a:gdLst>
                  <a:gd name="T0" fmla="*/ 0 w 27017"/>
                  <a:gd name="T1" fmla="*/ 0 h 24187"/>
                  <a:gd name="T2" fmla="*/ 0 w 27017"/>
                  <a:gd name="T3" fmla="*/ 0 h 24187"/>
                  <a:gd name="T4" fmla="*/ 0 w 27017"/>
                  <a:gd name="T5" fmla="*/ 0 h 24187"/>
                  <a:gd name="T6" fmla="*/ 0 60000 65536"/>
                  <a:gd name="T7" fmla="*/ 0 60000 65536"/>
                  <a:gd name="T8" fmla="*/ 0 60000 65536"/>
                </a:gdLst>
                <a:ahLst/>
                <a:cxnLst>
                  <a:cxn ang="T6">
                    <a:pos x="T0" y="T1"/>
                  </a:cxn>
                  <a:cxn ang="T7">
                    <a:pos x="T2" y="T3"/>
                  </a:cxn>
                  <a:cxn ang="T8">
                    <a:pos x="T4" y="T5"/>
                  </a:cxn>
                </a:cxnLst>
                <a:rect l="0" t="0" r="r" b="b"/>
                <a:pathLst>
                  <a:path w="27017" h="24187" fill="none" extrusionOk="0">
                    <a:moveTo>
                      <a:pt x="27016" y="23496"/>
                    </a:moveTo>
                    <a:cubicBezTo>
                      <a:pt x="25247" y="23955"/>
                      <a:pt x="23427" y="24186"/>
                      <a:pt x="21600" y="24187"/>
                    </a:cubicBezTo>
                    <a:cubicBezTo>
                      <a:pt x="9670" y="24187"/>
                      <a:pt x="0" y="14516"/>
                      <a:pt x="0" y="2587"/>
                    </a:cubicBezTo>
                    <a:cubicBezTo>
                      <a:pt x="-1" y="1722"/>
                      <a:pt x="51" y="858"/>
                      <a:pt x="155" y="-1"/>
                    </a:cubicBezTo>
                  </a:path>
                  <a:path w="27017" h="24187" stroke="0" extrusionOk="0">
                    <a:moveTo>
                      <a:pt x="27016" y="23496"/>
                    </a:moveTo>
                    <a:cubicBezTo>
                      <a:pt x="25247" y="23955"/>
                      <a:pt x="23427" y="24186"/>
                      <a:pt x="21600" y="24187"/>
                    </a:cubicBezTo>
                    <a:cubicBezTo>
                      <a:pt x="9670" y="24187"/>
                      <a:pt x="0" y="14516"/>
                      <a:pt x="0" y="2587"/>
                    </a:cubicBezTo>
                    <a:cubicBezTo>
                      <a:pt x="-1" y="1722"/>
                      <a:pt x="51" y="858"/>
                      <a:pt x="155" y="-1"/>
                    </a:cubicBezTo>
                    <a:lnTo>
                      <a:pt x="21600" y="2587"/>
                    </a:lnTo>
                    <a:lnTo>
                      <a:pt x="27016" y="23496"/>
                    </a:lnTo>
                    <a:close/>
                  </a:path>
                </a:pathLst>
              </a:custGeom>
              <a:noFill/>
              <a:ln w="25400" cap="rnd">
                <a:solidFill>
                  <a:srgbClr val="FF5050"/>
                </a:solidFill>
                <a:round/>
                <a:headEnd type="stealth" w="med" len="lg"/>
                <a:tailEnd type="none" w="sm" len="sm"/>
              </a:ln>
              <a:effectLst>
                <a:outerShdw dist="35921" dir="2700000" algn="ctr" rotWithShape="0">
                  <a:srgbClr val="000000">
                    <a:alpha val="50000"/>
                  </a:srgbClr>
                </a:outerShdw>
              </a:effectLst>
              <a:extLst>
                <a:ext uri="{909E8E84-426E-40DD-AFC4-6F175D3DCCD1}">
                  <a14:hiddenFill xmlns:a14="http://schemas.microsoft.com/office/drawing/2010/main">
                    <a:solidFill>
                      <a:schemeClr val="accent1"/>
                    </a:solidFill>
                  </a14:hiddenFill>
                </a:ext>
              </a:extLst>
            </p:spPr>
            <p:txBody>
              <a:bodyPr/>
              <a:lstStyle/>
              <a:p>
                <a:endParaRPr lang="zh-CN" altLang="en-US" sz="3556"/>
              </a:p>
            </p:txBody>
          </p:sp>
          <p:sp>
            <p:nvSpPr>
              <p:cNvPr id="312335" name="Arc 12"/>
              <p:cNvSpPr>
                <a:spLocks/>
              </p:cNvSpPr>
              <p:nvPr/>
            </p:nvSpPr>
            <p:spPr bwMode="auto">
              <a:xfrm rot="10800000">
                <a:off x="2757" y="1370"/>
                <a:ext cx="1524" cy="383"/>
              </a:xfrm>
              <a:custGeom>
                <a:avLst/>
                <a:gdLst>
                  <a:gd name="T0" fmla="*/ 0 w 27008"/>
                  <a:gd name="T1" fmla="*/ 0 h 24187"/>
                  <a:gd name="T2" fmla="*/ 0 w 27008"/>
                  <a:gd name="T3" fmla="*/ 0 h 24187"/>
                  <a:gd name="T4" fmla="*/ 0 w 27008"/>
                  <a:gd name="T5" fmla="*/ 0 h 24187"/>
                  <a:gd name="T6" fmla="*/ 0 60000 65536"/>
                  <a:gd name="T7" fmla="*/ 0 60000 65536"/>
                  <a:gd name="T8" fmla="*/ 0 60000 65536"/>
                </a:gdLst>
                <a:ahLst/>
                <a:cxnLst>
                  <a:cxn ang="T6">
                    <a:pos x="T0" y="T1"/>
                  </a:cxn>
                  <a:cxn ang="T7">
                    <a:pos x="T2" y="T3"/>
                  </a:cxn>
                  <a:cxn ang="T8">
                    <a:pos x="T4" y="T5"/>
                  </a:cxn>
                </a:cxnLst>
                <a:rect l="0" t="0" r="r" b="b"/>
                <a:pathLst>
                  <a:path w="27008" h="24187" fill="none" extrusionOk="0">
                    <a:moveTo>
                      <a:pt x="27008" y="23499"/>
                    </a:moveTo>
                    <a:cubicBezTo>
                      <a:pt x="25241" y="23955"/>
                      <a:pt x="23424" y="24186"/>
                      <a:pt x="21600" y="24187"/>
                    </a:cubicBezTo>
                    <a:cubicBezTo>
                      <a:pt x="9670" y="24187"/>
                      <a:pt x="0" y="14516"/>
                      <a:pt x="0" y="2587"/>
                    </a:cubicBezTo>
                    <a:cubicBezTo>
                      <a:pt x="-1" y="1722"/>
                      <a:pt x="51" y="858"/>
                      <a:pt x="155" y="0"/>
                    </a:cubicBezTo>
                  </a:path>
                  <a:path w="27008" h="24187" stroke="0" extrusionOk="0">
                    <a:moveTo>
                      <a:pt x="27008" y="23499"/>
                    </a:moveTo>
                    <a:cubicBezTo>
                      <a:pt x="25241" y="23955"/>
                      <a:pt x="23424" y="24186"/>
                      <a:pt x="21600" y="24187"/>
                    </a:cubicBezTo>
                    <a:cubicBezTo>
                      <a:pt x="9670" y="24187"/>
                      <a:pt x="0" y="14516"/>
                      <a:pt x="0" y="2587"/>
                    </a:cubicBezTo>
                    <a:cubicBezTo>
                      <a:pt x="-1" y="1722"/>
                      <a:pt x="51" y="858"/>
                      <a:pt x="155" y="0"/>
                    </a:cubicBezTo>
                    <a:lnTo>
                      <a:pt x="21600" y="2587"/>
                    </a:lnTo>
                    <a:lnTo>
                      <a:pt x="27008" y="23499"/>
                    </a:lnTo>
                    <a:close/>
                  </a:path>
                </a:pathLst>
              </a:custGeom>
              <a:noFill/>
              <a:ln w="25400" cap="rnd">
                <a:solidFill>
                  <a:srgbClr val="FF5050"/>
                </a:solidFill>
                <a:round/>
                <a:headEnd type="stealth" w="med" len="lg"/>
                <a:tailEnd type="none" w="sm" len="sm"/>
              </a:ln>
              <a:effectLst>
                <a:outerShdw dist="35921" dir="2700000" algn="ctr" rotWithShape="0">
                  <a:srgbClr val="000000">
                    <a:alpha val="50000"/>
                  </a:srgbClr>
                </a:outerShdw>
              </a:effectLst>
              <a:extLst>
                <a:ext uri="{909E8E84-426E-40DD-AFC4-6F175D3DCCD1}">
                  <a14:hiddenFill xmlns:a14="http://schemas.microsoft.com/office/drawing/2010/main">
                    <a:solidFill>
                      <a:schemeClr val="accent1"/>
                    </a:solidFill>
                  </a14:hiddenFill>
                </a:ext>
              </a:extLst>
            </p:spPr>
            <p:txBody>
              <a:bodyPr/>
              <a:lstStyle/>
              <a:p>
                <a:endParaRPr lang="zh-CN" altLang="en-US" sz="3556"/>
              </a:p>
            </p:txBody>
          </p:sp>
          <p:sp>
            <p:nvSpPr>
              <p:cNvPr id="312336" name="Rectangle 13"/>
              <p:cNvSpPr>
                <a:spLocks noChangeArrowheads="1"/>
              </p:cNvSpPr>
              <p:nvPr/>
            </p:nvSpPr>
            <p:spPr bwMode="auto">
              <a:xfrm>
                <a:off x="2890" y="1459"/>
                <a:ext cx="278" cy="2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2306" tIns="51153" rIns="102306" bIns="51153">
                <a:spAutoFit/>
              </a:bodyP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a:lnSpc>
                    <a:spcPct val="120000"/>
                  </a:lnSpc>
                  <a:spcBef>
                    <a:spcPct val="60000"/>
                  </a:spcBef>
                </a:pPr>
                <a:r>
                  <a:rPr lang="en-US" altLang="zh-CN" sz="1333" b="1">
                    <a:solidFill>
                      <a:srgbClr val="FF5050"/>
                    </a:solidFill>
                  </a:rPr>
                  <a:t>800</a:t>
                </a:r>
              </a:p>
            </p:txBody>
          </p:sp>
          <p:sp>
            <p:nvSpPr>
              <p:cNvPr id="312337" name="Rectangle 14"/>
              <p:cNvSpPr>
                <a:spLocks noChangeArrowheads="1"/>
              </p:cNvSpPr>
              <p:nvPr/>
            </p:nvSpPr>
            <p:spPr bwMode="auto">
              <a:xfrm>
                <a:off x="2910" y="1347"/>
                <a:ext cx="326" cy="2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2306" tIns="51153" rIns="102306" bIns="51153">
                <a:spAutoFit/>
              </a:bodyP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a:lnSpc>
                    <a:spcPct val="120000"/>
                  </a:lnSpc>
                  <a:spcBef>
                    <a:spcPct val="60000"/>
                  </a:spcBef>
                </a:pPr>
                <a:r>
                  <a:rPr lang="en-US" altLang="zh-CN" sz="1333" b="1">
                    <a:solidFill>
                      <a:srgbClr val="FF5050"/>
                    </a:solidFill>
                  </a:rPr>
                  <a:t>1100</a:t>
                </a:r>
              </a:p>
            </p:txBody>
          </p:sp>
          <p:sp>
            <p:nvSpPr>
              <p:cNvPr id="312338" name="Rectangle 15"/>
              <p:cNvSpPr>
                <a:spLocks noChangeArrowheads="1"/>
              </p:cNvSpPr>
              <p:nvPr/>
            </p:nvSpPr>
            <p:spPr bwMode="auto">
              <a:xfrm>
                <a:off x="3227" y="1243"/>
                <a:ext cx="332" cy="2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2306" tIns="51153" rIns="102306" bIns="51153">
                <a:spAutoFit/>
              </a:bodyP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a:lnSpc>
                    <a:spcPct val="120000"/>
                  </a:lnSpc>
                  <a:spcBef>
                    <a:spcPct val="60000"/>
                  </a:spcBef>
                </a:pPr>
                <a:r>
                  <a:rPr lang="en-US" altLang="zh-CN" sz="1333" b="1">
                    <a:solidFill>
                      <a:srgbClr val="FF5050"/>
                    </a:solidFill>
                  </a:rPr>
                  <a:t>1300</a:t>
                </a:r>
              </a:p>
            </p:txBody>
          </p:sp>
        </p:grpSp>
      </p:grpSp>
      <p:sp>
        <p:nvSpPr>
          <p:cNvPr id="1049616" name="Rectangle 16"/>
          <p:cNvSpPr>
            <a:spLocks noChangeArrowheads="1"/>
          </p:cNvSpPr>
          <p:nvPr/>
        </p:nvSpPr>
        <p:spPr bwMode="blackWhite">
          <a:xfrm>
            <a:off x="831528" y="3289548"/>
            <a:ext cx="8318500" cy="1280583"/>
          </a:xfrm>
          <a:prstGeom prst="rect">
            <a:avLst/>
          </a:prstGeom>
          <a:solidFill>
            <a:schemeClr val="bg1"/>
          </a:solidFill>
          <a:ln>
            <a:noFill/>
          </a:ln>
          <a:effectLst>
            <a:outerShdw blurRad="508000" dist="127000" dir="4200000" algn="ctr" rotWithShape="0">
              <a:srgbClr val="000000">
                <a:alpha val="15000"/>
              </a:srgbClr>
            </a:outerShdw>
          </a:effectLst>
          <a:extLst>
            <a:ext uri="{91240B29-F687-4F45-9708-019B960494DF}">
              <a14:hiddenLine xmlns:a14="http://schemas.microsoft.com/office/drawing/2010/main" w="9525">
                <a:solidFill>
                  <a:schemeClr val="tx1"/>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tabLst>
                <a:tab pos="1200150" algn="l"/>
                <a:tab pos="2571750" algn="l"/>
              </a:tabLst>
              <a:defRPr sz="3200">
                <a:solidFill>
                  <a:schemeClr val="tx1"/>
                </a:solidFill>
                <a:latin typeface="Arial" panose="020B0604020202020204" pitchFamily="34" charset="0"/>
                <a:ea typeface="宋体" panose="02010600030101010101" pitchFamily="2" charset="-122"/>
              </a:defRPr>
            </a:lvl1pPr>
            <a:lvl2pPr marL="742950" indent="-285750">
              <a:tabLst>
                <a:tab pos="1200150" algn="l"/>
                <a:tab pos="2571750" algn="l"/>
              </a:tabLst>
              <a:defRPr sz="3200">
                <a:solidFill>
                  <a:schemeClr val="tx1"/>
                </a:solidFill>
                <a:latin typeface="Arial" panose="020B0604020202020204" pitchFamily="34" charset="0"/>
                <a:ea typeface="宋体" panose="02010600030101010101" pitchFamily="2" charset="-122"/>
              </a:defRPr>
            </a:lvl2pPr>
            <a:lvl3pPr marL="1143000" indent="-228600">
              <a:tabLst>
                <a:tab pos="1200150" algn="l"/>
                <a:tab pos="2571750" algn="l"/>
              </a:tabLst>
              <a:defRPr sz="3200">
                <a:solidFill>
                  <a:schemeClr val="tx1"/>
                </a:solidFill>
                <a:latin typeface="Arial" panose="020B0604020202020204" pitchFamily="34" charset="0"/>
                <a:ea typeface="宋体" panose="02010600030101010101" pitchFamily="2" charset="-122"/>
              </a:defRPr>
            </a:lvl3pPr>
            <a:lvl4pPr marL="1600200" indent="-228600">
              <a:tabLst>
                <a:tab pos="1200150" algn="l"/>
                <a:tab pos="2571750" algn="l"/>
              </a:tabLst>
              <a:defRPr sz="3200">
                <a:solidFill>
                  <a:schemeClr val="tx1"/>
                </a:solidFill>
                <a:latin typeface="Arial" panose="020B0604020202020204" pitchFamily="34" charset="0"/>
                <a:ea typeface="宋体" panose="02010600030101010101" pitchFamily="2" charset="-122"/>
              </a:defRPr>
            </a:lvl4pPr>
            <a:lvl5pPr marL="2057400" indent="-228600">
              <a:tabLst>
                <a:tab pos="1200150" algn="l"/>
                <a:tab pos="2571750" algn="l"/>
              </a:tabLst>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1200150" algn="l"/>
                <a:tab pos="2571750" algn="l"/>
              </a:tabLs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1200150" algn="l"/>
                <a:tab pos="2571750" algn="l"/>
              </a:tabLs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1200150" algn="l"/>
                <a:tab pos="2571750" algn="l"/>
              </a:tabLs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1200150" algn="l"/>
                <a:tab pos="2571750" algn="l"/>
              </a:tabLst>
              <a:defRPr sz="3200">
                <a:solidFill>
                  <a:schemeClr val="tx1"/>
                </a:solidFill>
                <a:latin typeface="Arial" panose="020B0604020202020204" pitchFamily="34" charset="0"/>
                <a:ea typeface="宋体" panose="02010600030101010101" pitchFamily="2" charset="-122"/>
              </a:defRPr>
            </a:lvl9pPr>
          </a:lstStyle>
          <a:p>
            <a:pPr eaLnBrk="1" hangingPunct="1">
              <a:tabLst>
                <a:tab pos="1828800" algn="l"/>
                <a:tab pos="3086100" algn="l"/>
                <a:tab pos="4229100" algn="l"/>
              </a:tabLst>
            </a:pPr>
            <a:r>
              <a:rPr lang="en-US" altLang="zh-CN" sz="1800" b="1">
                <a:latin typeface="Courier New" panose="02070309020205020404" pitchFamily="49" charset="0"/>
                <a:ea typeface="+mn-ea"/>
                <a:cs typeface="Courier New" panose="02070309020205020404" pitchFamily="49" charset="0"/>
              </a:rPr>
              <a:t>    EMPNO ENAME      JOB</a:t>
            </a:r>
          </a:p>
          <a:p>
            <a:pPr eaLnBrk="1" hangingPunct="1">
              <a:tabLst>
                <a:tab pos="1828800" algn="l"/>
                <a:tab pos="3086100" algn="l"/>
                <a:tab pos="4229100" algn="l"/>
              </a:tabLst>
            </a:pPr>
            <a:r>
              <a:rPr lang="en-US" altLang="zh-CN" sz="1800" b="1">
                <a:latin typeface="Courier New" panose="02070309020205020404" pitchFamily="49" charset="0"/>
                <a:ea typeface="+mn-ea"/>
                <a:cs typeface="Courier New" panose="02070309020205020404" pitchFamily="49" charset="0"/>
              </a:rPr>
              <a:t>--------- ---------- ---------</a:t>
            </a:r>
          </a:p>
          <a:p>
            <a:pPr eaLnBrk="1" hangingPunct="1">
              <a:tabLst>
                <a:tab pos="1828800" algn="l"/>
                <a:tab pos="3086100" algn="l"/>
                <a:tab pos="4229100" algn="l"/>
              </a:tabLst>
            </a:pPr>
            <a:r>
              <a:rPr lang="en-US" altLang="zh-CN" sz="1800" b="1">
                <a:latin typeface="Courier New" panose="02070309020205020404" pitchFamily="49" charset="0"/>
                <a:ea typeface="+mn-ea"/>
                <a:cs typeface="Courier New" panose="02070309020205020404" pitchFamily="49" charset="0"/>
              </a:rPr>
              <a:t>     7654 MARTIN     SALESMAN </a:t>
            </a:r>
          </a:p>
          <a:p>
            <a:pPr eaLnBrk="1" hangingPunct="1">
              <a:tabLst>
                <a:tab pos="1828800" algn="l"/>
                <a:tab pos="3086100" algn="l"/>
                <a:tab pos="4229100" algn="l"/>
              </a:tabLst>
            </a:pPr>
            <a:r>
              <a:rPr lang="en-US" altLang="zh-CN" sz="1800" b="1">
                <a:latin typeface="Courier New" panose="02070309020205020404" pitchFamily="49" charset="0"/>
                <a:ea typeface="+mn-ea"/>
                <a:cs typeface="Courier New" panose="02070309020205020404" pitchFamily="49" charset="0"/>
              </a:rPr>
              <a:t>     7521 WARD       SALESMAN </a:t>
            </a:r>
          </a:p>
        </p:txBody>
      </p:sp>
      <p:sp>
        <p:nvSpPr>
          <p:cNvPr id="312326" name="Rectangle 17"/>
          <p:cNvSpPr>
            <a:spLocks noChangeArrowheads="1"/>
          </p:cNvSpPr>
          <p:nvPr/>
        </p:nvSpPr>
        <p:spPr bwMode="blackWhite">
          <a:xfrm>
            <a:off x="817418" y="971798"/>
            <a:ext cx="8258528" cy="19596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2306" tIns="51153" rIns="102306" bIns="51153" anchor="ctr"/>
          <a:lstStyle>
            <a:lvl1pPr>
              <a:tabLst>
                <a:tab pos="1200150" algn="l"/>
                <a:tab pos="2571750" algn="l"/>
                <a:tab pos="3200400" algn="l"/>
              </a:tabLst>
              <a:defRPr sz="3200">
                <a:solidFill>
                  <a:schemeClr val="tx1"/>
                </a:solidFill>
                <a:latin typeface="Arial" panose="020B0604020202020204" pitchFamily="34" charset="0"/>
                <a:ea typeface="宋体" panose="02010600030101010101" pitchFamily="2" charset="-122"/>
              </a:defRPr>
            </a:lvl1pPr>
            <a:lvl2pPr marL="742950" indent="-285750">
              <a:tabLst>
                <a:tab pos="1200150" algn="l"/>
                <a:tab pos="2571750" algn="l"/>
                <a:tab pos="3200400" algn="l"/>
              </a:tabLst>
              <a:defRPr sz="3200">
                <a:solidFill>
                  <a:schemeClr val="tx1"/>
                </a:solidFill>
                <a:latin typeface="Arial" panose="020B0604020202020204" pitchFamily="34" charset="0"/>
                <a:ea typeface="宋体" panose="02010600030101010101" pitchFamily="2" charset="-122"/>
              </a:defRPr>
            </a:lvl2pPr>
            <a:lvl3pPr marL="1143000" indent="-228600">
              <a:tabLst>
                <a:tab pos="1200150" algn="l"/>
                <a:tab pos="2571750" algn="l"/>
                <a:tab pos="3200400" algn="l"/>
              </a:tabLst>
              <a:defRPr sz="3200">
                <a:solidFill>
                  <a:schemeClr val="tx1"/>
                </a:solidFill>
                <a:latin typeface="Arial" panose="020B0604020202020204" pitchFamily="34" charset="0"/>
                <a:ea typeface="宋体" panose="02010600030101010101" pitchFamily="2" charset="-122"/>
              </a:defRPr>
            </a:lvl3pPr>
            <a:lvl4pPr marL="1600200" indent="-228600">
              <a:tabLst>
                <a:tab pos="1200150" algn="l"/>
                <a:tab pos="2571750" algn="l"/>
                <a:tab pos="3200400" algn="l"/>
              </a:tabLst>
              <a:defRPr sz="3200">
                <a:solidFill>
                  <a:schemeClr val="tx1"/>
                </a:solidFill>
                <a:latin typeface="Arial" panose="020B0604020202020204" pitchFamily="34" charset="0"/>
                <a:ea typeface="宋体" panose="02010600030101010101" pitchFamily="2" charset="-122"/>
              </a:defRPr>
            </a:lvl4pPr>
            <a:lvl5pPr marL="2057400" indent="-228600">
              <a:tabLst>
                <a:tab pos="1200150" algn="l"/>
                <a:tab pos="2571750" algn="l"/>
                <a:tab pos="3200400" algn="l"/>
              </a:tabLst>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1200150" algn="l"/>
                <a:tab pos="2571750" algn="l"/>
                <a:tab pos="3200400" algn="l"/>
              </a:tabLs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1200150" algn="l"/>
                <a:tab pos="2571750" algn="l"/>
                <a:tab pos="3200400" algn="l"/>
              </a:tabLs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1200150" algn="l"/>
                <a:tab pos="2571750" algn="l"/>
                <a:tab pos="3200400" algn="l"/>
              </a:tabLs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1200150" algn="l"/>
                <a:tab pos="2571750" algn="l"/>
                <a:tab pos="3200400" algn="l"/>
              </a:tabLst>
              <a:defRPr sz="3200">
                <a:solidFill>
                  <a:schemeClr val="tx1"/>
                </a:solidFill>
                <a:latin typeface="Arial" panose="020B0604020202020204" pitchFamily="34" charset="0"/>
                <a:ea typeface="宋体" panose="02010600030101010101" pitchFamily="2" charset="-122"/>
              </a:defRPr>
            </a:lvl9pPr>
          </a:lstStyle>
          <a:p>
            <a:r>
              <a:rPr lang="en-US" altLang="zh-CN" sz="2000" b="1">
                <a:solidFill>
                  <a:srgbClr val="000000"/>
                </a:solidFill>
                <a:latin typeface="Courier New" panose="02070309020205020404" pitchFamily="49" charset="0"/>
              </a:rPr>
              <a:t>     SELECT  empno, ename, job</a:t>
            </a:r>
          </a:p>
          <a:p>
            <a:r>
              <a:rPr lang="en-US" altLang="zh-CN" sz="2000" b="1">
                <a:solidFill>
                  <a:srgbClr val="000000"/>
                </a:solidFill>
                <a:latin typeface="Courier New" panose="02070309020205020404" pitchFamily="49" charset="0"/>
              </a:rPr>
              <a:t>     FROM    emp</a:t>
            </a:r>
          </a:p>
          <a:p>
            <a:r>
              <a:rPr lang="en-US" altLang="zh-CN" sz="2000" b="1">
                <a:solidFill>
                  <a:srgbClr val="000000"/>
                </a:solidFill>
                <a:latin typeface="Courier New" panose="02070309020205020404" pitchFamily="49" charset="0"/>
              </a:rPr>
              <a:t>     WHERE   sal &lt; ANY </a:t>
            </a:r>
          </a:p>
          <a:p>
            <a:r>
              <a:rPr lang="en-US" altLang="zh-CN" sz="2000" b="1">
                <a:solidFill>
                  <a:srgbClr val="000000"/>
                </a:solidFill>
                <a:latin typeface="Courier New" panose="02070309020205020404" pitchFamily="49" charset="0"/>
              </a:rPr>
              <a:t>  			(SELECT	sal</a:t>
            </a:r>
          </a:p>
          <a:p>
            <a:r>
              <a:rPr lang="en-US" altLang="zh-CN" sz="2000" b="1">
                <a:solidFill>
                  <a:srgbClr val="000000"/>
                </a:solidFill>
                <a:latin typeface="Courier New" panose="02070309020205020404" pitchFamily="49" charset="0"/>
              </a:rPr>
              <a:t>   			FROM	emp</a:t>
            </a:r>
          </a:p>
          <a:p>
            <a:r>
              <a:rPr lang="en-US" altLang="zh-CN" sz="2000" b="1">
                <a:solidFill>
                  <a:srgbClr val="000000"/>
                </a:solidFill>
                <a:latin typeface="Courier New" panose="02070309020205020404" pitchFamily="49" charset="0"/>
              </a:rPr>
              <a:t>  			WHERE	job = 'CLERK')</a:t>
            </a:r>
          </a:p>
          <a:p>
            <a:r>
              <a:rPr lang="en-US" altLang="zh-CN" sz="2000" b="1">
                <a:solidFill>
                  <a:srgbClr val="000000"/>
                </a:solidFill>
                <a:latin typeface="Courier New" panose="02070309020205020404" pitchFamily="49" charset="0"/>
              </a:rPr>
              <a:t>    AND	    job &lt;&gt; 'CLERK'</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1049604"/>
                                        </p:tgtEl>
                                        <p:attrNameLst>
                                          <p:attrName>style.visibility</p:attrName>
                                        </p:attrNameLst>
                                      </p:cBhvr>
                                      <p:to>
                                        <p:strVal val="visible"/>
                                      </p:to>
                                    </p:set>
                                    <p:animEffect transition="in" filter="wipe(up)">
                                      <p:cBhvr>
                                        <p:cTn id="7" dur="500"/>
                                        <p:tgtEl>
                                          <p:spTgt spid="104960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1049616"/>
                                        </p:tgtEl>
                                        <p:attrNameLst>
                                          <p:attrName>style.visibility</p:attrName>
                                        </p:attrNameLst>
                                      </p:cBhvr>
                                      <p:to>
                                        <p:strVal val="visible"/>
                                      </p:to>
                                    </p:set>
                                    <p:animEffect transition="in" filter="wipe(up)">
                                      <p:cBhvr>
                                        <p:cTn id="12" dur="500"/>
                                        <p:tgtEl>
                                          <p:spTgt spid="10496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616" grpId="0" animBg="1" autoUpdateAnimBg="0"/>
    </p:bld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370" name="Rectangle 2"/>
          <p:cNvSpPr>
            <a:spLocks noChangeArrowheads="1"/>
          </p:cNvSpPr>
          <p:nvPr/>
        </p:nvSpPr>
        <p:spPr bwMode="blackWhite">
          <a:xfrm>
            <a:off x="838583" y="835148"/>
            <a:ext cx="8304389" cy="1919111"/>
          </a:xfrm>
          <a:prstGeom prst="rect">
            <a:avLst/>
          </a:prstGeom>
          <a:solidFill>
            <a:schemeClr val="bg1"/>
          </a:solidFill>
          <a:ln>
            <a:noFill/>
          </a:ln>
          <a:effectLst>
            <a:outerShdw blurRad="508000" dist="127000" dir="4200000" algn="ctr" rotWithShape="0">
              <a:srgbClr val="000000">
                <a:alpha val="15000"/>
              </a:srgbClr>
            </a:outerShdw>
          </a:effectLst>
          <a:extLst>
            <a:ext uri="{91240B29-F687-4F45-9708-019B960494DF}">
              <a14:hiddenLine xmlns:a14="http://schemas.microsoft.com/office/drawing/2010/main" w="9525">
                <a:solidFill>
                  <a:schemeClr val="tx1"/>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tabLst>
                <a:tab pos="1200150" algn="l"/>
                <a:tab pos="2571750" algn="l"/>
              </a:tabLst>
              <a:defRPr sz="3200">
                <a:solidFill>
                  <a:schemeClr val="tx1"/>
                </a:solidFill>
                <a:latin typeface="Arial" panose="020B0604020202020204" pitchFamily="34" charset="0"/>
                <a:ea typeface="宋体" panose="02010600030101010101" pitchFamily="2" charset="-122"/>
              </a:defRPr>
            </a:lvl1pPr>
            <a:lvl2pPr marL="742950" indent="-285750">
              <a:tabLst>
                <a:tab pos="1200150" algn="l"/>
                <a:tab pos="2571750" algn="l"/>
              </a:tabLst>
              <a:defRPr sz="3200">
                <a:solidFill>
                  <a:schemeClr val="tx1"/>
                </a:solidFill>
                <a:latin typeface="Arial" panose="020B0604020202020204" pitchFamily="34" charset="0"/>
                <a:ea typeface="宋体" panose="02010600030101010101" pitchFamily="2" charset="-122"/>
              </a:defRPr>
            </a:lvl2pPr>
            <a:lvl3pPr marL="1143000" indent="-228600">
              <a:tabLst>
                <a:tab pos="1200150" algn="l"/>
                <a:tab pos="2571750" algn="l"/>
              </a:tabLst>
              <a:defRPr sz="3200">
                <a:solidFill>
                  <a:schemeClr val="tx1"/>
                </a:solidFill>
                <a:latin typeface="Arial" panose="020B0604020202020204" pitchFamily="34" charset="0"/>
                <a:ea typeface="宋体" panose="02010600030101010101" pitchFamily="2" charset="-122"/>
              </a:defRPr>
            </a:lvl3pPr>
            <a:lvl4pPr marL="1600200" indent="-228600">
              <a:tabLst>
                <a:tab pos="1200150" algn="l"/>
                <a:tab pos="2571750" algn="l"/>
              </a:tabLst>
              <a:defRPr sz="3200">
                <a:solidFill>
                  <a:schemeClr val="tx1"/>
                </a:solidFill>
                <a:latin typeface="Arial" panose="020B0604020202020204" pitchFamily="34" charset="0"/>
                <a:ea typeface="宋体" panose="02010600030101010101" pitchFamily="2" charset="-122"/>
              </a:defRPr>
            </a:lvl4pPr>
            <a:lvl5pPr marL="2057400" indent="-228600">
              <a:tabLst>
                <a:tab pos="1200150" algn="l"/>
                <a:tab pos="2571750" algn="l"/>
              </a:tabLst>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1200150" algn="l"/>
                <a:tab pos="2571750" algn="l"/>
              </a:tabLs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1200150" algn="l"/>
                <a:tab pos="2571750" algn="l"/>
              </a:tabLs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1200150" algn="l"/>
                <a:tab pos="2571750" algn="l"/>
              </a:tabLs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1200150" algn="l"/>
                <a:tab pos="2571750" algn="l"/>
              </a:tabLst>
              <a:defRPr sz="3200">
                <a:solidFill>
                  <a:schemeClr val="tx1"/>
                </a:solidFill>
                <a:latin typeface="Arial" panose="020B0604020202020204" pitchFamily="34" charset="0"/>
                <a:ea typeface="宋体" panose="02010600030101010101" pitchFamily="2" charset="-122"/>
              </a:defRPr>
            </a:lvl9pPr>
          </a:lstStyle>
          <a:p>
            <a:pPr eaLnBrk="1" hangingPunct="1">
              <a:tabLst>
                <a:tab pos="1828800" algn="l"/>
                <a:tab pos="3086100" algn="l"/>
                <a:tab pos="4229100" algn="l"/>
              </a:tabLst>
            </a:pPr>
            <a:endParaRPr lang="en-US" altLang="zh-CN" sz="1800" b="1">
              <a:latin typeface="Courier New" panose="02070309020205020404" pitchFamily="49" charset="0"/>
              <a:ea typeface="+mn-ea"/>
              <a:cs typeface="Courier New" panose="02070309020205020404" pitchFamily="49" charset="0"/>
            </a:endParaRPr>
          </a:p>
          <a:p>
            <a:pPr eaLnBrk="1" hangingPunct="1">
              <a:tabLst>
                <a:tab pos="1828800" algn="l"/>
                <a:tab pos="3086100" algn="l"/>
                <a:tab pos="4229100" algn="l"/>
              </a:tabLst>
            </a:pPr>
            <a:endParaRPr lang="en-US" altLang="zh-CN" sz="1800" b="1">
              <a:latin typeface="Courier New" panose="02070309020205020404" pitchFamily="49" charset="0"/>
              <a:ea typeface="+mn-ea"/>
              <a:cs typeface="Courier New" panose="02070309020205020404" pitchFamily="49" charset="0"/>
            </a:endParaRPr>
          </a:p>
        </p:txBody>
      </p:sp>
      <p:sp>
        <p:nvSpPr>
          <p:cNvPr id="314371" name="Rectangle 3"/>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600" tIns="50800" rIns="101600" bIns="50800" numCol="1" anchor="ctr" anchorCtr="0" compatLnSpc="1">
            <a:prstTxWarp prst="textNoShape">
              <a:avLst/>
            </a:prstTxWarp>
          </a:bodyPr>
          <a:lstStyle/>
          <a:p>
            <a:pPr eaLnBrk="1" hangingPunct="1"/>
            <a:r>
              <a:rPr lang="en-US" altLang="zh-CN"/>
              <a:t>ALL</a:t>
            </a:r>
            <a:r>
              <a:t>操作符</a:t>
            </a:r>
          </a:p>
        </p:txBody>
      </p:sp>
      <p:grpSp>
        <p:nvGrpSpPr>
          <p:cNvPr id="1051652" name="Group 4"/>
          <p:cNvGrpSpPr>
            <a:grpSpLocks/>
          </p:cNvGrpSpPr>
          <p:nvPr/>
        </p:nvGrpSpPr>
        <p:grpSpPr bwMode="auto">
          <a:xfrm>
            <a:off x="3650222" y="1150885"/>
            <a:ext cx="5028847" cy="1529884"/>
            <a:chOff x="2190" y="1317"/>
            <a:chExt cx="2851" cy="1040"/>
          </a:xfrm>
        </p:grpSpPr>
        <p:sp>
          <p:nvSpPr>
            <p:cNvPr id="314375" name="Rectangle 5"/>
            <p:cNvSpPr>
              <a:spLocks noChangeArrowheads="1"/>
            </p:cNvSpPr>
            <p:nvPr/>
          </p:nvSpPr>
          <p:spPr bwMode="ltGray">
            <a:xfrm>
              <a:off x="2190" y="1825"/>
              <a:ext cx="2851" cy="532"/>
            </a:xfrm>
            <a:prstGeom prst="rect">
              <a:avLst/>
            </a:prstGeom>
            <a:solidFill>
              <a:srgbClr val="FF99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endParaRPr lang="zh-CN" altLang="en-US" sz="3556"/>
            </a:p>
          </p:txBody>
        </p:sp>
        <p:grpSp>
          <p:nvGrpSpPr>
            <p:cNvPr id="314376" name="Group 6"/>
            <p:cNvGrpSpPr>
              <a:grpSpLocks/>
            </p:cNvGrpSpPr>
            <p:nvPr/>
          </p:nvGrpSpPr>
          <p:grpSpPr bwMode="auto">
            <a:xfrm>
              <a:off x="2228" y="1317"/>
              <a:ext cx="2365" cy="736"/>
              <a:chOff x="2228" y="1317"/>
              <a:chExt cx="2365" cy="736"/>
            </a:xfrm>
          </p:grpSpPr>
          <p:sp>
            <p:nvSpPr>
              <p:cNvPr id="314377" name="Rectangle 7"/>
              <p:cNvSpPr>
                <a:spLocks noChangeArrowheads="1"/>
              </p:cNvSpPr>
              <p:nvPr/>
            </p:nvSpPr>
            <p:spPr bwMode="ltGray">
              <a:xfrm>
                <a:off x="2228" y="1573"/>
                <a:ext cx="339" cy="207"/>
              </a:xfrm>
              <a:prstGeom prst="rect">
                <a:avLst/>
              </a:prstGeom>
              <a:solidFill>
                <a:srgbClr val="FF5050">
                  <a:alpha val="50195"/>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endParaRPr lang="zh-CN" altLang="en-US" sz="3556"/>
              </a:p>
            </p:txBody>
          </p:sp>
          <p:sp>
            <p:nvSpPr>
              <p:cNvPr id="314378" name="Arc 8"/>
              <p:cNvSpPr>
                <a:spLocks/>
              </p:cNvSpPr>
              <p:nvPr/>
            </p:nvSpPr>
            <p:spPr bwMode="auto">
              <a:xfrm rot="10800000">
                <a:off x="2728" y="1670"/>
                <a:ext cx="1775" cy="383"/>
              </a:xfrm>
              <a:custGeom>
                <a:avLst/>
                <a:gdLst>
                  <a:gd name="T0" fmla="*/ 0 w 27022"/>
                  <a:gd name="T1" fmla="*/ 0 h 24186"/>
                  <a:gd name="T2" fmla="*/ 0 w 27022"/>
                  <a:gd name="T3" fmla="*/ 0 h 24186"/>
                  <a:gd name="T4" fmla="*/ 0 w 27022"/>
                  <a:gd name="T5" fmla="*/ 0 h 24186"/>
                  <a:gd name="T6" fmla="*/ 0 60000 65536"/>
                  <a:gd name="T7" fmla="*/ 0 60000 65536"/>
                  <a:gd name="T8" fmla="*/ 0 60000 65536"/>
                </a:gdLst>
                <a:ahLst/>
                <a:cxnLst>
                  <a:cxn ang="T6">
                    <a:pos x="T0" y="T1"/>
                  </a:cxn>
                  <a:cxn ang="T7">
                    <a:pos x="T2" y="T3"/>
                  </a:cxn>
                  <a:cxn ang="T8">
                    <a:pos x="T4" y="T5"/>
                  </a:cxn>
                </a:cxnLst>
                <a:rect l="0" t="0" r="r" b="b"/>
                <a:pathLst>
                  <a:path w="27022" h="24186" fill="none" extrusionOk="0">
                    <a:moveTo>
                      <a:pt x="27022" y="23494"/>
                    </a:moveTo>
                    <a:cubicBezTo>
                      <a:pt x="25251" y="23953"/>
                      <a:pt x="23429" y="24185"/>
                      <a:pt x="21600" y="24186"/>
                    </a:cubicBezTo>
                    <a:cubicBezTo>
                      <a:pt x="9670" y="24186"/>
                      <a:pt x="0" y="14515"/>
                      <a:pt x="0" y="2586"/>
                    </a:cubicBezTo>
                    <a:cubicBezTo>
                      <a:pt x="-1" y="1721"/>
                      <a:pt x="51" y="858"/>
                      <a:pt x="155" y="0"/>
                    </a:cubicBezTo>
                  </a:path>
                  <a:path w="27022" h="24186" stroke="0" extrusionOk="0">
                    <a:moveTo>
                      <a:pt x="27022" y="23494"/>
                    </a:moveTo>
                    <a:cubicBezTo>
                      <a:pt x="25251" y="23953"/>
                      <a:pt x="23429" y="24185"/>
                      <a:pt x="21600" y="24186"/>
                    </a:cubicBezTo>
                    <a:cubicBezTo>
                      <a:pt x="9670" y="24186"/>
                      <a:pt x="0" y="14515"/>
                      <a:pt x="0" y="2586"/>
                    </a:cubicBezTo>
                    <a:cubicBezTo>
                      <a:pt x="-1" y="1721"/>
                      <a:pt x="51" y="858"/>
                      <a:pt x="155" y="0"/>
                    </a:cubicBezTo>
                    <a:lnTo>
                      <a:pt x="21600" y="2586"/>
                    </a:lnTo>
                    <a:lnTo>
                      <a:pt x="27022" y="23494"/>
                    </a:lnTo>
                    <a:close/>
                  </a:path>
                </a:pathLst>
              </a:custGeom>
              <a:noFill/>
              <a:ln w="25400" cap="rnd">
                <a:solidFill>
                  <a:srgbClr val="FF5050"/>
                </a:solidFill>
                <a:round/>
                <a:headEnd type="stealth" w="med" len="lg"/>
                <a:tailEnd type="none" w="sm" len="sm"/>
              </a:ln>
              <a:effectLst>
                <a:outerShdw dist="35921" dir="2700000" algn="ctr" rotWithShape="0">
                  <a:srgbClr val="000000">
                    <a:alpha val="50000"/>
                  </a:srgbClr>
                </a:outerShdw>
              </a:effectLst>
              <a:extLst>
                <a:ext uri="{909E8E84-426E-40DD-AFC4-6F175D3DCCD1}">
                  <a14:hiddenFill xmlns:a14="http://schemas.microsoft.com/office/drawing/2010/main">
                    <a:solidFill>
                      <a:schemeClr val="accent1"/>
                    </a:solidFill>
                  </a14:hiddenFill>
                </a:ext>
              </a:extLst>
            </p:spPr>
            <p:txBody>
              <a:bodyPr/>
              <a:lstStyle/>
              <a:p>
                <a:endParaRPr lang="zh-CN" altLang="en-US" sz="3556"/>
              </a:p>
            </p:txBody>
          </p:sp>
          <p:sp>
            <p:nvSpPr>
              <p:cNvPr id="314379" name="Rectangle 9"/>
              <p:cNvSpPr>
                <a:spLocks noChangeArrowheads="1"/>
              </p:cNvSpPr>
              <p:nvPr/>
            </p:nvSpPr>
            <p:spPr bwMode="auto">
              <a:xfrm>
                <a:off x="2751" y="1547"/>
                <a:ext cx="496" cy="1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2306" tIns="51153" rIns="102306" bIns="51153">
                <a:spAutoFit/>
              </a:bodyP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a:lnSpc>
                    <a:spcPct val="120000"/>
                  </a:lnSpc>
                  <a:spcBef>
                    <a:spcPct val="60000"/>
                  </a:spcBef>
                </a:pPr>
                <a:r>
                  <a:rPr lang="en-US" altLang="zh-CN" sz="1111" b="1">
                    <a:solidFill>
                      <a:srgbClr val="FF5050"/>
                    </a:solidFill>
                  </a:rPr>
                  <a:t>2916.6667</a:t>
                </a:r>
              </a:p>
            </p:txBody>
          </p:sp>
          <p:sp>
            <p:nvSpPr>
              <p:cNvPr id="314380" name="Arc 10"/>
              <p:cNvSpPr>
                <a:spLocks/>
              </p:cNvSpPr>
              <p:nvPr/>
            </p:nvSpPr>
            <p:spPr bwMode="auto">
              <a:xfrm rot="10800000">
                <a:off x="2728" y="1558"/>
                <a:ext cx="1810" cy="383"/>
              </a:xfrm>
              <a:custGeom>
                <a:avLst/>
                <a:gdLst>
                  <a:gd name="T0" fmla="*/ 0 w 27020"/>
                  <a:gd name="T1" fmla="*/ 0 h 24189"/>
                  <a:gd name="T2" fmla="*/ 0 w 27020"/>
                  <a:gd name="T3" fmla="*/ 0 h 24189"/>
                  <a:gd name="T4" fmla="*/ 0 w 27020"/>
                  <a:gd name="T5" fmla="*/ 0 h 24189"/>
                  <a:gd name="T6" fmla="*/ 0 60000 65536"/>
                  <a:gd name="T7" fmla="*/ 0 60000 65536"/>
                  <a:gd name="T8" fmla="*/ 0 60000 65536"/>
                </a:gdLst>
                <a:ahLst/>
                <a:cxnLst>
                  <a:cxn ang="T6">
                    <a:pos x="T0" y="T1"/>
                  </a:cxn>
                  <a:cxn ang="T7">
                    <a:pos x="T2" y="T3"/>
                  </a:cxn>
                  <a:cxn ang="T8">
                    <a:pos x="T4" y="T5"/>
                  </a:cxn>
                </a:cxnLst>
                <a:rect l="0" t="0" r="r" b="b"/>
                <a:pathLst>
                  <a:path w="27020" h="24189" fill="none" extrusionOk="0">
                    <a:moveTo>
                      <a:pt x="27019" y="23497"/>
                    </a:moveTo>
                    <a:cubicBezTo>
                      <a:pt x="25249" y="23956"/>
                      <a:pt x="23428" y="24188"/>
                      <a:pt x="21600" y="24189"/>
                    </a:cubicBezTo>
                    <a:cubicBezTo>
                      <a:pt x="9670" y="24189"/>
                      <a:pt x="0" y="14518"/>
                      <a:pt x="0" y="2589"/>
                    </a:cubicBezTo>
                    <a:cubicBezTo>
                      <a:pt x="-1" y="1723"/>
                      <a:pt x="52" y="859"/>
                      <a:pt x="155" y="-1"/>
                    </a:cubicBezTo>
                  </a:path>
                  <a:path w="27020" h="24189" stroke="0" extrusionOk="0">
                    <a:moveTo>
                      <a:pt x="27019" y="23497"/>
                    </a:moveTo>
                    <a:cubicBezTo>
                      <a:pt x="25249" y="23956"/>
                      <a:pt x="23428" y="24188"/>
                      <a:pt x="21600" y="24189"/>
                    </a:cubicBezTo>
                    <a:cubicBezTo>
                      <a:pt x="9670" y="24189"/>
                      <a:pt x="0" y="14518"/>
                      <a:pt x="0" y="2589"/>
                    </a:cubicBezTo>
                    <a:cubicBezTo>
                      <a:pt x="-1" y="1723"/>
                      <a:pt x="52" y="859"/>
                      <a:pt x="155" y="-1"/>
                    </a:cubicBezTo>
                    <a:lnTo>
                      <a:pt x="21600" y="2589"/>
                    </a:lnTo>
                    <a:lnTo>
                      <a:pt x="27019" y="23497"/>
                    </a:lnTo>
                    <a:close/>
                  </a:path>
                </a:pathLst>
              </a:custGeom>
              <a:noFill/>
              <a:ln w="25400" cap="rnd">
                <a:solidFill>
                  <a:srgbClr val="FF5050"/>
                </a:solidFill>
                <a:round/>
                <a:headEnd type="stealth" w="med" len="lg"/>
                <a:tailEnd type="none" w="sm" len="sm"/>
              </a:ln>
              <a:effectLst>
                <a:outerShdw dist="35921" dir="2700000" algn="ctr" rotWithShape="0">
                  <a:srgbClr val="000000">
                    <a:alpha val="50000"/>
                  </a:srgbClr>
                </a:outerShdw>
              </a:effectLst>
              <a:extLst>
                <a:ext uri="{909E8E84-426E-40DD-AFC4-6F175D3DCCD1}">
                  <a14:hiddenFill xmlns:a14="http://schemas.microsoft.com/office/drawing/2010/main">
                    <a:solidFill>
                      <a:schemeClr val="accent1"/>
                    </a:solidFill>
                  </a14:hiddenFill>
                </a:ext>
              </a:extLst>
            </p:spPr>
            <p:txBody>
              <a:bodyPr/>
              <a:lstStyle/>
              <a:p>
                <a:endParaRPr lang="zh-CN" altLang="en-US" sz="3556"/>
              </a:p>
            </p:txBody>
          </p:sp>
          <p:sp>
            <p:nvSpPr>
              <p:cNvPr id="314381" name="Arc 11"/>
              <p:cNvSpPr>
                <a:spLocks/>
              </p:cNvSpPr>
              <p:nvPr/>
            </p:nvSpPr>
            <p:spPr bwMode="auto">
              <a:xfrm rot="10800000">
                <a:off x="2728" y="1446"/>
                <a:ext cx="1865" cy="383"/>
              </a:xfrm>
              <a:custGeom>
                <a:avLst/>
                <a:gdLst>
                  <a:gd name="T0" fmla="*/ 0 w 27021"/>
                  <a:gd name="T1" fmla="*/ 0 h 24187"/>
                  <a:gd name="T2" fmla="*/ 0 w 27021"/>
                  <a:gd name="T3" fmla="*/ 0 h 24187"/>
                  <a:gd name="T4" fmla="*/ 0 w 27021"/>
                  <a:gd name="T5" fmla="*/ 0 h 24187"/>
                  <a:gd name="T6" fmla="*/ 0 60000 65536"/>
                  <a:gd name="T7" fmla="*/ 0 60000 65536"/>
                  <a:gd name="T8" fmla="*/ 0 60000 65536"/>
                </a:gdLst>
                <a:ahLst/>
                <a:cxnLst>
                  <a:cxn ang="T6">
                    <a:pos x="T0" y="T1"/>
                  </a:cxn>
                  <a:cxn ang="T7">
                    <a:pos x="T2" y="T3"/>
                  </a:cxn>
                  <a:cxn ang="T8">
                    <a:pos x="T4" y="T5"/>
                  </a:cxn>
                </a:cxnLst>
                <a:rect l="0" t="0" r="r" b="b"/>
                <a:pathLst>
                  <a:path w="27021" h="24187" fill="none" extrusionOk="0">
                    <a:moveTo>
                      <a:pt x="27020" y="23495"/>
                    </a:moveTo>
                    <a:cubicBezTo>
                      <a:pt x="25250" y="23954"/>
                      <a:pt x="23428" y="24186"/>
                      <a:pt x="21600" y="24187"/>
                    </a:cubicBezTo>
                    <a:cubicBezTo>
                      <a:pt x="9670" y="24187"/>
                      <a:pt x="0" y="14516"/>
                      <a:pt x="0" y="2587"/>
                    </a:cubicBezTo>
                    <a:cubicBezTo>
                      <a:pt x="-1" y="1722"/>
                      <a:pt x="51" y="858"/>
                      <a:pt x="155" y="-1"/>
                    </a:cubicBezTo>
                  </a:path>
                  <a:path w="27021" h="24187" stroke="0" extrusionOk="0">
                    <a:moveTo>
                      <a:pt x="27020" y="23495"/>
                    </a:moveTo>
                    <a:cubicBezTo>
                      <a:pt x="25250" y="23954"/>
                      <a:pt x="23428" y="24186"/>
                      <a:pt x="21600" y="24187"/>
                    </a:cubicBezTo>
                    <a:cubicBezTo>
                      <a:pt x="9670" y="24187"/>
                      <a:pt x="0" y="14516"/>
                      <a:pt x="0" y="2587"/>
                    </a:cubicBezTo>
                    <a:cubicBezTo>
                      <a:pt x="-1" y="1722"/>
                      <a:pt x="51" y="858"/>
                      <a:pt x="155" y="-1"/>
                    </a:cubicBezTo>
                    <a:lnTo>
                      <a:pt x="21600" y="2587"/>
                    </a:lnTo>
                    <a:lnTo>
                      <a:pt x="27020" y="23495"/>
                    </a:lnTo>
                    <a:close/>
                  </a:path>
                </a:pathLst>
              </a:custGeom>
              <a:noFill/>
              <a:ln w="25400" cap="rnd">
                <a:solidFill>
                  <a:srgbClr val="FF5050"/>
                </a:solidFill>
                <a:round/>
                <a:headEnd type="stealth" w="med" len="lg"/>
                <a:tailEnd type="none" w="sm" len="sm"/>
              </a:ln>
              <a:effectLst>
                <a:outerShdw dist="17961" dir="2700000" algn="ctr" rotWithShape="0">
                  <a:srgbClr val="000000">
                    <a:alpha val="50000"/>
                  </a:srgbClr>
                </a:outerShdw>
              </a:effectLst>
              <a:extLst>
                <a:ext uri="{909E8E84-426E-40DD-AFC4-6F175D3DCCD1}">
                  <a14:hiddenFill xmlns:a14="http://schemas.microsoft.com/office/drawing/2010/main">
                    <a:solidFill>
                      <a:schemeClr val="accent1"/>
                    </a:solidFill>
                  </a14:hiddenFill>
                </a:ext>
              </a:extLst>
            </p:spPr>
            <p:txBody>
              <a:bodyPr/>
              <a:lstStyle/>
              <a:p>
                <a:endParaRPr lang="zh-CN" altLang="en-US" sz="3556"/>
              </a:p>
            </p:txBody>
          </p:sp>
          <p:sp>
            <p:nvSpPr>
              <p:cNvPr id="314382" name="Rectangle 12"/>
              <p:cNvSpPr>
                <a:spLocks noChangeArrowheads="1"/>
              </p:cNvSpPr>
              <p:nvPr/>
            </p:nvSpPr>
            <p:spPr bwMode="auto">
              <a:xfrm>
                <a:off x="2841" y="1429"/>
                <a:ext cx="295" cy="1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2306" tIns="51153" rIns="102306" bIns="51153">
                <a:spAutoFit/>
              </a:bodyP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a:lnSpc>
                    <a:spcPct val="120000"/>
                  </a:lnSpc>
                  <a:spcBef>
                    <a:spcPct val="60000"/>
                  </a:spcBef>
                </a:pPr>
                <a:r>
                  <a:rPr lang="en-US" altLang="zh-CN" sz="1111" b="1">
                    <a:solidFill>
                      <a:srgbClr val="FF5050"/>
                    </a:solidFill>
                  </a:rPr>
                  <a:t>2175</a:t>
                </a:r>
              </a:p>
            </p:txBody>
          </p:sp>
          <p:sp>
            <p:nvSpPr>
              <p:cNvPr id="314383" name="Rectangle 13"/>
              <p:cNvSpPr>
                <a:spLocks noChangeArrowheads="1"/>
              </p:cNvSpPr>
              <p:nvPr/>
            </p:nvSpPr>
            <p:spPr bwMode="auto">
              <a:xfrm>
                <a:off x="3211" y="1317"/>
                <a:ext cx="496" cy="1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2306" tIns="51153" rIns="102306" bIns="51153">
                <a:spAutoFit/>
              </a:bodyP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a:lnSpc>
                    <a:spcPct val="120000"/>
                  </a:lnSpc>
                  <a:spcBef>
                    <a:spcPct val="60000"/>
                  </a:spcBef>
                </a:pPr>
                <a:r>
                  <a:rPr lang="en-US" altLang="zh-CN" sz="1111" b="1">
                    <a:solidFill>
                      <a:srgbClr val="FF5050"/>
                    </a:solidFill>
                  </a:rPr>
                  <a:t>1566.6667</a:t>
                </a:r>
              </a:p>
            </p:txBody>
          </p:sp>
        </p:grpSp>
      </p:grpSp>
      <p:sp>
        <p:nvSpPr>
          <p:cNvPr id="1051662" name="Rectangle 14"/>
          <p:cNvSpPr>
            <a:spLocks noChangeArrowheads="1"/>
          </p:cNvSpPr>
          <p:nvPr/>
        </p:nvSpPr>
        <p:spPr bwMode="blackWhite">
          <a:xfrm>
            <a:off x="831528" y="3073524"/>
            <a:ext cx="8311444" cy="1920874"/>
          </a:xfrm>
          <a:prstGeom prst="rect">
            <a:avLst/>
          </a:prstGeom>
          <a:solidFill>
            <a:schemeClr val="bg1"/>
          </a:solidFill>
          <a:ln>
            <a:noFill/>
          </a:ln>
          <a:effectLst>
            <a:outerShdw blurRad="508000" dist="127000" dir="4200000" algn="ctr" rotWithShape="0">
              <a:srgbClr val="000000">
                <a:alpha val="15000"/>
              </a:srgbClr>
            </a:outerShdw>
          </a:effectLst>
          <a:extLst>
            <a:ext uri="{91240B29-F687-4F45-9708-019B960494DF}">
              <a14:hiddenLine xmlns:a14="http://schemas.microsoft.com/office/drawing/2010/main" w="9525">
                <a:solidFill>
                  <a:schemeClr val="tx1"/>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tabLst>
                <a:tab pos="1200150" algn="l"/>
                <a:tab pos="2571750" algn="l"/>
              </a:tabLst>
              <a:defRPr sz="3200">
                <a:solidFill>
                  <a:schemeClr val="tx1"/>
                </a:solidFill>
                <a:latin typeface="Arial" panose="020B0604020202020204" pitchFamily="34" charset="0"/>
                <a:ea typeface="宋体" panose="02010600030101010101" pitchFamily="2" charset="-122"/>
              </a:defRPr>
            </a:lvl1pPr>
            <a:lvl2pPr marL="742950" indent="-285750">
              <a:tabLst>
                <a:tab pos="1200150" algn="l"/>
                <a:tab pos="2571750" algn="l"/>
              </a:tabLst>
              <a:defRPr sz="3200">
                <a:solidFill>
                  <a:schemeClr val="tx1"/>
                </a:solidFill>
                <a:latin typeface="Arial" panose="020B0604020202020204" pitchFamily="34" charset="0"/>
                <a:ea typeface="宋体" panose="02010600030101010101" pitchFamily="2" charset="-122"/>
              </a:defRPr>
            </a:lvl2pPr>
            <a:lvl3pPr marL="1143000" indent="-228600">
              <a:tabLst>
                <a:tab pos="1200150" algn="l"/>
                <a:tab pos="2571750" algn="l"/>
              </a:tabLst>
              <a:defRPr sz="3200">
                <a:solidFill>
                  <a:schemeClr val="tx1"/>
                </a:solidFill>
                <a:latin typeface="Arial" panose="020B0604020202020204" pitchFamily="34" charset="0"/>
                <a:ea typeface="宋体" panose="02010600030101010101" pitchFamily="2" charset="-122"/>
              </a:defRPr>
            </a:lvl3pPr>
            <a:lvl4pPr marL="1600200" indent="-228600">
              <a:tabLst>
                <a:tab pos="1200150" algn="l"/>
                <a:tab pos="2571750" algn="l"/>
              </a:tabLst>
              <a:defRPr sz="3200">
                <a:solidFill>
                  <a:schemeClr val="tx1"/>
                </a:solidFill>
                <a:latin typeface="Arial" panose="020B0604020202020204" pitchFamily="34" charset="0"/>
                <a:ea typeface="宋体" panose="02010600030101010101" pitchFamily="2" charset="-122"/>
              </a:defRPr>
            </a:lvl4pPr>
            <a:lvl5pPr marL="2057400" indent="-228600">
              <a:tabLst>
                <a:tab pos="1200150" algn="l"/>
                <a:tab pos="2571750" algn="l"/>
              </a:tabLst>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1200150" algn="l"/>
                <a:tab pos="2571750" algn="l"/>
              </a:tabLs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1200150" algn="l"/>
                <a:tab pos="2571750" algn="l"/>
              </a:tabLs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1200150" algn="l"/>
                <a:tab pos="2571750" algn="l"/>
              </a:tabLs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1200150" algn="l"/>
                <a:tab pos="2571750" algn="l"/>
              </a:tabLst>
              <a:defRPr sz="3200">
                <a:solidFill>
                  <a:schemeClr val="tx1"/>
                </a:solidFill>
                <a:latin typeface="Arial" panose="020B0604020202020204" pitchFamily="34" charset="0"/>
                <a:ea typeface="宋体" panose="02010600030101010101" pitchFamily="2" charset="-122"/>
              </a:defRPr>
            </a:lvl9pPr>
          </a:lstStyle>
          <a:p>
            <a:pPr eaLnBrk="1" hangingPunct="1">
              <a:tabLst>
                <a:tab pos="1828800" algn="l"/>
                <a:tab pos="3086100" algn="l"/>
                <a:tab pos="4229100" algn="l"/>
              </a:tabLst>
            </a:pPr>
            <a:r>
              <a:rPr lang="en-US" altLang="zh-CN" sz="1800" b="1">
                <a:latin typeface="Courier New" panose="02070309020205020404" pitchFamily="49" charset="0"/>
                <a:ea typeface="+mn-ea"/>
                <a:cs typeface="Courier New" panose="02070309020205020404" pitchFamily="49" charset="0"/>
              </a:rPr>
              <a:t>    EMPNO ENAME      JOB</a:t>
            </a:r>
          </a:p>
          <a:p>
            <a:pPr eaLnBrk="1" hangingPunct="1">
              <a:tabLst>
                <a:tab pos="1828800" algn="l"/>
                <a:tab pos="3086100" algn="l"/>
                <a:tab pos="4229100" algn="l"/>
              </a:tabLst>
            </a:pPr>
            <a:r>
              <a:rPr lang="en-US" altLang="zh-CN" sz="1800" b="1">
                <a:latin typeface="Courier New" panose="02070309020205020404" pitchFamily="49" charset="0"/>
                <a:ea typeface="+mn-ea"/>
                <a:cs typeface="Courier New" panose="02070309020205020404" pitchFamily="49" charset="0"/>
              </a:rPr>
              <a:t>--------- ---------- ---------</a:t>
            </a:r>
          </a:p>
          <a:p>
            <a:pPr eaLnBrk="1" hangingPunct="1">
              <a:tabLst>
                <a:tab pos="1828800" algn="l"/>
                <a:tab pos="3086100" algn="l"/>
                <a:tab pos="4229100" algn="l"/>
              </a:tabLst>
            </a:pPr>
            <a:r>
              <a:rPr lang="en-US" altLang="zh-CN" sz="1800" b="1">
                <a:latin typeface="Courier New" panose="02070309020205020404" pitchFamily="49" charset="0"/>
                <a:ea typeface="+mn-ea"/>
                <a:cs typeface="Courier New" panose="02070309020205020404" pitchFamily="49" charset="0"/>
              </a:rPr>
              <a:t>     7839 KING       PRESIDENT</a:t>
            </a:r>
          </a:p>
          <a:p>
            <a:pPr eaLnBrk="1" hangingPunct="1">
              <a:tabLst>
                <a:tab pos="1828800" algn="l"/>
                <a:tab pos="3086100" algn="l"/>
                <a:tab pos="4229100" algn="l"/>
              </a:tabLst>
            </a:pPr>
            <a:r>
              <a:rPr lang="en-US" altLang="zh-CN" sz="1800" b="1">
                <a:latin typeface="Courier New" panose="02070309020205020404" pitchFamily="49" charset="0"/>
                <a:ea typeface="+mn-ea"/>
                <a:cs typeface="Courier New" panose="02070309020205020404" pitchFamily="49" charset="0"/>
              </a:rPr>
              <a:t>     7566 JONES      MANAGER</a:t>
            </a:r>
          </a:p>
          <a:p>
            <a:pPr eaLnBrk="1" hangingPunct="1">
              <a:tabLst>
                <a:tab pos="1828800" algn="l"/>
                <a:tab pos="3086100" algn="l"/>
                <a:tab pos="4229100" algn="l"/>
              </a:tabLst>
            </a:pPr>
            <a:r>
              <a:rPr lang="en-US" altLang="zh-CN" sz="1800" b="1">
                <a:latin typeface="Courier New" panose="02070309020205020404" pitchFamily="49" charset="0"/>
                <a:ea typeface="+mn-ea"/>
                <a:cs typeface="Courier New" panose="02070309020205020404" pitchFamily="49" charset="0"/>
              </a:rPr>
              <a:t>     7902 FORD       ANALYST</a:t>
            </a:r>
          </a:p>
          <a:p>
            <a:pPr eaLnBrk="1" hangingPunct="1">
              <a:tabLst>
                <a:tab pos="1828800" algn="l"/>
                <a:tab pos="3086100" algn="l"/>
                <a:tab pos="4229100" algn="l"/>
              </a:tabLst>
            </a:pPr>
            <a:r>
              <a:rPr lang="en-US" altLang="zh-CN" sz="1800" b="1">
                <a:latin typeface="Courier New" panose="02070309020205020404" pitchFamily="49" charset="0"/>
                <a:ea typeface="+mn-ea"/>
                <a:cs typeface="Courier New" panose="02070309020205020404" pitchFamily="49" charset="0"/>
              </a:rPr>
              <a:t>     7788 SCOTT      ANALYST</a:t>
            </a:r>
          </a:p>
        </p:txBody>
      </p:sp>
      <p:sp>
        <p:nvSpPr>
          <p:cNvPr id="314374" name="Rectangle 15"/>
          <p:cNvSpPr>
            <a:spLocks noChangeArrowheads="1"/>
          </p:cNvSpPr>
          <p:nvPr/>
        </p:nvSpPr>
        <p:spPr bwMode="blackWhite">
          <a:xfrm>
            <a:off x="817417" y="953329"/>
            <a:ext cx="8258528" cy="17356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2306" tIns="51153" rIns="102306" bIns="51153" anchor="ctr"/>
          <a:lstStyle>
            <a:lvl1pPr>
              <a:tabLst>
                <a:tab pos="1200150" algn="l"/>
                <a:tab pos="2571750" algn="l"/>
              </a:tabLst>
              <a:defRPr sz="3200">
                <a:solidFill>
                  <a:schemeClr val="tx1"/>
                </a:solidFill>
                <a:latin typeface="Arial" panose="020B0604020202020204" pitchFamily="34" charset="0"/>
                <a:ea typeface="宋体" panose="02010600030101010101" pitchFamily="2" charset="-122"/>
              </a:defRPr>
            </a:lvl1pPr>
            <a:lvl2pPr marL="742950" indent="-285750">
              <a:tabLst>
                <a:tab pos="1200150" algn="l"/>
                <a:tab pos="2571750" algn="l"/>
              </a:tabLst>
              <a:defRPr sz="3200">
                <a:solidFill>
                  <a:schemeClr val="tx1"/>
                </a:solidFill>
                <a:latin typeface="Arial" panose="020B0604020202020204" pitchFamily="34" charset="0"/>
                <a:ea typeface="宋体" panose="02010600030101010101" pitchFamily="2" charset="-122"/>
              </a:defRPr>
            </a:lvl2pPr>
            <a:lvl3pPr marL="1143000" indent="-228600">
              <a:tabLst>
                <a:tab pos="1200150" algn="l"/>
                <a:tab pos="2571750" algn="l"/>
              </a:tabLst>
              <a:defRPr sz="3200">
                <a:solidFill>
                  <a:schemeClr val="tx1"/>
                </a:solidFill>
                <a:latin typeface="Arial" panose="020B0604020202020204" pitchFamily="34" charset="0"/>
                <a:ea typeface="宋体" panose="02010600030101010101" pitchFamily="2" charset="-122"/>
              </a:defRPr>
            </a:lvl3pPr>
            <a:lvl4pPr marL="1600200" indent="-228600">
              <a:tabLst>
                <a:tab pos="1200150" algn="l"/>
                <a:tab pos="2571750" algn="l"/>
              </a:tabLst>
              <a:defRPr sz="3200">
                <a:solidFill>
                  <a:schemeClr val="tx1"/>
                </a:solidFill>
                <a:latin typeface="Arial" panose="020B0604020202020204" pitchFamily="34" charset="0"/>
                <a:ea typeface="宋体" panose="02010600030101010101" pitchFamily="2" charset="-122"/>
              </a:defRPr>
            </a:lvl4pPr>
            <a:lvl5pPr marL="2057400" indent="-228600">
              <a:tabLst>
                <a:tab pos="1200150" algn="l"/>
                <a:tab pos="2571750" algn="l"/>
              </a:tabLst>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1200150" algn="l"/>
                <a:tab pos="2571750" algn="l"/>
              </a:tabLs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1200150" algn="l"/>
                <a:tab pos="2571750" algn="l"/>
              </a:tabLs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1200150" algn="l"/>
                <a:tab pos="2571750" algn="l"/>
              </a:tabLs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1200150" algn="l"/>
                <a:tab pos="2571750" algn="l"/>
              </a:tabLst>
              <a:defRPr sz="3200">
                <a:solidFill>
                  <a:schemeClr val="tx1"/>
                </a:solidFill>
                <a:latin typeface="Arial" panose="020B0604020202020204" pitchFamily="34" charset="0"/>
                <a:ea typeface="宋体" panose="02010600030101010101" pitchFamily="2" charset="-122"/>
              </a:defRPr>
            </a:lvl9pPr>
          </a:lstStyle>
          <a:p>
            <a:r>
              <a:rPr lang="en-US" altLang="zh-CN" sz="2000" b="1" dirty="0">
                <a:solidFill>
                  <a:srgbClr val="000000"/>
                </a:solidFill>
                <a:latin typeface="Courier New" panose="02070309020205020404" pitchFamily="49" charset="0"/>
              </a:rPr>
              <a:t>     SELECT  </a:t>
            </a:r>
            <a:r>
              <a:rPr lang="en-US" altLang="zh-CN" sz="2000" b="1" dirty="0" err="1">
                <a:solidFill>
                  <a:srgbClr val="000000"/>
                </a:solidFill>
                <a:latin typeface="Courier New" panose="02070309020205020404" pitchFamily="49" charset="0"/>
              </a:rPr>
              <a:t>empno</a:t>
            </a:r>
            <a:r>
              <a:rPr lang="en-US" altLang="zh-CN" sz="2000" b="1" dirty="0">
                <a:solidFill>
                  <a:srgbClr val="000000"/>
                </a:solidFill>
                <a:latin typeface="Courier New" panose="02070309020205020404" pitchFamily="49" charset="0"/>
              </a:rPr>
              <a:t>, </a:t>
            </a:r>
            <a:r>
              <a:rPr lang="en-US" altLang="zh-CN" sz="2000" b="1" dirty="0" err="1">
                <a:solidFill>
                  <a:srgbClr val="000000"/>
                </a:solidFill>
                <a:latin typeface="Courier New" panose="02070309020205020404" pitchFamily="49" charset="0"/>
              </a:rPr>
              <a:t>ename</a:t>
            </a:r>
            <a:r>
              <a:rPr lang="en-US" altLang="zh-CN" sz="2000" b="1" dirty="0">
                <a:solidFill>
                  <a:srgbClr val="000000"/>
                </a:solidFill>
                <a:latin typeface="Courier New" panose="02070309020205020404" pitchFamily="49" charset="0"/>
              </a:rPr>
              <a:t>, job</a:t>
            </a:r>
          </a:p>
          <a:p>
            <a:r>
              <a:rPr lang="en-US" altLang="zh-CN" sz="2000" b="1" dirty="0">
                <a:solidFill>
                  <a:srgbClr val="000000"/>
                </a:solidFill>
                <a:latin typeface="Courier New" panose="02070309020205020404" pitchFamily="49" charset="0"/>
              </a:rPr>
              <a:t>     FROM    emp</a:t>
            </a:r>
          </a:p>
          <a:p>
            <a:r>
              <a:rPr lang="en-US" altLang="zh-CN" sz="2000" b="1" dirty="0">
                <a:solidFill>
                  <a:srgbClr val="000000"/>
                </a:solidFill>
                <a:latin typeface="Courier New" panose="02070309020205020404" pitchFamily="49" charset="0"/>
              </a:rPr>
              <a:t>     WHERE   </a:t>
            </a:r>
            <a:r>
              <a:rPr lang="en-US" altLang="zh-CN" sz="2000" b="1" dirty="0" err="1">
                <a:solidFill>
                  <a:srgbClr val="000000"/>
                </a:solidFill>
                <a:latin typeface="Courier New" panose="02070309020205020404" pitchFamily="49" charset="0"/>
              </a:rPr>
              <a:t>sal</a:t>
            </a:r>
            <a:r>
              <a:rPr lang="en-US" altLang="zh-CN" sz="2000" b="1" dirty="0">
                <a:solidFill>
                  <a:srgbClr val="000000"/>
                </a:solidFill>
                <a:latin typeface="Courier New" panose="02070309020205020404" pitchFamily="49" charset="0"/>
              </a:rPr>
              <a:t> &gt; ALL </a:t>
            </a:r>
          </a:p>
          <a:p>
            <a:r>
              <a:rPr lang="en-US" altLang="zh-CN" sz="2000" b="1" dirty="0">
                <a:solidFill>
                  <a:srgbClr val="000000"/>
                </a:solidFill>
                <a:latin typeface="Courier New" panose="02070309020205020404" pitchFamily="49" charset="0"/>
              </a:rPr>
              <a:t>  		 (SELECT	avg(</a:t>
            </a:r>
            <a:r>
              <a:rPr lang="en-US" altLang="zh-CN" sz="2000" b="1" dirty="0" err="1">
                <a:solidFill>
                  <a:srgbClr val="000000"/>
                </a:solidFill>
                <a:latin typeface="Courier New" panose="02070309020205020404" pitchFamily="49" charset="0"/>
              </a:rPr>
              <a:t>sal</a:t>
            </a:r>
            <a:r>
              <a:rPr lang="en-US" altLang="zh-CN" sz="2000" b="1" dirty="0">
                <a:solidFill>
                  <a:srgbClr val="000000"/>
                </a:solidFill>
                <a:latin typeface="Courier New" panose="02070309020205020404" pitchFamily="49" charset="0"/>
              </a:rPr>
              <a:t>)</a:t>
            </a:r>
          </a:p>
          <a:p>
            <a:r>
              <a:rPr lang="en-US" altLang="zh-CN" sz="2000" b="1" dirty="0">
                <a:solidFill>
                  <a:srgbClr val="000000"/>
                </a:solidFill>
                <a:latin typeface="Courier New" panose="02070309020205020404" pitchFamily="49" charset="0"/>
              </a:rPr>
              <a:t>   			FROM		emp</a:t>
            </a:r>
          </a:p>
          <a:p>
            <a:r>
              <a:rPr lang="en-US" altLang="zh-CN" sz="2000" b="1" dirty="0">
                <a:solidFill>
                  <a:srgbClr val="000000"/>
                </a:solidFill>
                <a:latin typeface="Courier New" panose="02070309020205020404" pitchFamily="49" charset="0"/>
              </a:rPr>
              <a:t>  			GROUP BY	</a:t>
            </a:r>
            <a:r>
              <a:rPr lang="en-US" altLang="zh-CN" sz="2000" b="1" dirty="0" err="1">
                <a:solidFill>
                  <a:srgbClr val="000000"/>
                </a:solidFill>
                <a:latin typeface="Courier New" panose="02070309020205020404" pitchFamily="49" charset="0"/>
              </a:rPr>
              <a:t>deptno</a:t>
            </a:r>
            <a:r>
              <a:rPr lang="en-US" altLang="zh-CN" sz="2000" b="1" dirty="0">
                <a:solidFill>
                  <a:srgbClr val="000000"/>
                </a:solidFill>
                <a:latin typeface="Courier New" panose="02070309020205020404" pitchFamily="49" charset="0"/>
              </a:rPr>
              <a:t>)</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1051652"/>
                                        </p:tgtEl>
                                        <p:attrNameLst>
                                          <p:attrName>style.visibility</p:attrName>
                                        </p:attrNameLst>
                                      </p:cBhvr>
                                      <p:to>
                                        <p:strVal val="visible"/>
                                      </p:to>
                                    </p:set>
                                    <p:animEffect transition="in" filter="wipe(up)">
                                      <p:cBhvr>
                                        <p:cTn id="7" dur="500"/>
                                        <p:tgtEl>
                                          <p:spTgt spid="105165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1051662"/>
                                        </p:tgtEl>
                                        <p:attrNameLst>
                                          <p:attrName>style.visibility</p:attrName>
                                        </p:attrNameLst>
                                      </p:cBhvr>
                                      <p:to>
                                        <p:strVal val="visible"/>
                                      </p:to>
                                    </p:set>
                                    <p:animEffect transition="in" filter="wipe(up)">
                                      <p:cBhvr>
                                        <p:cTn id="12" dur="500"/>
                                        <p:tgtEl>
                                          <p:spTgt spid="10516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1662" grpId="0" animBg="1" autoUpdateAnimBg="0"/>
    </p:bld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6418" name="Rectangle 4"/>
          <p:cNvSpPr>
            <a:spLocks noChangeArrowheads="1"/>
          </p:cNvSpPr>
          <p:nvPr/>
        </p:nvSpPr>
        <p:spPr bwMode="blackWhite">
          <a:xfrm>
            <a:off x="839612" y="590904"/>
            <a:ext cx="8881181" cy="5000624"/>
          </a:xfrm>
          <a:prstGeom prst="rect">
            <a:avLst/>
          </a:prstGeom>
          <a:noFill/>
          <a:ln>
            <a:noFill/>
          </a:ln>
          <a:effectLst>
            <a:outerShdw dist="89803" dir="2700000" algn="ctr" rotWithShape="0">
              <a:srgbClr val="000000">
                <a:alpha val="50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102306" tIns="51153" rIns="102306" bIns="51153" anchor="ctr"/>
          <a:lstStyle>
            <a:lvl1pPr>
              <a:tabLst>
                <a:tab pos="2400300" algn="l"/>
                <a:tab pos="3600450" algn="l"/>
                <a:tab pos="5029200" algn="l"/>
              </a:tabLst>
              <a:defRPr sz="3200">
                <a:solidFill>
                  <a:schemeClr val="tx1"/>
                </a:solidFill>
                <a:latin typeface="Arial" panose="020B0604020202020204" pitchFamily="34" charset="0"/>
                <a:ea typeface="宋体" panose="02010600030101010101" pitchFamily="2" charset="-122"/>
              </a:defRPr>
            </a:lvl1pPr>
            <a:lvl2pPr marL="742950" indent="-285750">
              <a:tabLst>
                <a:tab pos="2400300" algn="l"/>
                <a:tab pos="3600450" algn="l"/>
                <a:tab pos="5029200" algn="l"/>
              </a:tabLst>
              <a:defRPr sz="3200">
                <a:solidFill>
                  <a:schemeClr val="tx1"/>
                </a:solidFill>
                <a:latin typeface="Arial" panose="020B0604020202020204" pitchFamily="34" charset="0"/>
                <a:ea typeface="宋体" panose="02010600030101010101" pitchFamily="2" charset="-122"/>
              </a:defRPr>
            </a:lvl2pPr>
            <a:lvl3pPr marL="1143000" indent="-228600">
              <a:tabLst>
                <a:tab pos="2400300" algn="l"/>
                <a:tab pos="3600450" algn="l"/>
                <a:tab pos="5029200" algn="l"/>
              </a:tabLst>
              <a:defRPr sz="3200">
                <a:solidFill>
                  <a:schemeClr val="tx1"/>
                </a:solidFill>
                <a:latin typeface="Arial" panose="020B0604020202020204" pitchFamily="34" charset="0"/>
                <a:ea typeface="宋体" panose="02010600030101010101" pitchFamily="2" charset="-122"/>
              </a:defRPr>
            </a:lvl3pPr>
            <a:lvl4pPr marL="1600200" indent="-228600">
              <a:tabLst>
                <a:tab pos="2400300" algn="l"/>
                <a:tab pos="3600450" algn="l"/>
                <a:tab pos="5029200" algn="l"/>
              </a:tabLst>
              <a:defRPr sz="3200">
                <a:solidFill>
                  <a:schemeClr val="tx1"/>
                </a:solidFill>
                <a:latin typeface="Arial" panose="020B0604020202020204" pitchFamily="34" charset="0"/>
                <a:ea typeface="宋体" panose="02010600030101010101" pitchFamily="2" charset="-122"/>
              </a:defRPr>
            </a:lvl4pPr>
            <a:lvl5pPr marL="2057400" indent="-228600">
              <a:tabLst>
                <a:tab pos="2400300" algn="l"/>
                <a:tab pos="3600450" algn="l"/>
                <a:tab pos="5029200" algn="l"/>
              </a:tabLst>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2400300" algn="l"/>
                <a:tab pos="3600450" algn="l"/>
                <a:tab pos="5029200" algn="l"/>
              </a:tabLs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2400300" algn="l"/>
                <a:tab pos="3600450" algn="l"/>
                <a:tab pos="5029200" algn="l"/>
              </a:tabLs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2400300" algn="l"/>
                <a:tab pos="3600450" algn="l"/>
                <a:tab pos="5029200" algn="l"/>
              </a:tabLs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2400300" algn="l"/>
                <a:tab pos="3600450" algn="l"/>
                <a:tab pos="5029200" algn="l"/>
              </a:tabLst>
              <a:defRPr sz="3200">
                <a:solidFill>
                  <a:schemeClr val="tx1"/>
                </a:solidFill>
                <a:latin typeface="Arial" panose="020B0604020202020204" pitchFamily="34" charset="0"/>
                <a:ea typeface="宋体" panose="02010600030101010101" pitchFamily="2" charset="-122"/>
              </a:defRPr>
            </a:lvl9pPr>
          </a:lstStyle>
          <a:p>
            <a:endParaRPr lang="en-US" altLang="zh-CN" sz="2000" b="1">
              <a:solidFill>
                <a:srgbClr val="000000"/>
              </a:solidFill>
              <a:latin typeface="Courier New" panose="02070309020205020404" pitchFamily="49" charset="0"/>
            </a:endParaRPr>
          </a:p>
          <a:p>
            <a:endParaRPr lang="en-US" altLang="zh-CN" sz="2000" b="1">
              <a:solidFill>
                <a:srgbClr val="000000"/>
              </a:solidFill>
              <a:latin typeface="Courier New" panose="02070309020205020404" pitchFamily="49" charset="0"/>
            </a:endParaRPr>
          </a:p>
        </p:txBody>
      </p:sp>
      <p:sp>
        <p:nvSpPr>
          <p:cNvPr id="316419" name="Rectangle 2"/>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600" tIns="50800" rIns="101600" bIns="50800" numCol="1" anchor="ctr" anchorCtr="0" compatLnSpc="1">
            <a:prstTxWarp prst="textNoShape">
              <a:avLst/>
            </a:prstTxWarp>
          </a:bodyPr>
          <a:lstStyle/>
          <a:p>
            <a:pPr eaLnBrk="1" hangingPunct="1"/>
            <a:r>
              <a:rPr lang="en-US" altLang="zh-CN"/>
              <a:t>EXISTS</a:t>
            </a:r>
            <a:r>
              <a:t>条件查询</a:t>
            </a:r>
          </a:p>
        </p:txBody>
      </p:sp>
      <p:sp>
        <p:nvSpPr>
          <p:cNvPr id="166916" name="Rectangle 3"/>
          <p:cNvSpPr>
            <a:spLocks noGrp="1" noChangeArrowheads="1"/>
          </p:cNvSpPr>
          <p:nvPr>
            <p:ph sz="quarter" idx="10"/>
          </p:nvPr>
        </p:nvSpPr>
        <p:spPr/>
        <p:txBody>
          <a:bodyPr/>
          <a:lstStyle/>
          <a:p>
            <a:pPr marL="301623" indent="-301623" eaLnBrk="1" hangingPunct="1">
              <a:lnSpc>
                <a:spcPct val="130000"/>
              </a:lnSpc>
              <a:defRPr/>
            </a:pPr>
            <a:r>
              <a:rPr lang="en-US" altLang="zh-CN"/>
              <a:t>EXISTS</a:t>
            </a:r>
            <a:r>
              <a:t>：指定一个子查询，检测行的存在。 </a:t>
            </a:r>
          </a:p>
          <a:p>
            <a:pPr marL="301623" indent="-301623" eaLnBrk="1" hangingPunct="1">
              <a:lnSpc>
                <a:spcPct val="130000"/>
              </a:lnSpc>
              <a:defRPr/>
            </a:pPr>
            <a:r>
              <a:t>语法：</a:t>
            </a:r>
            <a:r>
              <a:rPr lang="en-US" altLang="zh-CN"/>
              <a:t>EXISTS subquery</a:t>
            </a:r>
          </a:p>
          <a:p>
            <a:pPr marL="301623" indent="-301623" eaLnBrk="1" hangingPunct="1">
              <a:lnSpc>
                <a:spcPct val="130000"/>
              </a:lnSpc>
              <a:defRPr/>
            </a:pPr>
            <a:r>
              <a:t>结果值：如果子查询包含行，则返回</a:t>
            </a:r>
            <a:r>
              <a:rPr lang="en-US" altLang="zh-CN"/>
              <a:t>TRUE</a:t>
            </a:r>
          </a:p>
          <a:p>
            <a:pPr marL="301623" indent="-301623" eaLnBrk="1" hangingPunct="1">
              <a:lnSpc>
                <a:spcPct val="130000"/>
              </a:lnSpc>
              <a:defRPr/>
            </a:pPr>
            <a:r>
              <a:t>例子：查找与出版商住在同一城市中的作者</a:t>
            </a:r>
          </a:p>
          <a:p>
            <a:pPr marL="507995" lvl="1" indent="0" eaLnBrk="1" hangingPunct="1">
              <a:lnSpc>
                <a:spcPct val="130000"/>
              </a:lnSpc>
              <a:buNone/>
              <a:defRPr/>
            </a:pPr>
            <a:r>
              <a:rPr lang="en-US" altLang="zh-CN"/>
              <a:t>SELECT </a:t>
            </a:r>
            <a:r>
              <a:rPr lang="en-US" altLang="zh-CN" err="1"/>
              <a:t>au_lname</a:t>
            </a:r>
            <a:r>
              <a:rPr lang="en-US" altLang="zh-CN"/>
              <a:t>, </a:t>
            </a:r>
            <a:r>
              <a:rPr lang="en-US" altLang="zh-CN" err="1"/>
              <a:t>au_fname</a:t>
            </a:r>
            <a:endParaRPr lang="en-US" altLang="zh-CN"/>
          </a:p>
          <a:p>
            <a:pPr marL="507995" lvl="1" indent="0" eaLnBrk="1" hangingPunct="1">
              <a:lnSpc>
                <a:spcPct val="130000"/>
              </a:lnSpc>
              <a:buNone/>
              <a:defRPr/>
            </a:pPr>
            <a:r>
              <a:rPr lang="en-US" altLang="zh-CN"/>
              <a:t>FROM authors</a:t>
            </a:r>
          </a:p>
          <a:p>
            <a:pPr marL="507995" lvl="1" indent="0" eaLnBrk="1" hangingPunct="1">
              <a:lnSpc>
                <a:spcPct val="130000"/>
              </a:lnSpc>
              <a:buNone/>
              <a:defRPr/>
            </a:pPr>
            <a:r>
              <a:rPr lang="en-US" altLang="zh-CN"/>
              <a:t>WHERE exists</a:t>
            </a:r>
          </a:p>
          <a:p>
            <a:pPr marL="507995" lvl="1" indent="0" eaLnBrk="1" hangingPunct="1">
              <a:lnSpc>
                <a:spcPct val="130000"/>
              </a:lnSpc>
              <a:buNone/>
              <a:defRPr/>
            </a:pPr>
            <a:r>
              <a:rPr lang="en-US" altLang="zh-CN"/>
              <a:t>             (SELECT 1   FROM publishers   </a:t>
            </a:r>
          </a:p>
          <a:p>
            <a:pPr marL="507995" lvl="1" indent="0" eaLnBrk="1" hangingPunct="1">
              <a:lnSpc>
                <a:spcPct val="130000"/>
              </a:lnSpc>
              <a:buNone/>
              <a:defRPr/>
            </a:pPr>
            <a:r>
              <a:rPr lang="en-US" altLang="zh-CN"/>
              <a:t>              WHERE </a:t>
            </a:r>
            <a:r>
              <a:rPr lang="en-US" altLang="zh-CN" err="1"/>
              <a:t>authors.city</a:t>
            </a:r>
            <a:r>
              <a:rPr lang="en-US" altLang="zh-CN"/>
              <a:t> = </a:t>
            </a:r>
            <a:r>
              <a:rPr lang="en-US" altLang="zh-CN" err="1"/>
              <a:t>publishers.city</a:t>
            </a:r>
            <a:r>
              <a:rPr lang="en-US" altLang="zh-CN"/>
              <a:t>)</a:t>
            </a:r>
          </a:p>
          <a:p>
            <a:pPr marL="301623" indent="-301623" eaLnBrk="1" hangingPunct="1">
              <a:lnSpc>
                <a:spcPct val="130000"/>
              </a:lnSpc>
              <a:defRPr/>
            </a:pPr>
            <a:endParaRPr lang="en-US" altLang="zh-CN"/>
          </a:p>
        </p:txBody>
      </p:sp>
    </p:spTree>
  </p:cSld>
  <p:clrMapOvr>
    <a:masterClrMapping/>
  </p:clrMapOvr>
  <p:transition>
    <p:random/>
  </p:transition>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42" name="Rectangle 2"/>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600" tIns="50800" rIns="101600" bIns="50800" numCol="1" anchor="ctr" anchorCtr="0" compatLnSpc="1">
            <a:prstTxWarp prst="textNoShape">
              <a:avLst/>
            </a:prstTxWarp>
          </a:bodyPr>
          <a:lstStyle/>
          <a:p>
            <a:pPr eaLnBrk="1" hangingPunct="1"/>
            <a:r>
              <a:t>视图（</a:t>
            </a:r>
            <a:r>
              <a:rPr lang="en-US" altLang="zh-CN"/>
              <a:t>VIEW</a:t>
            </a:r>
            <a:r>
              <a:t>）</a:t>
            </a:r>
          </a:p>
        </p:txBody>
      </p:sp>
      <p:sp>
        <p:nvSpPr>
          <p:cNvPr id="1058820" name="Rectangle 4"/>
          <p:cNvSpPr>
            <a:spLocks noChangeArrowheads="1"/>
          </p:cNvSpPr>
          <p:nvPr/>
        </p:nvSpPr>
        <p:spPr bwMode="auto">
          <a:xfrm>
            <a:off x="1784132" y="812818"/>
            <a:ext cx="1759856" cy="479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2306" tIns="51153" rIns="102306" bIns="51153">
            <a:spAutoFit/>
          </a:bodyPr>
          <a:lstStyle/>
          <a:p>
            <a:pPr>
              <a:defRPr/>
            </a:pPr>
            <a:r>
              <a:rPr lang="en-US" altLang="zh-CN" sz="2444" b="1" dirty="0">
                <a:solidFill>
                  <a:schemeClr val="folHlink"/>
                </a:solidFill>
                <a:effectLst>
                  <a:outerShdw blurRad="38100" dist="38100" dir="2700000" algn="tl">
                    <a:srgbClr val="C0C0C0"/>
                  </a:outerShdw>
                </a:effectLst>
              </a:rPr>
              <a:t>EMP Table</a:t>
            </a:r>
          </a:p>
        </p:txBody>
      </p:sp>
      <p:sp>
        <p:nvSpPr>
          <p:cNvPr id="317445" name="Rectangle 6"/>
          <p:cNvSpPr>
            <a:spLocks noChangeArrowheads="1"/>
          </p:cNvSpPr>
          <p:nvPr/>
        </p:nvSpPr>
        <p:spPr bwMode="blackWhite">
          <a:xfrm>
            <a:off x="1916424" y="1269665"/>
            <a:ext cx="6723944" cy="4396147"/>
          </a:xfrm>
          <a:prstGeom prst="rect">
            <a:avLst/>
          </a:prstGeom>
          <a:solidFill>
            <a:schemeClr val="accent5">
              <a:lumMod val="75000"/>
            </a:schemeClr>
          </a:solidFill>
          <a:ln w="12700">
            <a:noFill/>
            <a:miter lim="800000"/>
            <a:headEnd/>
            <a:tailEnd/>
          </a:ln>
          <a:effectLst/>
        </p:spPr>
        <p:txBody>
          <a:bodyPr lIns="102306" tIns="51153" rIns="102306" bIns="51153">
            <a:spAutoFit/>
          </a:bodyP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nSpc>
                <a:spcPts val="2111"/>
              </a:lnSpc>
            </a:pPr>
            <a:r>
              <a:rPr lang="en-US" altLang="zh-CN" sz="1333" b="1">
                <a:solidFill>
                  <a:schemeClr val="bg1"/>
                </a:solidFill>
                <a:latin typeface="Courier New" panose="02070309020205020404" pitchFamily="49" charset="0"/>
              </a:rPr>
              <a:t>EMPNO ENAME    JOB        MGR HIREDATE     SAL  COMM  DEPTNO</a:t>
            </a:r>
          </a:p>
          <a:p>
            <a:pPr>
              <a:lnSpc>
                <a:spcPts val="2111"/>
              </a:lnSpc>
            </a:pPr>
            <a:r>
              <a:rPr lang="en-US" altLang="zh-CN" sz="1333" b="1">
                <a:solidFill>
                  <a:schemeClr val="bg1"/>
                </a:solidFill>
                <a:latin typeface="Courier New" panose="02070309020205020404" pitchFamily="49" charset="0"/>
              </a:rPr>
              <a:t>----- -------- --------- ---- --------- ------ ----- -------</a:t>
            </a:r>
          </a:p>
          <a:p>
            <a:pPr>
              <a:lnSpc>
                <a:spcPts val="2111"/>
              </a:lnSpc>
            </a:pPr>
            <a:r>
              <a:rPr lang="en-US" altLang="zh-CN" sz="1333" b="1">
                <a:solidFill>
                  <a:schemeClr val="bg1"/>
                </a:solidFill>
                <a:latin typeface="Courier New" panose="02070309020205020404" pitchFamily="49" charset="0"/>
              </a:rPr>
              <a:t>7839  KING     PRESIDENT      17-NOV-81   5000            10</a:t>
            </a:r>
          </a:p>
          <a:p>
            <a:pPr>
              <a:lnSpc>
                <a:spcPts val="2111"/>
              </a:lnSpc>
            </a:pPr>
            <a:r>
              <a:rPr lang="en-US" altLang="zh-CN" sz="1333" b="1">
                <a:solidFill>
                  <a:schemeClr val="bg1"/>
                </a:solidFill>
                <a:latin typeface="Courier New" panose="02070309020205020404" pitchFamily="49" charset="0"/>
              </a:rPr>
              <a:t>7782  CLARK    MANAGER   7839 09-JUN-81   1500   300      10</a:t>
            </a:r>
          </a:p>
          <a:p>
            <a:pPr>
              <a:lnSpc>
                <a:spcPts val="2111"/>
              </a:lnSpc>
            </a:pPr>
            <a:r>
              <a:rPr lang="en-US" altLang="zh-CN" sz="1333" b="1">
                <a:solidFill>
                  <a:schemeClr val="bg1"/>
                </a:solidFill>
                <a:latin typeface="Courier New" panose="02070309020205020404" pitchFamily="49" charset="0"/>
              </a:rPr>
              <a:t>7934  MILLER   CLERK     7782 23-JAN-82   1300            10</a:t>
            </a:r>
          </a:p>
          <a:p>
            <a:pPr>
              <a:lnSpc>
                <a:spcPts val="2111"/>
              </a:lnSpc>
            </a:pPr>
            <a:r>
              <a:rPr lang="en-US" altLang="zh-CN" sz="1333" b="1">
                <a:solidFill>
                  <a:schemeClr val="bg1"/>
                </a:solidFill>
                <a:latin typeface="Courier New" panose="02070309020205020404" pitchFamily="49" charset="0"/>
              </a:rPr>
              <a:t>7566  JONES    MANAGER   7839 02-APR-81   2975            20</a:t>
            </a:r>
          </a:p>
          <a:p>
            <a:pPr>
              <a:lnSpc>
                <a:spcPts val="2111"/>
              </a:lnSpc>
            </a:pPr>
            <a:r>
              <a:rPr lang="en-US" altLang="zh-CN" sz="1333" b="1">
                <a:solidFill>
                  <a:schemeClr val="bg1"/>
                </a:solidFill>
                <a:latin typeface="Courier New" panose="02070309020205020404" pitchFamily="49" charset="0"/>
              </a:rPr>
              <a:t>7788  SCOTT    ANALYST   7566 09-DEC-82   3000            20</a:t>
            </a:r>
          </a:p>
          <a:p>
            <a:pPr>
              <a:lnSpc>
                <a:spcPts val="2111"/>
              </a:lnSpc>
            </a:pPr>
            <a:r>
              <a:rPr lang="en-US" altLang="zh-CN" sz="1333" b="1">
                <a:solidFill>
                  <a:schemeClr val="bg1"/>
                </a:solidFill>
                <a:latin typeface="Courier New" panose="02070309020205020404" pitchFamily="49" charset="0"/>
              </a:rPr>
              <a:t>7876  ADAMS    CLERK     7788 12-JAN-83   1100            20</a:t>
            </a:r>
          </a:p>
          <a:p>
            <a:pPr>
              <a:lnSpc>
                <a:spcPts val="2111"/>
              </a:lnSpc>
            </a:pPr>
            <a:r>
              <a:rPr lang="en-US" altLang="zh-CN" sz="1333" b="1">
                <a:solidFill>
                  <a:schemeClr val="bg1"/>
                </a:solidFill>
                <a:latin typeface="Courier New" panose="02070309020205020404" pitchFamily="49" charset="0"/>
              </a:rPr>
              <a:t>7369  SMITH    CLERK     7902 17-DEC-80    800            20</a:t>
            </a:r>
          </a:p>
          <a:p>
            <a:pPr>
              <a:lnSpc>
                <a:spcPts val="2111"/>
              </a:lnSpc>
            </a:pPr>
            <a:r>
              <a:rPr lang="en-US" altLang="zh-CN" sz="1333" b="1">
                <a:solidFill>
                  <a:schemeClr val="bg1"/>
                </a:solidFill>
                <a:latin typeface="Courier New" panose="02070309020205020404" pitchFamily="49" charset="0"/>
              </a:rPr>
              <a:t>7902  FORD     ANALYST   7566 03-DEC-81   3000            20</a:t>
            </a:r>
          </a:p>
          <a:p>
            <a:pPr>
              <a:lnSpc>
                <a:spcPts val="2111"/>
              </a:lnSpc>
            </a:pPr>
            <a:r>
              <a:rPr lang="en-US" altLang="zh-CN" sz="1333" b="1">
                <a:solidFill>
                  <a:schemeClr val="bg1"/>
                </a:solidFill>
                <a:latin typeface="Courier New" panose="02070309020205020404" pitchFamily="49" charset="0"/>
              </a:rPr>
              <a:t>7698  BLAKE    MANAGER   7839 01-MAY-81   2850            30</a:t>
            </a:r>
          </a:p>
          <a:p>
            <a:pPr>
              <a:lnSpc>
                <a:spcPts val="2111"/>
              </a:lnSpc>
            </a:pPr>
            <a:r>
              <a:rPr lang="en-US" altLang="zh-CN" sz="1333" b="1">
                <a:solidFill>
                  <a:schemeClr val="bg1"/>
                </a:solidFill>
                <a:latin typeface="Courier New" panose="02070309020205020404" pitchFamily="49" charset="0"/>
              </a:rPr>
              <a:t>7654  MARTIN   SALESMAN  7698 28-SEP-81   1250  1400      30</a:t>
            </a:r>
          </a:p>
          <a:p>
            <a:pPr>
              <a:lnSpc>
                <a:spcPts val="2111"/>
              </a:lnSpc>
            </a:pPr>
            <a:r>
              <a:rPr lang="en-US" altLang="zh-CN" sz="1333" b="1">
                <a:solidFill>
                  <a:schemeClr val="bg1"/>
                </a:solidFill>
                <a:latin typeface="Courier New" panose="02070309020205020404" pitchFamily="49" charset="0"/>
              </a:rPr>
              <a:t>7499  ALLEN    SALESMAN  7698 20-FEB-81   1600   300      30</a:t>
            </a:r>
          </a:p>
          <a:p>
            <a:pPr>
              <a:lnSpc>
                <a:spcPts val="2111"/>
              </a:lnSpc>
            </a:pPr>
            <a:r>
              <a:rPr lang="en-US" altLang="zh-CN" sz="1333" b="1">
                <a:solidFill>
                  <a:schemeClr val="bg1"/>
                </a:solidFill>
                <a:latin typeface="Courier New" panose="02070309020205020404" pitchFamily="49" charset="0"/>
              </a:rPr>
              <a:t>7844  TURNER   SALESMAN  7698 08-SEP-81   1500     0      30</a:t>
            </a:r>
          </a:p>
          <a:p>
            <a:pPr>
              <a:lnSpc>
                <a:spcPts val="2111"/>
              </a:lnSpc>
            </a:pPr>
            <a:r>
              <a:rPr lang="en-US" altLang="zh-CN" sz="1333" b="1">
                <a:solidFill>
                  <a:schemeClr val="bg1"/>
                </a:solidFill>
                <a:latin typeface="Courier New" panose="02070309020205020404" pitchFamily="49" charset="0"/>
              </a:rPr>
              <a:t>7900  JAMES    CLERK     7698 03-DEC-81    950            30</a:t>
            </a:r>
          </a:p>
          <a:p>
            <a:pPr>
              <a:lnSpc>
                <a:spcPts val="2111"/>
              </a:lnSpc>
            </a:pPr>
            <a:r>
              <a:rPr lang="en-US" altLang="zh-CN" sz="1333" b="1">
                <a:solidFill>
                  <a:schemeClr val="bg1"/>
                </a:solidFill>
                <a:latin typeface="Courier New" panose="02070309020205020404" pitchFamily="49" charset="0"/>
              </a:rPr>
              <a:t>7521  WARD     SALESMAN  7698 22-FEB-81   1250   500      30</a:t>
            </a:r>
          </a:p>
        </p:txBody>
      </p:sp>
      <p:grpSp>
        <p:nvGrpSpPr>
          <p:cNvPr id="1058823" name="Group 7"/>
          <p:cNvGrpSpPr>
            <a:grpSpLocks/>
          </p:cNvGrpSpPr>
          <p:nvPr/>
        </p:nvGrpSpPr>
        <p:grpSpPr bwMode="auto">
          <a:xfrm>
            <a:off x="-65248" y="1821108"/>
            <a:ext cx="8277930" cy="2949411"/>
            <a:chOff x="348" y="1469"/>
            <a:chExt cx="4693" cy="1910"/>
          </a:xfrm>
        </p:grpSpPr>
        <p:sp>
          <p:nvSpPr>
            <p:cNvPr id="317447" name="Freeform 9"/>
            <p:cNvSpPr>
              <a:spLocks/>
            </p:cNvSpPr>
            <p:nvPr/>
          </p:nvSpPr>
          <p:spPr bwMode="blackWhite">
            <a:xfrm>
              <a:off x="816" y="1509"/>
              <a:ext cx="4225" cy="781"/>
            </a:xfrm>
            <a:custGeom>
              <a:avLst/>
              <a:gdLst>
                <a:gd name="T0" fmla="*/ 0 w 4225"/>
                <a:gd name="T1" fmla="*/ 780 h 781"/>
                <a:gd name="T2" fmla="*/ 696 w 4225"/>
                <a:gd name="T3" fmla="*/ 0 h 781"/>
                <a:gd name="T4" fmla="*/ 4224 w 4225"/>
                <a:gd name="T5" fmla="*/ 0 h 781"/>
                <a:gd name="T6" fmla="*/ 3252 w 4225"/>
                <a:gd name="T7" fmla="*/ 780 h 781"/>
                <a:gd name="T8" fmla="*/ 0 w 4225"/>
                <a:gd name="T9" fmla="*/ 780 h 78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225" h="781">
                  <a:moveTo>
                    <a:pt x="0" y="780"/>
                  </a:moveTo>
                  <a:lnTo>
                    <a:pt x="696" y="0"/>
                  </a:lnTo>
                  <a:lnTo>
                    <a:pt x="4224" y="0"/>
                  </a:lnTo>
                  <a:lnTo>
                    <a:pt x="3252" y="780"/>
                  </a:lnTo>
                  <a:lnTo>
                    <a:pt x="0" y="780"/>
                  </a:lnTo>
                </a:path>
              </a:pathLst>
            </a:custGeom>
            <a:solidFill>
              <a:srgbClr val="FF9966">
                <a:alpha val="50195"/>
              </a:srgbClr>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3556"/>
            </a:p>
          </p:txBody>
        </p:sp>
        <p:grpSp>
          <p:nvGrpSpPr>
            <p:cNvPr id="317448" name="Group 10"/>
            <p:cNvGrpSpPr>
              <a:grpSpLocks/>
            </p:cNvGrpSpPr>
            <p:nvPr/>
          </p:nvGrpSpPr>
          <p:grpSpPr bwMode="auto">
            <a:xfrm>
              <a:off x="348" y="2242"/>
              <a:ext cx="3826" cy="1137"/>
              <a:chOff x="348" y="2242"/>
              <a:chExt cx="3826" cy="1137"/>
            </a:xfrm>
          </p:grpSpPr>
          <p:grpSp>
            <p:nvGrpSpPr>
              <p:cNvPr id="317450" name="Group 11"/>
              <p:cNvGrpSpPr>
                <a:grpSpLocks/>
              </p:cNvGrpSpPr>
              <p:nvPr/>
            </p:nvGrpSpPr>
            <p:grpSpPr bwMode="auto">
              <a:xfrm>
                <a:off x="818" y="2290"/>
                <a:ext cx="3356" cy="1089"/>
                <a:chOff x="818" y="2290"/>
                <a:chExt cx="3356" cy="1089"/>
              </a:xfrm>
            </p:grpSpPr>
            <p:sp>
              <p:nvSpPr>
                <p:cNvPr id="317452" name="Rectangle 12"/>
                <p:cNvSpPr>
                  <a:spLocks noChangeArrowheads="1"/>
                </p:cNvSpPr>
                <p:nvPr/>
              </p:nvSpPr>
              <p:spPr bwMode="blackWhite">
                <a:xfrm>
                  <a:off x="818" y="2290"/>
                  <a:ext cx="3238" cy="1041"/>
                </a:xfrm>
                <a:prstGeom prst="rect">
                  <a:avLst/>
                </a:prstGeom>
                <a:solidFill>
                  <a:schemeClr val="bg1">
                    <a:lumMod val="95000"/>
                  </a:schemeClr>
                </a:solidFill>
                <a:ln>
                  <a:noFill/>
                </a:ln>
                <a:effectLst/>
                <a:extLst>
                  <a:ext uri="{91240B29-F687-4F45-9708-019B960494DF}">
                    <a14:hiddenLine xmlns:a14="http://schemas.microsoft.com/office/drawing/2010/main" w="9525">
                      <a:solidFill>
                        <a:schemeClr val="tx1"/>
                      </a:solidFill>
                      <a:miter lim="800000"/>
                      <a:headEnd/>
                      <a:tailEnd/>
                    </a14:hiddenLine>
                  </a:ext>
                </a:extLst>
              </p:spPr>
              <p:txBody>
                <a:bodyPr wrap="none" anchor="ct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endParaRPr lang="zh-CN" altLang="en-US" sz="3556"/>
                </a:p>
              </p:txBody>
            </p:sp>
            <p:sp>
              <p:nvSpPr>
                <p:cNvPr id="317453" name="Rectangle 13"/>
                <p:cNvSpPr>
                  <a:spLocks noChangeArrowheads="1"/>
                </p:cNvSpPr>
                <p:nvPr/>
              </p:nvSpPr>
              <p:spPr bwMode="blackWhite">
                <a:xfrm>
                  <a:off x="859" y="2366"/>
                  <a:ext cx="3315" cy="1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2306" tIns="51153" rIns="102306" bIns="51153">
                  <a:spAutoFit/>
                </a:bodyPr>
                <a:lstStyle>
                  <a:lvl1pPr>
                    <a:tabLst>
                      <a:tab pos="2911475" algn="l"/>
                    </a:tabLst>
                    <a:defRPr sz="3200">
                      <a:solidFill>
                        <a:schemeClr val="tx1"/>
                      </a:solidFill>
                      <a:latin typeface="Arial" panose="020B0604020202020204" pitchFamily="34" charset="0"/>
                      <a:ea typeface="宋体" panose="02010600030101010101" pitchFamily="2" charset="-122"/>
                    </a:defRPr>
                  </a:lvl1pPr>
                  <a:lvl2pPr marL="742950" indent="-285750">
                    <a:tabLst>
                      <a:tab pos="2911475" algn="l"/>
                    </a:tabLst>
                    <a:defRPr sz="3200">
                      <a:solidFill>
                        <a:schemeClr val="tx1"/>
                      </a:solidFill>
                      <a:latin typeface="Arial" panose="020B0604020202020204" pitchFamily="34" charset="0"/>
                      <a:ea typeface="宋体" panose="02010600030101010101" pitchFamily="2" charset="-122"/>
                    </a:defRPr>
                  </a:lvl2pPr>
                  <a:lvl3pPr marL="1143000" indent="-228600">
                    <a:tabLst>
                      <a:tab pos="2911475" algn="l"/>
                    </a:tabLst>
                    <a:defRPr sz="3200">
                      <a:solidFill>
                        <a:schemeClr val="tx1"/>
                      </a:solidFill>
                      <a:latin typeface="Arial" panose="020B0604020202020204" pitchFamily="34" charset="0"/>
                      <a:ea typeface="宋体" panose="02010600030101010101" pitchFamily="2" charset="-122"/>
                    </a:defRPr>
                  </a:lvl3pPr>
                  <a:lvl4pPr marL="1600200" indent="-228600">
                    <a:tabLst>
                      <a:tab pos="2911475" algn="l"/>
                    </a:tabLst>
                    <a:defRPr sz="3200">
                      <a:solidFill>
                        <a:schemeClr val="tx1"/>
                      </a:solidFill>
                      <a:latin typeface="Arial" panose="020B0604020202020204" pitchFamily="34" charset="0"/>
                      <a:ea typeface="宋体" panose="02010600030101010101" pitchFamily="2" charset="-122"/>
                    </a:defRPr>
                  </a:lvl4pPr>
                  <a:lvl5pPr marL="2057400" indent="-228600">
                    <a:tabLst>
                      <a:tab pos="2911475" algn="l"/>
                    </a:tabLst>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2911475" algn="l"/>
                    </a:tabLs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2911475" algn="l"/>
                    </a:tabLs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2911475" algn="l"/>
                    </a:tabLs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2911475" algn="l"/>
                    </a:tabLst>
                    <a:defRPr sz="3200">
                      <a:solidFill>
                        <a:schemeClr val="tx1"/>
                      </a:solidFill>
                      <a:latin typeface="Arial" panose="020B0604020202020204" pitchFamily="34" charset="0"/>
                      <a:ea typeface="宋体" panose="02010600030101010101" pitchFamily="2" charset="-122"/>
                    </a:defRPr>
                  </a:lvl9pPr>
                </a:lstStyle>
                <a:p>
                  <a:pPr>
                    <a:lnSpc>
                      <a:spcPts val="1444"/>
                    </a:lnSpc>
                  </a:pPr>
                  <a:r>
                    <a:rPr lang="en-US" altLang="zh-CN" sz="2222" b="1" dirty="0">
                      <a:solidFill>
                        <a:srgbClr val="000000"/>
                      </a:solidFill>
                      <a:latin typeface="Courier New" panose="02070309020205020404" pitchFamily="49" charset="0"/>
                    </a:rPr>
                    <a:t> EMPNO ENAME    JOB        </a:t>
                  </a:r>
                </a:p>
                <a:p>
                  <a:pPr>
                    <a:lnSpc>
                      <a:spcPts val="1444"/>
                    </a:lnSpc>
                  </a:pPr>
                  <a:r>
                    <a:rPr lang="en-US" altLang="zh-CN" sz="2222" b="1" dirty="0">
                      <a:solidFill>
                        <a:srgbClr val="000000"/>
                      </a:solidFill>
                      <a:latin typeface="Courier New" panose="02070309020205020404" pitchFamily="49" charset="0"/>
                    </a:rPr>
                    <a:t>------ -------- ----------- </a:t>
                  </a:r>
                </a:p>
                <a:p>
                  <a:r>
                    <a:rPr lang="en-US" altLang="zh-CN" sz="2222" b="1" dirty="0">
                      <a:solidFill>
                        <a:srgbClr val="000000"/>
                      </a:solidFill>
                      <a:latin typeface="Courier New" panose="02070309020205020404" pitchFamily="49" charset="0"/>
                    </a:rPr>
                    <a:t>  7839 KING     PRESIDENT</a:t>
                  </a:r>
                </a:p>
                <a:p>
                  <a:r>
                    <a:rPr lang="en-US" altLang="zh-CN" sz="2222" b="1" dirty="0">
                      <a:solidFill>
                        <a:srgbClr val="000000"/>
                      </a:solidFill>
                      <a:latin typeface="Courier New" panose="02070309020205020404" pitchFamily="49" charset="0"/>
                    </a:rPr>
                    <a:t>  7782 CLARK    MANAGER</a:t>
                  </a:r>
                </a:p>
                <a:p>
                  <a:r>
                    <a:rPr lang="en-US" altLang="zh-CN" sz="2222" b="1" dirty="0">
                      <a:solidFill>
                        <a:srgbClr val="000000"/>
                      </a:solidFill>
                      <a:latin typeface="Courier New" panose="02070309020205020404" pitchFamily="49" charset="0"/>
                    </a:rPr>
                    <a:t>  7934 MILLER   CLERK</a:t>
                  </a:r>
                </a:p>
              </p:txBody>
            </p:sp>
          </p:grpSp>
          <p:sp>
            <p:nvSpPr>
              <p:cNvPr id="1058830" name="Rectangle 14"/>
              <p:cNvSpPr>
                <a:spLocks noChangeArrowheads="1"/>
              </p:cNvSpPr>
              <p:nvPr/>
            </p:nvSpPr>
            <p:spPr bwMode="blackWhite">
              <a:xfrm>
                <a:off x="348" y="2242"/>
                <a:ext cx="511" cy="3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2306" tIns="51153" rIns="102306" bIns="51153">
                <a:spAutoFit/>
              </a:bodyPr>
              <a:lstStyle/>
              <a:p>
                <a:pPr>
                  <a:defRPr/>
                </a:pPr>
                <a:r>
                  <a:rPr lang="en-US" altLang="zh-CN" sz="2400" b="1" dirty="0">
                    <a:solidFill>
                      <a:schemeClr val="folHlink"/>
                    </a:solidFill>
                    <a:effectLst>
                      <a:outerShdw blurRad="38100" dist="38100" dir="2700000" algn="tl">
                        <a:srgbClr val="C0C0C0"/>
                      </a:outerShdw>
                    </a:effectLst>
                  </a:rPr>
                  <a:t>View</a:t>
                </a:r>
              </a:p>
            </p:txBody>
          </p:sp>
        </p:grpSp>
        <p:sp>
          <p:nvSpPr>
            <p:cNvPr id="317449" name="Freeform 8"/>
            <p:cNvSpPr>
              <a:spLocks/>
            </p:cNvSpPr>
            <p:nvPr/>
          </p:nvSpPr>
          <p:spPr bwMode="blackWhite">
            <a:xfrm>
              <a:off x="4056" y="1469"/>
              <a:ext cx="985" cy="1801"/>
            </a:xfrm>
            <a:custGeom>
              <a:avLst/>
              <a:gdLst>
                <a:gd name="T0" fmla="*/ 984 w 985"/>
                <a:gd name="T1" fmla="*/ 0 h 1801"/>
                <a:gd name="T2" fmla="*/ 984 w 985"/>
                <a:gd name="T3" fmla="*/ 387 h 1801"/>
                <a:gd name="T4" fmla="*/ 12 w 985"/>
                <a:gd name="T5" fmla="*/ 1800 h 1801"/>
                <a:gd name="T6" fmla="*/ 0 w 985"/>
                <a:gd name="T7" fmla="*/ 780 h 1801"/>
                <a:gd name="T8" fmla="*/ 984 w 985"/>
                <a:gd name="T9" fmla="*/ 0 h 180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85" h="1801">
                  <a:moveTo>
                    <a:pt x="984" y="0"/>
                  </a:moveTo>
                  <a:lnTo>
                    <a:pt x="984" y="387"/>
                  </a:lnTo>
                  <a:lnTo>
                    <a:pt x="12" y="1800"/>
                  </a:lnTo>
                  <a:lnTo>
                    <a:pt x="0" y="780"/>
                  </a:lnTo>
                  <a:lnTo>
                    <a:pt x="984" y="0"/>
                  </a:lnTo>
                </a:path>
              </a:pathLst>
            </a:custGeom>
            <a:solidFill>
              <a:srgbClr val="FF6633">
                <a:alpha val="50195"/>
              </a:srgbClr>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3556"/>
            </a:p>
          </p:txBody>
        </p:sp>
      </p:gr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nodeType="clickEffect">
                                  <p:stCondLst>
                                    <p:cond delay="0"/>
                                  </p:stCondLst>
                                  <p:childTnLst>
                                    <p:set>
                                      <p:cBhvr>
                                        <p:cTn id="6" dur="1" fill="hold">
                                          <p:stCondLst>
                                            <p:cond delay="0"/>
                                          </p:stCondLst>
                                        </p:cTn>
                                        <p:tgtEl>
                                          <p:spTgt spid="1058823"/>
                                        </p:tgtEl>
                                        <p:attrNameLst>
                                          <p:attrName>style.visibility</p:attrName>
                                        </p:attrNameLst>
                                      </p:cBhvr>
                                      <p:to>
                                        <p:strVal val="visible"/>
                                      </p:to>
                                    </p:set>
                                    <p:animEffect transition="in" filter="slide(fromBottom)">
                                      <p:cBhvr>
                                        <p:cTn id="7" dur="500"/>
                                        <p:tgtEl>
                                          <p:spTgt spid="10588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9490" name="Rectangle 2"/>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600" tIns="50800" rIns="101600" bIns="50800" numCol="1" anchor="ctr" anchorCtr="0" compatLnSpc="1">
            <a:prstTxWarp prst="textNoShape">
              <a:avLst/>
            </a:prstTxWarp>
          </a:bodyPr>
          <a:lstStyle/>
          <a:p>
            <a:pPr eaLnBrk="1" hangingPunct="1"/>
            <a:r>
              <a:t>视图的用途</a:t>
            </a:r>
            <a:endParaRPr lang="en-US" altLang="zh-CN"/>
          </a:p>
        </p:txBody>
      </p:sp>
      <p:sp>
        <p:nvSpPr>
          <p:cNvPr id="169987" name="Rectangle 3"/>
          <p:cNvSpPr>
            <a:spLocks noGrp="1" noChangeArrowheads="1"/>
          </p:cNvSpPr>
          <p:nvPr>
            <p:ph sz="quarter" idx="10"/>
          </p:nvPr>
        </p:nvSpPr>
        <p:spPr/>
        <p:txBody>
          <a:bodyPr/>
          <a:lstStyle/>
          <a:p>
            <a:pPr marL="301623" indent="-301623" eaLnBrk="1" hangingPunct="1">
              <a:lnSpc>
                <a:spcPct val="130000"/>
              </a:lnSpc>
              <a:defRPr/>
            </a:pPr>
            <a:r>
              <a:t>限制数据访问</a:t>
            </a:r>
          </a:p>
          <a:p>
            <a:pPr marL="301623" indent="-301623" eaLnBrk="1" hangingPunct="1">
              <a:lnSpc>
                <a:spcPct val="130000"/>
              </a:lnSpc>
              <a:defRPr/>
            </a:pPr>
            <a:r>
              <a:t>能够简化用户的操作，使复杂查询简单化</a:t>
            </a:r>
          </a:p>
          <a:p>
            <a:pPr marL="301623" indent="-301623" eaLnBrk="1" hangingPunct="1">
              <a:lnSpc>
                <a:spcPct val="130000"/>
              </a:lnSpc>
              <a:defRPr/>
            </a:pPr>
            <a:r>
              <a:t>使用户能以多种角度看待同一数据</a:t>
            </a:r>
          </a:p>
          <a:p>
            <a:pPr marL="301623" indent="-301623" eaLnBrk="1" hangingPunct="1">
              <a:lnSpc>
                <a:spcPct val="130000"/>
              </a:lnSpc>
              <a:defRPr/>
            </a:pPr>
            <a:r>
              <a:t>对重构数据库提供了一定程度的逻辑独立性</a:t>
            </a:r>
          </a:p>
          <a:p>
            <a:pPr marL="301623" indent="-301623" eaLnBrk="1" hangingPunct="1">
              <a:lnSpc>
                <a:spcPct val="130000"/>
              </a:lnSpc>
              <a:defRPr/>
            </a:pPr>
            <a:r>
              <a:t>对机密数据提供安全保护</a:t>
            </a:r>
          </a:p>
          <a:p>
            <a:pPr lvl="1" eaLnBrk="1" hangingPunct="1">
              <a:lnSpc>
                <a:spcPct val="130000"/>
              </a:lnSpc>
              <a:defRPr/>
            </a:pPr>
            <a:endParaRPr lang="en-US" altLang="zh-CN"/>
          </a:p>
        </p:txBody>
      </p:sp>
    </p:spTree>
  </p:cSld>
  <p:clrMapOvr>
    <a:masterClrMapping/>
  </p:clrMapOvr>
  <p:transition>
    <p:random/>
  </p:transition>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586" name="Rectangle 2"/>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600" tIns="50800" rIns="101600" bIns="50800" numCol="1" anchor="ctr" anchorCtr="0" compatLnSpc="1">
            <a:prstTxWarp prst="textNoShape">
              <a:avLst/>
            </a:prstTxWarp>
          </a:bodyPr>
          <a:lstStyle/>
          <a:p>
            <a:pPr eaLnBrk="1" hangingPunct="1"/>
            <a:r>
              <a:t>创建视图</a:t>
            </a:r>
          </a:p>
        </p:txBody>
      </p:sp>
      <p:sp>
        <p:nvSpPr>
          <p:cNvPr id="172035" name="Rectangle 3"/>
          <p:cNvSpPr>
            <a:spLocks noGrp="1" noChangeArrowheads="1"/>
          </p:cNvSpPr>
          <p:nvPr>
            <p:ph sz="quarter" idx="10"/>
          </p:nvPr>
        </p:nvSpPr>
        <p:spPr>
          <a:xfrm>
            <a:off x="687513" y="769939"/>
            <a:ext cx="9001000" cy="518400"/>
          </a:xfrm>
        </p:spPr>
        <p:txBody>
          <a:bodyPr/>
          <a:lstStyle/>
          <a:p>
            <a:pPr marL="301623" indent="-301623" eaLnBrk="1" hangingPunct="1">
              <a:lnSpc>
                <a:spcPct val="130000"/>
              </a:lnSpc>
              <a:defRPr/>
            </a:pPr>
            <a:r>
              <a:rPr dirty="0" err="1"/>
              <a:t>嵌入一个子查询在</a:t>
            </a:r>
            <a:r>
              <a:rPr dirty="0"/>
              <a:t> </a:t>
            </a:r>
            <a:r>
              <a:rPr lang="en-US" altLang="zh-CN" dirty="0"/>
              <a:t>CREATE VIEW </a:t>
            </a:r>
            <a:r>
              <a:rPr dirty="0" err="1"/>
              <a:t>语句中</a:t>
            </a:r>
            <a:endParaRPr dirty="0"/>
          </a:p>
          <a:p>
            <a:pPr marL="301623" indent="-301623" eaLnBrk="1" hangingPunct="1">
              <a:lnSpc>
                <a:spcPct val="130000"/>
              </a:lnSpc>
              <a:defRPr/>
            </a:pPr>
            <a:endParaRPr dirty="0"/>
          </a:p>
          <a:p>
            <a:pPr marL="301623" indent="-301623" eaLnBrk="1" hangingPunct="1">
              <a:lnSpc>
                <a:spcPct val="130000"/>
              </a:lnSpc>
              <a:defRPr/>
            </a:pPr>
            <a:endParaRPr dirty="0"/>
          </a:p>
          <a:p>
            <a:pPr marL="301623" indent="-301623" eaLnBrk="1" hangingPunct="1">
              <a:lnSpc>
                <a:spcPct val="130000"/>
              </a:lnSpc>
              <a:defRPr/>
            </a:pPr>
            <a:endParaRPr dirty="0"/>
          </a:p>
          <a:p>
            <a:pPr lvl="1" eaLnBrk="1" hangingPunct="1">
              <a:lnSpc>
                <a:spcPct val="130000"/>
              </a:lnSpc>
              <a:defRPr/>
            </a:pPr>
            <a:endParaRPr dirty="0"/>
          </a:p>
          <a:p>
            <a:pPr marL="301623" indent="-301623" eaLnBrk="1" hangingPunct="1">
              <a:lnSpc>
                <a:spcPct val="130000"/>
              </a:lnSpc>
              <a:defRPr/>
            </a:pPr>
            <a:r>
              <a:rPr dirty="0" err="1"/>
              <a:t>子查询可以包含复杂的</a:t>
            </a:r>
            <a:r>
              <a:rPr dirty="0"/>
              <a:t> </a:t>
            </a:r>
            <a:r>
              <a:rPr lang="en-US" altLang="zh-CN" dirty="0" err="1"/>
              <a:t>SELECT</a:t>
            </a:r>
            <a:r>
              <a:rPr dirty="0" err="1"/>
              <a:t>语法</a:t>
            </a:r>
            <a:endParaRPr dirty="0"/>
          </a:p>
          <a:p>
            <a:pPr marL="301623" indent="-301623" eaLnBrk="1" hangingPunct="1">
              <a:lnSpc>
                <a:spcPct val="130000"/>
              </a:lnSpc>
              <a:defRPr/>
            </a:pPr>
            <a:r>
              <a:rPr dirty="0" err="1">
                <a:highlight>
                  <a:srgbClr val="FFFF00"/>
                </a:highlight>
              </a:rPr>
              <a:t>子查询不能包含</a:t>
            </a:r>
            <a:r>
              <a:rPr dirty="0">
                <a:highlight>
                  <a:srgbClr val="FFFF00"/>
                </a:highlight>
              </a:rPr>
              <a:t> </a:t>
            </a:r>
            <a:r>
              <a:rPr lang="en-US" altLang="zh-CN" dirty="0">
                <a:highlight>
                  <a:srgbClr val="FFFF00"/>
                </a:highlight>
              </a:rPr>
              <a:t>ORDER BY </a:t>
            </a:r>
            <a:r>
              <a:rPr dirty="0" err="1">
                <a:highlight>
                  <a:srgbClr val="FFFF00"/>
                </a:highlight>
              </a:rPr>
              <a:t>子句</a:t>
            </a:r>
            <a:endParaRPr dirty="0">
              <a:highlight>
                <a:srgbClr val="FFFF00"/>
              </a:highlight>
            </a:endParaRPr>
          </a:p>
        </p:txBody>
      </p:sp>
      <p:sp>
        <p:nvSpPr>
          <p:cNvPr id="323588" name="Rectangle 4"/>
          <p:cNvSpPr>
            <a:spLocks noChangeArrowheads="1"/>
          </p:cNvSpPr>
          <p:nvPr/>
        </p:nvSpPr>
        <p:spPr bwMode="blackWhite">
          <a:xfrm>
            <a:off x="831528" y="1499306"/>
            <a:ext cx="8330848" cy="1358194"/>
          </a:xfrm>
          <a:prstGeom prst="rect">
            <a:avLst/>
          </a:prstGeom>
          <a:solidFill>
            <a:schemeClr val="bg1"/>
          </a:solidFill>
          <a:ln w="9525">
            <a:noFill/>
            <a:miter lim="800000"/>
            <a:headEnd/>
            <a:tailEnd/>
          </a:ln>
          <a:effectLst>
            <a:outerShdw blurRad="508000" dist="127000" dir="42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342900" indent="-342900">
              <a:tabLst>
                <a:tab pos="1200150" algn="l"/>
              </a:tabLst>
              <a:defRPr sz="3200">
                <a:solidFill>
                  <a:schemeClr val="tx1"/>
                </a:solidFill>
                <a:latin typeface="Arial" panose="020B0604020202020204" pitchFamily="34" charset="0"/>
                <a:ea typeface="宋体" panose="02010600030101010101" pitchFamily="2" charset="-122"/>
              </a:defRPr>
            </a:lvl1pPr>
            <a:lvl2pPr marL="742950" indent="-285750">
              <a:tabLst>
                <a:tab pos="1200150" algn="l"/>
              </a:tabLst>
              <a:defRPr sz="3200">
                <a:solidFill>
                  <a:schemeClr val="tx1"/>
                </a:solidFill>
                <a:latin typeface="Arial" panose="020B0604020202020204" pitchFamily="34" charset="0"/>
                <a:ea typeface="宋体" panose="02010600030101010101" pitchFamily="2" charset="-122"/>
              </a:defRPr>
            </a:lvl2pPr>
            <a:lvl3pPr>
              <a:tabLst>
                <a:tab pos="1200150" algn="l"/>
              </a:tabLst>
              <a:defRPr sz="3200">
                <a:solidFill>
                  <a:schemeClr val="tx1"/>
                </a:solidFill>
                <a:latin typeface="Arial" panose="020B0604020202020204" pitchFamily="34" charset="0"/>
                <a:ea typeface="宋体" panose="02010600030101010101" pitchFamily="2" charset="-122"/>
              </a:defRPr>
            </a:lvl3pPr>
            <a:lvl4pPr marL="1600200" indent="-228600">
              <a:tabLst>
                <a:tab pos="1200150" algn="l"/>
              </a:tabLst>
              <a:defRPr sz="3200">
                <a:solidFill>
                  <a:schemeClr val="tx1"/>
                </a:solidFill>
                <a:latin typeface="Arial" panose="020B0604020202020204" pitchFamily="34" charset="0"/>
                <a:ea typeface="宋体" panose="02010600030101010101" pitchFamily="2" charset="-122"/>
              </a:defRPr>
            </a:lvl4pPr>
            <a:lvl5pPr marL="2057400" indent="-228600">
              <a:tabLst>
                <a:tab pos="1200150" algn="l"/>
              </a:tabLst>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1200150" algn="l"/>
              </a:tabLs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1200150" algn="l"/>
              </a:tabLs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1200150" algn="l"/>
              </a:tabLs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1200150" algn="l"/>
              </a:tabLst>
              <a:defRPr sz="3200">
                <a:solidFill>
                  <a:schemeClr val="tx1"/>
                </a:solidFill>
                <a:latin typeface="Arial" panose="020B0604020202020204" pitchFamily="34" charset="0"/>
                <a:ea typeface="宋体" panose="02010600030101010101" pitchFamily="2" charset="-122"/>
              </a:defRPr>
            </a:lvl9pPr>
          </a:lstStyle>
          <a:p>
            <a:pPr marL="1143000" lvl="2" indent="-228600">
              <a:tabLst>
                <a:tab pos="857250" algn="l"/>
                <a:tab pos="2063750" algn="l"/>
              </a:tabLst>
            </a:pPr>
            <a:r>
              <a:rPr lang="en-US" altLang="zh-CN" sz="2400" b="1">
                <a:latin typeface="Courier New" panose="02070309020205020404" pitchFamily="49" charset="0"/>
                <a:ea typeface="微软雅黑" panose="020B0503020204020204" pitchFamily="34" charset="-122"/>
                <a:cs typeface="Courier New" panose="02070309020205020404" pitchFamily="49" charset="0"/>
              </a:rPr>
              <a:t>CREATE VIEW viewname</a:t>
            </a:r>
          </a:p>
          <a:p>
            <a:pPr marL="1143000" lvl="2" indent="-228600">
              <a:tabLst>
                <a:tab pos="857250" algn="l"/>
                <a:tab pos="2063750" algn="l"/>
              </a:tabLst>
            </a:pPr>
            <a:r>
              <a:rPr lang="en-US" altLang="zh-CN" sz="2400" b="1">
                <a:latin typeface="Courier New" panose="02070309020205020404" pitchFamily="49" charset="0"/>
                <a:ea typeface="微软雅黑" panose="020B0503020204020204" pitchFamily="34" charset="-122"/>
                <a:cs typeface="Courier New" panose="02070309020205020404" pitchFamily="49" charset="0"/>
              </a:rPr>
              <a:t>  [(alias[, alias]...)]</a:t>
            </a:r>
          </a:p>
          <a:p>
            <a:pPr marL="1143000" lvl="2" indent="-228600">
              <a:tabLst>
                <a:tab pos="857250" algn="l"/>
                <a:tab pos="2063750" algn="l"/>
              </a:tabLst>
            </a:pPr>
            <a:r>
              <a:rPr lang="en-US" altLang="zh-CN" sz="2400" b="1">
                <a:latin typeface="Courier New" panose="02070309020205020404" pitchFamily="49" charset="0"/>
                <a:ea typeface="微软雅黑" panose="020B0503020204020204" pitchFamily="34" charset="-122"/>
                <a:cs typeface="Courier New" panose="02070309020205020404" pitchFamily="49" charset="0"/>
              </a:rPr>
              <a:t>AS subquery</a:t>
            </a:r>
          </a:p>
        </p:txBody>
      </p:sp>
    </p:spTree>
  </p:cSld>
  <p:clrMapOvr>
    <a:masterClrMapping/>
  </p:clrMapOvr>
  <p:transition>
    <p:random/>
  </p:transition>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5634" name="Rectangle 2"/>
          <p:cNvSpPr>
            <a:spLocks noChangeArrowheads="1"/>
          </p:cNvSpPr>
          <p:nvPr/>
        </p:nvSpPr>
        <p:spPr bwMode="blackWhite">
          <a:xfrm>
            <a:off x="831528" y="1538879"/>
            <a:ext cx="8329083" cy="1280583"/>
          </a:xfrm>
          <a:prstGeom prst="rect">
            <a:avLst/>
          </a:prstGeom>
          <a:solidFill>
            <a:schemeClr val="bg1"/>
          </a:solidFill>
          <a:ln>
            <a:noFill/>
          </a:ln>
          <a:effectLst>
            <a:outerShdw blurRad="508000" dist="127000" dir="4200000" algn="ctr" rotWithShape="0">
              <a:srgbClr val="000000">
                <a:alpha val="15000"/>
              </a:srgbClr>
            </a:outerShdw>
          </a:effectLst>
          <a:extLst>
            <a:ext uri="{91240B29-F687-4F45-9708-019B960494DF}">
              <a14:hiddenLine xmlns:a14="http://schemas.microsoft.com/office/drawing/2010/main" w="9525">
                <a:solidFill>
                  <a:schemeClr val="tx1"/>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tabLst>
                <a:tab pos="1200150" algn="l"/>
              </a:tabLst>
              <a:defRPr sz="3200">
                <a:solidFill>
                  <a:schemeClr val="tx1"/>
                </a:solidFill>
                <a:latin typeface="Arial" panose="020B0604020202020204" pitchFamily="34" charset="0"/>
                <a:ea typeface="宋体" panose="02010600030101010101" pitchFamily="2" charset="-122"/>
              </a:defRPr>
            </a:lvl1pPr>
            <a:lvl2pPr marL="742950" indent="-285750">
              <a:tabLst>
                <a:tab pos="1200150" algn="l"/>
              </a:tabLst>
              <a:defRPr sz="3200">
                <a:solidFill>
                  <a:schemeClr val="tx1"/>
                </a:solidFill>
                <a:latin typeface="Arial" panose="020B0604020202020204" pitchFamily="34" charset="0"/>
                <a:ea typeface="宋体" panose="02010600030101010101" pitchFamily="2" charset="-122"/>
              </a:defRPr>
            </a:lvl2pPr>
            <a:lvl3pPr marL="1143000" indent="-228600">
              <a:tabLst>
                <a:tab pos="1200150" algn="l"/>
              </a:tabLst>
              <a:defRPr sz="3200">
                <a:solidFill>
                  <a:schemeClr val="tx1"/>
                </a:solidFill>
                <a:latin typeface="Arial" panose="020B0604020202020204" pitchFamily="34" charset="0"/>
                <a:ea typeface="宋体" panose="02010600030101010101" pitchFamily="2" charset="-122"/>
              </a:defRPr>
            </a:lvl3pPr>
            <a:lvl4pPr marL="1600200" indent="-228600">
              <a:tabLst>
                <a:tab pos="1200150" algn="l"/>
              </a:tabLst>
              <a:defRPr sz="3200">
                <a:solidFill>
                  <a:schemeClr val="tx1"/>
                </a:solidFill>
                <a:latin typeface="Arial" panose="020B0604020202020204" pitchFamily="34" charset="0"/>
                <a:ea typeface="宋体" panose="02010600030101010101" pitchFamily="2" charset="-122"/>
              </a:defRPr>
            </a:lvl4pPr>
            <a:lvl5pPr marL="2057400" indent="-228600">
              <a:tabLst>
                <a:tab pos="1200150" algn="l"/>
              </a:tabLst>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1200150" algn="l"/>
              </a:tabLs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1200150" algn="l"/>
              </a:tabLs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1200150" algn="l"/>
              </a:tabLs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1200150" algn="l"/>
              </a:tabLst>
              <a:defRPr sz="3200">
                <a:solidFill>
                  <a:schemeClr val="tx1"/>
                </a:solidFill>
                <a:latin typeface="Arial" panose="020B0604020202020204" pitchFamily="34" charset="0"/>
                <a:ea typeface="宋体" panose="02010600030101010101" pitchFamily="2" charset="-122"/>
              </a:defRPr>
            </a:lvl9pPr>
          </a:lstStyle>
          <a:p>
            <a:pPr eaLnBrk="1" hangingPunct="1">
              <a:tabLst>
                <a:tab pos="1828800" algn="l"/>
                <a:tab pos="3086100" algn="l"/>
                <a:tab pos="4229100" algn="l"/>
              </a:tabLst>
            </a:pPr>
            <a:endParaRPr lang="en-US" altLang="zh-CN" sz="1800" b="1">
              <a:latin typeface="Courier New" panose="02070309020205020404" pitchFamily="49" charset="0"/>
              <a:ea typeface="+mn-ea"/>
              <a:cs typeface="Courier New" panose="02070309020205020404" pitchFamily="49" charset="0"/>
            </a:endParaRPr>
          </a:p>
          <a:p>
            <a:pPr eaLnBrk="1" hangingPunct="1">
              <a:tabLst>
                <a:tab pos="1828800" algn="l"/>
                <a:tab pos="3086100" algn="l"/>
                <a:tab pos="4229100" algn="l"/>
              </a:tabLst>
            </a:pPr>
            <a:endParaRPr lang="en-US" altLang="zh-CN" sz="1800" b="1">
              <a:latin typeface="Courier New" panose="02070309020205020404" pitchFamily="49" charset="0"/>
              <a:ea typeface="+mn-ea"/>
              <a:cs typeface="Courier New" panose="02070309020205020404" pitchFamily="49" charset="0"/>
            </a:endParaRPr>
          </a:p>
        </p:txBody>
      </p:sp>
      <p:sp>
        <p:nvSpPr>
          <p:cNvPr id="325635" name="Rectangle 3"/>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600" tIns="50800" rIns="101600" bIns="50800" numCol="1" anchor="ctr" anchorCtr="0" compatLnSpc="1">
            <a:prstTxWarp prst="textNoShape">
              <a:avLst/>
            </a:prstTxWarp>
          </a:bodyPr>
          <a:lstStyle/>
          <a:p>
            <a:pPr eaLnBrk="1" hangingPunct="1"/>
            <a:r>
              <a:t>创建视图</a:t>
            </a:r>
          </a:p>
        </p:txBody>
      </p:sp>
      <p:sp>
        <p:nvSpPr>
          <p:cNvPr id="173060" name="Rectangle 4"/>
          <p:cNvSpPr>
            <a:spLocks noGrp="1" noChangeArrowheads="1"/>
          </p:cNvSpPr>
          <p:nvPr>
            <p:ph sz="quarter" idx="10"/>
          </p:nvPr>
        </p:nvSpPr>
        <p:spPr>
          <a:xfrm>
            <a:off x="687513" y="769938"/>
            <a:ext cx="9001000" cy="675309"/>
          </a:xfrm>
        </p:spPr>
        <p:txBody>
          <a:bodyPr/>
          <a:lstStyle/>
          <a:p>
            <a:pPr marL="301623" indent="-301623" eaLnBrk="1" hangingPunct="1">
              <a:lnSpc>
                <a:spcPct val="130000"/>
              </a:lnSpc>
              <a:defRPr/>
            </a:pPr>
            <a:r>
              <a:rPr dirty="0"/>
              <a:t>创建部门编号为</a:t>
            </a:r>
            <a:r>
              <a:rPr lang="en-US" altLang="zh-CN" dirty="0"/>
              <a:t>10</a:t>
            </a:r>
            <a:r>
              <a:rPr dirty="0"/>
              <a:t>的职工信息视图。</a:t>
            </a:r>
            <a:endParaRPr lang="en-US" altLang="zh-CN" dirty="0"/>
          </a:p>
        </p:txBody>
      </p:sp>
      <p:sp>
        <p:nvSpPr>
          <p:cNvPr id="173061" name="Rectangle 5"/>
          <p:cNvSpPr>
            <a:spLocks noChangeArrowheads="1"/>
          </p:cNvSpPr>
          <p:nvPr/>
        </p:nvSpPr>
        <p:spPr bwMode="auto">
          <a:xfrm>
            <a:off x="760089" y="3674151"/>
            <a:ext cx="8471959" cy="493597"/>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301623" indent="-301623" defTabSz="1014227" eaLnBrk="1" hangingPunct="1">
              <a:lnSpc>
                <a:spcPct val="130000"/>
              </a:lnSpc>
              <a:spcBef>
                <a:spcPct val="20000"/>
              </a:spcBef>
              <a:buSzPct val="80000"/>
              <a:buFont typeface="Wingdings" panose="05000000000000000000" pitchFamily="2" charset="2"/>
              <a:buChar char="l"/>
              <a:defRPr/>
            </a:pPr>
            <a:r>
              <a:rPr lang="zh-CN" altLang="en-US" sz="2222" b="1" dirty="0">
                <a:solidFill>
                  <a:schemeClr val="tx1">
                    <a:lumMod val="50000"/>
                    <a:lumOff val="50000"/>
                  </a:schemeClr>
                </a:solidFill>
                <a:latin typeface="微软雅黑" pitchFamily="34" charset="-122"/>
                <a:ea typeface="微软雅黑" pitchFamily="34" charset="-122"/>
              </a:rPr>
              <a:t>查看视图定义信息</a:t>
            </a:r>
            <a:endParaRPr lang="en-US" altLang="zh-CN" sz="2222" b="1" dirty="0">
              <a:solidFill>
                <a:schemeClr val="tx1">
                  <a:lumMod val="50000"/>
                  <a:lumOff val="50000"/>
                </a:schemeClr>
              </a:solidFill>
              <a:latin typeface="微软雅黑" pitchFamily="34" charset="-122"/>
              <a:ea typeface="微软雅黑" pitchFamily="34" charset="-122"/>
            </a:endParaRPr>
          </a:p>
        </p:txBody>
      </p:sp>
      <p:sp>
        <p:nvSpPr>
          <p:cNvPr id="325638" name="Rectangle 6"/>
          <p:cNvSpPr>
            <a:spLocks noChangeArrowheads="1"/>
          </p:cNvSpPr>
          <p:nvPr/>
        </p:nvSpPr>
        <p:spPr bwMode="blackWhite">
          <a:xfrm>
            <a:off x="834320" y="4400727"/>
            <a:ext cx="8326292" cy="418042"/>
          </a:xfrm>
          <a:prstGeom prst="rect">
            <a:avLst/>
          </a:prstGeom>
          <a:solidFill>
            <a:schemeClr val="bg1"/>
          </a:solidFill>
          <a:ln>
            <a:noFill/>
          </a:ln>
          <a:effectLst>
            <a:outerShdw blurRad="508000" dist="127000" dir="4200000" algn="ctr" rotWithShape="0">
              <a:srgbClr val="000000">
                <a:alpha val="15000"/>
              </a:srgbClr>
            </a:outerShdw>
          </a:effectLst>
          <a:extLst>
            <a:ext uri="{91240B29-F687-4F45-9708-019B960494DF}">
              <a14:hiddenLine xmlns:a14="http://schemas.microsoft.com/office/drawing/2010/main" w="9525">
                <a:solidFill>
                  <a:schemeClr val="tx1"/>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tabLst>
                <a:tab pos="1200150" algn="l"/>
              </a:tabLst>
              <a:defRPr sz="3200">
                <a:solidFill>
                  <a:schemeClr val="tx1"/>
                </a:solidFill>
                <a:latin typeface="Arial" panose="020B0604020202020204" pitchFamily="34" charset="0"/>
                <a:ea typeface="宋体" panose="02010600030101010101" pitchFamily="2" charset="-122"/>
              </a:defRPr>
            </a:lvl1pPr>
            <a:lvl2pPr marL="742950" indent="-285750">
              <a:tabLst>
                <a:tab pos="1200150" algn="l"/>
              </a:tabLst>
              <a:defRPr sz="3200">
                <a:solidFill>
                  <a:schemeClr val="tx1"/>
                </a:solidFill>
                <a:latin typeface="Arial" panose="020B0604020202020204" pitchFamily="34" charset="0"/>
                <a:ea typeface="宋体" panose="02010600030101010101" pitchFamily="2" charset="-122"/>
              </a:defRPr>
            </a:lvl2pPr>
            <a:lvl3pPr marL="1143000" indent="-228600">
              <a:tabLst>
                <a:tab pos="1200150" algn="l"/>
              </a:tabLst>
              <a:defRPr sz="3200">
                <a:solidFill>
                  <a:schemeClr val="tx1"/>
                </a:solidFill>
                <a:latin typeface="Arial" panose="020B0604020202020204" pitchFamily="34" charset="0"/>
                <a:ea typeface="宋体" panose="02010600030101010101" pitchFamily="2" charset="-122"/>
              </a:defRPr>
            </a:lvl3pPr>
            <a:lvl4pPr marL="1600200" indent="-228600">
              <a:tabLst>
                <a:tab pos="1200150" algn="l"/>
              </a:tabLst>
              <a:defRPr sz="3200">
                <a:solidFill>
                  <a:schemeClr val="tx1"/>
                </a:solidFill>
                <a:latin typeface="Arial" panose="020B0604020202020204" pitchFamily="34" charset="0"/>
                <a:ea typeface="宋体" panose="02010600030101010101" pitchFamily="2" charset="-122"/>
              </a:defRPr>
            </a:lvl4pPr>
            <a:lvl5pPr marL="2057400" indent="-228600">
              <a:tabLst>
                <a:tab pos="1200150" algn="l"/>
              </a:tabLst>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1200150" algn="l"/>
              </a:tabLs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1200150" algn="l"/>
              </a:tabLs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1200150" algn="l"/>
              </a:tabLs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1200150" algn="l"/>
              </a:tabLst>
              <a:defRPr sz="3200">
                <a:solidFill>
                  <a:schemeClr val="tx1"/>
                </a:solidFill>
                <a:latin typeface="Arial" panose="020B0604020202020204" pitchFamily="34" charset="0"/>
                <a:ea typeface="宋体" panose="02010600030101010101" pitchFamily="2" charset="-122"/>
              </a:defRPr>
            </a:lvl9pPr>
          </a:lstStyle>
          <a:p>
            <a:pPr eaLnBrk="1" hangingPunct="1">
              <a:tabLst>
                <a:tab pos="1828800" algn="l"/>
                <a:tab pos="3086100" algn="l"/>
                <a:tab pos="4229100" algn="l"/>
              </a:tabLst>
            </a:pPr>
            <a:r>
              <a:rPr lang="en-US" altLang="zh-CN" sz="1800" b="1">
                <a:latin typeface="Courier New" panose="02070309020205020404" pitchFamily="49" charset="0"/>
                <a:ea typeface="+mn-ea"/>
                <a:cs typeface="Courier New" panose="02070309020205020404" pitchFamily="49" charset="0"/>
              </a:rPr>
              <a:t>Sp_help empvu10</a:t>
            </a:r>
          </a:p>
        </p:txBody>
      </p:sp>
      <p:sp>
        <p:nvSpPr>
          <p:cNvPr id="1067015" name="Rectangle 7"/>
          <p:cNvSpPr>
            <a:spLocks noChangeArrowheads="1"/>
          </p:cNvSpPr>
          <p:nvPr/>
        </p:nvSpPr>
        <p:spPr bwMode="blackWhite">
          <a:xfrm>
            <a:off x="840348" y="1678226"/>
            <a:ext cx="8034513" cy="1621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2306" tIns="51153" rIns="102306" bIns="51153" anchor="ctr"/>
          <a:lstStyle/>
          <a:p>
            <a:pPr>
              <a:tabLst>
                <a:tab pos="1779747" algn="l"/>
                <a:tab pos="1908509" algn="l"/>
                <a:tab pos="3047970" algn="l"/>
              </a:tabLst>
              <a:defRPr/>
            </a:pPr>
            <a:r>
              <a:rPr lang="en-US" altLang="zh-CN" sz="2000" b="1" dirty="0">
                <a:solidFill>
                  <a:srgbClr val="000000"/>
                </a:solidFill>
                <a:latin typeface="Courier New" pitchFamily="49" charset="0"/>
              </a:rPr>
              <a:t>     CREATE VIEW 	empvu10</a:t>
            </a:r>
          </a:p>
          <a:p>
            <a:pPr>
              <a:tabLst>
                <a:tab pos="1779747" algn="l"/>
                <a:tab pos="1908509" algn="l"/>
                <a:tab pos="3047970" algn="l"/>
              </a:tabLst>
              <a:defRPr/>
            </a:pPr>
            <a:r>
              <a:rPr lang="en-US" altLang="zh-CN" sz="2000" b="1" dirty="0">
                <a:solidFill>
                  <a:srgbClr val="000000"/>
                </a:solidFill>
                <a:latin typeface="Courier New" pitchFamily="49" charset="0"/>
              </a:rPr>
              <a:t>     AS SELECT	</a:t>
            </a:r>
            <a:r>
              <a:rPr lang="en-US" altLang="zh-CN" sz="2000" b="1" dirty="0" err="1">
                <a:solidFill>
                  <a:srgbClr val="000000"/>
                </a:solidFill>
                <a:latin typeface="Courier New" pitchFamily="49" charset="0"/>
              </a:rPr>
              <a:t>empno</a:t>
            </a:r>
            <a:r>
              <a:rPr lang="en-US" altLang="zh-CN" sz="2000" b="1" dirty="0">
                <a:solidFill>
                  <a:srgbClr val="000000"/>
                </a:solidFill>
                <a:latin typeface="Courier New" pitchFamily="49" charset="0"/>
              </a:rPr>
              <a:t>, </a:t>
            </a:r>
            <a:r>
              <a:rPr lang="en-US" altLang="zh-CN" sz="2000" b="1" dirty="0" err="1">
                <a:solidFill>
                  <a:srgbClr val="000000"/>
                </a:solidFill>
                <a:latin typeface="Courier New" pitchFamily="49" charset="0"/>
              </a:rPr>
              <a:t>ename</a:t>
            </a:r>
            <a:r>
              <a:rPr lang="en-US" altLang="zh-CN" sz="2000" b="1" dirty="0">
                <a:solidFill>
                  <a:srgbClr val="000000"/>
                </a:solidFill>
                <a:latin typeface="Courier New" pitchFamily="49" charset="0"/>
              </a:rPr>
              <a:t>, job</a:t>
            </a:r>
          </a:p>
          <a:p>
            <a:pPr>
              <a:tabLst>
                <a:tab pos="1779747" algn="l"/>
                <a:tab pos="1908509" algn="l"/>
                <a:tab pos="3047970" algn="l"/>
              </a:tabLst>
              <a:defRPr/>
            </a:pPr>
            <a:r>
              <a:rPr lang="en-US" altLang="zh-CN" sz="2000" b="1" dirty="0">
                <a:solidFill>
                  <a:srgbClr val="000000"/>
                </a:solidFill>
                <a:latin typeface="Courier New" pitchFamily="49" charset="0"/>
              </a:rPr>
              <a:t>     FROM			</a:t>
            </a:r>
            <a:r>
              <a:rPr lang="en-US" altLang="zh-CN" sz="2000" b="1" dirty="0" err="1">
                <a:solidFill>
                  <a:srgbClr val="000000"/>
                </a:solidFill>
                <a:latin typeface="Courier New" pitchFamily="49" charset="0"/>
              </a:rPr>
              <a:t>emp</a:t>
            </a:r>
            <a:endParaRPr lang="en-US" altLang="zh-CN" sz="2000" b="1" dirty="0">
              <a:solidFill>
                <a:srgbClr val="000000"/>
              </a:solidFill>
              <a:latin typeface="Courier New" pitchFamily="49" charset="0"/>
            </a:endParaRPr>
          </a:p>
          <a:p>
            <a:pPr>
              <a:tabLst>
                <a:tab pos="1779747" algn="l"/>
                <a:tab pos="1908509" algn="l"/>
                <a:tab pos="3047970" algn="l"/>
              </a:tabLst>
              <a:defRPr/>
            </a:pPr>
            <a:r>
              <a:rPr lang="en-US" altLang="zh-CN" sz="2000" b="1" dirty="0">
                <a:solidFill>
                  <a:srgbClr val="000000"/>
                </a:solidFill>
                <a:latin typeface="Courier New" pitchFamily="49" charset="0"/>
              </a:rPr>
              <a:t>     WHERE			</a:t>
            </a:r>
            <a:r>
              <a:rPr lang="en-US" altLang="zh-CN" sz="2000" b="1" dirty="0" err="1">
                <a:solidFill>
                  <a:srgbClr val="000000"/>
                </a:solidFill>
                <a:latin typeface="Courier New" pitchFamily="49" charset="0"/>
              </a:rPr>
              <a:t>deptno</a:t>
            </a:r>
            <a:r>
              <a:rPr lang="en-US" altLang="zh-CN" sz="2000" b="1" dirty="0">
                <a:solidFill>
                  <a:srgbClr val="000000"/>
                </a:solidFill>
                <a:latin typeface="Courier New" pitchFamily="49" charset="0"/>
              </a:rPr>
              <a:t> = 10</a:t>
            </a:r>
          </a:p>
          <a:p>
            <a:pPr>
              <a:tabLst>
                <a:tab pos="1779747" algn="l"/>
                <a:tab pos="1908509" algn="l"/>
                <a:tab pos="3047970" algn="l"/>
              </a:tabLst>
              <a:defRPr/>
            </a:pPr>
            <a:endParaRPr lang="en-US" altLang="zh-CN" sz="2000" b="1" dirty="0">
              <a:solidFill>
                <a:srgbClr val="FF3300"/>
              </a:solidFill>
              <a:effectLst>
                <a:outerShdw blurRad="38100" dist="38100" dir="2700000" algn="tl">
                  <a:srgbClr val="C0C0C0"/>
                </a:outerShdw>
              </a:effectLst>
              <a:latin typeface="Courier New" pitchFamily="49" charset="0"/>
            </a:endParaRPr>
          </a:p>
          <a:p>
            <a:pPr>
              <a:tabLst>
                <a:tab pos="1779747" algn="l"/>
                <a:tab pos="1908509" algn="l"/>
                <a:tab pos="3047970" algn="l"/>
              </a:tabLst>
              <a:defRPr/>
            </a:pPr>
            <a:r>
              <a:rPr lang="en-US" altLang="zh-CN" sz="2000" b="1" dirty="0">
                <a:solidFill>
                  <a:srgbClr val="FF3300"/>
                </a:solidFill>
                <a:effectLst>
                  <a:outerShdw blurRad="38100" dist="38100" dir="2700000" algn="tl">
                    <a:srgbClr val="C0C0C0"/>
                  </a:outerShdw>
                </a:effectLst>
                <a:latin typeface="Courier New" pitchFamily="49" charset="0"/>
              </a:rPr>
              <a:t>View created.</a:t>
            </a:r>
          </a:p>
        </p:txBody>
      </p:sp>
    </p:spTree>
  </p:cSld>
  <p:clrMapOvr>
    <a:masterClrMapping/>
  </p:clrMapOvr>
  <p:transition>
    <p:random/>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ChangeArrowheads="1"/>
          </p:cNvSpPr>
          <p:nvPr/>
        </p:nvSpPr>
        <p:spPr bwMode="auto">
          <a:xfrm>
            <a:off x="719765" y="913284"/>
            <a:ext cx="7958667" cy="36226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380996" indent="-380996" eaLnBrk="1" hangingPunct="1">
              <a:lnSpc>
                <a:spcPct val="150000"/>
              </a:lnSpc>
              <a:buFont typeface="Wingdings" panose="05000000000000000000" pitchFamily="2" charset="2"/>
              <a:buChar char="l"/>
              <a:defRPr/>
            </a:pPr>
            <a:r>
              <a:rPr kumimoji="1" lang="zh-CN" altLang="en-US" sz="2222" dirty="0">
                <a:solidFill>
                  <a:schemeClr val="bg1">
                    <a:lumMod val="50000"/>
                  </a:schemeClr>
                </a:solidFill>
                <a:latin typeface="微软雅黑" panose="020B0503020204020204" pitchFamily="34" charset="-122"/>
                <a:ea typeface="微软雅黑" panose="020B0503020204020204" pitchFamily="34" charset="-122"/>
              </a:rPr>
              <a:t>电话号码、性别、年龄一般使用什么数据类型存储</a:t>
            </a:r>
            <a:r>
              <a:rPr kumimoji="1" lang="en-US" altLang="zh-CN" sz="2222" dirty="0">
                <a:solidFill>
                  <a:schemeClr val="bg1">
                    <a:lumMod val="50000"/>
                  </a:schemeClr>
                </a:solidFill>
                <a:latin typeface="微软雅黑" panose="020B0503020204020204" pitchFamily="34" charset="-122"/>
                <a:ea typeface="微软雅黑" panose="020B0503020204020204" pitchFamily="34" charset="-122"/>
              </a:rPr>
              <a:t>?</a:t>
            </a:r>
          </a:p>
          <a:p>
            <a:pPr marL="380996" indent="-380996" eaLnBrk="1" hangingPunct="1">
              <a:lnSpc>
                <a:spcPct val="150000"/>
              </a:lnSpc>
              <a:buFont typeface="Wingdings" panose="05000000000000000000" pitchFamily="2" charset="2"/>
              <a:buChar char="l"/>
              <a:defRPr/>
            </a:pPr>
            <a:r>
              <a:rPr kumimoji="1" lang="zh-CN" altLang="en-US" sz="2222" dirty="0">
                <a:solidFill>
                  <a:schemeClr val="bg1">
                    <a:lumMod val="50000"/>
                  </a:schemeClr>
                </a:solidFill>
                <a:latin typeface="微软雅黑" panose="020B0503020204020204" pitchFamily="34" charset="-122"/>
                <a:ea typeface="微软雅黑" panose="020B0503020204020204" pitchFamily="34" charset="-122"/>
              </a:rPr>
              <a:t>照片信息一般使用什么数据类型存储</a:t>
            </a:r>
            <a:r>
              <a:rPr kumimoji="1" lang="en-US" altLang="zh-CN" sz="2222" dirty="0">
                <a:solidFill>
                  <a:schemeClr val="bg1">
                    <a:lumMod val="50000"/>
                  </a:schemeClr>
                </a:solidFill>
                <a:latin typeface="微软雅黑" panose="020B0503020204020204" pitchFamily="34" charset="-122"/>
                <a:ea typeface="微软雅黑" panose="020B0503020204020204" pitchFamily="34" charset="-122"/>
              </a:rPr>
              <a:t>?</a:t>
            </a:r>
          </a:p>
          <a:p>
            <a:pPr marL="380996" indent="-380996" eaLnBrk="1" hangingPunct="1">
              <a:lnSpc>
                <a:spcPct val="150000"/>
              </a:lnSpc>
              <a:buFont typeface="Wingdings" panose="05000000000000000000" pitchFamily="2" charset="2"/>
              <a:buChar char="l"/>
              <a:defRPr/>
            </a:pPr>
            <a:r>
              <a:rPr kumimoji="1" lang="zh-CN" altLang="en-US" sz="2222" dirty="0">
                <a:solidFill>
                  <a:schemeClr val="bg1">
                    <a:lumMod val="50000"/>
                  </a:schemeClr>
                </a:solidFill>
                <a:latin typeface="微软雅黑" panose="020B0503020204020204" pitchFamily="34" charset="-122"/>
                <a:ea typeface="微软雅黑" panose="020B0503020204020204" pitchFamily="34" charset="-122"/>
              </a:rPr>
              <a:t>薪水一般使用什么数据类型存储</a:t>
            </a:r>
            <a:r>
              <a:rPr kumimoji="1" lang="en-US" altLang="zh-CN" sz="2222" dirty="0">
                <a:solidFill>
                  <a:schemeClr val="bg1">
                    <a:lumMod val="50000"/>
                  </a:schemeClr>
                </a:solidFill>
                <a:latin typeface="微软雅黑" panose="020B0503020204020204" pitchFamily="34" charset="-122"/>
                <a:ea typeface="微软雅黑" panose="020B0503020204020204" pitchFamily="34" charset="-122"/>
              </a:rPr>
              <a:t>?</a:t>
            </a:r>
          </a:p>
          <a:p>
            <a:pPr marL="380996" indent="-380996" eaLnBrk="1" hangingPunct="1">
              <a:lnSpc>
                <a:spcPct val="150000"/>
              </a:lnSpc>
              <a:buFont typeface="Wingdings" panose="05000000000000000000" pitchFamily="2" charset="2"/>
              <a:buChar char="l"/>
              <a:defRPr/>
            </a:pPr>
            <a:r>
              <a:rPr kumimoji="1" lang="zh-CN" altLang="en-US" sz="2222" dirty="0">
                <a:solidFill>
                  <a:schemeClr val="bg1">
                    <a:lumMod val="50000"/>
                  </a:schemeClr>
                </a:solidFill>
                <a:latin typeface="微软雅黑" panose="020B0503020204020204" pitchFamily="34" charset="-122"/>
                <a:ea typeface="微软雅黑" panose="020B0503020204020204" pitchFamily="34" charset="-122"/>
              </a:rPr>
              <a:t>学员姓名、家庭地址、电子邮件允许为空吗</a:t>
            </a:r>
            <a:r>
              <a:rPr kumimoji="1" lang="en-US" altLang="zh-CN" sz="2222" dirty="0">
                <a:solidFill>
                  <a:schemeClr val="bg1">
                    <a:lumMod val="50000"/>
                  </a:schemeClr>
                </a:solidFill>
                <a:latin typeface="微软雅黑" panose="020B0503020204020204" pitchFamily="34" charset="-122"/>
                <a:ea typeface="微软雅黑" panose="020B0503020204020204" pitchFamily="34" charset="-122"/>
              </a:rPr>
              <a:t>?</a:t>
            </a:r>
          </a:p>
          <a:p>
            <a:pPr marL="380996" indent="-380996" eaLnBrk="1" hangingPunct="1">
              <a:lnSpc>
                <a:spcPct val="150000"/>
              </a:lnSpc>
              <a:buFont typeface="Wingdings" panose="05000000000000000000" pitchFamily="2" charset="2"/>
              <a:buChar char="l"/>
              <a:defRPr/>
            </a:pPr>
            <a:r>
              <a:rPr kumimoji="1" lang="zh-CN" altLang="en-US" sz="2222" dirty="0">
                <a:solidFill>
                  <a:schemeClr val="bg1">
                    <a:lumMod val="50000"/>
                  </a:schemeClr>
                </a:solidFill>
                <a:latin typeface="微软雅黑" panose="020B0503020204020204" pitchFamily="34" charset="-122"/>
                <a:ea typeface="微软雅黑" panose="020B0503020204020204" pitchFamily="34" charset="-122"/>
              </a:rPr>
              <a:t>考试成绩允许为空吗</a:t>
            </a:r>
            <a:r>
              <a:rPr kumimoji="1" lang="en-US" altLang="zh-CN" sz="2222" dirty="0">
                <a:solidFill>
                  <a:schemeClr val="bg1">
                    <a:lumMod val="50000"/>
                  </a:schemeClr>
                </a:solidFill>
                <a:latin typeface="微软雅黑" panose="020B0503020204020204" pitchFamily="34" charset="-122"/>
                <a:ea typeface="微软雅黑" panose="020B0503020204020204" pitchFamily="34" charset="-122"/>
              </a:rPr>
              <a:t>?</a:t>
            </a:r>
          </a:p>
          <a:p>
            <a:pPr marL="380996" indent="-380996" eaLnBrk="1" hangingPunct="1">
              <a:lnSpc>
                <a:spcPct val="150000"/>
              </a:lnSpc>
              <a:buFont typeface="Wingdings" panose="05000000000000000000" pitchFamily="2" charset="2"/>
              <a:buChar char="l"/>
              <a:defRPr/>
            </a:pPr>
            <a:r>
              <a:rPr kumimoji="1" lang="zh-CN" altLang="en-US" sz="2222" dirty="0">
                <a:solidFill>
                  <a:schemeClr val="bg1">
                    <a:lumMod val="50000"/>
                  </a:schemeClr>
                </a:solidFill>
                <a:latin typeface="微软雅黑" panose="020B0503020204020204" pitchFamily="34" charset="-122"/>
                <a:ea typeface="微软雅黑" panose="020B0503020204020204" pitchFamily="34" charset="-122"/>
              </a:rPr>
              <a:t>在主键列输入的数值，允许为空吗</a:t>
            </a:r>
            <a:r>
              <a:rPr kumimoji="1" lang="en-US" altLang="zh-CN" sz="2222" dirty="0">
                <a:solidFill>
                  <a:schemeClr val="bg1">
                    <a:lumMod val="50000"/>
                  </a:schemeClr>
                </a:solidFill>
                <a:latin typeface="微软雅黑" panose="020B0503020204020204" pitchFamily="34" charset="-122"/>
                <a:ea typeface="微软雅黑" panose="020B0503020204020204" pitchFamily="34" charset="-122"/>
              </a:rPr>
              <a:t>?</a:t>
            </a:r>
          </a:p>
          <a:p>
            <a:pPr marL="380996" indent="-380996" eaLnBrk="1" hangingPunct="1">
              <a:lnSpc>
                <a:spcPct val="150000"/>
              </a:lnSpc>
              <a:buFont typeface="Wingdings" panose="05000000000000000000" pitchFamily="2" charset="2"/>
              <a:buChar char="l"/>
              <a:defRPr/>
            </a:pPr>
            <a:r>
              <a:rPr kumimoji="1" lang="zh-CN" altLang="en-US" sz="2222" dirty="0">
                <a:solidFill>
                  <a:schemeClr val="bg1">
                    <a:lumMod val="50000"/>
                  </a:schemeClr>
                </a:solidFill>
                <a:latin typeface="微软雅黑" panose="020B0503020204020204" pitchFamily="34" charset="-122"/>
                <a:ea typeface="微软雅黑" panose="020B0503020204020204" pitchFamily="34" charset="-122"/>
              </a:rPr>
              <a:t>一个表可以有多个主键吗</a:t>
            </a:r>
            <a:r>
              <a:rPr kumimoji="1" lang="en-US" altLang="zh-CN" sz="2222" dirty="0">
                <a:solidFill>
                  <a:schemeClr val="bg1">
                    <a:lumMod val="50000"/>
                  </a:schemeClr>
                </a:solidFill>
                <a:latin typeface="微软雅黑" panose="020B0503020204020204" pitchFamily="34" charset="-122"/>
                <a:ea typeface="微软雅黑" panose="020B0503020204020204" pitchFamily="34" charset="-122"/>
              </a:rPr>
              <a:t>?</a:t>
            </a:r>
            <a:endParaRPr kumimoji="1" lang="zh-CN" altLang="en-US" sz="2222"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34819" name="Rectangle 3"/>
          <p:cNvSpPr>
            <a:spLocks noChangeArrowheads="1"/>
          </p:cNvSpPr>
          <p:nvPr/>
        </p:nvSpPr>
        <p:spPr bwMode="auto">
          <a:xfrm>
            <a:off x="3880556" y="160515"/>
            <a:ext cx="3681237" cy="59443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defTabSz="1014227" eaLnBrk="1" hangingPunct="1">
              <a:defRPr/>
            </a:pPr>
            <a:endParaRPr lang="zh-CN" altLang="en-US" sz="2222" dirty="0">
              <a:solidFill>
                <a:schemeClr val="bg1"/>
              </a:solidFill>
              <a:latin typeface="微软雅黑" panose="020B0503020204020204" pitchFamily="34" charset="-122"/>
              <a:ea typeface="微软雅黑" panose="020B0503020204020204" pitchFamily="34" charset="-122"/>
              <a:cs typeface="+mj-cs"/>
            </a:endParaRPr>
          </a:p>
        </p:txBody>
      </p:sp>
      <p:sp>
        <p:nvSpPr>
          <p:cNvPr id="32772" name="标题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600" tIns="50800" rIns="101600" bIns="50800" numCol="1" anchor="ctr" anchorCtr="0" compatLnSpc="1">
            <a:prstTxWarp prst="textNoShape">
              <a:avLst/>
            </a:prstTxWarp>
          </a:bodyPr>
          <a:lstStyle/>
          <a:p>
            <a:pPr eaLnBrk="1" hangingPunct="1"/>
            <a:r>
              <a:t>思考</a:t>
            </a:r>
          </a:p>
        </p:txBody>
      </p:sp>
    </p:spTree>
  </p:cSld>
  <p:clrMapOvr>
    <a:masterClrMapping/>
  </p:clrMapOvr>
  <p:transition>
    <p:random/>
  </p:transition>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82" name="Rectangle 2"/>
          <p:cNvSpPr>
            <a:spLocks noChangeArrowheads="1"/>
          </p:cNvSpPr>
          <p:nvPr/>
        </p:nvSpPr>
        <p:spPr bwMode="blackWhite">
          <a:xfrm>
            <a:off x="850931" y="1429687"/>
            <a:ext cx="8330847" cy="1871486"/>
          </a:xfrm>
          <a:prstGeom prst="rect">
            <a:avLst/>
          </a:prstGeom>
          <a:solidFill>
            <a:schemeClr val="bg1"/>
          </a:solidFill>
          <a:ln>
            <a:noFill/>
          </a:ln>
          <a:effectLst>
            <a:outerShdw blurRad="508000" dist="127000" dir="4200000" algn="ctr" rotWithShape="0">
              <a:srgbClr val="000000">
                <a:alpha val="15000"/>
              </a:srgbClr>
            </a:outerShdw>
          </a:effectLst>
          <a:extLst>
            <a:ext uri="{91240B29-F687-4F45-9708-019B960494DF}">
              <a14:hiddenLine xmlns:a14="http://schemas.microsoft.com/office/drawing/2010/main" w="9525">
                <a:solidFill>
                  <a:schemeClr val="tx1"/>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tabLst>
                <a:tab pos="1200150" algn="l"/>
              </a:tabLst>
              <a:defRPr sz="3200">
                <a:solidFill>
                  <a:schemeClr val="tx1"/>
                </a:solidFill>
                <a:latin typeface="Arial" panose="020B0604020202020204" pitchFamily="34" charset="0"/>
                <a:ea typeface="宋体" panose="02010600030101010101" pitchFamily="2" charset="-122"/>
              </a:defRPr>
            </a:lvl1pPr>
            <a:lvl2pPr marL="742950" indent="-285750">
              <a:tabLst>
                <a:tab pos="1200150" algn="l"/>
              </a:tabLst>
              <a:defRPr sz="3200">
                <a:solidFill>
                  <a:schemeClr val="tx1"/>
                </a:solidFill>
                <a:latin typeface="Arial" panose="020B0604020202020204" pitchFamily="34" charset="0"/>
                <a:ea typeface="宋体" panose="02010600030101010101" pitchFamily="2" charset="-122"/>
              </a:defRPr>
            </a:lvl2pPr>
            <a:lvl3pPr marL="1143000" indent="-228600">
              <a:tabLst>
                <a:tab pos="1200150" algn="l"/>
              </a:tabLst>
              <a:defRPr sz="3200">
                <a:solidFill>
                  <a:schemeClr val="tx1"/>
                </a:solidFill>
                <a:latin typeface="Arial" panose="020B0604020202020204" pitchFamily="34" charset="0"/>
                <a:ea typeface="宋体" panose="02010600030101010101" pitchFamily="2" charset="-122"/>
              </a:defRPr>
            </a:lvl3pPr>
            <a:lvl4pPr marL="1600200" indent="-228600">
              <a:tabLst>
                <a:tab pos="1200150" algn="l"/>
              </a:tabLst>
              <a:defRPr sz="3200">
                <a:solidFill>
                  <a:schemeClr val="tx1"/>
                </a:solidFill>
                <a:latin typeface="Arial" panose="020B0604020202020204" pitchFamily="34" charset="0"/>
                <a:ea typeface="宋体" panose="02010600030101010101" pitchFamily="2" charset="-122"/>
              </a:defRPr>
            </a:lvl4pPr>
            <a:lvl5pPr marL="2057400" indent="-228600">
              <a:tabLst>
                <a:tab pos="1200150" algn="l"/>
              </a:tabLst>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1200150" algn="l"/>
              </a:tabLs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1200150" algn="l"/>
              </a:tabLs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1200150" algn="l"/>
              </a:tabLs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1200150" algn="l"/>
              </a:tabLst>
              <a:defRPr sz="3200">
                <a:solidFill>
                  <a:schemeClr val="tx1"/>
                </a:solidFill>
                <a:latin typeface="Arial" panose="020B0604020202020204" pitchFamily="34" charset="0"/>
                <a:ea typeface="宋体" panose="02010600030101010101" pitchFamily="2" charset="-122"/>
              </a:defRPr>
            </a:lvl9pPr>
          </a:lstStyle>
          <a:p>
            <a:pPr eaLnBrk="1" hangingPunct="1">
              <a:tabLst>
                <a:tab pos="1828800" algn="l"/>
                <a:tab pos="3086100" algn="l"/>
                <a:tab pos="4229100" algn="l"/>
              </a:tabLst>
            </a:pPr>
            <a:endParaRPr lang="en-US" altLang="zh-CN" sz="1800" b="1" dirty="0">
              <a:latin typeface="Courier New" panose="02070309020205020404" pitchFamily="49" charset="0"/>
              <a:ea typeface="+mn-ea"/>
              <a:cs typeface="Courier New" panose="02070309020205020404" pitchFamily="49" charset="0"/>
            </a:endParaRPr>
          </a:p>
          <a:p>
            <a:pPr eaLnBrk="1" hangingPunct="1">
              <a:tabLst>
                <a:tab pos="1828800" algn="l"/>
                <a:tab pos="3086100" algn="l"/>
                <a:tab pos="4229100" algn="l"/>
              </a:tabLst>
            </a:pPr>
            <a:endParaRPr lang="en-US" altLang="zh-CN" sz="1800" b="1" dirty="0">
              <a:latin typeface="Courier New" panose="02070309020205020404" pitchFamily="49" charset="0"/>
              <a:ea typeface="+mn-ea"/>
              <a:cs typeface="Courier New" panose="02070309020205020404" pitchFamily="49" charset="0"/>
            </a:endParaRPr>
          </a:p>
        </p:txBody>
      </p:sp>
      <p:sp>
        <p:nvSpPr>
          <p:cNvPr id="327683" name="Rectangle 3"/>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600" tIns="50800" rIns="101600" bIns="50800" numCol="1" anchor="ctr" anchorCtr="0" compatLnSpc="1">
            <a:prstTxWarp prst="textNoShape">
              <a:avLst/>
            </a:prstTxWarp>
          </a:bodyPr>
          <a:lstStyle/>
          <a:p>
            <a:pPr eaLnBrk="1" hangingPunct="1"/>
            <a:r>
              <a:t>创建视图</a:t>
            </a:r>
          </a:p>
        </p:txBody>
      </p:sp>
      <p:sp>
        <p:nvSpPr>
          <p:cNvPr id="174084" name="Rectangle 4"/>
          <p:cNvSpPr>
            <a:spLocks noGrp="1" noChangeArrowheads="1"/>
          </p:cNvSpPr>
          <p:nvPr>
            <p:ph sz="quarter" idx="10"/>
          </p:nvPr>
        </p:nvSpPr>
        <p:spPr>
          <a:xfrm>
            <a:off x="687513" y="769939"/>
            <a:ext cx="9001000" cy="518400"/>
          </a:xfrm>
        </p:spPr>
        <p:txBody>
          <a:bodyPr/>
          <a:lstStyle/>
          <a:p>
            <a:pPr marL="301623" indent="-301623" eaLnBrk="1" hangingPunct="1">
              <a:lnSpc>
                <a:spcPct val="130000"/>
              </a:lnSpc>
              <a:defRPr/>
            </a:pPr>
            <a:r>
              <a:rPr dirty="0" err="1"/>
              <a:t>创建查询带有别名的视图</a:t>
            </a:r>
            <a:r>
              <a:rPr lang="en-US" altLang="zh-CN" dirty="0"/>
              <a:t> aliases in the subquery.</a:t>
            </a:r>
          </a:p>
          <a:p>
            <a:pPr marL="301623" indent="-301623" eaLnBrk="1" hangingPunct="1">
              <a:lnSpc>
                <a:spcPct val="130000"/>
              </a:lnSpc>
              <a:defRPr/>
            </a:pPr>
            <a:endParaRPr lang="en-US" altLang="zh-CN" dirty="0"/>
          </a:p>
          <a:p>
            <a:pPr marL="301623" indent="-301623" eaLnBrk="1" hangingPunct="1">
              <a:lnSpc>
                <a:spcPct val="130000"/>
              </a:lnSpc>
              <a:defRPr/>
            </a:pPr>
            <a:endParaRPr lang="en-US" altLang="zh-CN" dirty="0"/>
          </a:p>
          <a:p>
            <a:pPr marL="301623" indent="-301623" eaLnBrk="1" hangingPunct="1">
              <a:lnSpc>
                <a:spcPct val="130000"/>
              </a:lnSpc>
              <a:defRPr/>
            </a:pPr>
            <a:endParaRPr lang="en-US" altLang="zh-CN" dirty="0"/>
          </a:p>
          <a:p>
            <a:pPr marL="301623" indent="-301623" eaLnBrk="1" hangingPunct="1">
              <a:lnSpc>
                <a:spcPct val="130000"/>
              </a:lnSpc>
              <a:defRPr/>
            </a:pPr>
            <a:endParaRPr lang="en-US" altLang="zh-CN" dirty="0"/>
          </a:p>
          <a:p>
            <a:pPr marL="301623" indent="-301623" eaLnBrk="1" hangingPunct="1">
              <a:lnSpc>
                <a:spcPct val="130000"/>
              </a:lnSpc>
              <a:defRPr/>
            </a:pPr>
            <a:endParaRPr lang="en-US" altLang="zh-CN" dirty="0"/>
          </a:p>
          <a:p>
            <a:pPr marL="301623" indent="-301623" eaLnBrk="1" hangingPunct="1">
              <a:lnSpc>
                <a:spcPct val="130000"/>
              </a:lnSpc>
              <a:defRPr/>
            </a:pPr>
            <a:r>
              <a:rPr dirty="0" err="1"/>
              <a:t>从视图获取信息时需要采用别名所定义的列</a:t>
            </a:r>
            <a:r>
              <a:rPr dirty="0"/>
              <a:t>。</a:t>
            </a:r>
            <a:endParaRPr lang="en-US" altLang="zh-CN" dirty="0"/>
          </a:p>
        </p:txBody>
      </p:sp>
      <p:sp>
        <p:nvSpPr>
          <p:cNvPr id="1069061" name="Rectangle 5"/>
          <p:cNvSpPr>
            <a:spLocks noChangeArrowheads="1"/>
          </p:cNvSpPr>
          <p:nvPr/>
        </p:nvSpPr>
        <p:spPr bwMode="blackWhite">
          <a:xfrm>
            <a:off x="831528" y="1417340"/>
            <a:ext cx="8136904" cy="18961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2306" tIns="51153" rIns="102306" bIns="51153" anchor="ctr"/>
          <a:lstStyle/>
          <a:p>
            <a:pPr>
              <a:tabLst>
                <a:tab pos="1779747" algn="l"/>
                <a:tab pos="1908509" algn="l"/>
              </a:tabLst>
              <a:defRPr/>
            </a:pPr>
            <a:r>
              <a:rPr lang="en-US" altLang="zh-CN" sz="2000" b="1" dirty="0">
                <a:solidFill>
                  <a:srgbClr val="000000"/>
                </a:solidFill>
                <a:latin typeface="Courier New" pitchFamily="49" charset="0"/>
              </a:rPr>
              <a:t>     CREATE VIEW 	salvu30</a:t>
            </a:r>
          </a:p>
          <a:p>
            <a:pPr>
              <a:tabLst>
                <a:tab pos="1779747" algn="l"/>
                <a:tab pos="1908509" algn="l"/>
              </a:tabLst>
              <a:defRPr/>
            </a:pPr>
            <a:r>
              <a:rPr lang="en-US" altLang="zh-CN" sz="2000" b="1" dirty="0">
                <a:solidFill>
                  <a:srgbClr val="000000"/>
                </a:solidFill>
                <a:latin typeface="Courier New" pitchFamily="49" charset="0"/>
              </a:rPr>
              <a:t>     AS SELECT	</a:t>
            </a:r>
            <a:r>
              <a:rPr lang="en-US" altLang="zh-CN" sz="2000" b="1" dirty="0" err="1">
                <a:solidFill>
                  <a:srgbClr val="000000"/>
                </a:solidFill>
                <a:latin typeface="Courier New" pitchFamily="49" charset="0"/>
              </a:rPr>
              <a:t>empno</a:t>
            </a:r>
            <a:r>
              <a:rPr lang="en-US" altLang="zh-CN" sz="2000" b="1" dirty="0">
                <a:solidFill>
                  <a:srgbClr val="000000"/>
                </a:solidFill>
                <a:latin typeface="Courier New" pitchFamily="49" charset="0"/>
              </a:rPr>
              <a:t> EMPLOYEE_NUMBER, </a:t>
            </a:r>
            <a:r>
              <a:rPr lang="en-US" altLang="zh-CN" sz="2000" b="1" dirty="0" err="1">
                <a:solidFill>
                  <a:srgbClr val="000000"/>
                </a:solidFill>
                <a:latin typeface="Courier New" pitchFamily="49" charset="0"/>
              </a:rPr>
              <a:t>ename</a:t>
            </a:r>
            <a:r>
              <a:rPr lang="en-US" altLang="zh-CN" sz="2000" b="1" dirty="0">
                <a:solidFill>
                  <a:srgbClr val="000000"/>
                </a:solidFill>
                <a:latin typeface="Courier New" pitchFamily="49" charset="0"/>
              </a:rPr>
              <a:t> NAME,</a:t>
            </a:r>
          </a:p>
          <a:p>
            <a:pPr>
              <a:tabLst>
                <a:tab pos="1779747" algn="l"/>
                <a:tab pos="1908509" algn="l"/>
              </a:tabLst>
              <a:defRPr/>
            </a:pPr>
            <a:r>
              <a:rPr lang="en-US" altLang="zh-CN" sz="2000" b="1" dirty="0">
                <a:solidFill>
                  <a:srgbClr val="000000"/>
                </a:solidFill>
                <a:latin typeface="Courier New" pitchFamily="49" charset="0"/>
              </a:rPr>
              <a:t>  				</a:t>
            </a:r>
            <a:r>
              <a:rPr lang="en-US" altLang="zh-CN" sz="2000" b="1" dirty="0" err="1">
                <a:solidFill>
                  <a:srgbClr val="000000"/>
                </a:solidFill>
                <a:latin typeface="Courier New" pitchFamily="49" charset="0"/>
              </a:rPr>
              <a:t>sal</a:t>
            </a:r>
            <a:r>
              <a:rPr lang="en-US" altLang="zh-CN" sz="2000" b="1" dirty="0">
                <a:solidFill>
                  <a:srgbClr val="000000"/>
                </a:solidFill>
                <a:latin typeface="Courier New" pitchFamily="49" charset="0"/>
              </a:rPr>
              <a:t> SALARY</a:t>
            </a:r>
          </a:p>
          <a:p>
            <a:pPr>
              <a:tabLst>
                <a:tab pos="1779747" algn="l"/>
                <a:tab pos="1908509" algn="l"/>
              </a:tabLst>
              <a:defRPr/>
            </a:pPr>
            <a:r>
              <a:rPr lang="en-US" altLang="zh-CN" sz="2000" b="1" dirty="0">
                <a:solidFill>
                  <a:srgbClr val="000000"/>
                </a:solidFill>
                <a:latin typeface="Courier New" pitchFamily="49" charset="0"/>
              </a:rPr>
              <a:t>     FROM				</a:t>
            </a:r>
            <a:r>
              <a:rPr lang="en-US" altLang="zh-CN" sz="2000" b="1" dirty="0" err="1">
                <a:solidFill>
                  <a:srgbClr val="000000"/>
                </a:solidFill>
                <a:latin typeface="Courier New" pitchFamily="49" charset="0"/>
              </a:rPr>
              <a:t>emp</a:t>
            </a:r>
            <a:endParaRPr lang="en-US" altLang="zh-CN" sz="2000" b="1" dirty="0">
              <a:solidFill>
                <a:srgbClr val="000000"/>
              </a:solidFill>
              <a:latin typeface="Courier New" pitchFamily="49" charset="0"/>
            </a:endParaRPr>
          </a:p>
          <a:p>
            <a:pPr>
              <a:tabLst>
                <a:tab pos="1779747" algn="l"/>
                <a:tab pos="1908509" algn="l"/>
              </a:tabLst>
              <a:defRPr/>
            </a:pPr>
            <a:r>
              <a:rPr lang="en-US" altLang="zh-CN" sz="2000" b="1" dirty="0">
                <a:solidFill>
                  <a:srgbClr val="000000"/>
                </a:solidFill>
                <a:latin typeface="Courier New" pitchFamily="49" charset="0"/>
              </a:rPr>
              <a:t>     WHERE				</a:t>
            </a:r>
            <a:r>
              <a:rPr lang="en-US" altLang="zh-CN" sz="2000" b="1" dirty="0" err="1">
                <a:solidFill>
                  <a:srgbClr val="000000"/>
                </a:solidFill>
                <a:latin typeface="Courier New" pitchFamily="49" charset="0"/>
              </a:rPr>
              <a:t>deptno</a:t>
            </a:r>
            <a:r>
              <a:rPr lang="en-US" altLang="zh-CN" sz="2000" b="1" dirty="0">
                <a:solidFill>
                  <a:srgbClr val="000000"/>
                </a:solidFill>
                <a:latin typeface="Courier New" pitchFamily="49" charset="0"/>
              </a:rPr>
              <a:t> = 30</a:t>
            </a:r>
          </a:p>
          <a:p>
            <a:pPr>
              <a:tabLst>
                <a:tab pos="1779747" algn="l"/>
                <a:tab pos="1908509" algn="l"/>
              </a:tabLst>
              <a:defRPr/>
            </a:pPr>
            <a:r>
              <a:rPr lang="en-US" altLang="zh-CN" sz="2000" b="1" dirty="0">
                <a:solidFill>
                  <a:srgbClr val="FF3300"/>
                </a:solidFill>
                <a:effectLst>
                  <a:outerShdw blurRad="38100" dist="38100" dir="2700000" algn="tl">
                    <a:srgbClr val="C0C0C0"/>
                  </a:outerShdw>
                </a:effectLst>
                <a:latin typeface="Courier New" pitchFamily="49" charset="0"/>
              </a:rPr>
              <a:t>     View created.</a:t>
            </a:r>
          </a:p>
        </p:txBody>
      </p:sp>
    </p:spTree>
  </p:cSld>
  <p:clrMapOvr>
    <a:masterClrMapping/>
  </p:clrMapOvr>
  <p:transition>
    <p:random/>
  </p:transition>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9734" name="Rectangle 6"/>
          <p:cNvSpPr>
            <a:spLocks noChangeArrowheads="1"/>
          </p:cNvSpPr>
          <p:nvPr/>
        </p:nvSpPr>
        <p:spPr bwMode="blackWhite">
          <a:xfrm>
            <a:off x="796250" y="825503"/>
            <a:ext cx="8378473" cy="617361"/>
          </a:xfrm>
          <a:prstGeom prst="rect">
            <a:avLst/>
          </a:prstGeom>
          <a:solidFill>
            <a:schemeClr val="bg1"/>
          </a:solidFill>
          <a:ln w="9525">
            <a:noFill/>
            <a:miter lim="800000"/>
            <a:headEnd/>
            <a:tailEnd/>
          </a:ln>
          <a:effectLst>
            <a:outerShdw blurRad="508000" dist="127000" dir="42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tabLst>
                <a:tab pos="808038" algn="l"/>
              </a:tabLst>
              <a:defRPr sz="3200">
                <a:solidFill>
                  <a:schemeClr val="tx1"/>
                </a:solidFill>
                <a:latin typeface="Arial" panose="020B0604020202020204" pitchFamily="34" charset="0"/>
                <a:ea typeface="宋体" panose="02010600030101010101" pitchFamily="2" charset="-122"/>
              </a:defRPr>
            </a:lvl1pPr>
            <a:lvl2pPr marL="742950" indent="-285750">
              <a:tabLst>
                <a:tab pos="808038" algn="l"/>
              </a:tabLst>
              <a:defRPr sz="3200">
                <a:solidFill>
                  <a:schemeClr val="tx1"/>
                </a:solidFill>
                <a:latin typeface="Arial" panose="020B0604020202020204" pitchFamily="34" charset="0"/>
                <a:ea typeface="宋体" panose="02010600030101010101" pitchFamily="2" charset="-122"/>
              </a:defRPr>
            </a:lvl2pPr>
            <a:lvl3pPr marL="1143000" indent="-228600">
              <a:tabLst>
                <a:tab pos="808038" algn="l"/>
              </a:tabLst>
              <a:defRPr sz="3200">
                <a:solidFill>
                  <a:schemeClr val="tx1"/>
                </a:solidFill>
                <a:latin typeface="Arial" panose="020B0604020202020204" pitchFamily="34" charset="0"/>
                <a:ea typeface="宋体" panose="02010600030101010101" pitchFamily="2" charset="-122"/>
              </a:defRPr>
            </a:lvl3pPr>
            <a:lvl4pPr marL="1600200" indent="-228600">
              <a:tabLst>
                <a:tab pos="808038" algn="l"/>
              </a:tabLst>
              <a:defRPr sz="3200">
                <a:solidFill>
                  <a:schemeClr val="tx1"/>
                </a:solidFill>
                <a:latin typeface="Arial" panose="020B0604020202020204" pitchFamily="34" charset="0"/>
                <a:ea typeface="宋体" panose="02010600030101010101" pitchFamily="2" charset="-122"/>
              </a:defRPr>
            </a:lvl4pPr>
            <a:lvl5pPr marL="2057400" indent="-228600">
              <a:tabLst>
                <a:tab pos="808038" algn="l"/>
              </a:tabLst>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808038" algn="l"/>
              </a:tabLs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808038" algn="l"/>
              </a:tabLs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808038" algn="l"/>
              </a:tabLs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808038" algn="l"/>
              </a:tabLst>
              <a:defRPr sz="3200">
                <a:solidFill>
                  <a:schemeClr val="tx1"/>
                </a:solidFill>
                <a:latin typeface="Arial" panose="020B0604020202020204" pitchFamily="34" charset="0"/>
                <a:ea typeface="宋体" panose="02010600030101010101" pitchFamily="2" charset="-122"/>
              </a:defRPr>
            </a:lvl9pPr>
          </a:lstStyle>
          <a:p>
            <a:pPr eaLnBrk="1" hangingPunct="1">
              <a:tabLst>
                <a:tab pos="1828800" algn="l"/>
                <a:tab pos="3086100" algn="l"/>
                <a:tab pos="4229100" algn="l"/>
              </a:tabLst>
            </a:pPr>
            <a:r>
              <a:rPr lang="en-US" altLang="zh-CN" sz="1800" b="1">
                <a:latin typeface="Courier New" panose="02070309020205020404" pitchFamily="49" charset="0"/>
                <a:ea typeface="+mn-ea"/>
                <a:cs typeface="Courier New" panose="02070309020205020404" pitchFamily="49" charset="0"/>
              </a:rPr>
              <a:t> 	SELECT *</a:t>
            </a:r>
          </a:p>
          <a:p>
            <a:pPr eaLnBrk="1" hangingPunct="1">
              <a:tabLst>
                <a:tab pos="1828800" algn="l"/>
                <a:tab pos="3086100" algn="l"/>
                <a:tab pos="4229100" algn="l"/>
              </a:tabLst>
            </a:pPr>
            <a:r>
              <a:rPr lang="en-US" altLang="zh-CN" sz="1800" b="1">
                <a:latin typeface="Courier New" panose="02070309020205020404" pitchFamily="49" charset="0"/>
                <a:ea typeface="+mn-ea"/>
                <a:cs typeface="Courier New" panose="02070309020205020404" pitchFamily="49" charset="0"/>
              </a:rPr>
              <a:t> 	FROM	salvu30</a:t>
            </a:r>
          </a:p>
        </p:txBody>
      </p:sp>
      <p:sp>
        <p:nvSpPr>
          <p:cNvPr id="329730" name="Rectangle 2"/>
          <p:cNvSpPr>
            <a:spLocks noChangeArrowheads="1"/>
          </p:cNvSpPr>
          <p:nvPr/>
        </p:nvSpPr>
        <p:spPr bwMode="blackWhite">
          <a:xfrm>
            <a:off x="843875" y="837850"/>
            <a:ext cx="8330848" cy="592667"/>
          </a:xfrm>
          <a:prstGeom prst="rect">
            <a:avLst/>
          </a:prstGeom>
          <a:noFill/>
          <a:ln w="6350">
            <a:noFill/>
            <a:miter lim="800000"/>
            <a:headEnd/>
            <a:tailEnd/>
          </a:ln>
          <a:effectLst/>
        </p:spPr>
        <p:txBody>
          <a:bodyPr wrap="none" lIns="102306" tIns="51153" rIns="102306" bIns="51153" anchor="ctr"/>
          <a:lstStyle>
            <a:lvl1pPr>
              <a:tabLst>
                <a:tab pos="808038" algn="l"/>
              </a:tabLst>
              <a:defRPr sz="3200">
                <a:solidFill>
                  <a:schemeClr val="tx1"/>
                </a:solidFill>
                <a:latin typeface="Arial" panose="020B0604020202020204" pitchFamily="34" charset="0"/>
                <a:ea typeface="宋体" panose="02010600030101010101" pitchFamily="2" charset="-122"/>
              </a:defRPr>
            </a:lvl1pPr>
            <a:lvl2pPr marL="742950" indent="-285750">
              <a:tabLst>
                <a:tab pos="808038" algn="l"/>
              </a:tabLst>
              <a:defRPr sz="3200">
                <a:solidFill>
                  <a:schemeClr val="tx1"/>
                </a:solidFill>
                <a:latin typeface="Arial" panose="020B0604020202020204" pitchFamily="34" charset="0"/>
                <a:ea typeface="宋体" panose="02010600030101010101" pitchFamily="2" charset="-122"/>
              </a:defRPr>
            </a:lvl2pPr>
            <a:lvl3pPr marL="1143000" indent="-228600">
              <a:tabLst>
                <a:tab pos="808038" algn="l"/>
              </a:tabLst>
              <a:defRPr sz="3200">
                <a:solidFill>
                  <a:schemeClr val="tx1"/>
                </a:solidFill>
                <a:latin typeface="Arial" panose="020B0604020202020204" pitchFamily="34" charset="0"/>
                <a:ea typeface="宋体" panose="02010600030101010101" pitchFamily="2" charset="-122"/>
              </a:defRPr>
            </a:lvl3pPr>
            <a:lvl4pPr marL="1600200" indent="-228600">
              <a:tabLst>
                <a:tab pos="808038" algn="l"/>
              </a:tabLst>
              <a:defRPr sz="3200">
                <a:solidFill>
                  <a:schemeClr val="tx1"/>
                </a:solidFill>
                <a:latin typeface="Arial" panose="020B0604020202020204" pitchFamily="34" charset="0"/>
                <a:ea typeface="宋体" panose="02010600030101010101" pitchFamily="2" charset="-122"/>
              </a:defRPr>
            </a:lvl4pPr>
            <a:lvl5pPr marL="2057400" indent="-228600">
              <a:tabLst>
                <a:tab pos="808038" algn="l"/>
              </a:tabLst>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808038" algn="l"/>
              </a:tabLs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808038" algn="l"/>
              </a:tabLs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808038" algn="l"/>
              </a:tabLs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808038" algn="l"/>
              </a:tabLst>
              <a:defRPr sz="3200">
                <a:solidFill>
                  <a:schemeClr val="tx1"/>
                </a:solidFill>
                <a:latin typeface="Arial" panose="020B0604020202020204" pitchFamily="34" charset="0"/>
                <a:ea typeface="宋体" panose="02010600030101010101" pitchFamily="2" charset="-122"/>
              </a:defRPr>
            </a:lvl9pPr>
          </a:lstStyle>
          <a:p>
            <a:endParaRPr lang="en-US" altLang="zh-CN" sz="2000" b="1">
              <a:solidFill>
                <a:srgbClr val="000000"/>
              </a:solidFill>
              <a:latin typeface="Courier New" panose="02070309020205020404" pitchFamily="49" charset="0"/>
            </a:endParaRPr>
          </a:p>
          <a:p>
            <a:endParaRPr lang="en-US" altLang="zh-CN" sz="2000" b="1">
              <a:solidFill>
                <a:srgbClr val="000000"/>
              </a:solidFill>
              <a:latin typeface="Courier New" panose="02070309020205020404" pitchFamily="49" charset="0"/>
            </a:endParaRPr>
          </a:p>
        </p:txBody>
      </p:sp>
      <p:sp>
        <p:nvSpPr>
          <p:cNvPr id="329731" name="Rectangle 3"/>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600" tIns="50800" rIns="101600" bIns="50800" numCol="1" anchor="ctr" anchorCtr="0" compatLnSpc="1">
            <a:prstTxWarp prst="textNoShape">
              <a:avLst/>
            </a:prstTxWarp>
          </a:bodyPr>
          <a:lstStyle/>
          <a:p>
            <a:pPr eaLnBrk="1" hangingPunct="1"/>
            <a:r>
              <a:t>从视图中获取数据</a:t>
            </a:r>
          </a:p>
        </p:txBody>
      </p:sp>
      <p:sp>
        <p:nvSpPr>
          <p:cNvPr id="329732" name="Rectangle 4"/>
          <p:cNvSpPr>
            <a:spLocks noChangeArrowheads="1"/>
          </p:cNvSpPr>
          <p:nvPr/>
        </p:nvSpPr>
        <p:spPr bwMode="blackWhite">
          <a:xfrm>
            <a:off x="831528" y="1633364"/>
            <a:ext cx="8330847" cy="3181071"/>
          </a:xfrm>
          <a:prstGeom prst="rect">
            <a:avLst/>
          </a:prstGeom>
          <a:solidFill>
            <a:schemeClr val="bg1"/>
          </a:solidFill>
          <a:ln>
            <a:noFill/>
          </a:ln>
          <a:effectLst>
            <a:outerShdw blurRad="508000" dist="127000" dir="4200000" algn="ctr" rotWithShape="0">
              <a:srgbClr val="000000">
                <a:alpha val="15000"/>
              </a:srgbClr>
            </a:outerShdw>
          </a:effectLst>
          <a:extLst>
            <a:ext uri="{91240B29-F687-4F45-9708-019B960494DF}">
              <a14:hiddenLine xmlns:a14="http://schemas.microsoft.com/office/drawing/2010/main" w="9525">
                <a:solidFill>
                  <a:schemeClr val="tx1"/>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tabLst>
                <a:tab pos="1200150" algn="l"/>
              </a:tabLst>
              <a:defRPr sz="3200">
                <a:solidFill>
                  <a:schemeClr val="tx1"/>
                </a:solidFill>
                <a:latin typeface="Arial" panose="020B0604020202020204" pitchFamily="34" charset="0"/>
                <a:ea typeface="宋体" panose="02010600030101010101" pitchFamily="2" charset="-122"/>
              </a:defRPr>
            </a:lvl1pPr>
            <a:lvl2pPr marL="742950" indent="-285750">
              <a:tabLst>
                <a:tab pos="1200150" algn="l"/>
              </a:tabLst>
              <a:defRPr sz="3200">
                <a:solidFill>
                  <a:schemeClr val="tx1"/>
                </a:solidFill>
                <a:latin typeface="Arial" panose="020B0604020202020204" pitchFamily="34" charset="0"/>
                <a:ea typeface="宋体" panose="02010600030101010101" pitchFamily="2" charset="-122"/>
              </a:defRPr>
            </a:lvl2pPr>
            <a:lvl3pPr marL="1143000" indent="-228600">
              <a:tabLst>
                <a:tab pos="1200150" algn="l"/>
              </a:tabLst>
              <a:defRPr sz="3200">
                <a:solidFill>
                  <a:schemeClr val="tx1"/>
                </a:solidFill>
                <a:latin typeface="Arial" panose="020B0604020202020204" pitchFamily="34" charset="0"/>
                <a:ea typeface="宋体" panose="02010600030101010101" pitchFamily="2" charset="-122"/>
              </a:defRPr>
            </a:lvl3pPr>
            <a:lvl4pPr marL="1600200" indent="-228600">
              <a:tabLst>
                <a:tab pos="1200150" algn="l"/>
              </a:tabLst>
              <a:defRPr sz="3200">
                <a:solidFill>
                  <a:schemeClr val="tx1"/>
                </a:solidFill>
                <a:latin typeface="Arial" panose="020B0604020202020204" pitchFamily="34" charset="0"/>
                <a:ea typeface="宋体" panose="02010600030101010101" pitchFamily="2" charset="-122"/>
              </a:defRPr>
            </a:lvl4pPr>
            <a:lvl5pPr marL="2057400" indent="-228600">
              <a:tabLst>
                <a:tab pos="1200150" algn="l"/>
              </a:tabLst>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1200150" algn="l"/>
              </a:tabLs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1200150" algn="l"/>
              </a:tabLs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1200150" algn="l"/>
              </a:tabLs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1200150" algn="l"/>
              </a:tabLst>
              <a:defRPr sz="3200">
                <a:solidFill>
                  <a:schemeClr val="tx1"/>
                </a:solidFill>
                <a:latin typeface="Arial" panose="020B0604020202020204" pitchFamily="34" charset="0"/>
                <a:ea typeface="宋体" panose="02010600030101010101" pitchFamily="2" charset="-122"/>
              </a:defRPr>
            </a:lvl9pPr>
          </a:lstStyle>
          <a:p>
            <a:pPr eaLnBrk="1" hangingPunct="1">
              <a:tabLst>
                <a:tab pos="1828800" algn="l"/>
                <a:tab pos="3086100" algn="l"/>
                <a:tab pos="4229100" algn="l"/>
              </a:tabLst>
            </a:pPr>
            <a:r>
              <a:rPr lang="en-US" altLang="zh-CN" sz="1800" b="1">
                <a:latin typeface="Courier New" panose="02070309020205020404" pitchFamily="49" charset="0"/>
                <a:ea typeface="+mn-ea"/>
                <a:cs typeface="Courier New" panose="02070309020205020404" pitchFamily="49" charset="0"/>
              </a:rPr>
              <a:t>EMPLOYEE_NUMBER NAME          SALARY</a:t>
            </a:r>
          </a:p>
          <a:p>
            <a:pPr eaLnBrk="1" hangingPunct="1">
              <a:tabLst>
                <a:tab pos="1828800" algn="l"/>
                <a:tab pos="3086100" algn="l"/>
                <a:tab pos="4229100" algn="l"/>
              </a:tabLst>
            </a:pPr>
            <a:r>
              <a:rPr lang="en-US" altLang="zh-CN" sz="1800" b="1">
                <a:latin typeface="Courier New" panose="02070309020205020404" pitchFamily="49" charset="0"/>
                <a:ea typeface="+mn-ea"/>
                <a:cs typeface="Courier New" panose="02070309020205020404" pitchFamily="49" charset="0"/>
              </a:rPr>
              <a:t>--------------- ---------- ---------</a:t>
            </a:r>
          </a:p>
          <a:p>
            <a:pPr eaLnBrk="1" hangingPunct="1">
              <a:tabLst>
                <a:tab pos="1828800" algn="l"/>
                <a:tab pos="3086100" algn="l"/>
                <a:tab pos="4229100" algn="l"/>
              </a:tabLst>
            </a:pPr>
            <a:r>
              <a:rPr lang="en-US" altLang="zh-CN" sz="1800" b="1">
                <a:latin typeface="Courier New" panose="02070309020205020404" pitchFamily="49" charset="0"/>
                <a:ea typeface="+mn-ea"/>
                <a:cs typeface="Courier New" panose="02070309020205020404" pitchFamily="49" charset="0"/>
              </a:rPr>
              <a:t>           7698 BLAKE           2850</a:t>
            </a:r>
          </a:p>
          <a:p>
            <a:pPr eaLnBrk="1" hangingPunct="1">
              <a:tabLst>
                <a:tab pos="1828800" algn="l"/>
                <a:tab pos="3086100" algn="l"/>
                <a:tab pos="4229100" algn="l"/>
              </a:tabLst>
            </a:pPr>
            <a:r>
              <a:rPr lang="en-US" altLang="zh-CN" sz="1800" b="1">
                <a:latin typeface="Courier New" panose="02070309020205020404" pitchFamily="49" charset="0"/>
                <a:ea typeface="+mn-ea"/>
                <a:cs typeface="Courier New" panose="02070309020205020404" pitchFamily="49" charset="0"/>
              </a:rPr>
              <a:t>           7654 MARTIN          1250</a:t>
            </a:r>
          </a:p>
          <a:p>
            <a:pPr eaLnBrk="1" hangingPunct="1">
              <a:tabLst>
                <a:tab pos="1828800" algn="l"/>
                <a:tab pos="3086100" algn="l"/>
                <a:tab pos="4229100" algn="l"/>
              </a:tabLst>
            </a:pPr>
            <a:r>
              <a:rPr lang="en-US" altLang="zh-CN" sz="1800" b="1">
                <a:latin typeface="Courier New" panose="02070309020205020404" pitchFamily="49" charset="0"/>
                <a:ea typeface="+mn-ea"/>
                <a:cs typeface="Courier New" panose="02070309020205020404" pitchFamily="49" charset="0"/>
              </a:rPr>
              <a:t>           7499 ALLEN           1600</a:t>
            </a:r>
          </a:p>
          <a:p>
            <a:pPr eaLnBrk="1" hangingPunct="1">
              <a:tabLst>
                <a:tab pos="1828800" algn="l"/>
                <a:tab pos="3086100" algn="l"/>
                <a:tab pos="4229100" algn="l"/>
              </a:tabLst>
            </a:pPr>
            <a:r>
              <a:rPr lang="en-US" altLang="zh-CN" sz="1800" b="1">
                <a:latin typeface="Courier New" panose="02070309020205020404" pitchFamily="49" charset="0"/>
                <a:ea typeface="+mn-ea"/>
                <a:cs typeface="Courier New" panose="02070309020205020404" pitchFamily="49" charset="0"/>
              </a:rPr>
              <a:t>           7844 TURNER          1500</a:t>
            </a:r>
          </a:p>
          <a:p>
            <a:pPr eaLnBrk="1" hangingPunct="1">
              <a:tabLst>
                <a:tab pos="1828800" algn="l"/>
                <a:tab pos="3086100" algn="l"/>
                <a:tab pos="4229100" algn="l"/>
              </a:tabLst>
            </a:pPr>
            <a:r>
              <a:rPr lang="en-US" altLang="zh-CN" sz="1800" b="1">
                <a:latin typeface="Courier New" panose="02070309020205020404" pitchFamily="49" charset="0"/>
                <a:ea typeface="+mn-ea"/>
                <a:cs typeface="Courier New" panose="02070309020205020404" pitchFamily="49" charset="0"/>
              </a:rPr>
              <a:t>           7900 JAMES            950</a:t>
            </a:r>
          </a:p>
          <a:p>
            <a:pPr eaLnBrk="1" hangingPunct="1">
              <a:tabLst>
                <a:tab pos="1828800" algn="l"/>
                <a:tab pos="3086100" algn="l"/>
                <a:tab pos="4229100" algn="l"/>
              </a:tabLst>
            </a:pPr>
            <a:r>
              <a:rPr lang="en-US" altLang="zh-CN" sz="1800" b="1">
                <a:latin typeface="Courier New" panose="02070309020205020404" pitchFamily="49" charset="0"/>
                <a:ea typeface="+mn-ea"/>
                <a:cs typeface="Courier New" panose="02070309020205020404" pitchFamily="49" charset="0"/>
              </a:rPr>
              <a:t>           7521 WARD            1250</a:t>
            </a:r>
          </a:p>
          <a:p>
            <a:pPr eaLnBrk="1" hangingPunct="1">
              <a:tabLst>
                <a:tab pos="1828800" algn="l"/>
                <a:tab pos="3086100" algn="l"/>
                <a:tab pos="4229100" algn="l"/>
              </a:tabLst>
            </a:pPr>
            <a:endParaRPr lang="en-US" altLang="zh-CN" sz="1800" b="1">
              <a:latin typeface="Courier New" panose="02070309020205020404" pitchFamily="49" charset="0"/>
              <a:ea typeface="+mn-ea"/>
              <a:cs typeface="Courier New" panose="02070309020205020404" pitchFamily="49" charset="0"/>
            </a:endParaRPr>
          </a:p>
          <a:p>
            <a:pPr eaLnBrk="1" hangingPunct="1">
              <a:tabLst>
                <a:tab pos="1828800" algn="l"/>
                <a:tab pos="3086100" algn="l"/>
                <a:tab pos="4229100" algn="l"/>
              </a:tabLst>
            </a:pPr>
            <a:r>
              <a:rPr lang="en-US" altLang="zh-CN" sz="1800" b="1">
                <a:latin typeface="Courier New" panose="02070309020205020404" pitchFamily="49" charset="0"/>
                <a:ea typeface="+mn-ea"/>
                <a:cs typeface="Courier New" panose="02070309020205020404" pitchFamily="49" charset="0"/>
              </a:rPr>
              <a:t>6 rows selected.</a:t>
            </a:r>
          </a:p>
        </p:txBody>
      </p:sp>
      <p:sp>
        <p:nvSpPr>
          <p:cNvPr id="1071109" name="Rectangle 5"/>
          <p:cNvSpPr>
            <a:spLocks noChangeArrowheads="1"/>
          </p:cNvSpPr>
          <p:nvPr/>
        </p:nvSpPr>
        <p:spPr bwMode="ltGray">
          <a:xfrm>
            <a:off x="2703736" y="1107242"/>
            <a:ext cx="2232248" cy="317500"/>
          </a:xfrm>
          <a:prstGeom prst="rect">
            <a:avLst/>
          </a:prstGeom>
          <a:solidFill>
            <a:srgbClr val="FF5050">
              <a:alpha val="50195"/>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endParaRPr lang="zh-CN" altLang="en-US" sz="3556"/>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071109"/>
                                        </p:tgtEl>
                                        <p:attrNameLst>
                                          <p:attrName>style.visibility</p:attrName>
                                        </p:attrNameLst>
                                      </p:cBhvr>
                                      <p:to>
                                        <p:strVal val="visible"/>
                                      </p:to>
                                    </p:set>
                                    <p:animEffect transition="in" filter="wipe(up)">
                                      <p:cBhvr>
                                        <p:cTn id="7" dur="500"/>
                                        <p:tgtEl>
                                          <p:spTgt spid="10711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1109" grpId="0" animBg="1"/>
    </p:bld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1778" name="Rectangle 2"/>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600" tIns="50800" rIns="101600" bIns="50800" numCol="1" anchor="ctr" anchorCtr="0" compatLnSpc="1">
            <a:prstTxWarp prst="textNoShape">
              <a:avLst/>
            </a:prstTxWarp>
          </a:bodyPr>
          <a:lstStyle/>
          <a:p>
            <a:pPr eaLnBrk="1" hangingPunct="1"/>
            <a:r>
              <a:t>查询视图</a:t>
            </a:r>
          </a:p>
        </p:txBody>
      </p:sp>
      <p:sp>
        <p:nvSpPr>
          <p:cNvPr id="331779" name="AutoShape 3"/>
          <p:cNvSpPr>
            <a:spLocks noChangeArrowheads="1"/>
          </p:cNvSpPr>
          <p:nvPr/>
        </p:nvSpPr>
        <p:spPr bwMode="blackWhite">
          <a:xfrm>
            <a:off x="876767" y="1889643"/>
            <a:ext cx="3926417" cy="2808111"/>
          </a:xfrm>
          <a:prstGeom prst="roundRect">
            <a:avLst>
              <a:gd name="adj" fmla="val 12495"/>
            </a:avLst>
          </a:prstGeom>
          <a:gradFill rotWithShape="0">
            <a:gsLst>
              <a:gs pos="0">
                <a:srgbClr val="E5895C"/>
              </a:gs>
              <a:gs pos="50000">
                <a:srgbClr val="FF9966"/>
              </a:gs>
              <a:gs pos="100000">
                <a:srgbClr val="E5895C"/>
              </a:gs>
            </a:gsLst>
            <a:lin ang="2700000" scaled="1"/>
          </a:gradFill>
          <a:ln w="12700">
            <a:noFill/>
            <a:round/>
            <a:headEnd/>
            <a:tailEnd/>
          </a:ln>
          <a:effectLst/>
        </p:spPr>
        <p:txBody>
          <a:bodyPr wrap="none" anchor="ct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endParaRPr lang="zh-CN" altLang="en-US" sz="3556"/>
          </a:p>
        </p:txBody>
      </p:sp>
      <p:grpSp>
        <p:nvGrpSpPr>
          <p:cNvPr id="1073156" name="Group 4"/>
          <p:cNvGrpSpPr>
            <a:grpSpLocks/>
          </p:cNvGrpSpPr>
          <p:nvPr/>
        </p:nvGrpSpPr>
        <p:grpSpPr bwMode="auto">
          <a:xfrm>
            <a:off x="3721920" y="808380"/>
            <a:ext cx="5900208" cy="4056944"/>
            <a:chOff x="2095" y="1128"/>
            <a:chExt cx="3345" cy="2760"/>
          </a:xfrm>
        </p:grpSpPr>
        <p:grpSp>
          <p:nvGrpSpPr>
            <p:cNvPr id="331789" name="Group 5"/>
            <p:cNvGrpSpPr>
              <a:grpSpLocks/>
            </p:cNvGrpSpPr>
            <p:nvPr/>
          </p:nvGrpSpPr>
          <p:grpSpPr bwMode="auto">
            <a:xfrm>
              <a:off x="3336" y="1128"/>
              <a:ext cx="2104" cy="2760"/>
              <a:chOff x="3336" y="1128"/>
              <a:chExt cx="2104" cy="2760"/>
            </a:xfrm>
          </p:grpSpPr>
          <p:sp>
            <p:nvSpPr>
              <p:cNvPr id="331792" name="Rectangle 6"/>
              <p:cNvSpPr>
                <a:spLocks noChangeArrowheads="1"/>
              </p:cNvSpPr>
              <p:nvPr/>
            </p:nvSpPr>
            <p:spPr bwMode="ltGray">
              <a:xfrm>
                <a:off x="3336" y="1654"/>
                <a:ext cx="2100" cy="1706"/>
              </a:xfrm>
              <a:prstGeom prst="rect">
                <a:avLst/>
              </a:prstGeom>
              <a:gradFill rotWithShape="0">
                <a:gsLst>
                  <a:gs pos="0">
                    <a:srgbClr val="8E8E8E"/>
                  </a:gs>
                  <a:gs pos="50000">
                    <a:srgbClr val="B2B2B2"/>
                  </a:gs>
                  <a:gs pos="100000">
                    <a:srgbClr val="8E8E8E"/>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endParaRPr lang="zh-CN" altLang="en-US" sz="3556"/>
              </a:p>
            </p:txBody>
          </p:sp>
          <p:sp>
            <p:nvSpPr>
              <p:cNvPr id="331793" name="Oval 7"/>
              <p:cNvSpPr>
                <a:spLocks noChangeArrowheads="1"/>
              </p:cNvSpPr>
              <p:nvPr/>
            </p:nvSpPr>
            <p:spPr bwMode="ltGray">
              <a:xfrm>
                <a:off x="3336" y="1128"/>
                <a:ext cx="2100" cy="951"/>
              </a:xfrm>
              <a:prstGeom prst="ellipse">
                <a:avLst/>
              </a:prstGeom>
              <a:gradFill rotWithShape="0">
                <a:gsLst>
                  <a:gs pos="0">
                    <a:srgbClr val="A0A0A0"/>
                  </a:gs>
                  <a:gs pos="100000">
                    <a:srgbClr val="B2B2B2"/>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endParaRPr lang="zh-CN" altLang="en-US" sz="3556"/>
              </a:p>
            </p:txBody>
          </p:sp>
          <p:sp>
            <p:nvSpPr>
              <p:cNvPr id="331794" name="Oval 8"/>
              <p:cNvSpPr>
                <a:spLocks noChangeArrowheads="1"/>
              </p:cNvSpPr>
              <p:nvPr/>
            </p:nvSpPr>
            <p:spPr bwMode="ltGray">
              <a:xfrm>
                <a:off x="3340" y="2893"/>
                <a:ext cx="2100" cy="995"/>
              </a:xfrm>
              <a:prstGeom prst="ellipse">
                <a:avLst/>
              </a:prstGeom>
              <a:gradFill rotWithShape="0">
                <a:gsLst>
                  <a:gs pos="0">
                    <a:srgbClr val="8E8E8E"/>
                  </a:gs>
                  <a:gs pos="50000">
                    <a:srgbClr val="B2B2B2"/>
                  </a:gs>
                  <a:gs pos="100000">
                    <a:srgbClr val="8E8E8E"/>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endParaRPr lang="zh-CN" altLang="en-US" sz="3556"/>
              </a:p>
            </p:txBody>
          </p:sp>
        </p:grpSp>
        <p:sp>
          <p:nvSpPr>
            <p:cNvPr id="331790" name="Line 9"/>
            <p:cNvSpPr>
              <a:spLocks noChangeShapeType="1"/>
            </p:cNvSpPr>
            <p:nvPr/>
          </p:nvSpPr>
          <p:spPr bwMode="auto">
            <a:xfrm>
              <a:off x="2095" y="2493"/>
              <a:ext cx="1325" cy="0"/>
            </a:xfrm>
            <a:prstGeom prst="line">
              <a:avLst/>
            </a:prstGeom>
            <a:noFill/>
            <a:ln w="50800">
              <a:solidFill>
                <a:srgbClr val="FFCC00"/>
              </a:solidFill>
              <a:round/>
              <a:headEnd type="none" w="sm" len="sm"/>
              <a:tailEnd type="stealth" w="med" len="lg"/>
            </a:ln>
            <a:effectLst>
              <a:outerShdw dist="53882" dir="2700000" algn="ctr" rotWithShape="0">
                <a:srgbClr val="000000">
                  <a:alpha val="50000"/>
                </a:srgbClr>
              </a:outerShdw>
            </a:effectLst>
            <a:extLst>
              <a:ext uri="{909E8E84-426E-40DD-AFC4-6F175D3DCCD1}">
                <a14:hiddenFill xmlns:a14="http://schemas.microsoft.com/office/drawing/2010/main">
                  <a:noFill/>
                </a14:hiddenFill>
              </a:ext>
            </a:extLst>
          </p:spPr>
          <p:txBody>
            <a:bodyPr/>
            <a:lstStyle/>
            <a:p>
              <a:endParaRPr lang="zh-CN" altLang="en-US" sz="3556"/>
            </a:p>
          </p:txBody>
        </p:sp>
        <p:sp>
          <p:nvSpPr>
            <p:cNvPr id="1073162" name="AutoShape 10"/>
            <p:cNvSpPr>
              <a:spLocks noChangeArrowheads="1"/>
            </p:cNvSpPr>
            <p:nvPr/>
          </p:nvSpPr>
          <p:spPr bwMode="blackWhite">
            <a:xfrm>
              <a:off x="3436" y="2124"/>
              <a:ext cx="1928" cy="972"/>
            </a:xfrm>
            <a:prstGeom prst="roundRect">
              <a:avLst>
                <a:gd name="adj" fmla="val 0"/>
              </a:avLst>
            </a:prstGeom>
            <a:solidFill>
              <a:srgbClr val="00B0F0"/>
            </a:solidFill>
            <a:ln>
              <a:noFill/>
            </a:ln>
            <a:effectLst>
              <a:outerShdw dist="53882" dir="2700000" algn="ctr" rotWithShape="0">
                <a:srgbClr val="000000">
                  <a:alpha val="50000"/>
                </a:srgbClr>
              </a:outerShdw>
            </a:effectLst>
            <a:extLst>
              <a:ext uri="{91240B29-F687-4F45-9708-019B960494DF}">
                <a14:hiddenLine xmlns:a14="http://schemas.microsoft.com/office/drawing/2010/main" w="9525">
                  <a:solidFill>
                    <a:schemeClr val="tx1"/>
                  </a:solidFill>
                  <a:round/>
                  <a:headEnd/>
                  <a:tailEnd/>
                </a14:hiddenLine>
              </a:ext>
            </a:extLst>
          </p:spPr>
          <p:txBody>
            <a:bodyPr wrap="none" lIns="102306" tIns="51153" rIns="102306" bIns="51153" anchor="ctr"/>
            <a:lstStyle/>
            <a:p>
              <a:pPr>
                <a:lnSpc>
                  <a:spcPct val="70000"/>
                </a:lnSpc>
                <a:tabLst>
                  <a:tab pos="1197669" algn="l"/>
                  <a:tab pos="1977300" algn="l"/>
                </a:tabLst>
                <a:defRPr/>
              </a:pPr>
              <a:r>
                <a:rPr lang="en-US" altLang="zh-CN" sz="1556" b="1" dirty="0">
                  <a:solidFill>
                    <a:srgbClr val="000000"/>
                  </a:solidFill>
                </a:rPr>
                <a:t>  </a:t>
              </a:r>
              <a:r>
                <a:rPr lang="en-US" altLang="zh-CN" sz="1556" b="1" dirty="0">
                  <a:solidFill>
                    <a:srgbClr val="000000"/>
                  </a:solidFill>
                  <a:effectLst>
                    <a:outerShdw blurRad="38100" dist="38100" dir="2700000" algn="tl">
                      <a:srgbClr val="FFFFFF"/>
                    </a:outerShdw>
                  </a:effectLst>
                </a:rPr>
                <a:t>             </a:t>
              </a:r>
              <a:r>
                <a:rPr lang="en-US" altLang="zh-CN" sz="2222" b="1" dirty="0">
                  <a:solidFill>
                    <a:srgbClr val="FFFFCC"/>
                  </a:solidFill>
                  <a:effectLst>
                    <a:outerShdw blurRad="38100" dist="38100" dir="2700000" algn="tl">
                      <a:srgbClr val="000000"/>
                    </a:outerShdw>
                  </a:effectLst>
                </a:rPr>
                <a:t>USER_VIEWS</a:t>
              </a:r>
              <a:r>
                <a:rPr lang="en-US" altLang="zh-CN" sz="1556" b="1" dirty="0">
                  <a:solidFill>
                    <a:srgbClr val="000000"/>
                  </a:solidFill>
                </a:rPr>
                <a:t>     </a:t>
              </a:r>
            </a:p>
            <a:p>
              <a:pPr>
                <a:lnSpc>
                  <a:spcPct val="70000"/>
                </a:lnSpc>
                <a:tabLst>
                  <a:tab pos="1197669" algn="l"/>
                  <a:tab pos="1977300" algn="l"/>
                </a:tabLst>
                <a:defRPr/>
              </a:pPr>
              <a:r>
                <a:rPr lang="en-US" altLang="zh-CN" sz="1556" b="1" dirty="0">
                  <a:solidFill>
                    <a:srgbClr val="000000"/>
                  </a:solidFill>
                </a:rPr>
                <a:t>                 </a:t>
              </a:r>
            </a:p>
            <a:p>
              <a:pPr>
                <a:lnSpc>
                  <a:spcPct val="70000"/>
                </a:lnSpc>
                <a:tabLst>
                  <a:tab pos="1197669" algn="l"/>
                  <a:tab pos="1977300" algn="l"/>
                </a:tabLst>
                <a:defRPr/>
              </a:pPr>
              <a:r>
                <a:rPr lang="en-US" altLang="zh-CN" sz="1556" b="1" dirty="0">
                  <a:solidFill>
                    <a:srgbClr val="000000"/>
                  </a:solidFill>
                </a:rPr>
                <a:t>                  </a:t>
              </a:r>
              <a:r>
                <a:rPr lang="en-US" altLang="zh-CN" sz="1778" b="1" dirty="0">
                  <a:solidFill>
                    <a:srgbClr val="DDDDDD"/>
                  </a:solidFill>
                  <a:effectLst>
                    <a:outerShdw blurRad="38100" dist="38100" dir="2700000" algn="tl">
                      <a:srgbClr val="000000"/>
                    </a:outerShdw>
                  </a:effectLst>
                </a:rPr>
                <a:t>EMPVU10</a:t>
              </a:r>
              <a:endParaRPr lang="en-US" altLang="zh-CN" sz="1778" b="1" dirty="0">
                <a:solidFill>
                  <a:srgbClr val="000000"/>
                </a:solidFill>
              </a:endParaRPr>
            </a:p>
            <a:p>
              <a:pPr>
                <a:tabLst>
                  <a:tab pos="1197669" algn="l"/>
                  <a:tab pos="1977300" algn="l"/>
                </a:tabLst>
                <a:defRPr/>
              </a:pPr>
              <a:r>
                <a:rPr lang="en-US" altLang="zh-CN" sz="1556" b="1" dirty="0">
                  <a:solidFill>
                    <a:srgbClr val="000000"/>
                  </a:solidFill>
                </a:rPr>
                <a:t>SELECT	</a:t>
              </a:r>
              <a:r>
                <a:rPr lang="en-US" altLang="zh-CN" sz="1556" b="1" dirty="0" err="1">
                  <a:solidFill>
                    <a:srgbClr val="000000"/>
                  </a:solidFill>
                </a:rPr>
                <a:t>empno</a:t>
              </a:r>
              <a:r>
                <a:rPr lang="en-US" altLang="zh-CN" sz="1556" b="1" dirty="0">
                  <a:solidFill>
                    <a:srgbClr val="000000"/>
                  </a:solidFill>
                </a:rPr>
                <a:t>, </a:t>
              </a:r>
              <a:r>
                <a:rPr lang="en-US" altLang="zh-CN" sz="1556" b="1" dirty="0" err="1">
                  <a:solidFill>
                    <a:srgbClr val="000000"/>
                  </a:solidFill>
                </a:rPr>
                <a:t>ename</a:t>
              </a:r>
              <a:r>
                <a:rPr lang="en-US" altLang="zh-CN" sz="1556" b="1" dirty="0">
                  <a:solidFill>
                    <a:srgbClr val="000000"/>
                  </a:solidFill>
                </a:rPr>
                <a:t>, job</a:t>
              </a:r>
            </a:p>
            <a:p>
              <a:pPr>
                <a:tabLst>
                  <a:tab pos="1197669" algn="l"/>
                  <a:tab pos="1977300" algn="l"/>
                </a:tabLst>
                <a:defRPr/>
              </a:pPr>
              <a:r>
                <a:rPr lang="en-US" altLang="zh-CN" sz="1556" b="1" dirty="0">
                  <a:solidFill>
                    <a:srgbClr val="000000"/>
                  </a:solidFill>
                </a:rPr>
                <a:t>FROM	</a:t>
              </a:r>
              <a:r>
                <a:rPr lang="en-US" altLang="zh-CN" sz="1556" b="1" dirty="0" err="1">
                  <a:solidFill>
                    <a:srgbClr val="000000"/>
                  </a:solidFill>
                </a:rPr>
                <a:t>emp</a:t>
              </a:r>
              <a:endParaRPr lang="en-US" altLang="zh-CN" sz="1556" b="1" dirty="0">
                <a:solidFill>
                  <a:srgbClr val="000000"/>
                </a:solidFill>
              </a:endParaRPr>
            </a:p>
            <a:p>
              <a:pPr>
                <a:tabLst>
                  <a:tab pos="1197669" algn="l"/>
                  <a:tab pos="1977300" algn="l"/>
                </a:tabLst>
                <a:defRPr/>
              </a:pPr>
              <a:r>
                <a:rPr lang="en-US" altLang="zh-CN" sz="1556" b="1" dirty="0">
                  <a:solidFill>
                    <a:srgbClr val="000000"/>
                  </a:solidFill>
                </a:rPr>
                <a:t>WHERE	</a:t>
              </a:r>
              <a:r>
                <a:rPr lang="en-US" altLang="zh-CN" sz="1556" b="1" dirty="0" err="1">
                  <a:solidFill>
                    <a:srgbClr val="000000"/>
                  </a:solidFill>
                </a:rPr>
                <a:t>deptno</a:t>
              </a:r>
              <a:r>
                <a:rPr lang="en-US" altLang="zh-CN" sz="1556" b="1" dirty="0">
                  <a:solidFill>
                    <a:srgbClr val="000000"/>
                  </a:solidFill>
                </a:rPr>
                <a:t> = 10</a:t>
              </a:r>
            </a:p>
          </p:txBody>
        </p:sp>
      </p:grpSp>
      <p:sp>
        <p:nvSpPr>
          <p:cNvPr id="1073163" name="AutoShape 11"/>
          <p:cNvSpPr>
            <a:spLocks noChangeArrowheads="1"/>
          </p:cNvSpPr>
          <p:nvPr/>
        </p:nvSpPr>
        <p:spPr bwMode="blackWhite">
          <a:xfrm>
            <a:off x="869711" y="1231713"/>
            <a:ext cx="3940528" cy="2659944"/>
          </a:xfrm>
          <a:prstGeom prst="roundRect">
            <a:avLst>
              <a:gd name="adj" fmla="val 12495"/>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2306" tIns="51153" rIns="102306" bIns="51153" anchor="ctr"/>
          <a:lstStyle/>
          <a:p>
            <a:pPr>
              <a:tabLst>
                <a:tab pos="758465" algn="l"/>
                <a:tab pos="1977300" algn="l"/>
              </a:tabLst>
              <a:defRPr/>
            </a:pPr>
            <a:r>
              <a:rPr lang="en-US" altLang="zh-CN" sz="2444" b="1" dirty="0">
                <a:solidFill>
                  <a:srgbClr val="DDDDDD"/>
                </a:solidFill>
              </a:rPr>
              <a:t>          </a:t>
            </a:r>
            <a:r>
              <a:rPr lang="en-US" altLang="zh-CN" sz="2444" b="1" dirty="0">
                <a:solidFill>
                  <a:srgbClr val="FFFFCC"/>
                </a:solidFill>
                <a:effectLst>
                  <a:outerShdw blurRad="38100" dist="38100" dir="2700000" algn="tl">
                    <a:srgbClr val="C0C0C0"/>
                  </a:outerShdw>
                </a:effectLst>
              </a:rPr>
              <a:t>SQL </a:t>
            </a:r>
            <a:r>
              <a:rPr lang="en-US" altLang="zh-CN" sz="2444" b="1" dirty="0" err="1">
                <a:solidFill>
                  <a:srgbClr val="FFFFCC"/>
                </a:solidFill>
                <a:effectLst>
                  <a:outerShdw blurRad="38100" dist="38100" dir="2700000" algn="tl">
                    <a:srgbClr val="C0C0C0"/>
                  </a:outerShdw>
                </a:effectLst>
              </a:rPr>
              <a:t>analyse</a:t>
            </a:r>
            <a:endParaRPr lang="en-US" altLang="zh-CN" sz="2000" b="1" dirty="0">
              <a:solidFill>
                <a:srgbClr val="DDDDDD"/>
              </a:solidFill>
            </a:endParaRPr>
          </a:p>
          <a:p>
            <a:pPr>
              <a:tabLst>
                <a:tab pos="758465" algn="l"/>
                <a:tab pos="1977300" algn="l"/>
              </a:tabLst>
              <a:defRPr/>
            </a:pPr>
            <a:endParaRPr lang="en-US" altLang="zh-CN" sz="2000" b="1" dirty="0">
              <a:solidFill>
                <a:srgbClr val="000000"/>
              </a:solidFill>
            </a:endParaRPr>
          </a:p>
          <a:p>
            <a:pPr>
              <a:tabLst>
                <a:tab pos="758465" algn="l"/>
                <a:tab pos="1977300" algn="l"/>
              </a:tabLst>
              <a:defRPr/>
            </a:pPr>
            <a:r>
              <a:rPr lang="en-US" altLang="zh-CN" sz="2000" b="1" dirty="0">
                <a:solidFill>
                  <a:srgbClr val="000000"/>
                </a:solidFill>
              </a:rPr>
              <a:t>SELECT   *</a:t>
            </a:r>
          </a:p>
          <a:p>
            <a:pPr>
              <a:tabLst>
                <a:tab pos="758465" algn="l"/>
                <a:tab pos="1977300" algn="l"/>
              </a:tabLst>
              <a:defRPr/>
            </a:pPr>
            <a:r>
              <a:rPr lang="en-US" altLang="zh-CN" sz="2000" b="1" dirty="0">
                <a:solidFill>
                  <a:srgbClr val="000000"/>
                </a:solidFill>
              </a:rPr>
              <a:t>FROM       empvu10</a:t>
            </a:r>
          </a:p>
        </p:txBody>
      </p:sp>
      <p:grpSp>
        <p:nvGrpSpPr>
          <p:cNvPr id="1073164" name="Group 12"/>
          <p:cNvGrpSpPr>
            <a:grpSpLocks/>
          </p:cNvGrpSpPr>
          <p:nvPr/>
        </p:nvGrpSpPr>
        <p:grpSpPr bwMode="auto">
          <a:xfrm>
            <a:off x="975544" y="3145532"/>
            <a:ext cx="7750528" cy="1471083"/>
            <a:chOff x="538" y="2685"/>
            <a:chExt cx="4394" cy="1001"/>
          </a:xfrm>
        </p:grpSpPr>
        <p:grpSp>
          <p:nvGrpSpPr>
            <p:cNvPr id="331783" name="Group 13"/>
            <p:cNvGrpSpPr>
              <a:grpSpLocks/>
            </p:cNvGrpSpPr>
            <p:nvPr/>
          </p:nvGrpSpPr>
          <p:grpSpPr bwMode="auto">
            <a:xfrm>
              <a:off x="538" y="2685"/>
              <a:ext cx="4394" cy="1001"/>
              <a:chOff x="538" y="2685"/>
              <a:chExt cx="4394" cy="1001"/>
            </a:xfrm>
          </p:grpSpPr>
          <p:sp>
            <p:nvSpPr>
              <p:cNvPr id="331785" name="Line 14"/>
              <p:cNvSpPr>
                <a:spLocks noChangeShapeType="1"/>
              </p:cNvSpPr>
              <p:nvPr/>
            </p:nvSpPr>
            <p:spPr bwMode="auto">
              <a:xfrm>
                <a:off x="2509" y="3327"/>
                <a:ext cx="1401" cy="0"/>
              </a:xfrm>
              <a:prstGeom prst="line">
                <a:avLst/>
              </a:prstGeom>
              <a:noFill/>
              <a:ln w="50800">
                <a:solidFill>
                  <a:srgbClr val="FFCC00"/>
                </a:solidFill>
                <a:round/>
                <a:headEnd type="stealth" w="med" len="lg"/>
                <a:tailEnd type="none" w="sm" len="sm"/>
              </a:ln>
              <a:effectLst>
                <a:outerShdw dist="53882" dir="2700000" algn="ctr" rotWithShape="0">
                  <a:srgbClr val="000000">
                    <a:alpha val="50000"/>
                  </a:srgbClr>
                </a:outerShdw>
              </a:effectLst>
              <a:extLst>
                <a:ext uri="{909E8E84-426E-40DD-AFC4-6F175D3DCCD1}">
                  <a14:hiddenFill xmlns:a14="http://schemas.microsoft.com/office/drawing/2010/main">
                    <a:noFill/>
                  </a14:hiddenFill>
                </a:ext>
              </a:extLst>
            </p:spPr>
            <p:txBody>
              <a:bodyPr/>
              <a:lstStyle/>
              <a:p>
                <a:endParaRPr lang="zh-CN" altLang="en-US" sz="3556"/>
              </a:p>
            </p:txBody>
          </p:sp>
          <p:sp>
            <p:nvSpPr>
              <p:cNvPr id="331786" name="Rectangle 15"/>
              <p:cNvSpPr>
                <a:spLocks noChangeArrowheads="1"/>
              </p:cNvSpPr>
              <p:nvPr/>
            </p:nvSpPr>
            <p:spPr bwMode="blackWhite">
              <a:xfrm>
                <a:off x="3786" y="3216"/>
                <a:ext cx="1146" cy="232"/>
              </a:xfrm>
              <a:prstGeom prst="rect">
                <a:avLst/>
              </a:prstGeom>
              <a:gradFill rotWithShape="0">
                <a:gsLst>
                  <a:gs pos="0">
                    <a:srgbClr val="5C5CE5"/>
                  </a:gs>
                  <a:gs pos="50000">
                    <a:srgbClr val="6666FF"/>
                  </a:gs>
                  <a:gs pos="100000">
                    <a:srgbClr val="5C5CE5"/>
                  </a:gs>
                </a:gsLst>
                <a:lin ang="2700000" scaled="1"/>
              </a:gradFill>
              <a:ln>
                <a:noFill/>
              </a:ln>
              <a:effectLst>
                <a:outerShdw dist="53882" dir="2700000" algn="ctr" rotWithShape="0">
                  <a:srgbClr val="000000">
                    <a:alpha val="50000"/>
                  </a:srgbClr>
                </a:outerShdw>
              </a:effectLst>
              <a:extLst>
                <a:ext uri="{91240B29-F687-4F45-9708-019B960494DF}">
                  <a14:hiddenLine xmlns:a14="http://schemas.microsoft.com/office/drawing/2010/main" w="9525">
                    <a:solidFill>
                      <a:schemeClr val="tx1"/>
                    </a:solidFill>
                    <a:miter lim="800000"/>
                    <a:headEnd/>
                    <a:tailEnd/>
                  </a14:hiddenLine>
                </a:ext>
              </a:extLst>
            </p:spPr>
            <p:txBody>
              <a:bodyPr wrap="none" anchor="ct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endParaRPr lang="zh-CN" altLang="en-US" sz="3556"/>
              </a:p>
            </p:txBody>
          </p:sp>
          <p:sp>
            <p:nvSpPr>
              <p:cNvPr id="331787" name="Rectangle 16"/>
              <p:cNvSpPr>
                <a:spLocks noChangeArrowheads="1"/>
              </p:cNvSpPr>
              <p:nvPr/>
            </p:nvSpPr>
            <p:spPr bwMode="auto">
              <a:xfrm>
                <a:off x="4096" y="3208"/>
                <a:ext cx="432" cy="2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2306" tIns="51153" rIns="102306" bIns="51153">
                <a:spAutoFit/>
              </a:bodyP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a:lnSpc>
                    <a:spcPct val="120000"/>
                  </a:lnSpc>
                  <a:spcBef>
                    <a:spcPct val="60000"/>
                  </a:spcBef>
                </a:pPr>
                <a:r>
                  <a:rPr lang="en-US" altLang="zh-CN" sz="2000" b="1">
                    <a:solidFill>
                      <a:srgbClr val="000000"/>
                    </a:solidFill>
                  </a:rPr>
                  <a:t>EMP</a:t>
                </a:r>
              </a:p>
            </p:txBody>
          </p:sp>
          <p:sp>
            <p:nvSpPr>
              <p:cNvPr id="331788" name="Rectangle 17"/>
              <p:cNvSpPr>
                <a:spLocks noChangeArrowheads="1"/>
              </p:cNvSpPr>
              <p:nvPr/>
            </p:nvSpPr>
            <p:spPr bwMode="auto">
              <a:xfrm>
                <a:off x="538" y="2685"/>
                <a:ext cx="1906" cy="10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2306" tIns="51153" rIns="102306" bIns="51153">
                <a:spAutoFit/>
              </a:bodyP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endParaRPr lang="en-US" altLang="zh-CN" sz="1778" b="1">
                  <a:solidFill>
                    <a:srgbClr val="000000"/>
                  </a:solidFill>
                </a:endParaRPr>
              </a:p>
              <a:p>
                <a:endParaRPr lang="en-US" altLang="zh-CN" sz="1778" b="1">
                  <a:solidFill>
                    <a:srgbClr val="000000"/>
                  </a:solidFill>
                </a:endParaRPr>
              </a:p>
              <a:p>
                <a:r>
                  <a:rPr lang="en-US" altLang="zh-CN" sz="1778" b="1">
                    <a:solidFill>
                      <a:srgbClr val="000000"/>
                    </a:solidFill>
                  </a:rPr>
                  <a:t>7839	KING	PRESIDENT</a:t>
                </a:r>
              </a:p>
              <a:p>
                <a:r>
                  <a:rPr lang="en-US" altLang="zh-CN" sz="1778" b="1">
                    <a:solidFill>
                      <a:srgbClr val="000000"/>
                    </a:solidFill>
                  </a:rPr>
                  <a:t>7782	CLARK	MANAGER</a:t>
                </a:r>
              </a:p>
              <a:p>
                <a:r>
                  <a:rPr lang="en-US" altLang="zh-CN" sz="1778" b="1">
                    <a:solidFill>
                      <a:srgbClr val="000000"/>
                    </a:solidFill>
                  </a:rPr>
                  <a:t>7934	MILLER	CLERK</a:t>
                </a:r>
              </a:p>
            </p:txBody>
          </p:sp>
        </p:grpSp>
        <p:sp>
          <p:nvSpPr>
            <p:cNvPr id="331784" name="Line 18"/>
            <p:cNvSpPr>
              <a:spLocks noChangeShapeType="1"/>
            </p:cNvSpPr>
            <p:nvPr/>
          </p:nvSpPr>
          <p:spPr bwMode="auto">
            <a:xfrm flipV="1">
              <a:off x="4304" y="3060"/>
              <a:ext cx="0" cy="211"/>
            </a:xfrm>
            <a:prstGeom prst="line">
              <a:avLst/>
            </a:prstGeom>
            <a:noFill/>
            <a:ln w="25400">
              <a:solidFill>
                <a:srgbClr val="FFCC00"/>
              </a:solidFill>
              <a:round/>
              <a:headEnd type="stealth" w="med" len="lg"/>
              <a:tailEnd type="none" w="sm" len="sm"/>
            </a:ln>
            <a:effectLst>
              <a:outerShdw dist="53882" dir="2700000" algn="ctr" rotWithShape="0">
                <a:srgbClr val="000000">
                  <a:alpha val="50000"/>
                </a:srgbClr>
              </a:outerShdw>
            </a:effectLst>
            <a:extLst>
              <a:ext uri="{909E8E84-426E-40DD-AFC4-6F175D3DCCD1}">
                <a14:hiddenFill xmlns:a14="http://schemas.microsoft.com/office/drawing/2010/main">
                  <a:noFill/>
                </a14:hiddenFill>
              </a:ext>
            </a:extLst>
          </p:spPr>
          <p:txBody>
            <a:bodyPr/>
            <a:lstStyle/>
            <a:p>
              <a:endParaRPr lang="zh-CN" altLang="en-US" sz="3556"/>
            </a:p>
          </p:txBody>
        </p:sp>
      </p:gr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1073156"/>
                                        </p:tgtEl>
                                        <p:attrNameLst>
                                          <p:attrName>style.visibility</p:attrName>
                                        </p:attrNameLst>
                                      </p:cBhvr>
                                      <p:to>
                                        <p:strVal val="visible"/>
                                      </p:to>
                                    </p:set>
                                    <p:animEffect transition="in" filter="wipe(left)">
                                      <p:cBhvr>
                                        <p:cTn id="7" dur="500"/>
                                        <p:tgtEl>
                                          <p:spTgt spid="107315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2" fill="hold" nodeType="clickEffect">
                                  <p:stCondLst>
                                    <p:cond delay="0"/>
                                  </p:stCondLst>
                                  <p:childTnLst>
                                    <p:set>
                                      <p:cBhvr>
                                        <p:cTn id="11" dur="1" fill="hold">
                                          <p:stCondLst>
                                            <p:cond delay="0"/>
                                          </p:stCondLst>
                                        </p:cTn>
                                        <p:tgtEl>
                                          <p:spTgt spid="1073164"/>
                                        </p:tgtEl>
                                        <p:attrNameLst>
                                          <p:attrName>style.visibility</p:attrName>
                                        </p:attrNameLst>
                                      </p:cBhvr>
                                      <p:to>
                                        <p:strVal val="visible"/>
                                      </p:to>
                                    </p:set>
                                    <p:animEffect transition="in" filter="wipe(right)">
                                      <p:cBhvr>
                                        <p:cTn id="12" dur="500"/>
                                        <p:tgtEl>
                                          <p:spTgt spid="10731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3826" name="Rectangle 2"/>
          <p:cNvSpPr>
            <a:spLocks noChangeArrowheads="1"/>
          </p:cNvSpPr>
          <p:nvPr/>
        </p:nvSpPr>
        <p:spPr bwMode="blackWhite">
          <a:xfrm>
            <a:off x="839611" y="1418167"/>
            <a:ext cx="8480778" cy="2638778"/>
          </a:xfrm>
          <a:prstGeom prst="rect">
            <a:avLst/>
          </a:prstGeom>
          <a:noFill/>
          <a:ln w="6350">
            <a:noFill/>
            <a:miter lim="800000"/>
            <a:headEnd/>
            <a:tailEnd/>
          </a:ln>
          <a:effectLst/>
        </p:spPr>
        <p:txBody>
          <a:bodyPr wrap="none" lIns="102306" tIns="51153" rIns="102306" bIns="51153" anchor="ctr"/>
          <a:lstStyle>
            <a:lvl1pPr>
              <a:tabLst>
                <a:tab pos="1200150" algn="l"/>
              </a:tabLst>
              <a:defRPr sz="3200">
                <a:solidFill>
                  <a:schemeClr val="tx1"/>
                </a:solidFill>
                <a:latin typeface="Arial" panose="020B0604020202020204" pitchFamily="34" charset="0"/>
                <a:ea typeface="宋体" panose="02010600030101010101" pitchFamily="2" charset="-122"/>
              </a:defRPr>
            </a:lvl1pPr>
            <a:lvl2pPr marL="742950" indent="-285750">
              <a:tabLst>
                <a:tab pos="1200150" algn="l"/>
              </a:tabLst>
              <a:defRPr sz="3200">
                <a:solidFill>
                  <a:schemeClr val="tx1"/>
                </a:solidFill>
                <a:latin typeface="Arial" panose="020B0604020202020204" pitchFamily="34" charset="0"/>
                <a:ea typeface="宋体" panose="02010600030101010101" pitchFamily="2" charset="-122"/>
              </a:defRPr>
            </a:lvl2pPr>
            <a:lvl3pPr marL="1143000" indent="-228600">
              <a:tabLst>
                <a:tab pos="1200150" algn="l"/>
              </a:tabLst>
              <a:defRPr sz="3200">
                <a:solidFill>
                  <a:schemeClr val="tx1"/>
                </a:solidFill>
                <a:latin typeface="Arial" panose="020B0604020202020204" pitchFamily="34" charset="0"/>
                <a:ea typeface="宋体" panose="02010600030101010101" pitchFamily="2" charset="-122"/>
              </a:defRPr>
            </a:lvl3pPr>
            <a:lvl4pPr marL="1600200" indent="-228600">
              <a:tabLst>
                <a:tab pos="1200150" algn="l"/>
              </a:tabLst>
              <a:defRPr sz="3200">
                <a:solidFill>
                  <a:schemeClr val="tx1"/>
                </a:solidFill>
                <a:latin typeface="Arial" panose="020B0604020202020204" pitchFamily="34" charset="0"/>
                <a:ea typeface="宋体" panose="02010600030101010101" pitchFamily="2" charset="-122"/>
              </a:defRPr>
            </a:lvl4pPr>
            <a:lvl5pPr marL="2057400" indent="-228600">
              <a:tabLst>
                <a:tab pos="1200150" algn="l"/>
              </a:tabLst>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1200150" algn="l"/>
              </a:tabLs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1200150" algn="l"/>
              </a:tabLs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1200150" algn="l"/>
              </a:tabLs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1200150" algn="l"/>
              </a:tabLst>
              <a:defRPr sz="3200">
                <a:solidFill>
                  <a:schemeClr val="tx1"/>
                </a:solidFill>
                <a:latin typeface="Arial" panose="020B0604020202020204" pitchFamily="34" charset="0"/>
                <a:ea typeface="宋体" panose="02010600030101010101" pitchFamily="2" charset="-122"/>
              </a:defRPr>
            </a:lvl9pPr>
          </a:lstStyle>
          <a:p>
            <a:endParaRPr lang="en-US" altLang="zh-CN" sz="2000" b="1">
              <a:solidFill>
                <a:srgbClr val="000000"/>
              </a:solidFill>
              <a:latin typeface="Courier New" panose="02070309020205020404" pitchFamily="49" charset="0"/>
            </a:endParaRPr>
          </a:p>
          <a:p>
            <a:endParaRPr lang="en-US" altLang="zh-CN" sz="2000" b="1">
              <a:solidFill>
                <a:srgbClr val="000000"/>
              </a:solidFill>
              <a:latin typeface="Courier New" panose="02070309020205020404" pitchFamily="49" charset="0"/>
            </a:endParaRPr>
          </a:p>
        </p:txBody>
      </p:sp>
      <p:sp>
        <p:nvSpPr>
          <p:cNvPr id="333827" name="Rectangle 3"/>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600" tIns="50800" rIns="101600" bIns="50800" numCol="1" anchor="ctr" anchorCtr="0" compatLnSpc="1">
            <a:prstTxWarp prst="textNoShape">
              <a:avLst/>
            </a:prstTxWarp>
          </a:bodyPr>
          <a:lstStyle/>
          <a:p>
            <a:pPr eaLnBrk="1" hangingPunct="1"/>
            <a:r>
              <a:t>复杂视图</a:t>
            </a:r>
          </a:p>
        </p:txBody>
      </p:sp>
      <p:sp>
        <p:nvSpPr>
          <p:cNvPr id="177156" name="Rectangle 4"/>
          <p:cNvSpPr>
            <a:spLocks noGrp="1" noChangeArrowheads="1"/>
          </p:cNvSpPr>
          <p:nvPr>
            <p:ph sz="quarter" idx="10"/>
          </p:nvPr>
        </p:nvSpPr>
        <p:spPr/>
        <p:txBody>
          <a:bodyPr/>
          <a:lstStyle/>
          <a:p>
            <a:pPr marL="301623" indent="-301623" eaLnBrk="1" hangingPunct="1">
              <a:lnSpc>
                <a:spcPct val="130000"/>
              </a:lnSpc>
              <a:defRPr/>
            </a:pPr>
            <a:r>
              <a:t>求每个部门的平均工资、最低工资、最高工资</a:t>
            </a:r>
          </a:p>
        </p:txBody>
      </p:sp>
      <p:sp>
        <p:nvSpPr>
          <p:cNvPr id="1077253" name="Rectangle 5"/>
          <p:cNvSpPr>
            <a:spLocks noChangeArrowheads="1"/>
          </p:cNvSpPr>
          <p:nvPr/>
        </p:nvSpPr>
        <p:spPr bwMode="blackWhite">
          <a:xfrm>
            <a:off x="969257" y="1437570"/>
            <a:ext cx="8221486" cy="25999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2306" tIns="51153" rIns="102306" bIns="51153" anchor="ctr"/>
          <a:lstStyle/>
          <a:p>
            <a:pPr>
              <a:tabLst>
                <a:tab pos="1779747" algn="l"/>
                <a:tab pos="1908509" algn="l"/>
              </a:tabLst>
              <a:defRPr/>
            </a:pPr>
            <a:r>
              <a:rPr lang="en-US" altLang="zh-CN" sz="2000" b="1" dirty="0">
                <a:solidFill>
                  <a:srgbClr val="000000"/>
                </a:solidFill>
                <a:latin typeface="Courier New" pitchFamily="49" charset="0"/>
              </a:rPr>
              <a:t>CREATE VIEW	</a:t>
            </a:r>
            <a:r>
              <a:rPr lang="en-US" altLang="zh-CN" sz="2000" b="1" dirty="0" err="1">
                <a:solidFill>
                  <a:srgbClr val="000000"/>
                </a:solidFill>
                <a:latin typeface="Courier New" pitchFamily="49" charset="0"/>
              </a:rPr>
              <a:t>dept_sum_vu</a:t>
            </a:r>
            <a:endParaRPr lang="en-US" altLang="zh-CN" sz="2000" b="1" dirty="0">
              <a:solidFill>
                <a:srgbClr val="000000"/>
              </a:solidFill>
              <a:latin typeface="Courier New" pitchFamily="49" charset="0"/>
            </a:endParaRPr>
          </a:p>
          <a:p>
            <a:pPr>
              <a:tabLst>
                <a:tab pos="1779747" algn="l"/>
                <a:tab pos="1908509" algn="l"/>
              </a:tabLst>
              <a:defRPr/>
            </a:pPr>
            <a:r>
              <a:rPr lang="en-US" altLang="zh-CN" sz="2000" b="1" dirty="0">
                <a:solidFill>
                  <a:srgbClr val="000000"/>
                </a:solidFill>
                <a:latin typeface="Courier New" pitchFamily="49" charset="0"/>
              </a:rPr>
              <a:t>    (name, </a:t>
            </a:r>
            <a:r>
              <a:rPr lang="en-US" altLang="zh-CN" sz="2000" b="1" dirty="0" err="1">
                <a:solidFill>
                  <a:srgbClr val="000000"/>
                </a:solidFill>
                <a:latin typeface="Courier New" pitchFamily="49" charset="0"/>
              </a:rPr>
              <a:t>minsal</a:t>
            </a:r>
            <a:r>
              <a:rPr lang="en-US" altLang="zh-CN" sz="2000" b="1" dirty="0">
                <a:solidFill>
                  <a:srgbClr val="000000"/>
                </a:solidFill>
                <a:latin typeface="Courier New" pitchFamily="49" charset="0"/>
              </a:rPr>
              <a:t>, </a:t>
            </a:r>
            <a:r>
              <a:rPr lang="en-US" altLang="zh-CN" sz="2000" b="1" dirty="0" err="1">
                <a:solidFill>
                  <a:srgbClr val="000000"/>
                </a:solidFill>
                <a:latin typeface="Courier New" pitchFamily="49" charset="0"/>
              </a:rPr>
              <a:t>maxsal</a:t>
            </a:r>
            <a:r>
              <a:rPr lang="en-US" altLang="zh-CN" sz="2000" b="1" dirty="0">
                <a:solidFill>
                  <a:srgbClr val="000000"/>
                </a:solidFill>
                <a:latin typeface="Courier New" pitchFamily="49" charset="0"/>
              </a:rPr>
              <a:t>, </a:t>
            </a:r>
            <a:r>
              <a:rPr lang="en-US" altLang="zh-CN" sz="2000" b="1" dirty="0" err="1">
                <a:solidFill>
                  <a:srgbClr val="000000"/>
                </a:solidFill>
                <a:latin typeface="Courier New" pitchFamily="49" charset="0"/>
              </a:rPr>
              <a:t>avgsal</a:t>
            </a:r>
            <a:r>
              <a:rPr lang="en-US" altLang="zh-CN" sz="2000" b="1" dirty="0">
                <a:solidFill>
                  <a:srgbClr val="000000"/>
                </a:solidFill>
                <a:latin typeface="Courier New" pitchFamily="49" charset="0"/>
              </a:rPr>
              <a:t>) </a:t>
            </a:r>
            <a:r>
              <a:rPr lang="en-US" altLang="zh-CN" sz="2000" b="1" dirty="0">
                <a:solidFill>
                  <a:srgbClr val="000000"/>
                </a:solidFill>
                <a:highlight>
                  <a:srgbClr val="FFFF00"/>
                </a:highlight>
                <a:latin typeface="Courier New" pitchFamily="49" charset="0"/>
              </a:rPr>
              <a:t>//</a:t>
            </a:r>
            <a:r>
              <a:rPr lang="zh-CN" altLang="en-US" sz="2000" b="1" dirty="0">
                <a:solidFill>
                  <a:srgbClr val="000000"/>
                </a:solidFill>
                <a:highlight>
                  <a:srgbClr val="FFFF00"/>
                </a:highlight>
                <a:latin typeface="Courier New" pitchFamily="49" charset="0"/>
              </a:rPr>
              <a:t>可以在此设别名</a:t>
            </a:r>
            <a:endParaRPr lang="en-US" altLang="zh-CN" sz="2000" b="1" dirty="0">
              <a:solidFill>
                <a:srgbClr val="000000"/>
              </a:solidFill>
              <a:highlight>
                <a:srgbClr val="FFFF00"/>
              </a:highlight>
              <a:latin typeface="Courier New" pitchFamily="49" charset="0"/>
            </a:endParaRPr>
          </a:p>
          <a:p>
            <a:pPr>
              <a:tabLst>
                <a:tab pos="1779747" algn="l"/>
                <a:tab pos="1908509" algn="l"/>
              </a:tabLst>
              <a:defRPr/>
            </a:pPr>
            <a:r>
              <a:rPr lang="en-US" altLang="zh-CN" sz="2000" b="1" dirty="0">
                <a:solidFill>
                  <a:srgbClr val="000000"/>
                </a:solidFill>
                <a:latin typeface="Courier New" pitchFamily="49" charset="0"/>
              </a:rPr>
              <a:t>AS </a:t>
            </a:r>
          </a:p>
          <a:p>
            <a:pPr>
              <a:tabLst>
                <a:tab pos="1779747" algn="l"/>
                <a:tab pos="1908509" algn="l"/>
              </a:tabLst>
              <a:defRPr/>
            </a:pPr>
            <a:r>
              <a:rPr lang="en-US" altLang="zh-CN" sz="2000" b="1" dirty="0">
                <a:solidFill>
                  <a:srgbClr val="000000"/>
                </a:solidFill>
                <a:latin typeface="Courier New" pitchFamily="49" charset="0"/>
              </a:rPr>
              <a:t>SELECT	</a:t>
            </a:r>
            <a:r>
              <a:rPr lang="en-US" altLang="zh-CN" sz="2000" b="1" dirty="0" err="1">
                <a:solidFill>
                  <a:srgbClr val="000000"/>
                </a:solidFill>
                <a:latin typeface="Courier New" pitchFamily="49" charset="0"/>
              </a:rPr>
              <a:t>d.dname</a:t>
            </a:r>
            <a:r>
              <a:rPr lang="en-US" altLang="zh-CN" sz="2000" b="1" dirty="0">
                <a:solidFill>
                  <a:srgbClr val="000000"/>
                </a:solidFill>
                <a:latin typeface="Courier New" pitchFamily="49" charset="0"/>
              </a:rPr>
              <a:t>, MIN(</a:t>
            </a:r>
            <a:r>
              <a:rPr lang="en-US" altLang="zh-CN" sz="2000" b="1" dirty="0" err="1">
                <a:solidFill>
                  <a:srgbClr val="000000"/>
                </a:solidFill>
                <a:latin typeface="Courier New" pitchFamily="49" charset="0"/>
              </a:rPr>
              <a:t>e.sal</a:t>
            </a:r>
            <a:r>
              <a:rPr lang="en-US" altLang="zh-CN" sz="2000" b="1" dirty="0">
                <a:solidFill>
                  <a:srgbClr val="000000"/>
                </a:solidFill>
                <a:latin typeface="Courier New" pitchFamily="49" charset="0"/>
              </a:rPr>
              <a:t>), MAX(</a:t>
            </a:r>
            <a:r>
              <a:rPr lang="en-US" altLang="zh-CN" sz="2000" b="1" dirty="0" err="1">
                <a:solidFill>
                  <a:srgbClr val="000000"/>
                </a:solidFill>
                <a:latin typeface="Courier New" pitchFamily="49" charset="0"/>
              </a:rPr>
              <a:t>e.sal</a:t>
            </a:r>
            <a:r>
              <a:rPr lang="en-US" altLang="zh-CN" sz="2000" b="1" dirty="0">
                <a:solidFill>
                  <a:srgbClr val="000000"/>
                </a:solidFill>
                <a:latin typeface="Courier New" pitchFamily="49" charset="0"/>
              </a:rPr>
              <a:t>),AVG(</a:t>
            </a:r>
            <a:r>
              <a:rPr lang="en-US" altLang="zh-CN" sz="2000" b="1" dirty="0" err="1">
                <a:solidFill>
                  <a:srgbClr val="000000"/>
                </a:solidFill>
                <a:latin typeface="Courier New" pitchFamily="49" charset="0"/>
              </a:rPr>
              <a:t>e.sal</a:t>
            </a:r>
            <a:r>
              <a:rPr lang="en-US" altLang="zh-CN" sz="2000" b="1" dirty="0">
                <a:solidFill>
                  <a:srgbClr val="000000"/>
                </a:solidFill>
                <a:latin typeface="Courier New" pitchFamily="49" charset="0"/>
              </a:rPr>
              <a:t>)</a:t>
            </a:r>
          </a:p>
          <a:p>
            <a:pPr>
              <a:tabLst>
                <a:tab pos="1779747" algn="l"/>
                <a:tab pos="1908509" algn="l"/>
              </a:tabLst>
              <a:defRPr/>
            </a:pPr>
            <a:r>
              <a:rPr lang="en-US" altLang="zh-CN" sz="2000" b="1" dirty="0">
                <a:solidFill>
                  <a:srgbClr val="000000"/>
                </a:solidFill>
                <a:latin typeface="Courier New" pitchFamily="49" charset="0"/>
              </a:rPr>
              <a:t>FROM				</a:t>
            </a:r>
            <a:r>
              <a:rPr lang="en-US" altLang="zh-CN" sz="2000" b="1" dirty="0" err="1">
                <a:solidFill>
                  <a:srgbClr val="000000"/>
                </a:solidFill>
                <a:latin typeface="Courier New" pitchFamily="49" charset="0"/>
              </a:rPr>
              <a:t>emp</a:t>
            </a:r>
            <a:r>
              <a:rPr lang="en-US" altLang="zh-CN" sz="2000" b="1" dirty="0">
                <a:solidFill>
                  <a:srgbClr val="000000"/>
                </a:solidFill>
                <a:latin typeface="Courier New" pitchFamily="49" charset="0"/>
              </a:rPr>
              <a:t> e, </a:t>
            </a:r>
            <a:r>
              <a:rPr lang="en-US" altLang="zh-CN" sz="2000" b="1" dirty="0" err="1">
                <a:solidFill>
                  <a:srgbClr val="000000"/>
                </a:solidFill>
                <a:latin typeface="Courier New" pitchFamily="49" charset="0"/>
              </a:rPr>
              <a:t>dept</a:t>
            </a:r>
            <a:r>
              <a:rPr lang="en-US" altLang="zh-CN" sz="2000" b="1" dirty="0">
                <a:solidFill>
                  <a:srgbClr val="000000"/>
                </a:solidFill>
                <a:latin typeface="Courier New" pitchFamily="49" charset="0"/>
              </a:rPr>
              <a:t> d</a:t>
            </a:r>
          </a:p>
          <a:p>
            <a:pPr>
              <a:tabLst>
                <a:tab pos="1779747" algn="l"/>
                <a:tab pos="1908509" algn="l"/>
              </a:tabLst>
              <a:defRPr/>
            </a:pPr>
            <a:r>
              <a:rPr lang="en-US" altLang="zh-CN" sz="2000" b="1" dirty="0">
                <a:solidFill>
                  <a:srgbClr val="000000"/>
                </a:solidFill>
                <a:latin typeface="Courier New" pitchFamily="49" charset="0"/>
              </a:rPr>
              <a:t>WHERE				</a:t>
            </a:r>
            <a:r>
              <a:rPr lang="en-US" altLang="zh-CN" sz="2000" b="1" dirty="0" err="1">
                <a:solidFill>
                  <a:srgbClr val="000000"/>
                </a:solidFill>
                <a:latin typeface="Courier New" pitchFamily="49" charset="0"/>
              </a:rPr>
              <a:t>e.deptno</a:t>
            </a:r>
            <a:r>
              <a:rPr lang="en-US" altLang="zh-CN" sz="2000" b="1" dirty="0">
                <a:solidFill>
                  <a:srgbClr val="000000"/>
                </a:solidFill>
                <a:latin typeface="Courier New" pitchFamily="49" charset="0"/>
              </a:rPr>
              <a:t> = </a:t>
            </a:r>
            <a:r>
              <a:rPr lang="en-US" altLang="zh-CN" sz="2000" b="1" dirty="0" err="1">
                <a:solidFill>
                  <a:srgbClr val="000000"/>
                </a:solidFill>
                <a:latin typeface="Courier New" pitchFamily="49" charset="0"/>
              </a:rPr>
              <a:t>d.deptno</a:t>
            </a:r>
            <a:endParaRPr lang="en-US" altLang="zh-CN" sz="2000" b="1" dirty="0">
              <a:solidFill>
                <a:srgbClr val="000000"/>
              </a:solidFill>
              <a:latin typeface="Courier New" pitchFamily="49" charset="0"/>
            </a:endParaRPr>
          </a:p>
          <a:p>
            <a:pPr>
              <a:tabLst>
                <a:tab pos="1779747" algn="l"/>
                <a:tab pos="1908509" algn="l"/>
              </a:tabLst>
              <a:defRPr/>
            </a:pPr>
            <a:r>
              <a:rPr lang="en-US" altLang="zh-CN" sz="2000" b="1" dirty="0">
                <a:solidFill>
                  <a:srgbClr val="000000"/>
                </a:solidFill>
                <a:latin typeface="Courier New" pitchFamily="49" charset="0"/>
              </a:rPr>
              <a:t>GROUP BY 	</a:t>
            </a:r>
            <a:r>
              <a:rPr lang="en-US" altLang="zh-CN" sz="2000" b="1" dirty="0" err="1">
                <a:solidFill>
                  <a:srgbClr val="000000"/>
                </a:solidFill>
                <a:latin typeface="Courier New" pitchFamily="49" charset="0"/>
              </a:rPr>
              <a:t>d.dname</a:t>
            </a:r>
            <a:endParaRPr lang="en-US" altLang="zh-CN" sz="2000" b="1" dirty="0">
              <a:solidFill>
                <a:srgbClr val="000000"/>
              </a:solidFill>
              <a:latin typeface="Courier New" pitchFamily="49" charset="0"/>
            </a:endParaRPr>
          </a:p>
          <a:p>
            <a:pPr>
              <a:tabLst>
                <a:tab pos="1779747" algn="l"/>
                <a:tab pos="1908509" algn="l"/>
              </a:tabLst>
              <a:defRPr/>
            </a:pPr>
            <a:r>
              <a:rPr lang="en-US" altLang="zh-CN" sz="2000" b="1" dirty="0">
                <a:solidFill>
                  <a:srgbClr val="FF3300"/>
                </a:solidFill>
                <a:effectLst>
                  <a:outerShdw blurRad="38100" dist="38100" dir="2700000" algn="tl">
                    <a:srgbClr val="C0C0C0"/>
                  </a:outerShdw>
                </a:effectLst>
                <a:latin typeface="Courier New" pitchFamily="49" charset="0"/>
              </a:rPr>
              <a:t>View created.</a:t>
            </a:r>
          </a:p>
        </p:txBody>
      </p:sp>
    </p:spTree>
  </p:cSld>
  <p:clrMapOvr>
    <a:masterClrMapping/>
  </p:clrMapOvr>
  <p:transition>
    <p:random/>
  </p:transition>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5874" name="Rectangle 2"/>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600" tIns="50800" rIns="101600" bIns="50800" numCol="1" anchor="ctr" anchorCtr="0" compatLnSpc="1">
            <a:prstTxWarp prst="textNoShape">
              <a:avLst/>
            </a:prstTxWarp>
          </a:bodyPr>
          <a:lstStyle/>
          <a:p>
            <a:pPr eaLnBrk="1" hangingPunct="1"/>
            <a:r>
              <a:t>在视图上的操作规则</a:t>
            </a:r>
          </a:p>
        </p:txBody>
      </p:sp>
      <p:sp>
        <p:nvSpPr>
          <p:cNvPr id="178179" name="Rectangle 3"/>
          <p:cNvSpPr>
            <a:spLocks noGrp="1" noChangeArrowheads="1"/>
          </p:cNvSpPr>
          <p:nvPr>
            <p:ph sz="quarter" idx="10"/>
          </p:nvPr>
        </p:nvSpPr>
        <p:spPr/>
        <p:txBody>
          <a:bodyPr/>
          <a:lstStyle/>
          <a:p>
            <a:pPr marL="301623" indent="-301623" eaLnBrk="1" hangingPunct="1">
              <a:lnSpc>
                <a:spcPct val="130000"/>
              </a:lnSpc>
              <a:defRPr/>
            </a:pPr>
            <a:r>
              <a:rPr dirty="0" err="1"/>
              <a:t>在简单视图上可以进行</a:t>
            </a:r>
            <a:r>
              <a:rPr lang="en-US" altLang="zh-CN" dirty="0" err="1"/>
              <a:t>DML</a:t>
            </a:r>
            <a:r>
              <a:rPr lang="en-US" altLang="zh-CN" dirty="0"/>
              <a:t> operations</a:t>
            </a:r>
          </a:p>
          <a:p>
            <a:pPr marL="301623" indent="-301623" eaLnBrk="1" hangingPunct="1">
              <a:lnSpc>
                <a:spcPct val="130000"/>
              </a:lnSpc>
              <a:defRPr/>
            </a:pPr>
            <a:r>
              <a:rPr dirty="0" err="1"/>
              <a:t>下列情况不能更新（增删改）数据</a:t>
            </a:r>
            <a:r>
              <a:rPr dirty="0"/>
              <a:t>：</a:t>
            </a:r>
          </a:p>
          <a:p>
            <a:pPr lvl="1" eaLnBrk="1" hangingPunct="1">
              <a:lnSpc>
                <a:spcPct val="130000"/>
              </a:lnSpc>
              <a:defRPr/>
            </a:pPr>
            <a:r>
              <a:rPr lang="en-US" altLang="zh-CN" dirty="0" err="1"/>
              <a:t>GROUP</a:t>
            </a:r>
            <a:r>
              <a:rPr dirty="0" err="1"/>
              <a:t>函数、</a:t>
            </a:r>
            <a:r>
              <a:rPr lang="en-US" altLang="zh-CN" dirty="0" err="1"/>
              <a:t>GROUP</a:t>
            </a:r>
            <a:r>
              <a:rPr lang="en-US" altLang="zh-CN" dirty="0"/>
              <a:t> </a:t>
            </a:r>
            <a:r>
              <a:rPr lang="en-US" altLang="zh-CN" dirty="0" err="1"/>
              <a:t>BY</a:t>
            </a:r>
            <a:r>
              <a:rPr dirty="0" err="1"/>
              <a:t>语句、</a:t>
            </a:r>
            <a:r>
              <a:rPr lang="en-US" altLang="zh-CN" dirty="0" err="1"/>
              <a:t>DISTINCT</a:t>
            </a:r>
            <a:r>
              <a:rPr dirty="0" err="1"/>
              <a:t>关键字</a:t>
            </a:r>
            <a:r>
              <a:rPr lang="en-US" altLang="zh-CN" dirty="0"/>
              <a:t>;</a:t>
            </a:r>
            <a:endParaRPr dirty="0"/>
          </a:p>
          <a:p>
            <a:pPr lvl="1" eaLnBrk="1" hangingPunct="1">
              <a:lnSpc>
                <a:spcPct val="130000"/>
              </a:lnSpc>
              <a:defRPr/>
            </a:pPr>
            <a:r>
              <a:rPr dirty="0" err="1"/>
              <a:t>有非空列没有出现在视图定义中</a:t>
            </a:r>
            <a:r>
              <a:rPr lang="en-US" altLang="zh-CN" dirty="0"/>
              <a:t>;</a:t>
            </a:r>
            <a:endParaRPr dirty="0"/>
          </a:p>
          <a:p>
            <a:pPr lvl="1" eaLnBrk="1" hangingPunct="1">
              <a:lnSpc>
                <a:spcPct val="130000"/>
              </a:lnSpc>
              <a:defRPr/>
            </a:pPr>
            <a:r>
              <a:rPr dirty="0" err="1"/>
              <a:t>视图中有表达式定义的列</a:t>
            </a:r>
            <a:r>
              <a:rPr lang="en-US" altLang="zh-CN" dirty="0"/>
              <a:t>;</a:t>
            </a:r>
            <a:endParaRPr dirty="0"/>
          </a:p>
          <a:p>
            <a:pPr lvl="1" eaLnBrk="1" hangingPunct="1">
              <a:lnSpc>
                <a:spcPct val="130000"/>
              </a:lnSpc>
              <a:defRPr/>
            </a:pPr>
            <a:r>
              <a:rPr dirty="0" err="1"/>
              <a:t>视图定义中有嵌套查询，并且内层查询中的</a:t>
            </a:r>
            <a:r>
              <a:rPr lang="en-US" altLang="zh-CN" dirty="0" err="1"/>
              <a:t>from</a:t>
            </a:r>
            <a:r>
              <a:rPr dirty="0" err="1"/>
              <a:t>子句涉及的表也是导出该视图的基本表</a:t>
            </a:r>
            <a:r>
              <a:rPr lang="en-US" altLang="zh-CN" dirty="0"/>
              <a:t>;</a:t>
            </a:r>
            <a:endParaRPr dirty="0"/>
          </a:p>
          <a:p>
            <a:pPr lvl="1" eaLnBrk="1" hangingPunct="1">
              <a:lnSpc>
                <a:spcPct val="130000"/>
              </a:lnSpc>
              <a:defRPr/>
            </a:pPr>
            <a:r>
              <a:rPr dirty="0" err="1"/>
              <a:t>一个不允许更新的视图上定义的视图也不允许更新</a:t>
            </a:r>
            <a:r>
              <a:rPr lang="zh-CN" altLang="en-US" dirty="0"/>
              <a:t>。</a:t>
            </a:r>
            <a:endParaRPr dirty="0"/>
          </a:p>
        </p:txBody>
      </p:sp>
    </p:spTree>
  </p:cSld>
  <p:clrMapOvr>
    <a:masterClrMapping/>
  </p:clrMapOvr>
  <p:transition>
    <p:random/>
  </p:transition>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8" name="Rectangle 4"/>
          <p:cNvSpPr>
            <a:spLocks noGrp="1" noChangeArrowheads="1"/>
          </p:cNvSpPr>
          <p:nvPr>
            <p:ph sz="quarter" idx="10"/>
          </p:nvPr>
        </p:nvSpPr>
        <p:spPr/>
        <p:txBody>
          <a:bodyPr/>
          <a:lstStyle/>
          <a:p>
            <a:pPr marL="301623" indent="-301623" eaLnBrk="1" hangingPunct="1">
              <a:lnSpc>
                <a:spcPct val="130000"/>
              </a:lnSpc>
              <a:defRPr/>
            </a:pPr>
            <a:r>
              <a:rPr dirty="0" err="1"/>
              <a:t>删除视图并不会丢失数据</a:t>
            </a:r>
            <a:endParaRPr lang="en-US" altLang="zh-CN" dirty="0"/>
          </a:p>
          <a:p>
            <a:pPr marL="301623" indent="-301623" eaLnBrk="1" hangingPunct="1">
              <a:lnSpc>
                <a:spcPct val="130000"/>
              </a:lnSpc>
              <a:defRPr/>
            </a:pPr>
            <a:endParaRPr lang="en-US" altLang="zh-CN" dirty="0"/>
          </a:p>
          <a:p>
            <a:pPr marL="301623" indent="-301623" eaLnBrk="1" hangingPunct="1">
              <a:lnSpc>
                <a:spcPct val="130000"/>
              </a:lnSpc>
              <a:defRPr/>
            </a:pPr>
            <a:endParaRPr lang="en-US" altLang="zh-CN" dirty="0"/>
          </a:p>
          <a:p>
            <a:pPr marL="301623" indent="-301623" eaLnBrk="1" hangingPunct="1">
              <a:lnSpc>
                <a:spcPct val="130000"/>
              </a:lnSpc>
              <a:defRPr/>
            </a:pPr>
            <a:endParaRPr lang="en-US" altLang="zh-CN" dirty="0"/>
          </a:p>
          <a:p>
            <a:pPr marL="301623" indent="-301623" eaLnBrk="1" hangingPunct="1">
              <a:lnSpc>
                <a:spcPct val="130000"/>
              </a:lnSpc>
              <a:buSzPct val="80000"/>
              <a:defRPr/>
            </a:pPr>
            <a:r>
              <a:rPr lang="zh-CN" altLang="en-US" sz="2000" dirty="0">
                <a:solidFill>
                  <a:schemeClr val="tx1"/>
                </a:solidFill>
              </a:rPr>
              <a:t>从数据字典中删除指定的视图定义</a:t>
            </a:r>
          </a:p>
          <a:p>
            <a:pPr marL="301623" indent="-301623" eaLnBrk="1" hangingPunct="1">
              <a:lnSpc>
                <a:spcPct val="130000"/>
              </a:lnSpc>
              <a:buSzPct val="80000"/>
              <a:defRPr/>
            </a:pPr>
            <a:r>
              <a:rPr lang="zh-CN" altLang="en-US" sz="2000" dirty="0">
                <a:solidFill>
                  <a:schemeClr val="tx1"/>
                </a:solidFill>
              </a:rPr>
              <a:t>该视图导出的其他视图定义仍在数据字典中，但已不能使用，必须显式删除</a:t>
            </a:r>
          </a:p>
          <a:p>
            <a:pPr marL="301623" indent="-301623" eaLnBrk="1" hangingPunct="1">
              <a:lnSpc>
                <a:spcPct val="130000"/>
              </a:lnSpc>
              <a:buSzPct val="80000"/>
              <a:defRPr/>
            </a:pPr>
            <a:r>
              <a:rPr lang="zh-CN" altLang="en-US" sz="2000" dirty="0">
                <a:solidFill>
                  <a:schemeClr val="tx1"/>
                </a:solidFill>
              </a:rPr>
              <a:t>删除基表时，由该基表导出的所有视图定义都必须</a:t>
            </a:r>
            <a:r>
              <a:rPr lang="zh-CN" altLang="en-US" sz="2000" dirty="0">
                <a:solidFill>
                  <a:schemeClr val="tx1"/>
                </a:solidFill>
                <a:highlight>
                  <a:srgbClr val="FFFF00"/>
                </a:highlight>
              </a:rPr>
              <a:t>显式删除</a:t>
            </a:r>
          </a:p>
        </p:txBody>
      </p:sp>
      <p:sp>
        <p:nvSpPr>
          <p:cNvPr id="337922" name="Rectangle 2"/>
          <p:cNvSpPr>
            <a:spLocks noChangeArrowheads="1"/>
          </p:cNvSpPr>
          <p:nvPr/>
        </p:nvSpPr>
        <p:spPr bwMode="blackWhite">
          <a:xfrm>
            <a:off x="831528" y="1949977"/>
            <a:ext cx="8325556" cy="719667"/>
          </a:xfrm>
          <a:prstGeom prst="rect">
            <a:avLst/>
          </a:prstGeom>
          <a:solidFill>
            <a:schemeClr val="bg1"/>
          </a:solidFill>
          <a:ln>
            <a:noFill/>
          </a:ln>
          <a:effectLst>
            <a:outerShdw blurRad="508000" dist="127000" dir="4200000" algn="ctr" rotWithShape="0">
              <a:srgbClr val="000000">
                <a:alpha val="15000"/>
              </a:srgbClr>
            </a:outerShdw>
          </a:effectLst>
          <a:extLst>
            <a:ext uri="{91240B29-F687-4F45-9708-019B960494DF}">
              <a14:hiddenLine xmlns:a14="http://schemas.microsoft.com/office/drawing/2010/main" w="9525">
                <a:solidFill>
                  <a:schemeClr val="tx1"/>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tabLst>
                <a:tab pos="1200150" algn="l"/>
              </a:tabLst>
              <a:defRPr sz="3200">
                <a:solidFill>
                  <a:schemeClr val="tx1"/>
                </a:solidFill>
                <a:latin typeface="Arial" panose="020B0604020202020204" pitchFamily="34" charset="0"/>
                <a:ea typeface="宋体" panose="02010600030101010101" pitchFamily="2" charset="-122"/>
              </a:defRPr>
            </a:lvl1pPr>
            <a:lvl2pPr marL="742950" indent="-285750">
              <a:tabLst>
                <a:tab pos="1200150" algn="l"/>
              </a:tabLst>
              <a:defRPr sz="3200">
                <a:solidFill>
                  <a:schemeClr val="tx1"/>
                </a:solidFill>
                <a:latin typeface="Arial" panose="020B0604020202020204" pitchFamily="34" charset="0"/>
                <a:ea typeface="宋体" panose="02010600030101010101" pitchFamily="2" charset="-122"/>
              </a:defRPr>
            </a:lvl2pPr>
            <a:lvl3pPr marL="1143000" indent="-228600">
              <a:tabLst>
                <a:tab pos="1200150" algn="l"/>
              </a:tabLst>
              <a:defRPr sz="3200">
                <a:solidFill>
                  <a:schemeClr val="tx1"/>
                </a:solidFill>
                <a:latin typeface="Arial" panose="020B0604020202020204" pitchFamily="34" charset="0"/>
                <a:ea typeface="宋体" panose="02010600030101010101" pitchFamily="2" charset="-122"/>
              </a:defRPr>
            </a:lvl3pPr>
            <a:lvl4pPr marL="1600200" indent="-228600">
              <a:tabLst>
                <a:tab pos="1200150" algn="l"/>
              </a:tabLst>
              <a:defRPr sz="3200">
                <a:solidFill>
                  <a:schemeClr val="tx1"/>
                </a:solidFill>
                <a:latin typeface="Arial" panose="020B0604020202020204" pitchFamily="34" charset="0"/>
                <a:ea typeface="宋体" panose="02010600030101010101" pitchFamily="2" charset="-122"/>
              </a:defRPr>
            </a:lvl4pPr>
            <a:lvl5pPr marL="2057400" indent="-228600">
              <a:tabLst>
                <a:tab pos="1200150" algn="l"/>
              </a:tabLst>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1200150" algn="l"/>
              </a:tabLs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1200150" algn="l"/>
              </a:tabLs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1200150" algn="l"/>
              </a:tabLs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1200150" algn="l"/>
              </a:tabLst>
              <a:defRPr sz="3200">
                <a:solidFill>
                  <a:schemeClr val="tx1"/>
                </a:solidFill>
                <a:latin typeface="Arial" panose="020B0604020202020204" pitchFamily="34" charset="0"/>
                <a:ea typeface="宋体" panose="02010600030101010101" pitchFamily="2" charset="-122"/>
              </a:defRPr>
            </a:lvl9pPr>
          </a:lstStyle>
          <a:p>
            <a:pPr eaLnBrk="1" hangingPunct="1">
              <a:tabLst>
                <a:tab pos="1828800" algn="l"/>
                <a:tab pos="3086100" algn="l"/>
                <a:tab pos="4229100" algn="l"/>
              </a:tabLst>
            </a:pPr>
            <a:endParaRPr lang="en-US" altLang="zh-CN" sz="1800" b="1">
              <a:latin typeface="Courier New" panose="02070309020205020404" pitchFamily="49" charset="0"/>
              <a:ea typeface="+mn-ea"/>
              <a:cs typeface="Courier New" panose="02070309020205020404" pitchFamily="49" charset="0"/>
            </a:endParaRPr>
          </a:p>
          <a:p>
            <a:pPr eaLnBrk="1" hangingPunct="1">
              <a:tabLst>
                <a:tab pos="1828800" algn="l"/>
                <a:tab pos="3086100" algn="l"/>
                <a:tab pos="4229100" algn="l"/>
              </a:tabLst>
            </a:pPr>
            <a:endParaRPr lang="en-US" altLang="zh-CN" sz="1800" b="1">
              <a:latin typeface="Courier New" panose="02070309020205020404" pitchFamily="49" charset="0"/>
              <a:ea typeface="+mn-ea"/>
              <a:cs typeface="Courier New" panose="02070309020205020404" pitchFamily="49" charset="0"/>
            </a:endParaRPr>
          </a:p>
        </p:txBody>
      </p:sp>
      <p:sp>
        <p:nvSpPr>
          <p:cNvPr id="337923" name="Rectangle 3"/>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600" tIns="50800" rIns="101600" bIns="50800" numCol="1" anchor="ctr" anchorCtr="0" compatLnSpc="1">
            <a:prstTxWarp prst="textNoShape">
              <a:avLst/>
            </a:prstTxWarp>
          </a:bodyPr>
          <a:lstStyle/>
          <a:p>
            <a:pPr eaLnBrk="1" hangingPunct="1"/>
            <a:r>
              <a:t>删除视图</a:t>
            </a:r>
          </a:p>
        </p:txBody>
      </p:sp>
      <p:sp>
        <p:nvSpPr>
          <p:cNvPr id="1087493" name="Rectangle 5"/>
          <p:cNvSpPr>
            <a:spLocks noChangeArrowheads="1"/>
          </p:cNvSpPr>
          <p:nvPr/>
        </p:nvSpPr>
        <p:spPr bwMode="blackWhite">
          <a:xfrm>
            <a:off x="1263576" y="2024060"/>
            <a:ext cx="8353778" cy="571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2306" tIns="51153" rIns="102306" bIns="51153" anchor="ctr"/>
          <a:lstStyle/>
          <a:p>
            <a:pPr>
              <a:tabLst>
                <a:tab pos="1779747" algn="l"/>
                <a:tab pos="1908509" algn="l"/>
              </a:tabLst>
              <a:defRPr/>
            </a:pPr>
            <a:r>
              <a:rPr lang="en-US" altLang="zh-CN" sz="2000" b="1" dirty="0">
                <a:solidFill>
                  <a:srgbClr val="000000"/>
                </a:solidFill>
                <a:latin typeface="Courier New" pitchFamily="49" charset="0"/>
              </a:rPr>
              <a:t>DROP VIEW empvu10 </a:t>
            </a:r>
          </a:p>
          <a:p>
            <a:pPr>
              <a:tabLst>
                <a:tab pos="1779747" algn="l"/>
                <a:tab pos="1908509" algn="l"/>
              </a:tabLst>
              <a:defRPr/>
            </a:pPr>
            <a:r>
              <a:rPr lang="en-US" altLang="zh-CN" sz="2000" b="1" dirty="0">
                <a:solidFill>
                  <a:srgbClr val="FF3300"/>
                </a:solidFill>
                <a:effectLst>
                  <a:outerShdw blurRad="38100" dist="38100" dir="2700000" algn="tl">
                    <a:srgbClr val="C0C0C0"/>
                  </a:outerShdw>
                </a:effectLst>
                <a:latin typeface="Courier New" pitchFamily="49" charset="0"/>
              </a:rPr>
              <a:t>View dropped.</a:t>
            </a:r>
          </a:p>
        </p:txBody>
      </p:sp>
      <p:sp>
        <p:nvSpPr>
          <p:cNvPr id="337926" name="Rectangle 6"/>
          <p:cNvSpPr>
            <a:spLocks noChangeArrowheads="1"/>
          </p:cNvSpPr>
          <p:nvPr/>
        </p:nvSpPr>
        <p:spPr bwMode="blackWhite">
          <a:xfrm>
            <a:off x="831528" y="1383770"/>
            <a:ext cx="8325556" cy="421521"/>
          </a:xfrm>
          <a:prstGeom prst="rect">
            <a:avLst/>
          </a:prstGeom>
          <a:solidFill>
            <a:schemeClr val="bg1"/>
          </a:solidFill>
          <a:ln>
            <a:noFill/>
          </a:ln>
          <a:effectLst>
            <a:outerShdw blurRad="508000" dist="127000" dir="4200000" algn="ctr" rotWithShape="0">
              <a:srgbClr val="000000">
                <a:alpha val="15000"/>
              </a:srgbClr>
            </a:outerShdw>
          </a:effectLst>
          <a:extLst>
            <a:ext uri="{91240B29-F687-4F45-9708-019B960494DF}">
              <a14:hiddenLine xmlns:a14="http://schemas.microsoft.com/office/drawing/2010/main" w="9525">
                <a:solidFill>
                  <a:schemeClr val="tx1"/>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tabLst>
                <a:tab pos="1200150" algn="l"/>
              </a:tabLst>
              <a:defRPr sz="3200">
                <a:solidFill>
                  <a:schemeClr val="tx1"/>
                </a:solidFill>
                <a:latin typeface="Arial" panose="020B0604020202020204" pitchFamily="34" charset="0"/>
                <a:ea typeface="宋体" panose="02010600030101010101" pitchFamily="2" charset="-122"/>
              </a:defRPr>
            </a:lvl1pPr>
            <a:lvl2pPr marL="742950" indent="-285750">
              <a:tabLst>
                <a:tab pos="1200150" algn="l"/>
              </a:tabLst>
              <a:defRPr sz="3200">
                <a:solidFill>
                  <a:schemeClr val="tx1"/>
                </a:solidFill>
                <a:latin typeface="Arial" panose="020B0604020202020204" pitchFamily="34" charset="0"/>
                <a:ea typeface="宋体" panose="02010600030101010101" pitchFamily="2" charset="-122"/>
              </a:defRPr>
            </a:lvl2pPr>
            <a:lvl3pPr marL="1143000" indent="-228600">
              <a:tabLst>
                <a:tab pos="1200150" algn="l"/>
              </a:tabLst>
              <a:defRPr sz="3200">
                <a:solidFill>
                  <a:schemeClr val="tx1"/>
                </a:solidFill>
                <a:latin typeface="Arial" panose="020B0604020202020204" pitchFamily="34" charset="0"/>
                <a:ea typeface="宋体" panose="02010600030101010101" pitchFamily="2" charset="-122"/>
              </a:defRPr>
            </a:lvl3pPr>
            <a:lvl4pPr marL="1600200" indent="-228600">
              <a:tabLst>
                <a:tab pos="1200150" algn="l"/>
              </a:tabLst>
              <a:defRPr sz="3200">
                <a:solidFill>
                  <a:schemeClr val="tx1"/>
                </a:solidFill>
                <a:latin typeface="Arial" panose="020B0604020202020204" pitchFamily="34" charset="0"/>
                <a:ea typeface="宋体" panose="02010600030101010101" pitchFamily="2" charset="-122"/>
              </a:defRPr>
            </a:lvl4pPr>
            <a:lvl5pPr marL="2057400" indent="-228600">
              <a:tabLst>
                <a:tab pos="1200150" algn="l"/>
              </a:tabLst>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1200150" algn="l"/>
              </a:tabLs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1200150" algn="l"/>
              </a:tabLs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1200150" algn="l"/>
              </a:tabLs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1200150" algn="l"/>
              </a:tabLst>
              <a:defRPr sz="3200">
                <a:solidFill>
                  <a:schemeClr val="tx1"/>
                </a:solidFill>
                <a:latin typeface="Arial" panose="020B0604020202020204" pitchFamily="34" charset="0"/>
                <a:ea typeface="宋体" panose="02010600030101010101" pitchFamily="2" charset="-122"/>
              </a:defRPr>
            </a:lvl9pPr>
          </a:lstStyle>
          <a:p>
            <a:pPr eaLnBrk="1" hangingPunct="1">
              <a:tabLst>
                <a:tab pos="1828800" algn="l"/>
                <a:tab pos="3086100" algn="l"/>
                <a:tab pos="4229100" algn="l"/>
              </a:tabLst>
            </a:pPr>
            <a:r>
              <a:rPr lang="en-US" altLang="zh-CN" sz="2000" b="1" dirty="0">
                <a:latin typeface="Courier New" panose="02070309020205020404" pitchFamily="49" charset="0"/>
                <a:ea typeface="+mn-ea"/>
                <a:cs typeface="Courier New" panose="02070309020205020404" pitchFamily="49" charset="0"/>
              </a:rPr>
              <a:t>   </a:t>
            </a:r>
            <a:r>
              <a:rPr lang="en-US" altLang="zh-CN" sz="2000" b="1" dirty="0">
                <a:highlight>
                  <a:srgbClr val="FFFF00"/>
                </a:highlight>
                <a:latin typeface="Courier New" panose="02070309020205020404" pitchFamily="49" charset="0"/>
                <a:ea typeface="+mn-ea"/>
                <a:cs typeface="Courier New" panose="02070309020205020404" pitchFamily="49" charset="0"/>
              </a:rPr>
              <a:t>DROP VIEW </a:t>
            </a:r>
            <a:r>
              <a:rPr lang="en-US" altLang="zh-CN" sz="2000" b="1" dirty="0" err="1">
                <a:latin typeface="Courier New" panose="02070309020205020404" pitchFamily="49" charset="0"/>
                <a:ea typeface="+mn-ea"/>
                <a:cs typeface="Courier New" panose="02070309020205020404" pitchFamily="49" charset="0"/>
              </a:rPr>
              <a:t>view</a:t>
            </a:r>
            <a:endParaRPr lang="en-US" altLang="zh-CN" sz="2000" b="1" dirty="0">
              <a:latin typeface="Courier New" panose="02070309020205020404" pitchFamily="49" charset="0"/>
              <a:ea typeface="+mn-ea"/>
              <a:cs typeface="Courier New" panose="02070309020205020404" pitchFamily="49" charset="0"/>
            </a:endParaRPr>
          </a:p>
        </p:txBody>
      </p:sp>
    </p:spTree>
  </p:cSld>
  <p:clrMapOvr>
    <a:masterClrMapping/>
  </p:clrMapOvr>
  <p:transition>
    <p:random/>
  </p:transition>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9970" name="Rectangle 3"/>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600" tIns="50800" rIns="101600" bIns="50800" numCol="1" anchor="ctr" anchorCtr="0" compatLnSpc="1">
            <a:prstTxWarp prst="textNoShape">
              <a:avLst/>
            </a:prstTxWarp>
          </a:bodyPr>
          <a:lstStyle/>
          <a:p>
            <a:pPr eaLnBrk="1" hangingPunct="1"/>
            <a:r>
              <a:t>视图提供的逻辑独立性</a:t>
            </a:r>
          </a:p>
        </p:txBody>
      </p:sp>
      <p:sp>
        <p:nvSpPr>
          <p:cNvPr id="181251" name="Rectangle 9"/>
          <p:cNvSpPr>
            <a:spLocks noGrp="1" noChangeArrowheads="1"/>
          </p:cNvSpPr>
          <p:nvPr>
            <p:ph sz="quarter" idx="10"/>
          </p:nvPr>
        </p:nvSpPr>
        <p:spPr/>
        <p:txBody>
          <a:bodyPr/>
          <a:lstStyle/>
          <a:p>
            <a:pPr marL="301623" indent="-301623" eaLnBrk="1" hangingPunct="1">
              <a:lnSpc>
                <a:spcPct val="130000"/>
              </a:lnSpc>
              <a:defRPr/>
            </a:pPr>
            <a:r>
              <a:rPr b="0" dirty="0" err="1"/>
              <a:t>例：数据库逻辑结构发生改变学生关系</a:t>
            </a:r>
            <a:r>
              <a:rPr lang="en-US" altLang="zh-CN" b="0" dirty="0" err="1"/>
              <a:t>Student</a:t>
            </a:r>
            <a:r>
              <a:rPr lang="en-US" altLang="zh-CN" b="0" dirty="0"/>
              <a:t>(</a:t>
            </a:r>
            <a:r>
              <a:rPr lang="en-US" altLang="zh-CN" b="0" dirty="0" err="1"/>
              <a:t>Sno</a:t>
            </a:r>
            <a:r>
              <a:rPr b="0" dirty="0" err="1"/>
              <a:t>，</a:t>
            </a:r>
            <a:r>
              <a:rPr lang="en-US" altLang="zh-CN" b="0" dirty="0" err="1"/>
              <a:t>Sname</a:t>
            </a:r>
            <a:r>
              <a:rPr b="0" dirty="0" err="1"/>
              <a:t>，</a:t>
            </a:r>
            <a:r>
              <a:rPr lang="en-US" altLang="zh-CN" b="0" dirty="0" err="1"/>
              <a:t>Ssex</a:t>
            </a:r>
            <a:r>
              <a:rPr b="0" dirty="0" err="1"/>
              <a:t>，</a:t>
            </a:r>
            <a:r>
              <a:rPr lang="en-US" altLang="zh-CN" b="0" dirty="0" err="1"/>
              <a:t>Sage</a:t>
            </a:r>
            <a:r>
              <a:rPr b="0" dirty="0" err="1"/>
              <a:t>，</a:t>
            </a:r>
            <a:r>
              <a:rPr lang="en-US" altLang="zh-CN" b="0" dirty="0" err="1"/>
              <a:t>Sdept</a:t>
            </a:r>
            <a:r>
              <a:rPr lang="en-US" altLang="zh-CN" b="0" dirty="0"/>
              <a:t>) </a:t>
            </a:r>
            <a:r>
              <a:rPr b="0" dirty="0"/>
              <a:t>，“</a:t>
            </a:r>
            <a:r>
              <a:rPr b="0" dirty="0" err="1"/>
              <a:t>垂直”地分成两个基本表</a:t>
            </a:r>
            <a:r>
              <a:rPr b="0" dirty="0"/>
              <a:t>：</a:t>
            </a:r>
          </a:p>
          <a:p>
            <a:pPr marL="0" indent="0" eaLnBrk="1" hangingPunct="1">
              <a:lnSpc>
                <a:spcPct val="130000"/>
              </a:lnSpc>
              <a:buNone/>
              <a:defRPr/>
            </a:pPr>
            <a:r>
              <a:rPr lang="en-US" altLang="zh-CN" sz="1800" b="0" dirty="0">
                <a:solidFill>
                  <a:schemeClr val="bg1">
                    <a:lumMod val="50000"/>
                  </a:schemeClr>
                </a:solidFill>
                <a:latin typeface="华文中宋" panose="02010600040101010101" pitchFamily="2" charset="-122"/>
                <a:ea typeface="华文中宋" panose="02010600040101010101" pitchFamily="2" charset="-122"/>
              </a:rPr>
              <a:t>        </a:t>
            </a:r>
            <a:r>
              <a:rPr lang="en-US" altLang="zh-CN" sz="1800" dirty="0">
                <a:solidFill>
                  <a:schemeClr val="bg1">
                    <a:lumMod val="50000"/>
                  </a:schemeClr>
                </a:solidFill>
                <a:latin typeface="Courier New" panose="02070309020205020404" pitchFamily="49" charset="0"/>
                <a:ea typeface="华文中宋" panose="02010600040101010101" pitchFamily="2" charset="-122"/>
                <a:cs typeface="Courier New" panose="02070309020205020404" pitchFamily="49" charset="0"/>
              </a:rPr>
              <a:t>SX(</a:t>
            </a:r>
            <a:r>
              <a:rPr lang="en-US" altLang="zh-CN" sz="1800" dirty="0" err="1">
                <a:solidFill>
                  <a:schemeClr val="bg1">
                    <a:lumMod val="50000"/>
                  </a:schemeClr>
                </a:solidFill>
                <a:latin typeface="Courier New" panose="02070309020205020404" pitchFamily="49" charset="0"/>
                <a:ea typeface="华文中宋" panose="02010600040101010101" pitchFamily="2" charset="-122"/>
                <a:cs typeface="Courier New" panose="02070309020205020404" pitchFamily="49" charset="0"/>
              </a:rPr>
              <a:t>Sno</a:t>
            </a:r>
            <a:r>
              <a:rPr sz="1800" dirty="0" err="1">
                <a:solidFill>
                  <a:schemeClr val="bg1">
                    <a:lumMod val="50000"/>
                  </a:schemeClr>
                </a:solidFill>
                <a:latin typeface="Courier New" panose="02070309020205020404" pitchFamily="49" charset="0"/>
                <a:ea typeface="华文中宋" panose="02010600040101010101" pitchFamily="2" charset="-122"/>
                <a:cs typeface="Courier New" panose="02070309020205020404" pitchFamily="49" charset="0"/>
              </a:rPr>
              <a:t>，</a:t>
            </a:r>
            <a:r>
              <a:rPr lang="en-US" altLang="zh-CN" sz="1800" dirty="0" err="1">
                <a:solidFill>
                  <a:schemeClr val="bg1">
                    <a:lumMod val="50000"/>
                  </a:schemeClr>
                </a:solidFill>
                <a:latin typeface="Courier New" panose="02070309020205020404" pitchFamily="49" charset="0"/>
                <a:ea typeface="华文中宋" panose="02010600040101010101" pitchFamily="2" charset="-122"/>
                <a:cs typeface="Courier New" panose="02070309020205020404" pitchFamily="49" charset="0"/>
              </a:rPr>
              <a:t>Sname</a:t>
            </a:r>
            <a:r>
              <a:rPr sz="1800" dirty="0" err="1">
                <a:solidFill>
                  <a:schemeClr val="bg1">
                    <a:lumMod val="50000"/>
                  </a:schemeClr>
                </a:solidFill>
                <a:latin typeface="Courier New" panose="02070309020205020404" pitchFamily="49" charset="0"/>
                <a:ea typeface="华文中宋" panose="02010600040101010101" pitchFamily="2" charset="-122"/>
                <a:cs typeface="Courier New" panose="02070309020205020404" pitchFamily="49" charset="0"/>
              </a:rPr>
              <a:t>，</a:t>
            </a:r>
            <a:r>
              <a:rPr lang="en-US" altLang="zh-CN" sz="1800" dirty="0" err="1">
                <a:solidFill>
                  <a:schemeClr val="bg1">
                    <a:lumMod val="50000"/>
                  </a:schemeClr>
                </a:solidFill>
                <a:latin typeface="Courier New" panose="02070309020205020404" pitchFamily="49" charset="0"/>
                <a:ea typeface="华文中宋" panose="02010600040101010101" pitchFamily="2" charset="-122"/>
                <a:cs typeface="Courier New" panose="02070309020205020404" pitchFamily="49" charset="0"/>
              </a:rPr>
              <a:t>Sage</a:t>
            </a:r>
            <a:r>
              <a:rPr lang="en-US" altLang="zh-CN" sz="1800" dirty="0">
                <a:solidFill>
                  <a:schemeClr val="bg1">
                    <a:lumMod val="50000"/>
                  </a:schemeClr>
                </a:solidFill>
                <a:latin typeface="Courier New" panose="02070309020205020404" pitchFamily="49" charset="0"/>
                <a:ea typeface="华文中宋" panose="02010600040101010101" pitchFamily="2" charset="-122"/>
                <a:cs typeface="Courier New" panose="02070309020205020404" pitchFamily="49" charset="0"/>
              </a:rPr>
              <a:t>)</a:t>
            </a:r>
          </a:p>
          <a:p>
            <a:pPr marL="0" indent="0" eaLnBrk="1" hangingPunct="1">
              <a:lnSpc>
                <a:spcPct val="130000"/>
              </a:lnSpc>
              <a:buNone/>
              <a:defRPr/>
            </a:pPr>
            <a:r>
              <a:rPr lang="en-US" altLang="zh-CN" sz="1800" dirty="0">
                <a:solidFill>
                  <a:schemeClr val="bg1">
                    <a:lumMod val="50000"/>
                  </a:schemeClr>
                </a:solidFill>
                <a:latin typeface="Courier New" panose="02070309020205020404" pitchFamily="49" charset="0"/>
                <a:ea typeface="华文中宋" panose="02010600040101010101" pitchFamily="2" charset="-122"/>
                <a:cs typeface="Courier New" panose="02070309020205020404" pitchFamily="49" charset="0"/>
              </a:rPr>
              <a:t>    SY(</a:t>
            </a:r>
            <a:r>
              <a:rPr lang="en-US" altLang="zh-CN" sz="1800" dirty="0" err="1">
                <a:solidFill>
                  <a:schemeClr val="bg1">
                    <a:lumMod val="50000"/>
                  </a:schemeClr>
                </a:solidFill>
                <a:latin typeface="Courier New" panose="02070309020205020404" pitchFamily="49" charset="0"/>
                <a:ea typeface="华文中宋" panose="02010600040101010101" pitchFamily="2" charset="-122"/>
                <a:cs typeface="Courier New" panose="02070309020205020404" pitchFamily="49" charset="0"/>
              </a:rPr>
              <a:t>Sno</a:t>
            </a:r>
            <a:r>
              <a:rPr sz="1800" dirty="0" err="1">
                <a:solidFill>
                  <a:schemeClr val="bg1">
                    <a:lumMod val="50000"/>
                  </a:schemeClr>
                </a:solidFill>
                <a:latin typeface="Courier New" panose="02070309020205020404" pitchFamily="49" charset="0"/>
                <a:ea typeface="华文中宋" panose="02010600040101010101" pitchFamily="2" charset="-122"/>
                <a:cs typeface="Courier New" panose="02070309020205020404" pitchFamily="49" charset="0"/>
              </a:rPr>
              <a:t>，</a:t>
            </a:r>
            <a:r>
              <a:rPr lang="en-US" altLang="zh-CN" sz="1800" dirty="0" err="1">
                <a:solidFill>
                  <a:schemeClr val="bg1">
                    <a:lumMod val="50000"/>
                  </a:schemeClr>
                </a:solidFill>
                <a:latin typeface="Courier New" panose="02070309020205020404" pitchFamily="49" charset="0"/>
                <a:ea typeface="华文中宋" panose="02010600040101010101" pitchFamily="2" charset="-122"/>
                <a:cs typeface="Courier New" panose="02070309020205020404" pitchFamily="49" charset="0"/>
              </a:rPr>
              <a:t>Ssex</a:t>
            </a:r>
            <a:r>
              <a:rPr sz="1800" dirty="0" err="1">
                <a:solidFill>
                  <a:schemeClr val="bg1">
                    <a:lumMod val="50000"/>
                  </a:schemeClr>
                </a:solidFill>
                <a:latin typeface="Courier New" panose="02070309020205020404" pitchFamily="49" charset="0"/>
                <a:ea typeface="华文中宋" panose="02010600040101010101" pitchFamily="2" charset="-122"/>
                <a:cs typeface="Courier New" panose="02070309020205020404" pitchFamily="49" charset="0"/>
              </a:rPr>
              <a:t>，</a:t>
            </a:r>
            <a:r>
              <a:rPr lang="en-US" altLang="zh-CN" sz="1800" dirty="0" err="1">
                <a:solidFill>
                  <a:schemeClr val="bg1">
                    <a:lumMod val="50000"/>
                  </a:schemeClr>
                </a:solidFill>
                <a:latin typeface="Courier New" panose="02070309020205020404" pitchFamily="49" charset="0"/>
                <a:ea typeface="华文中宋" panose="02010600040101010101" pitchFamily="2" charset="-122"/>
                <a:cs typeface="Courier New" panose="02070309020205020404" pitchFamily="49" charset="0"/>
              </a:rPr>
              <a:t>Sdept</a:t>
            </a:r>
            <a:r>
              <a:rPr lang="en-US" altLang="zh-CN" sz="1800" dirty="0">
                <a:solidFill>
                  <a:schemeClr val="bg1">
                    <a:lumMod val="50000"/>
                  </a:schemeClr>
                </a:solidFill>
                <a:latin typeface="Courier New" panose="02070309020205020404" pitchFamily="49" charset="0"/>
                <a:ea typeface="华文中宋" panose="02010600040101010101" pitchFamily="2" charset="-122"/>
                <a:cs typeface="Courier New" panose="02070309020205020404" pitchFamily="49" charset="0"/>
              </a:rPr>
              <a:t>)</a:t>
            </a:r>
          </a:p>
        </p:txBody>
      </p:sp>
      <p:sp>
        <p:nvSpPr>
          <p:cNvPr id="181252" name="Rectangle 10"/>
          <p:cNvSpPr>
            <a:spLocks noChangeArrowheads="1"/>
          </p:cNvSpPr>
          <p:nvPr/>
        </p:nvSpPr>
        <p:spPr bwMode="auto">
          <a:xfrm>
            <a:off x="731485" y="2713484"/>
            <a:ext cx="8957028" cy="2648033"/>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301623" indent="-301623" defTabSz="1014227" eaLnBrk="1" hangingPunct="1">
              <a:lnSpc>
                <a:spcPct val="130000"/>
              </a:lnSpc>
              <a:spcBef>
                <a:spcPct val="20000"/>
              </a:spcBef>
              <a:buSzPct val="80000"/>
              <a:buFont typeface="Wingdings" panose="05000000000000000000" pitchFamily="2" charset="2"/>
              <a:buChar char="l"/>
              <a:defRPr/>
            </a:pPr>
            <a:r>
              <a:rPr lang="zh-CN" altLang="en-US" sz="2200" dirty="0">
                <a:solidFill>
                  <a:schemeClr val="tx1">
                    <a:lumMod val="75000"/>
                    <a:lumOff val="25000"/>
                  </a:schemeClr>
                </a:solidFill>
                <a:latin typeface="微软雅黑" panose="020B0503020204020204" pitchFamily="34" charset="-122"/>
                <a:ea typeface="微软雅黑" panose="020B0503020204020204" pitchFamily="34" charset="-122"/>
              </a:rPr>
              <a:t>通过建立一个视图</a:t>
            </a:r>
            <a:r>
              <a:rPr lang="en-US" altLang="zh-CN" sz="2200" dirty="0">
                <a:solidFill>
                  <a:schemeClr val="tx1">
                    <a:lumMod val="75000"/>
                    <a:lumOff val="25000"/>
                  </a:schemeClr>
                </a:solidFill>
                <a:latin typeface="微软雅黑" panose="020B0503020204020204" pitchFamily="34" charset="-122"/>
                <a:ea typeface="微软雅黑" panose="020B0503020204020204" pitchFamily="34" charset="-122"/>
              </a:rPr>
              <a:t>Student</a:t>
            </a:r>
            <a:r>
              <a:rPr lang="zh-CN" altLang="en-US" sz="2200" dirty="0">
                <a:solidFill>
                  <a:schemeClr val="tx1">
                    <a:lumMod val="75000"/>
                    <a:lumOff val="25000"/>
                  </a:schemeClr>
                </a:solidFill>
                <a:latin typeface="微软雅黑" panose="020B0503020204020204" pitchFamily="34" charset="-122"/>
                <a:ea typeface="微软雅黑" panose="020B0503020204020204" pitchFamily="34" charset="-122"/>
              </a:rPr>
              <a:t>：</a:t>
            </a:r>
          </a:p>
          <a:p>
            <a:pPr lvl="1" defTabSz="1014227" eaLnBrk="1" hangingPunct="1">
              <a:lnSpc>
                <a:spcPct val="130000"/>
              </a:lnSpc>
              <a:spcBef>
                <a:spcPct val="20000"/>
              </a:spcBef>
              <a:buSzPct val="60000"/>
              <a:defRPr/>
            </a:pPr>
            <a:r>
              <a:rPr lang="en-US" altLang="zh-CN" sz="1800" b="1" dirty="0">
                <a:solidFill>
                  <a:schemeClr val="bg1">
                    <a:lumMod val="50000"/>
                  </a:schemeClr>
                </a:solidFill>
                <a:latin typeface="Courier New" panose="02070309020205020404" pitchFamily="49" charset="0"/>
                <a:ea typeface="华文中宋" panose="02010600040101010101" pitchFamily="2" charset="-122"/>
                <a:cs typeface="Courier New" panose="02070309020205020404" pitchFamily="49" charset="0"/>
              </a:rPr>
              <a:t>CREATE VIEW  Student(</a:t>
            </a:r>
            <a:r>
              <a:rPr lang="en-US" altLang="zh-CN" sz="1800" b="1" dirty="0" err="1">
                <a:solidFill>
                  <a:schemeClr val="bg1">
                    <a:lumMod val="50000"/>
                  </a:schemeClr>
                </a:solidFill>
                <a:latin typeface="Courier New" panose="02070309020205020404" pitchFamily="49" charset="0"/>
                <a:ea typeface="华文中宋" panose="02010600040101010101" pitchFamily="2" charset="-122"/>
                <a:cs typeface="Courier New" panose="02070309020205020404" pitchFamily="49" charset="0"/>
              </a:rPr>
              <a:t>Sno</a:t>
            </a:r>
            <a:r>
              <a:rPr lang="zh-CN" altLang="en-US" sz="1800" b="1" dirty="0">
                <a:solidFill>
                  <a:schemeClr val="bg1">
                    <a:lumMod val="50000"/>
                  </a:schemeClr>
                </a:solidFill>
                <a:latin typeface="Courier New" panose="02070309020205020404" pitchFamily="49" charset="0"/>
                <a:ea typeface="华文中宋" panose="02010600040101010101" pitchFamily="2" charset="-122"/>
                <a:cs typeface="Courier New" panose="02070309020205020404" pitchFamily="49" charset="0"/>
              </a:rPr>
              <a:t>，</a:t>
            </a:r>
            <a:r>
              <a:rPr lang="en-US" altLang="zh-CN" sz="1800" b="1" dirty="0" err="1">
                <a:solidFill>
                  <a:schemeClr val="bg1">
                    <a:lumMod val="50000"/>
                  </a:schemeClr>
                </a:solidFill>
                <a:latin typeface="Courier New" panose="02070309020205020404" pitchFamily="49" charset="0"/>
                <a:ea typeface="华文中宋" panose="02010600040101010101" pitchFamily="2" charset="-122"/>
                <a:cs typeface="Courier New" panose="02070309020205020404" pitchFamily="49" charset="0"/>
              </a:rPr>
              <a:t>Sname</a:t>
            </a:r>
            <a:r>
              <a:rPr lang="zh-CN" altLang="en-US" sz="1800" b="1" dirty="0">
                <a:solidFill>
                  <a:schemeClr val="bg1">
                    <a:lumMod val="50000"/>
                  </a:schemeClr>
                </a:solidFill>
                <a:latin typeface="Courier New" panose="02070309020205020404" pitchFamily="49" charset="0"/>
                <a:ea typeface="华文中宋" panose="02010600040101010101" pitchFamily="2" charset="-122"/>
                <a:cs typeface="Courier New" panose="02070309020205020404" pitchFamily="49" charset="0"/>
              </a:rPr>
              <a:t>，</a:t>
            </a:r>
            <a:r>
              <a:rPr lang="en-US" altLang="zh-CN" sz="1800" b="1" dirty="0" err="1">
                <a:solidFill>
                  <a:schemeClr val="bg1">
                    <a:lumMod val="50000"/>
                  </a:schemeClr>
                </a:solidFill>
                <a:latin typeface="Courier New" panose="02070309020205020404" pitchFamily="49" charset="0"/>
                <a:ea typeface="华文中宋" panose="02010600040101010101" pitchFamily="2" charset="-122"/>
                <a:cs typeface="Courier New" panose="02070309020205020404" pitchFamily="49" charset="0"/>
              </a:rPr>
              <a:t>Ssex</a:t>
            </a:r>
            <a:r>
              <a:rPr lang="zh-CN" altLang="en-US" sz="1800" b="1" dirty="0">
                <a:solidFill>
                  <a:schemeClr val="bg1">
                    <a:lumMod val="50000"/>
                  </a:schemeClr>
                </a:solidFill>
                <a:latin typeface="Courier New" panose="02070309020205020404" pitchFamily="49" charset="0"/>
                <a:ea typeface="华文中宋" panose="02010600040101010101" pitchFamily="2" charset="-122"/>
                <a:cs typeface="Courier New" panose="02070309020205020404" pitchFamily="49" charset="0"/>
              </a:rPr>
              <a:t>，</a:t>
            </a:r>
            <a:r>
              <a:rPr lang="en-US" altLang="zh-CN" sz="1800" b="1" dirty="0">
                <a:solidFill>
                  <a:schemeClr val="bg1">
                    <a:lumMod val="50000"/>
                  </a:schemeClr>
                </a:solidFill>
                <a:latin typeface="Courier New" panose="02070309020205020404" pitchFamily="49" charset="0"/>
                <a:ea typeface="华文中宋" panose="02010600040101010101" pitchFamily="2" charset="-122"/>
                <a:cs typeface="Courier New" panose="02070309020205020404" pitchFamily="49" charset="0"/>
              </a:rPr>
              <a:t>Sage</a:t>
            </a:r>
            <a:r>
              <a:rPr lang="zh-CN" altLang="en-US" sz="1800" b="1" dirty="0">
                <a:solidFill>
                  <a:schemeClr val="bg1">
                    <a:lumMod val="50000"/>
                  </a:schemeClr>
                </a:solidFill>
                <a:latin typeface="Courier New" panose="02070309020205020404" pitchFamily="49" charset="0"/>
                <a:ea typeface="华文中宋" panose="02010600040101010101" pitchFamily="2" charset="-122"/>
                <a:cs typeface="Courier New" panose="02070309020205020404" pitchFamily="49" charset="0"/>
              </a:rPr>
              <a:t>，</a:t>
            </a:r>
            <a:r>
              <a:rPr lang="en-US" altLang="zh-CN" sz="1800" b="1" dirty="0" err="1">
                <a:solidFill>
                  <a:schemeClr val="bg1">
                    <a:lumMod val="50000"/>
                  </a:schemeClr>
                </a:solidFill>
                <a:latin typeface="Courier New" panose="02070309020205020404" pitchFamily="49" charset="0"/>
                <a:ea typeface="华文中宋" panose="02010600040101010101" pitchFamily="2" charset="-122"/>
                <a:cs typeface="Courier New" panose="02070309020205020404" pitchFamily="49" charset="0"/>
              </a:rPr>
              <a:t>Sdept</a:t>
            </a:r>
            <a:r>
              <a:rPr lang="en-US" altLang="zh-CN" sz="1800" b="1" dirty="0">
                <a:solidFill>
                  <a:schemeClr val="bg1">
                    <a:lumMod val="50000"/>
                  </a:schemeClr>
                </a:solidFill>
                <a:latin typeface="Courier New" panose="02070309020205020404" pitchFamily="49" charset="0"/>
                <a:ea typeface="华文中宋" panose="02010600040101010101" pitchFamily="2" charset="-122"/>
                <a:cs typeface="Courier New" panose="02070309020205020404" pitchFamily="49" charset="0"/>
              </a:rPr>
              <a:t>)  AS  </a:t>
            </a:r>
          </a:p>
          <a:p>
            <a:pPr lvl="1" defTabSz="1014227" eaLnBrk="1" hangingPunct="1">
              <a:lnSpc>
                <a:spcPct val="130000"/>
              </a:lnSpc>
              <a:spcBef>
                <a:spcPct val="20000"/>
              </a:spcBef>
              <a:buSzPct val="60000"/>
              <a:defRPr/>
            </a:pPr>
            <a:r>
              <a:rPr lang="en-US" altLang="zh-CN" sz="1800" b="1" dirty="0">
                <a:solidFill>
                  <a:schemeClr val="bg1">
                    <a:lumMod val="50000"/>
                  </a:schemeClr>
                </a:solidFill>
                <a:latin typeface="Courier New" panose="02070309020205020404" pitchFamily="49" charset="0"/>
                <a:ea typeface="华文中宋" panose="02010600040101010101" pitchFamily="2" charset="-122"/>
                <a:cs typeface="Courier New" panose="02070309020205020404" pitchFamily="49" charset="0"/>
              </a:rPr>
              <a:t>SELECT  </a:t>
            </a:r>
            <a:r>
              <a:rPr lang="en-US" altLang="zh-CN" sz="1800" b="1" dirty="0" err="1">
                <a:solidFill>
                  <a:schemeClr val="bg1">
                    <a:lumMod val="50000"/>
                  </a:schemeClr>
                </a:solidFill>
                <a:latin typeface="Courier New" panose="02070309020205020404" pitchFamily="49" charset="0"/>
                <a:ea typeface="华文中宋" panose="02010600040101010101" pitchFamily="2" charset="-122"/>
                <a:cs typeface="Courier New" panose="02070309020205020404" pitchFamily="49" charset="0"/>
              </a:rPr>
              <a:t>SX.Sno</a:t>
            </a:r>
            <a:r>
              <a:rPr lang="zh-CN" altLang="en-US" sz="1800" b="1" dirty="0">
                <a:solidFill>
                  <a:schemeClr val="bg1">
                    <a:lumMod val="50000"/>
                  </a:schemeClr>
                </a:solidFill>
                <a:latin typeface="Courier New" panose="02070309020205020404" pitchFamily="49" charset="0"/>
                <a:ea typeface="华文中宋" panose="02010600040101010101" pitchFamily="2" charset="-122"/>
                <a:cs typeface="Courier New" panose="02070309020205020404" pitchFamily="49" charset="0"/>
              </a:rPr>
              <a:t>，</a:t>
            </a:r>
            <a:r>
              <a:rPr lang="en-US" altLang="zh-CN" sz="1800" b="1" dirty="0" err="1">
                <a:solidFill>
                  <a:schemeClr val="bg1">
                    <a:lumMod val="50000"/>
                  </a:schemeClr>
                </a:solidFill>
                <a:latin typeface="Courier New" panose="02070309020205020404" pitchFamily="49" charset="0"/>
                <a:ea typeface="华文中宋" panose="02010600040101010101" pitchFamily="2" charset="-122"/>
                <a:cs typeface="Courier New" panose="02070309020205020404" pitchFamily="49" charset="0"/>
              </a:rPr>
              <a:t>SX.Sname</a:t>
            </a:r>
            <a:r>
              <a:rPr lang="zh-CN" altLang="en-US" sz="1800" b="1" dirty="0">
                <a:solidFill>
                  <a:schemeClr val="bg1">
                    <a:lumMod val="50000"/>
                  </a:schemeClr>
                </a:solidFill>
                <a:latin typeface="Courier New" panose="02070309020205020404" pitchFamily="49" charset="0"/>
                <a:ea typeface="华文中宋" panose="02010600040101010101" pitchFamily="2" charset="-122"/>
                <a:cs typeface="Courier New" panose="02070309020205020404" pitchFamily="49" charset="0"/>
              </a:rPr>
              <a:t>，</a:t>
            </a:r>
            <a:r>
              <a:rPr lang="en-US" altLang="zh-CN" sz="1800" b="1" dirty="0" err="1">
                <a:solidFill>
                  <a:schemeClr val="bg1">
                    <a:lumMod val="50000"/>
                  </a:schemeClr>
                </a:solidFill>
                <a:latin typeface="Courier New" panose="02070309020205020404" pitchFamily="49" charset="0"/>
                <a:ea typeface="华文中宋" panose="02010600040101010101" pitchFamily="2" charset="-122"/>
                <a:cs typeface="Courier New" panose="02070309020205020404" pitchFamily="49" charset="0"/>
              </a:rPr>
              <a:t>SY.Ssex</a:t>
            </a:r>
            <a:r>
              <a:rPr lang="zh-CN" altLang="en-US" sz="1800" b="1" dirty="0">
                <a:solidFill>
                  <a:schemeClr val="bg1">
                    <a:lumMod val="50000"/>
                  </a:schemeClr>
                </a:solidFill>
                <a:latin typeface="Courier New" panose="02070309020205020404" pitchFamily="49" charset="0"/>
                <a:ea typeface="华文中宋" panose="02010600040101010101" pitchFamily="2" charset="-122"/>
                <a:cs typeface="Courier New" panose="02070309020205020404" pitchFamily="49" charset="0"/>
              </a:rPr>
              <a:t>，</a:t>
            </a:r>
            <a:r>
              <a:rPr lang="en-US" altLang="zh-CN" sz="1800" b="1" dirty="0" err="1">
                <a:solidFill>
                  <a:schemeClr val="bg1">
                    <a:lumMod val="50000"/>
                  </a:schemeClr>
                </a:solidFill>
                <a:latin typeface="Courier New" panose="02070309020205020404" pitchFamily="49" charset="0"/>
                <a:ea typeface="华文中宋" panose="02010600040101010101" pitchFamily="2" charset="-122"/>
                <a:cs typeface="Courier New" panose="02070309020205020404" pitchFamily="49" charset="0"/>
              </a:rPr>
              <a:t>SX.Sage</a:t>
            </a:r>
            <a:r>
              <a:rPr lang="zh-CN" altLang="en-US" sz="1800" b="1" dirty="0">
                <a:solidFill>
                  <a:schemeClr val="bg1">
                    <a:lumMod val="50000"/>
                  </a:schemeClr>
                </a:solidFill>
                <a:latin typeface="Courier New" panose="02070309020205020404" pitchFamily="49" charset="0"/>
                <a:ea typeface="华文中宋" panose="02010600040101010101" pitchFamily="2" charset="-122"/>
                <a:cs typeface="Courier New" panose="02070309020205020404" pitchFamily="49" charset="0"/>
              </a:rPr>
              <a:t>，</a:t>
            </a:r>
            <a:r>
              <a:rPr lang="en-US" altLang="zh-CN" sz="1800" b="1" dirty="0" err="1">
                <a:solidFill>
                  <a:schemeClr val="bg1">
                    <a:lumMod val="50000"/>
                  </a:schemeClr>
                </a:solidFill>
                <a:latin typeface="Courier New" panose="02070309020205020404" pitchFamily="49" charset="0"/>
                <a:ea typeface="华文中宋" panose="02010600040101010101" pitchFamily="2" charset="-122"/>
                <a:cs typeface="Courier New" panose="02070309020205020404" pitchFamily="49" charset="0"/>
              </a:rPr>
              <a:t>SY.Sdept</a:t>
            </a:r>
            <a:endParaRPr lang="en-US" altLang="zh-CN" sz="1800" b="1" dirty="0">
              <a:solidFill>
                <a:schemeClr val="bg1">
                  <a:lumMod val="50000"/>
                </a:schemeClr>
              </a:solidFill>
              <a:latin typeface="Courier New" panose="02070309020205020404" pitchFamily="49" charset="0"/>
              <a:ea typeface="华文中宋" panose="02010600040101010101" pitchFamily="2" charset="-122"/>
              <a:cs typeface="Courier New" panose="02070309020205020404" pitchFamily="49" charset="0"/>
            </a:endParaRPr>
          </a:p>
          <a:p>
            <a:pPr lvl="1" defTabSz="1014227" eaLnBrk="1" hangingPunct="1">
              <a:lnSpc>
                <a:spcPct val="130000"/>
              </a:lnSpc>
              <a:spcBef>
                <a:spcPct val="20000"/>
              </a:spcBef>
              <a:buSzPct val="60000"/>
              <a:defRPr/>
            </a:pPr>
            <a:r>
              <a:rPr lang="en-US" altLang="zh-CN" sz="1800" b="1" dirty="0">
                <a:solidFill>
                  <a:schemeClr val="bg1">
                    <a:lumMod val="50000"/>
                  </a:schemeClr>
                </a:solidFill>
                <a:latin typeface="Courier New" panose="02070309020205020404" pitchFamily="49" charset="0"/>
                <a:ea typeface="华文中宋" panose="02010600040101010101" pitchFamily="2" charset="-122"/>
                <a:cs typeface="Courier New" panose="02070309020205020404" pitchFamily="49" charset="0"/>
              </a:rPr>
              <a:t>FROM  SX</a:t>
            </a:r>
            <a:r>
              <a:rPr lang="zh-CN" altLang="en-US" sz="1800" b="1" dirty="0">
                <a:solidFill>
                  <a:schemeClr val="bg1">
                    <a:lumMod val="50000"/>
                  </a:schemeClr>
                </a:solidFill>
                <a:latin typeface="Courier New" panose="02070309020205020404" pitchFamily="49" charset="0"/>
                <a:ea typeface="华文中宋" panose="02010600040101010101" pitchFamily="2" charset="-122"/>
                <a:cs typeface="Courier New" panose="02070309020205020404" pitchFamily="49" charset="0"/>
              </a:rPr>
              <a:t>，</a:t>
            </a:r>
            <a:r>
              <a:rPr lang="en-US" altLang="zh-CN" sz="1800" b="1" dirty="0">
                <a:solidFill>
                  <a:schemeClr val="bg1">
                    <a:lumMod val="50000"/>
                  </a:schemeClr>
                </a:solidFill>
                <a:latin typeface="Courier New" panose="02070309020205020404" pitchFamily="49" charset="0"/>
                <a:ea typeface="华文中宋" panose="02010600040101010101" pitchFamily="2" charset="-122"/>
                <a:cs typeface="Courier New" panose="02070309020205020404" pitchFamily="49" charset="0"/>
              </a:rPr>
              <a:t>SY</a:t>
            </a:r>
          </a:p>
          <a:p>
            <a:pPr lvl="1" defTabSz="1014227" eaLnBrk="1" hangingPunct="1">
              <a:lnSpc>
                <a:spcPct val="130000"/>
              </a:lnSpc>
              <a:spcBef>
                <a:spcPct val="20000"/>
              </a:spcBef>
              <a:buSzPct val="60000"/>
              <a:defRPr/>
            </a:pPr>
            <a:r>
              <a:rPr lang="en-US" altLang="zh-CN" sz="1800" b="1" dirty="0">
                <a:solidFill>
                  <a:schemeClr val="bg1">
                    <a:lumMod val="50000"/>
                  </a:schemeClr>
                </a:solidFill>
                <a:latin typeface="Courier New" panose="02070309020205020404" pitchFamily="49" charset="0"/>
                <a:ea typeface="华文中宋" panose="02010600040101010101" pitchFamily="2" charset="-122"/>
                <a:cs typeface="Courier New" panose="02070309020205020404" pitchFamily="49" charset="0"/>
              </a:rPr>
              <a:t>WHERE  </a:t>
            </a:r>
            <a:r>
              <a:rPr lang="en-US" altLang="zh-CN" sz="1800" b="1" dirty="0" err="1">
                <a:solidFill>
                  <a:schemeClr val="bg1">
                    <a:lumMod val="50000"/>
                  </a:schemeClr>
                </a:solidFill>
                <a:latin typeface="Courier New" panose="02070309020205020404" pitchFamily="49" charset="0"/>
                <a:ea typeface="华文中宋" panose="02010600040101010101" pitchFamily="2" charset="-122"/>
                <a:cs typeface="Courier New" panose="02070309020205020404" pitchFamily="49" charset="0"/>
              </a:rPr>
              <a:t>SX.Sno</a:t>
            </a:r>
            <a:r>
              <a:rPr lang="en-US" altLang="zh-CN" sz="1800" b="1" dirty="0">
                <a:solidFill>
                  <a:schemeClr val="bg1">
                    <a:lumMod val="50000"/>
                  </a:schemeClr>
                </a:solidFill>
                <a:latin typeface="Courier New" panose="02070309020205020404" pitchFamily="49" charset="0"/>
                <a:ea typeface="华文中宋" panose="02010600040101010101" pitchFamily="2" charset="-122"/>
                <a:cs typeface="Courier New" panose="02070309020205020404" pitchFamily="49" charset="0"/>
              </a:rPr>
              <a:t>=</a:t>
            </a:r>
            <a:r>
              <a:rPr lang="en-US" altLang="zh-CN" sz="1800" b="1" dirty="0" err="1">
                <a:solidFill>
                  <a:schemeClr val="bg1">
                    <a:lumMod val="50000"/>
                  </a:schemeClr>
                </a:solidFill>
                <a:latin typeface="Courier New" panose="02070309020205020404" pitchFamily="49" charset="0"/>
                <a:ea typeface="华文中宋" panose="02010600040101010101" pitchFamily="2" charset="-122"/>
                <a:cs typeface="Courier New" panose="02070309020205020404" pitchFamily="49" charset="0"/>
              </a:rPr>
              <a:t>SY.Sno</a:t>
            </a:r>
            <a:r>
              <a:rPr lang="zh-CN" altLang="en-US" sz="1800" b="1" dirty="0">
                <a:solidFill>
                  <a:schemeClr val="bg1">
                    <a:lumMod val="50000"/>
                  </a:schemeClr>
                </a:solidFill>
                <a:latin typeface="Courier New" panose="02070309020205020404" pitchFamily="49" charset="0"/>
                <a:ea typeface="华文中宋" panose="02010600040101010101" pitchFamily="2" charset="-122"/>
                <a:cs typeface="Courier New" panose="02070309020205020404" pitchFamily="49" charset="0"/>
              </a:rPr>
              <a:t>；</a:t>
            </a:r>
          </a:p>
          <a:p>
            <a:pPr marL="301623" indent="-301623" defTabSz="1014227" eaLnBrk="1" hangingPunct="1">
              <a:lnSpc>
                <a:spcPct val="130000"/>
              </a:lnSpc>
              <a:spcBef>
                <a:spcPct val="20000"/>
              </a:spcBef>
              <a:buSzPct val="80000"/>
              <a:buFont typeface="Wingdings" panose="05000000000000000000" pitchFamily="2" charset="2"/>
              <a:buChar char="l"/>
              <a:defRPr/>
            </a:pPr>
            <a:r>
              <a:rPr lang="zh-CN" altLang="en-US" sz="2200" dirty="0">
                <a:solidFill>
                  <a:schemeClr val="tx1">
                    <a:lumMod val="75000"/>
                    <a:lumOff val="25000"/>
                  </a:schemeClr>
                </a:solidFill>
                <a:latin typeface="微软雅黑" panose="020B0503020204020204" pitchFamily="34" charset="-122"/>
                <a:ea typeface="微软雅黑" panose="020B0503020204020204" pitchFamily="34" charset="-122"/>
              </a:rPr>
              <a:t>使用户的外模式保持不变，从而对原</a:t>
            </a:r>
            <a:r>
              <a:rPr lang="en-US" altLang="zh-CN" sz="2200" dirty="0">
                <a:solidFill>
                  <a:schemeClr val="tx1">
                    <a:lumMod val="75000"/>
                    <a:lumOff val="25000"/>
                  </a:schemeClr>
                </a:solidFill>
                <a:latin typeface="微软雅黑" panose="020B0503020204020204" pitchFamily="34" charset="-122"/>
                <a:ea typeface="微软雅黑" panose="020B0503020204020204" pitchFamily="34" charset="-122"/>
              </a:rPr>
              <a:t>Student</a:t>
            </a:r>
            <a:r>
              <a:rPr lang="zh-CN" altLang="en-US" sz="2200" dirty="0">
                <a:solidFill>
                  <a:schemeClr val="tx1">
                    <a:lumMod val="75000"/>
                    <a:lumOff val="25000"/>
                  </a:schemeClr>
                </a:solidFill>
                <a:latin typeface="微软雅黑" panose="020B0503020204020204" pitchFamily="34" charset="-122"/>
                <a:ea typeface="微软雅黑" panose="020B0503020204020204" pitchFamily="34" charset="-122"/>
              </a:rPr>
              <a:t>表的查询程序不必修改</a:t>
            </a:r>
          </a:p>
        </p:txBody>
      </p:sp>
    </p:spTree>
  </p:cSld>
  <p:clrMapOvr>
    <a:masterClrMapping/>
  </p:clrMapOvr>
  <p:transition>
    <p:random/>
  </p:transition>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018" name="Rectangle 2"/>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600" tIns="50800" rIns="101600" bIns="50800" numCol="1" anchor="ctr" anchorCtr="0" compatLnSpc="1">
            <a:prstTxWarp prst="textNoShape">
              <a:avLst/>
            </a:prstTxWarp>
          </a:bodyPr>
          <a:lstStyle/>
          <a:p>
            <a:pPr eaLnBrk="1" hangingPunct="1"/>
            <a:r>
              <a:t>视图提供机密数据安全保护</a:t>
            </a:r>
          </a:p>
        </p:txBody>
      </p:sp>
      <p:sp>
        <p:nvSpPr>
          <p:cNvPr id="182275" name="Rectangle 3"/>
          <p:cNvSpPr>
            <a:spLocks noGrp="1" noChangeArrowheads="1"/>
          </p:cNvSpPr>
          <p:nvPr>
            <p:ph sz="quarter" idx="10"/>
          </p:nvPr>
        </p:nvSpPr>
        <p:spPr/>
        <p:txBody>
          <a:bodyPr wrap="square"/>
          <a:lstStyle/>
          <a:p>
            <a:pPr marL="301623" indent="-301623" eaLnBrk="1" hangingPunct="1">
              <a:lnSpc>
                <a:spcPct val="130000"/>
              </a:lnSpc>
              <a:defRPr/>
            </a:pPr>
            <a:r>
              <a:rPr dirty="0" err="1"/>
              <a:t>对不同用户定义不同视图，使每个用户只能看到他有权看到的数据</a:t>
            </a:r>
            <a:endParaRPr dirty="0"/>
          </a:p>
        </p:txBody>
      </p:sp>
      <p:sp>
        <p:nvSpPr>
          <p:cNvPr id="194564" name="Rectangle 4"/>
          <p:cNvSpPr>
            <a:spLocks noChangeArrowheads="1"/>
          </p:cNvSpPr>
          <p:nvPr/>
        </p:nvSpPr>
        <p:spPr bwMode="auto">
          <a:xfrm>
            <a:off x="719766" y="1343025"/>
            <a:ext cx="8591384" cy="3746500"/>
          </a:xfrm>
          <a:prstGeom prst="rect">
            <a:avLst/>
          </a:prstGeom>
          <a:ln>
            <a:noFill/>
          </a:ln>
        </p:spPr>
        <p:style>
          <a:lnRef idx="2">
            <a:schemeClr val="accent6"/>
          </a:lnRef>
          <a:fillRef idx="1">
            <a:schemeClr val="lt1"/>
          </a:fillRef>
          <a:effectRef idx="0">
            <a:schemeClr val="accent6"/>
          </a:effectRef>
          <a:fontRef idx="minor">
            <a:schemeClr val="dk1"/>
          </a:fontRef>
        </p:style>
        <p:txBody>
          <a:bodyPr/>
          <a:lstStyle>
            <a:lvl1pPr marL="342900" indent="-342900" eaLnBrk="0" hangingPunct="0">
              <a:defRPr sz="3200">
                <a:solidFill>
                  <a:schemeClr val="tx1"/>
                </a:solidFill>
                <a:latin typeface="Arial" pitchFamily="34" charset="0"/>
                <a:ea typeface="宋体" pitchFamily="2" charset="-122"/>
              </a:defRPr>
            </a:lvl1pPr>
            <a:lvl2pPr marL="742950" indent="-285750" eaLnBrk="0" hangingPunct="0">
              <a:defRPr sz="3200">
                <a:solidFill>
                  <a:schemeClr val="tx1"/>
                </a:solidFill>
                <a:latin typeface="Arial" pitchFamily="34" charset="0"/>
                <a:ea typeface="宋体" pitchFamily="2" charset="-122"/>
              </a:defRPr>
            </a:lvl2pPr>
            <a:lvl3pPr marL="1143000" indent="-228600" eaLnBrk="0" hangingPunct="0">
              <a:defRPr sz="3200">
                <a:solidFill>
                  <a:schemeClr val="tx1"/>
                </a:solidFill>
                <a:latin typeface="Arial" pitchFamily="34" charset="0"/>
                <a:ea typeface="宋体" pitchFamily="2" charset="-122"/>
              </a:defRPr>
            </a:lvl3pPr>
            <a:lvl4pPr marL="1600200" indent="-228600" eaLnBrk="0" hangingPunct="0">
              <a:defRPr sz="3200">
                <a:solidFill>
                  <a:schemeClr val="tx1"/>
                </a:solidFill>
                <a:latin typeface="Arial" pitchFamily="34" charset="0"/>
                <a:ea typeface="宋体" pitchFamily="2" charset="-122"/>
              </a:defRPr>
            </a:lvl4pPr>
            <a:lvl5pPr marL="2057400" indent="-228600" eaLnBrk="0" hangingPunct="0">
              <a:defRPr sz="3200">
                <a:solidFill>
                  <a:schemeClr val="tx1"/>
                </a:solidFill>
                <a:latin typeface="Arial" pitchFamily="34" charset="0"/>
                <a:ea typeface="宋体" pitchFamily="2" charset="-122"/>
              </a:defRPr>
            </a:lvl5pPr>
            <a:lvl6pPr marL="2514600" indent="-228600" algn="ctr" eaLnBrk="0" fontAlgn="base" hangingPunct="0">
              <a:spcBef>
                <a:spcPct val="20000"/>
              </a:spcBef>
              <a:spcAft>
                <a:spcPct val="0"/>
              </a:spcAft>
              <a:defRPr sz="3200">
                <a:solidFill>
                  <a:schemeClr val="tx1"/>
                </a:solidFill>
                <a:latin typeface="Arial" pitchFamily="34" charset="0"/>
                <a:ea typeface="宋体" pitchFamily="2" charset="-122"/>
              </a:defRPr>
            </a:lvl6pPr>
            <a:lvl7pPr marL="2971800" indent="-228600" algn="ctr" eaLnBrk="0" fontAlgn="base" hangingPunct="0">
              <a:spcBef>
                <a:spcPct val="20000"/>
              </a:spcBef>
              <a:spcAft>
                <a:spcPct val="0"/>
              </a:spcAft>
              <a:defRPr sz="3200">
                <a:solidFill>
                  <a:schemeClr val="tx1"/>
                </a:solidFill>
                <a:latin typeface="Arial" pitchFamily="34" charset="0"/>
                <a:ea typeface="宋体" pitchFamily="2" charset="-122"/>
              </a:defRPr>
            </a:lvl7pPr>
            <a:lvl8pPr marL="3429000" indent="-228600" algn="ctr" eaLnBrk="0" fontAlgn="base" hangingPunct="0">
              <a:spcBef>
                <a:spcPct val="20000"/>
              </a:spcBef>
              <a:spcAft>
                <a:spcPct val="0"/>
              </a:spcAft>
              <a:defRPr sz="3200">
                <a:solidFill>
                  <a:schemeClr val="tx1"/>
                </a:solidFill>
                <a:latin typeface="Arial" pitchFamily="34" charset="0"/>
                <a:ea typeface="宋体" pitchFamily="2" charset="-122"/>
              </a:defRPr>
            </a:lvl8pPr>
            <a:lvl9pPr marL="3886200" indent="-228600" algn="ctr" eaLnBrk="0" fontAlgn="base" hangingPunct="0">
              <a:spcBef>
                <a:spcPct val="20000"/>
              </a:spcBef>
              <a:spcAft>
                <a:spcPct val="0"/>
              </a:spcAft>
              <a:defRPr sz="3200">
                <a:solidFill>
                  <a:schemeClr val="tx1"/>
                </a:solidFill>
                <a:latin typeface="Arial" pitchFamily="34" charset="0"/>
                <a:ea typeface="宋体" pitchFamily="2" charset="-122"/>
              </a:defRPr>
            </a:lvl9pPr>
          </a:lstStyle>
          <a:p>
            <a:pPr eaLnBrk="1" hangingPunct="1">
              <a:lnSpc>
                <a:spcPct val="140000"/>
              </a:lnSpc>
              <a:spcBef>
                <a:spcPct val="20000"/>
              </a:spcBef>
              <a:buSzPct val="60000"/>
              <a:defRPr/>
            </a:pPr>
            <a:r>
              <a:rPr lang="en-US" altLang="zh-CN" sz="1800" dirty="0">
                <a:latin typeface="微软雅黑" pitchFamily="34" charset="-122"/>
                <a:ea typeface="微软雅黑" pitchFamily="34" charset="-122"/>
              </a:rPr>
              <a:t>[</a:t>
            </a:r>
            <a:r>
              <a:rPr lang="zh-CN" altLang="en-US" sz="2000" dirty="0">
                <a:latin typeface="微软雅黑" pitchFamily="34" charset="-122"/>
                <a:ea typeface="微软雅黑" pitchFamily="34" charset="-122"/>
              </a:rPr>
              <a:t>例 </a:t>
            </a:r>
            <a:r>
              <a:rPr lang="en-US" altLang="zh-CN" sz="2000" dirty="0">
                <a:latin typeface="微软雅黑" pitchFamily="34" charset="-122"/>
                <a:ea typeface="微软雅黑" pitchFamily="34" charset="-122"/>
              </a:rPr>
              <a:t>]  </a:t>
            </a:r>
            <a:r>
              <a:rPr lang="zh-CN" altLang="en-US" sz="2000" dirty="0">
                <a:latin typeface="微软雅黑" pitchFamily="34" charset="-122"/>
                <a:ea typeface="微软雅黑" pitchFamily="34" charset="-122"/>
              </a:rPr>
              <a:t>建立</a:t>
            </a:r>
            <a:r>
              <a:rPr lang="en-US" altLang="zh-CN" sz="2000" dirty="0">
                <a:latin typeface="微软雅黑" pitchFamily="34" charset="-122"/>
                <a:ea typeface="微软雅黑" pitchFamily="34" charset="-122"/>
              </a:rPr>
              <a:t>1</a:t>
            </a:r>
            <a:r>
              <a:rPr lang="zh-CN" altLang="en-US" sz="2000" dirty="0">
                <a:latin typeface="微软雅黑" pitchFamily="34" charset="-122"/>
                <a:ea typeface="微软雅黑" pitchFamily="34" charset="-122"/>
              </a:rPr>
              <a:t>号课程的选课视图，并要求透过该视图进行的更新操作只涉及</a:t>
            </a:r>
            <a:r>
              <a:rPr lang="en-US" altLang="zh-CN" sz="2000" dirty="0">
                <a:latin typeface="微软雅黑" pitchFamily="34" charset="-122"/>
                <a:ea typeface="微软雅黑" pitchFamily="34" charset="-122"/>
              </a:rPr>
              <a:t>1</a:t>
            </a:r>
            <a:r>
              <a:rPr lang="zh-CN" altLang="en-US" sz="2000" dirty="0">
                <a:latin typeface="微软雅黑" pitchFamily="34" charset="-122"/>
                <a:ea typeface="微软雅黑" pitchFamily="34" charset="-122"/>
              </a:rPr>
              <a:t>号课程，同时对该视图的任何操作只能在工作时间进行。</a:t>
            </a:r>
            <a:endParaRPr lang="zh-CN" altLang="en-US" sz="2400" dirty="0">
              <a:latin typeface="微软雅黑" pitchFamily="34" charset="-122"/>
              <a:ea typeface="微软雅黑" pitchFamily="34" charset="-122"/>
            </a:endParaRPr>
          </a:p>
          <a:p>
            <a:pPr eaLnBrk="1" hangingPunct="1">
              <a:lnSpc>
                <a:spcPct val="110000"/>
              </a:lnSpc>
              <a:spcBef>
                <a:spcPct val="20000"/>
              </a:spcBef>
              <a:buSzPct val="60000"/>
              <a:defRPr/>
            </a:pPr>
            <a:r>
              <a:rPr lang="zh-CN" altLang="en-US" sz="2667" dirty="0">
                <a:ea typeface="华文细黑" pitchFamily="2" charset="-122"/>
              </a:rPr>
              <a:t>   </a:t>
            </a:r>
            <a:r>
              <a:rPr lang="en-US" altLang="zh-CN" sz="1778" dirty="0">
                <a:ea typeface="华文细黑" pitchFamily="2" charset="-122"/>
              </a:rPr>
              <a:t>CREATE VIEW IS_SC   AS </a:t>
            </a:r>
          </a:p>
          <a:p>
            <a:pPr eaLnBrk="1" hangingPunct="1">
              <a:lnSpc>
                <a:spcPct val="110000"/>
              </a:lnSpc>
              <a:spcBef>
                <a:spcPct val="20000"/>
              </a:spcBef>
              <a:buSzPct val="60000"/>
              <a:defRPr/>
            </a:pPr>
            <a:r>
              <a:rPr lang="en-US" altLang="zh-CN" sz="1778" dirty="0">
                <a:ea typeface="华文细黑" pitchFamily="2" charset="-122"/>
              </a:rPr>
              <a:t>     SELECT </a:t>
            </a:r>
            <a:r>
              <a:rPr lang="en-US" altLang="zh-CN" sz="1778" dirty="0" err="1">
                <a:ea typeface="华文细黑" pitchFamily="2" charset="-122"/>
              </a:rPr>
              <a:t>Sno</a:t>
            </a:r>
            <a:r>
              <a:rPr lang="zh-CN" altLang="en-US" sz="1778" dirty="0">
                <a:ea typeface="华文细黑" pitchFamily="2" charset="-122"/>
              </a:rPr>
              <a:t>，</a:t>
            </a:r>
            <a:r>
              <a:rPr lang="en-US" altLang="zh-CN" sz="1778" dirty="0" err="1">
                <a:ea typeface="华文细黑" pitchFamily="2" charset="-122"/>
              </a:rPr>
              <a:t>Cno</a:t>
            </a:r>
            <a:r>
              <a:rPr lang="zh-CN" altLang="en-US" sz="1778" dirty="0">
                <a:ea typeface="华文细黑" pitchFamily="2" charset="-122"/>
              </a:rPr>
              <a:t>，</a:t>
            </a:r>
            <a:r>
              <a:rPr lang="en-US" altLang="zh-CN" sz="1778" dirty="0">
                <a:ea typeface="华文细黑" pitchFamily="2" charset="-122"/>
              </a:rPr>
              <a:t>Grade     FROM  SC</a:t>
            </a:r>
          </a:p>
          <a:p>
            <a:pPr eaLnBrk="1" hangingPunct="1">
              <a:lnSpc>
                <a:spcPct val="110000"/>
              </a:lnSpc>
              <a:spcBef>
                <a:spcPct val="20000"/>
              </a:spcBef>
              <a:buSzPct val="60000"/>
              <a:defRPr/>
            </a:pPr>
            <a:r>
              <a:rPr lang="en-US" altLang="zh-CN" sz="1778" dirty="0">
                <a:ea typeface="华文细黑" pitchFamily="2" charset="-122"/>
              </a:rPr>
              <a:t>     WHERE  </a:t>
            </a:r>
            <a:r>
              <a:rPr lang="en-US" altLang="zh-CN" sz="1778" dirty="0" err="1">
                <a:ea typeface="华文细黑" pitchFamily="2" charset="-122"/>
              </a:rPr>
              <a:t>Cno</a:t>
            </a:r>
            <a:r>
              <a:rPr lang="en-US" altLang="zh-CN" sz="1778" dirty="0">
                <a:ea typeface="华文细黑" pitchFamily="2" charset="-122"/>
              </a:rPr>
              <a:t>= '1'  </a:t>
            </a:r>
          </a:p>
          <a:p>
            <a:pPr eaLnBrk="1" hangingPunct="1">
              <a:lnSpc>
                <a:spcPct val="110000"/>
              </a:lnSpc>
              <a:spcBef>
                <a:spcPct val="20000"/>
              </a:spcBef>
              <a:buSzPct val="60000"/>
              <a:defRPr/>
            </a:pPr>
            <a:r>
              <a:rPr lang="en-US" altLang="zh-CN" sz="1778" dirty="0">
                <a:ea typeface="华文细黑" pitchFamily="2" charset="-122"/>
              </a:rPr>
              <a:t>     AND  TO_CHAR(SYSDATE,'HH24')  BETWEEN  9  AND  17 </a:t>
            </a:r>
          </a:p>
          <a:p>
            <a:pPr eaLnBrk="1" hangingPunct="1">
              <a:lnSpc>
                <a:spcPct val="110000"/>
              </a:lnSpc>
              <a:spcBef>
                <a:spcPct val="20000"/>
              </a:spcBef>
              <a:buSzPct val="60000"/>
              <a:defRPr/>
            </a:pPr>
            <a:r>
              <a:rPr lang="en-US" altLang="zh-CN" sz="1778" dirty="0">
                <a:ea typeface="华文细黑" pitchFamily="2" charset="-122"/>
              </a:rPr>
              <a:t>     AND  TO_CHAR(SYSDATE,'D')  BETWEEN  2  AND  6 </a:t>
            </a:r>
          </a:p>
          <a:p>
            <a:pPr eaLnBrk="1" hangingPunct="1">
              <a:lnSpc>
                <a:spcPct val="110000"/>
              </a:lnSpc>
              <a:spcBef>
                <a:spcPct val="20000"/>
              </a:spcBef>
              <a:buSzPct val="60000"/>
              <a:defRPr/>
            </a:pPr>
            <a:r>
              <a:rPr lang="en-US" altLang="zh-CN" sz="1778" dirty="0">
                <a:ea typeface="华文细黑" pitchFamily="2" charset="-122"/>
              </a:rPr>
              <a:t>     </a:t>
            </a:r>
            <a:r>
              <a:rPr lang="en-US" altLang="zh-CN" sz="1778" dirty="0">
                <a:highlight>
                  <a:srgbClr val="FFFF00"/>
                </a:highlight>
                <a:ea typeface="华文细黑" pitchFamily="2" charset="-122"/>
              </a:rPr>
              <a:t>WITH CHECK OPTION</a:t>
            </a:r>
          </a:p>
        </p:txBody>
      </p:sp>
    </p:spTree>
  </p:cSld>
  <p:clrMapOvr>
    <a:masterClrMapping/>
  </p:clrMapOvr>
  <p:transition>
    <p:random/>
  </p:transition>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a:extLst>
              <a:ext uri="{FF2B5EF4-FFF2-40B4-BE49-F238E27FC236}">
                <a16:creationId xmlns:a16="http://schemas.microsoft.com/office/drawing/2014/main" id="{41A40490-840B-461F-909C-F610159C55A8}"/>
              </a:ext>
            </a:extLst>
          </p:cNvPr>
          <p:cNvSpPr/>
          <p:nvPr/>
        </p:nvSpPr>
        <p:spPr>
          <a:xfrm>
            <a:off x="5440040" y="1728402"/>
            <a:ext cx="4176464" cy="2592505"/>
          </a:xfrm>
          <a:prstGeom prst="rect">
            <a:avLst/>
          </a:prstGeom>
        </p:spPr>
        <p:txBody>
          <a:bodyPr wrap="square">
            <a:spAutoFit/>
          </a:bodyPr>
          <a:lstStyle/>
          <a:p>
            <a:pPr eaLnBrk="1" hangingPunct="1">
              <a:lnSpc>
                <a:spcPct val="150000"/>
              </a:lnSpc>
              <a:spcBef>
                <a:spcPct val="20000"/>
              </a:spcBef>
              <a:buClr>
                <a:schemeClr val="bg1"/>
              </a:buClr>
              <a:buSzPct val="112000"/>
            </a:pPr>
            <a:r>
              <a:rPr lang="en-US" altLang="zh-CN" sz="2000" b="1" dirty="0">
                <a:solidFill>
                  <a:srgbClr val="002060"/>
                </a:solidFill>
                <a:latin typeface="微软雅黑" panose="020B0503020204020204" pitchFamily="34" charset="-122"/>
                <a:ea typeface="微软雅黑" panose="020B0503020204020204" pitchFamily="34" charset="-122"/>
              </a:rPr>
              <a:t>01  </a:t>
            </a:r>
            <a:r>
              <a:rPr lang="zh-CN" altLang="en-US" sz="2000" dirty="0">
                <a:solidFill>
                  <a:schemeClr val="tx1">
                    <a:lumMod val="95000"/>
                    <a:lumOff val="5000"/>
                  </a:schemeClr>
                </a:solidFill>
                <a:latin typeface="微软雅黑" panose="020B0503020204020204" pitchFamily="34" charset="-122"/>
                <a:ea typeface="微软雅黑" panose="020B0503020204020204" pitchFamily="34" charset="-122"/>
              </a:rPr>
              <a:t>数据定义语言</a:t>
            </a:r>
            <a:r>
              <a:rPr lang="en-US" altLang="zh-CN" sz="2000" dirty="0">
                <a:solidFill>
                  <a:schemeClr val="tx1">
                    <a:lumMod val="95000"/>
                    <a:lumOff val="5000"/>
                  </a:schemeClr>
                </a:solidFill>
                <a:latin typeface="微软雅黑" panose="020B0503020204020204" pitchFamily="34" charset="-122"/>
                <a:ea typeface="微软雅黑" panose="020B0503020204020204" pitchFamily="34" charset="-122"/>
              </a:rPr>
              <a:t>DDL</a:t>
            </a:r>
          </a:p>
          <a:p>
            <a:pPr eaLnBrk="1" hangingPunct="1">
              <a:lnSpc>
                <a:spcPct val="150000"/>
              </a:lnSpc>
              <a:spcBef>
                <a:spcPct val="20000"/>
              </a:spcBef>
              <a:buClr>
                <a:schemeClr val="bg1"/>
              </a:buClr>
              <a:buSzPct val="112000"/>
            </a:pPr>
            <a:r>
              <a:rPr lang="en-US" altLang="zh-CN" sz="2000" b="1" dirty="0">
                <a:solidFill>
                  <a:srgbClr val="002060"/>
                </a:solidFill>
                <a:latin typeface="微软雅黑" panose="020B0503020204020204" pitchFamily="34" charset="-122"/>
                <a:ea typeface="微软雅黑" panose="020B0503020204020204" pitchFamily="34" charset="-122"/>
              </a:rPr>
              <a:t>02  </a:t>
            </a:r>
            <a:r>
              <a:rPr lang="zh-CN" altLang="en-US" sz="2000" dirty="0">
                <a:solidFill>
                  <a:schemeClr val="tx1">
                    <a:lumMod val="95000"/>
                    <a:lumOff val="5000"/>
                  </a:schemeClr>
                </a:solidFill>
                <a:latin typeface="微软雅黑" panose="020B0503020204020204" pitchFamily="34" charset="-122"/>
                <a:ea typeface="微软雅黑" panose="020B0503020204020204" pitchFamily="34" charset="-122"/>
              </a:rPr>
              <a:t>数据操作语言</a:t>
            </a:r>
            <a:r>
              <a:rPr lang="en-US" altLang="zh-CN" sz="2000" dirty="0">
                <a:solidFill>
                  <a:schemeClr val="tx1">
                    <a:lumMod val="95000"/>
                    <a:lumOff val="5000"/>
                  </a:schemeClr>
                </a:solidFill>
                <a:latin typeface="微软雅黑" panose="020B0503020204020204" pitchFamily="34" charset="-122"/>
                <a:ea typeface="微软雅黑" panose="020B0503020204020204" pitchFamily="34" charset="-122"/>
              </a:rPr>
              <a:t>DML</a:t>
            </a:r>
            <a:endParaRPr lang="zh-CN" altLang="en-US" sz="2000" dirty="0">
              <a:solidFill>
                <a:schemeClr val="tx1">
                  <a:lumMod val="95000"/>
                  <a:lumOff val="5000"/>
                </a:schemeClr>
              </a:solidFill>
              <a:latin typeface="微软雅黑" panose="020B0503020204020204" pitchFamily="34" charset="-122"/>
              <a:ea typeface="微软雅黑" panose="020B0503020204020204" pitchFamily="34" charset="-122"/>
            </a:endParaRPr>
          </a:p>
          <a:p>
            <a:pPr eaLnBrk="1" hangingPunct="1">
              <a:lnSpc>
                <a:spcPct val="150000"/>
              </a:lnSpc>
              <a:spcBef>
                <a:spcPct val="20000"/>
              </a:spcBef>
              <a:buClr>
                <a:schemeClr val="bg1"/>
              </a:buClr>
              <a:buSzPct val="112000"/>
            </a:pPr>
            <a:r>
              <a:rPr lang="en-US" altLang="zh-CN" sz="2000" b="1" dirty="0">
                <a:solidFill>
                  <a:srgbClr val="002060"/>
                </a:solidFill>
                <a:latin typeface="微软雅黑" panose="020B0503020204020204" pitchFamily="34" charset="-122"/>
                <a:ea typeface="微软雅黑" panose="020B0503020204020204" pitchFamily="34" charset="-122"/>
              </a:rPr>
              <a:t>03</a:t>
            </a:r>
            <a:r>
              <a:rPr lang="zh-CN" altLang="en-US" sz="2000" dirty="0">
                <a:solidFill>
                  <a:schemeClr val="tx1">
                    <a:lumMod val="95000"/>
                    <a:lumOff val="5000"/>
                  </a:schemeClr>
                </a:solidFill>
                <a:latin typeface="微软雅黑" panose="020B0503020204020204" pitchFamily="34" charset="-122"/>
                <a:ea typeface="微软雅黑" panose="020B0503020204020204" pitchFamily="34" charset="-122"/>
              </a:rPr>
              <a:t>  数据查询语言</a:t>
            </a:r>
            <a:r>
              <a:rPr lang="en-US" altLang="zh-CN" sz="2000" dirty="0">
                <a:solidFill>
                  <a:schemeClr val="tx1">
                    <a:lumMod val="95000"/>
                    <a:lumOff val="5000"/>
                  </a:schemeClr>
                </a:solidFill>
                <a:latin typeface="微软雅黑" panose="020B0503020204020204" pitchFamily="34" charset="-122"/>
                <a:ea typeface="微软雅黑" panose="020B0503020204020204" pitchFamily="34" charset="-122"/>
              </a:rPr>
              <a:t>DQL</a:t>
            </a:r>
            <a:endParaRPr lang="zh-CN" altLang="en-US" sz="2000" dirty="0">
              <a:solidFill>
                <a:schemeClr val="tx1">
                  <a:lumMod val="95000"/>
                  <a:lumOff val="5000"/>
                </a:schemeClr>
              </a:solidFill>
              <a:latin typeface="微软雅黑" panose="020B0503020204020204" pitchFamily="34" charset="-122"/>
              <a:ea typeface="微软雅黑" panose="020B0503020204020204" pitchFamily="34" charset="-122"/>
            </a:endParaRPr>
          </a:p>
          <a:p>
            <a:pPr eaLnBrk="1" hangingPunct="1">
              <a:lnSpc>
                <a:spcPct val="150000"/>
              </a:lnSpc>
              <a:spcBef>
                <a:spcPct val="20000"/>
              </a:spcBef>
              <a:buClr>
                <a:schemeClr val="bg1"/>
              </a:buClr>
              <a:buSzPct val="112000"/>
            </a:pPr>
            <a:r>
              <a:rPr lang="en-US" altLang="zh-CN" sz="2000" b="1" dirty="0">
                <a:solidFill>
                  <a:srgbClr val="002060"/>
                </a:solidFill>
                <a:latin typeface="微软雅黑" panose="020B0503020204020204" pitchFamily="34" charset="-122"/>
                <a:ea typeface="微软雅黑" panose="020B0503020204020204" pitchFamily="34" charset="-122"/>
              </a:rPr>
              <a:t>04  </a:t>
            </a:r>
            <a:r>
              <a:rPr lang="zh-CN" altLang="en-US" sz="2000" dirty="0">
                <a:solidFill>
                  <a:schemeClr val="tx1">
                    <a:lumMod val="95000"/>
                    <a:lumOff val="5000"/>
                  </a:schemeClr>
                </a:solidFill>
                <a:latin typeface="微软雅黑" panose="020B0503020204020204" pitchFamily="34" charset="-122"/>
                <a:ea typeface="微软雅黑" panose="020B0503020204020204" pitchFamily="34" charset="-122"/>
              </a:rPr>
              <a:t>数据控制语言</a:t>
            </a:r>
            <a:r>
              <a:rPr lang="en-US" altLang="zh-CN" sz="2000" dirty="0">
                <a:solidFill>
                  <a:schemeClr val="tx1">
                    <a:lumMod val="95000"/>
                    <a:lumOff val="5000"/>
                  </a:schemeClr>
                </a:solidFill>
                <a:latin typeface="微软雅黑" panose="020B0503020204020204" pitchFamily="34" charset="-122"/>
                <a:ea typeface="微软雅黑" panose="020B0503020204020204" pitchFamily="34" charset="-122"/>
              </a:rPr>
              <a:t>DCL</a:t>
            </a:r>
            <a:endParaRPr lang="zh-CN" altLang="en-US" sz="2000" dirty="0">
              <a:solidFill>
                <a:schemeClr val="tx1">
                  <a:lumMod val="95000"/>
                  <a:lumOff val="5000"/>
                </a:schemeClr>
              </a:solidFill>
              <a:latin typeface="微软雅黑" panose="020B0503020204020204" pitchFamily="34" charset="-122"/>
              <a:ea typeface="微软雅黑" panose="020B0503020204020204" pitchFamily="34" charset="-122"/>
            </a:endParaRPr>
          </a:p>
          <a:p>
            <a:pPr eaLnBrk="1" hangingPunct="1">
              <a:lnSpc>
                <a:spcPct val="150000"/>
              </a:lnSpc>
              <a:spcBef>
                <a:spcPct val="20000"/>
              </a:spcBef>
              <a:buClr>
                <a:schemeClr val="bg1"/>
              </a:buClr>
              <a:buSzPct val="112000"/>
            </a:pPr>
            <a:r>
              <a:rPr lang="en-US" altLang="zh-CN" sz="2000" b="1" dirty="0">
                <a:solidFill>
                  <a:srgbClr val="002060"/>
                </a:solidFill>
                <a:latin typeface="微软雅黑" panose="020B0503020204020204" pitchFamily="34" charset="-122"/>
                <a:ea typeface="微软雅黑" panose="020B0503020204020204" pitchFamily="34" charset="-122"/>
              </a:rPr>
              <a:t>05  </a:t>
            </a:r>
            <a:r>
              <a:rPr lang="zh-CN" altLang="en-US" sz="2000" dirty="0">
                <a:solidFill>
                  <a:schemeClr val="tx1">
                    <a:lumMod val="95000"/>
                    <a:lumOff val="5000"/>
                  </a:schemeClr>
                </a:solidFill>
                <a:latin typeface="微软雅黑" panose="020B0503020204020204" pitchFamily="34" charset="-122"/>
                <a:ea typeface="微软雅黑" panose="020B0503020204020204" pitchFamily="34" charset="-122"/>
              </a:rPr>
              <a:t>课堂练习</a:t>
            </a:r>
          </a:p>
        </p:txBody>
      </p:sp>
      <p:cxnSp>
        <p:nvCxnSpPr>
          <p:cNvPr id="20" name="直接连接符 19">
            <a:extLst>
              <a:ext uri="{FF2B5EF4-FFF2-40B4-BE49-F238E27FC236}">
                <a16:creationId xmlns:a16="http://schemas.microsoft.com/office/drawing/2014/main" id="{EB010AB7-A732-45F4-B630-0F79E7A07E9C}"/>
              </a:ext>
            </a:extLst>
          </p:cNvPr>
          <p:cNvCxnSpPr>
            <a:cxnSpLocks/>
          </p:cNvCxnSpPr>
          <p:nvPr/>
        </p:nvCxnSpPr>
        <p:spPr>
          <a:xfrm>
            <a:off x="5568558" y="3762608"/>
            <a:ext cx="312334"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54266207"/>
      </p:ext>
    </p:extLst>
  </p:cSld>
  <p:clrMapOvr>
    <a:masterClrMapping/>
  </p:clrMapOvr>
  <p:transition spd="slow">
    <p:fade/>
  </p:transition>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066" name="Rectangle 4"/>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600" tIns="50800" rIns="101600" bIns="50800" numCol="1" anchor="ctr" anchorCtr="0" compatLnSpc="1">
            <a:prstTxWarp prst="textNoShape">
              <a:avLst/>
            </a:prstTxWarp>
          </a:bodyPr>
          <a:lstStyle/>
          <a:p>
            <a:pPr eaLnBrk="1" hangingPunct="1"/>
            <a:r>
              <a:rPr lang="en-US" altLang="zh-CN"/>
              <a:t>SQL</a:t>
            </a:r>
            <a:r>
              <a:t>数据控制功能</a:t>
            </a:r>
          </a:p>
        </p:txBody>
      </p:sp>
      <p:sp>
        <p:nvSpPr>
          <p:cNvPr id="163842" name="Text Box 2"/>
          <p:cNvSpPr txBox="1">
            <a:spLocks noChangeArrowheads="1"/>
          </p:cNvSpPr>
          <p:nvPr/>
        </p:nvSpPr>
        <p:spPr bwMode="auto">
          <a:xfrm>
            <a:off x="718599" y="757643"/>
            <a:ext cx="8249831" cy="1128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zh-CN"/>
            </a:defPPr>
            <a:lvl1pPr marL="271463" indent="-271463" algn="l" defTabSz="912813" eaLnBrk="1" hangingPunct="1">
              <a:lnSpc>
                <a:spcPct val="130000"/>
              </a:lnSpc>
              <a:buSzPct val="80000"/>
              <a:buFont typeface="Wingdings" panose="05000000000000000000" pitchFamily="2" charset="2"/>
              <a:buChar char="l"/>
              <a:defRPr sz="2000">
                <a:solidFill>
                  <a:schemeClr val="tx1">
                    <a:lumMod val="50000"/>
                    <a:lumOff val="50000"/>
                  </a:schemeClr>
                </a:solidFill>
                <a:latin typeface="微软雅黑" pitchFamily="34" charset="-122"/>
                <a:ea typeface="微软雅黑" pitchFamily="34" charset="-122"/>
              </a:defRPr>
            </a:lvl1pPr>
            <a:lvl2pPr marL="623888" indent="-261938" algn="l" defTabSz="912813" eaLnBrk="0" hangingPunct="0">
              <a:buSzPct val="60000"/>
              <a:buFont typeface="Wingdings" panose="05000000000000000000" pitchFamily="2" charset="2"/>
              <a:buChar char="n"/>
              <a:defRPr sz="1800">
                <a:solidFill>
                  <a:schemeClr val="bg1">
                    <a:lumMod val="50000"/>
                  </a:schemeClr>
                </a:solidFill>
                <a:latin typeface="微软雅黑" pitchFamily="34" charset="-122"/>
                <a:ea typeface="微软雅黑" pitchFamily="34" charset="-122"/>
              </a:defRPr>
            </a:lvl2pPr>
            <a:lvl3pPr marL="546100" lvl="2" indent="0" algn="l" defTabSz="912813" eaLnBrk="0" hangingPunct="0">
              <a:lnSpc>
                <a:spcPct val="150000"/>
              </a:lnSpc>
              <a:buFont typeface="Arial" pitchFamily="34" charset="0"/>
              <a:buNone/>
              <a:defRPr sz="1600">
                <a:latin typeface="+mn-lt"/>
                <a:ea typeface="+mn-ea"/>
              </a:defRPr>
            </a:lvl3pPr>
            <a:lvl4pPr marL="982663" indent="-174625" algn="l" defTabSz="912813" eaLnBrk="0" hangingPunct="0">
              <a:buFont typeface="Arial" pitchFamily="34" charset="0"/>
              <a:buChar char="–"/>
              <a:defRPr sz="1400">
                <a:latin typeface="+mn-lt"/>
                <a:ea typeface="+mn-ea"/>
              </a:defRPr>
            </a:lvl4pPr>
            <a:lvl5pPr marL="2055813" indent="-227013" algn="l" defTabSz="912813" eaLnBrk="0" hangingPunct="0">
              <a:buFont typeface="Arial" pitchFamily="34" charset="0"/>
              <a:buChar char="»"/>
              <a:defRPr sz="2000">
                <a:latin typeface="+mn-lt"/>
                <a:ea typeface="+mn-ea"/>
              </a:defRPr>
            </a:lvl5pPr>
            <a:lvl6pPr marL="2514433" indent="-228585" defTabSz="914339">
              <a:spcBef>
                <a:spcPct val="20000"/>
              </a:spcBef>
              <a:buFont typeface="Arial" pitchFamily="34" charset="0"/>
              <a:buChar char="•"/>
              <a:defRPr sz="2000">
                <a:latin typeface="+mn-lt"/>
                <a:ea typeface="+mn-ea"/>
              </a:defRPr>
            </a:lvl6pPr>
            <a:lvl7pPr marL="2971601" indent="-228585" defTabSz="914339">
              <a:spcBef>
                <a:spcPct val="20000"/>
              </a:spcBef>
              <a:buFont typeface="Arial" pitchFamily="34" charset="0"/>
              <a:buChar char="•"/>
              <a:defRPr sz="2000">
                <a:latin typeface="+mn-lt"/>
                <a:ea typeface="+mn-ea"/>
              </a:defRPr>
            </a:lvl7pPr>
            <a:lvl8pPr marL="3428771" indent="-228585" defTabSz="914339">
              <a:spcBef>
                <a:spcPct val="20000"/>
              </a:spcBef>
              <a:buFont typeface="Arial" pitchFamily="34" charset="0"/>
              <a:buChar char="•"/>
              <a:defRPr sz="2000">
                <a:latin typeface="+mn-lt"/>
                <a:ea typeface="+mn-ea"/>
              </a:defRPr>
            </a:lvl8pPr>
            <a:lvl9pPr marL="3885940" indent="-228585" defTabSz="914339">
              <a:spcBef>
                <a:spcPct val="20000"/>
              </a:spcBef>
              <a:buFont typeface="Arial" pitchFamily="34" charset="0"/>
              <a:buChar char="•"/>
              <a:defRPr sz="2000">
                <a:latin typeface="+mn-lt"/>
                <a:ea typeface="+mn-ea"/>
              </a:defRPr>
            </a:lvl9pPr>
          </a:lstStyle>
          <a:p>
            <a:pPr>
              <a:spcBef>
                <a:spcPct val="20000"/>
              </a:spcBef>
              <a:defRPr/>
            </a:pPr>
            <a:r>
              <a:rPr lang="zh-CN" altLang="en-US" sz="2222" dirty="0"/>
              <a:t>数据控制功能包括事物管理功能和数据保护功能。即：</a:t>
            </a:r>
          </a:p>
          <a:p>
            <a:pPr marL="0" indent="0">
              <a:spcBef>
                <a:spcPct val="20000"/>
              </a:spcBef>
              <a:buNone/>
              <a:defRPr/>
            </a:pPr>
            <a:r>
              <a:rPr lang="zh-CN" altLang="en-US" sz="2222" dirty="0"/>
              <a:t>数据的</a:t>
            </a:r>
            <a:r>
              <a:rPr lang="zh-CN" altLang="en-US" sz="2800" b="1" dirty="0">
                <a:solidFill>
                  <a:srgbClr val="FF0000"/>
                </a:solidFill>
              </a:rPr>
              <a:t>安全性</a:t>
            </a:r>
            <a:r>
              <a:rPr lang="zh-CN" altLang="en-US" sz="2222" dirty="0"/>
              <a:t>、</a:t>
            </a:r>
            <a:r>
              <a:rPr lang="zh-CN" altLang="en-US" sz="2800" b="1" dirty="0">
                <a:solidFill>
                  <a:srgbClr val="FF0000"/>
                </a:solidFill>
              </a:rPr>
              <a:t>完整性</a:t>
            </a:r>
            <a:r>
              <a:rPr lang="zh-CN" altLang="en-US" sz="2222" dirty="0"/>
              <a:t>、事务控制、并发控制和恢复功能。</a:t>
            </a:r>
          </a:p>
        </p:txBody>
      </p:sp>
      <p:sp>
        <p:nvSpPr>
          <p:cNvPr id="163843" name="Text Box 3"/>
          <p:cNvSpPr txBox="1">
            <a:spLocks noChangeArrowheads="1"/>
          </p:cNvSpPr>
          <p:nvPr/>
        </p:nvSpPr>
        <p:spPr bwMode="auto">
          <a:xfrm>
            <a:off x="762697" y="2641476"/>
            <a:ext cx="2116667" cy="1308806"/>
          </a:xfrm>
          <a:prstGeom prst="rect">
            <a:avLst/>
          </a:prstGeom>
          <a:solidFill>
            <a:schemeClr val="bg1"/>
          </a:solidFill>
          <a:ln>
            <a:noFill/>
          </a:ln>
          <a:effectLst>
            <a:outerShdw blurRad="508000" dist="127000" dir="4200000" algn="ctr" rotWithShape="0">
              <a:srgbClr val="000000">
                <a:alpha val="15000"/>
              </a:srgbClr>
            </a:outerShdw>
          </a:effectLst>
          <a:extLst>
            <a:ext uri="{91240B29-F687-4F45-9708-019B960494DF}">
              <a14:hiddenLine xmlns:a14="http://schemas.microsoft.com/office/drawing/2010/main" w="9525">
                <a:solidFill>
                  <a:schemeClr val="tx1"/>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eaLnBrk="1" hangingPunct="1">
              <a:tabLst>
                <a:tab pos="1828800" algn="l"/>
                <a:tab pos="3086100" algn="l"/>
                <a:tab pos="4229100" algn="l"/>
              </a:tabLst>
              <a:defRPr sz="1800" b="1">
                <a:solidFill>
                  <a:schemeClr val="tx1"/>
                </a:solidFill>
                <a:latin typeface="微软雅黑" panose="020B0503020204020204" pitchFamily="34" charset="-122"/>
                <a:ea typeface="微软雅黑" panose="020B0503020204020204" pitchFamily="34" charset="-122"/>
                <a:cs typeface="Courier New" panose="02070309020205020404" pitchFamily="49" charset="0"/>
              </a:defRPr>
            </a:lvl1pPr>
            <a:lvl2pPr marL="742950" indent="-285750">
              <a:tabLst>
                <a:tab pos="1200150" algn="l"/>
              </a:tabLst>
              <a:defRPr>
                <a:solidFill>
                  <a:schemeClr val="tx1"/>
                </a:solidFill>
                <a:latin typeface="Arial" panose="020B0604020202020204" pitchFamily="34" charset="0"/>
                <a:ea typeface="宋体" panose="02010600030101010101" pitchFamily="2" charset="-122"/>
              </a:defRPr>
            </a:lvl2pPr>
            <a:lvl3pPr marL="1143000" indent="-228600">
              <a:tabLst>
                <a:tab pos="1200150" algn="l"/>
              </a:tabLst>
              <a:defRPr>
                <a:solidFill>
                  <a:schemeClr val="tx1"/>
                </a:solidFill>
                <a:latin typeface="Arial" panose="020B0604020202020204" pitchFamily="34" charset="0"/>
                <a:ea typeface="宋体" panose="02010600030101010101" pitchFamily="2" charset="-122"/>
              </a:defRPr>
            </a:lvl3pPr>
            <a:lvl4pPr marL="1600200" indent="-228600">
              <a:tabLst>
                <a:tab pos="1200150" algn="l"/>
              </a:tabLst>
              <a:defRPr>
                <a:solidFill>
                  <a:schemeClr val="tx1"/>
                </a:solidFill>
                <a:latin typeface="Arial" panose="020B0604020202020204" pitchFamily="34" charset="0"/>
                <a:ea typeface="宋体" panose="02010600030101010101" pitchFamily="2" charset="-122"/>
              </a:defRPr>
            </a:lvl4pPr>
            <a:lvl5pPr marL="2057400" indent="-228600">
              <a:tabLst>
                <a:tab pos="1200150" algn="l"/>
              </a:tabLst>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1200150" algn="l"/>
              </a:tabLs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1200150" algn="l"/>
              </a:tabLs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1200150" algn="l"/>
              </a:tabLs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1200150" algn="l"/>
              </a:tabLst>
              <a:defRPr>
                <a:solidFill>
                  <a:schemeClr val="tx1"/>
                </a:solidFill>
                <a:latin typeface="Arial" panose="020B0604020202020204" pitchFamily="34" charset="0"/>
                <a:ea typeface="宋体" panose="02010600030101010101" pitchFamily="2" charset="-122"/>
              </a:defRPr>
            </a:lvl9pPr>
          </a:lstStyle>
          <a:p>
            <a:r>
              <a:rPr lang="zh-CN" altLang="en-US" b="0" dirty="0"/>
              <a:t>本节只讨论安全性机制，即用户对数据的存取权力。</a:t>
            </a:r>
          </a:p>
        </p:txBody>
      </p:sp>
      <p:sp>
        <p:nvSpPr>
          <p:cNvPr id="163845" name="Text Box 5"/>
          <p:cNvSpPr txBox="1">
            <a:spLocks noChangeArrowheads="1"/>
          </p:cNvSpPr>
          <p:nvPr/>
        </p:nvSpPr>
        <p:spPr bwMode="auto">
          <a:xfrm>
            <a:off x="3008127" y="2641476"/>
            <a:ext cx="5311070" cy="1308806"/>
          </a:xfrm>
          <a:prstGeom prst="rect">
            <a:avLst/>
          </a:prstGeom>
          <a:solidFill>
            <a:schemeClr val="bg1"/>
          </a:solidFill>
          <a:ln>
            <a:noFill/>
          </a:ln>
          <a:effectLst>
            <a:outerShdw blurRad="508000" dist="127000" dir="4200000" algn="ctr" rotWithShape="0">
              <a:srgbClr val="000000">
                <a:alpha val="15000"/>
              </a:srgbClr>
            </a:outerShdw>
          </a:effectLst>
          <a:extLst>
            <a:ext uri="{91240B29-F687-4F45-9708-019B960494DF}">
              <a14:hiddenLine xmlns:a14="http://schemas.microsoft.com/office/drawing/2010/main" w="9525">
                <a:solidFill>
                  <a:schemeClr val="tx1"/>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eaLnBrk="1" hangingPunct="1">
              <a:tabLst>
                <a:tab pos="1828800" algn="l"/>
                <a:tab pos="3086100" algn="l"/>
                <a:tab pos="4229100" algn="l"/>
              </a:tabLst>
              <a:defRPr sz="1800" b="1">
                <a:solidFill>
                  <a:schemeClr val="tx1"/>
                </a:solidFill>
                <a:latin typeface="Courier New" panose="02070309020205020404" pitchFamily="49" charset="0"/>
                <a:cs typeface="Courier New" panose="02070309020205020404" pitchFamily="49" charset="0"/>
              </a:defRPr>
            </a:lvl1pPr>
            <a:lvl2pPr marL="742950" indent="-285750">
              <a:tabLst>
                <a:tab pos="1200150" algn="l"/>
              </a:tabLst>
              <a:defRPr>
                <a:solidFill>
                  <a:schemeClr val="tx1"/>
                </a:solidFill>
                <a:latin typeface="Arial" panose="020B0604020202020204" pitchFamily="34" charset="0"/>
                <a:ea typeface="宋体" panose="02010600030101010101" pitchFamily="2" charset="-122"/>
              </a:defRPr>
            </a:lvl2pPr>
            <a:lvl3pPr marL="1143000" indent="-228600">
              <a:tabLst>
                <a:tab pos="1200150" algn="l"/>
              </a:tabLst>
              <a:defRPr>
                <a:solidFill>
                  <a:schemeClr val="tx1"/>
                </a:solidFill>
                <a:latin typeface="Arial" panose="020B0604020202020204" pitchFamily="34" charset="0"/>
                <a:ea typeface="宋体" panose="02010600030101010101" pitchFamily="2" charset="-122"/>
              </a:defRPr>
            </a:lvl3pPr>
            <a:lvl4pPr marL="1600200" indent="-228600">
              <a:tabLst>
                <a:tab pos="1200150" algn="l"/>
              </a:tabLst>
              <a:defRPr>
                <a:solidFill>
                  <a:schemeClr val="tx1"/>
                </a:solidFill>
                <a:latin typeface="Arial" panose="020B0604020202020204" pitchFamily="34" charset="0"/>
                <a:ea typeface="宋体" panose="02010600030101010101" pitchFamily="2" charset="-122"/>
              </a:defRPr>
            </a:lvl4pPr>
            <a:lvl5pPr marL="2057400" indent="-228600">
              <a:tabLst>
                <a:tab pos="1200150" algn="l"/>
              </a:tabLst>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1200150" algn="l"/>
              </a:tabLs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1200150" algn="l"/>
              </a:tabLs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1200150" algn="l"/>
              </a:tabLs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1200150" algn="l"/>
              </a:tabLst>
              <a:defRPr>
                <a:solidFill>
                  <a:schemeClr val="tx1"/>
                </a:solidFill>
                <a:latin typeface="Arial" panose="020B0604020202020204" pitchFamily="34" charset="0"/>
                <a:ea typeface="宋体" panose="02010600030101010101" pitchFamily="2" charset="-122"/>
              </a:defRPr>
            </a:lvl9pPr>
          </a:lstStyle>
          <a:p>
            <a:r>
              <a:rPr lang="zh-CN" altLang="en-US" b="0" dirty="0">
                <a:latin typeface="微软雅黑" panose="020B0503020204020204" pitchFamily="34" charset="-122"/>
                <a:ea typeface="微软雅黑" panose="020B0503020204020204" pitchFamily="34" charset="-122"/>
              </a:rPr>
              <a:t>可通过在</a:t>
            </a:r>
            <a:r>
              <a:rPr lang="en-US" altLang="zh-CN" b="0" dirty="0">
                <a:latin typeface="微软雅黑" panose="020B0503020204020204" pitchFamily="34" charset="-122"/>
                <a:ea typeface="微软雅黑" panose="020B0503020204020204" pitchFamily="34" charset="-122"/>
              </a:rPr>
              <a:t>CREATE TABLE</a:t>
            </a:r>
            <a:r>
              <a:rPr lang="zh-CN" altLang="en-US" b="0" dirty="0">
                <a:latin typeface="微软雅黑" panose="020B0503020204020204" pitchFamily="34" charset="-122"/>
                <a:ea typeface="微软雅黑" panose="020B0503020204020204" pitchFamily="34" charset="-122"/>
              </a:rPr>
              <a:t>、</a:t>
            </a:r>
            <a:r>
              <a:rPr lang="en-US" altLang="zh-CN" b="0" dirty="0">
                <a:latin typeface="微软雅黑" panose="020B0503020204020204" pitchFamily="34" charset="-122"/>
                <a:ea typeface="微软雅黑" panose="020B0503020204020204" pitchFamily="34" charset="-122"/>
              </a:rPr>
              <a:t>ALTER TABLE</a:t>
            </a:r>
            <a:r>
              <a:rPr lang="zh-CN" altLang="en-US" b="0" dirty="0">
                <a:latin typeface="微软雅黑" panose="020B0503020204020204" pitchFamily="34" charset="-122"/>
                <a:ea typeface="微软雅黑" panose="020B0503020204020204" pitchFamily="34" charset="-122"/>
              </a:rPr>
              <a:t>语句中定义码、取值唯一的列、不允许空值的列、外码（参照完整性）及其它一些约束条件来体现。</a:t>
            </a:r>
          </a:p>
        </p:txBody>
      </p:sp>
      <p:sp>
        <p:nvSpPr>
          <p:cNvPr id="344074" name="Line 8"/>
          <p:cNvSpPr>
            <a:spLocks noChangeShapeType="1"/>
          </p:cNvSpPr>
          <p:nvPr/>
        </p:nvSpPr>
        <p:spPr bwMode="auto">
          <a:xfrm flipV="1">
            <a:off x="3008127" y="1849388"/>
            <a:ext cx="1063759" cy="10216"/>
          </a:xfrm>
          <a:prstGeom prst="line">
            <a:avLst/>
          </a:prstGeom>
          <a:noFill/>
          <a:ln w="317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556"/>
          </a:p>
        </p:txBody>
      </p:sp>
      <p:sp>
        <p:nvSpPr>
          <p:cNvPr id="344073" name="Line 15"/>
          <p:cNvSpPr>
            <a:spLocks noChangeShapeType="1"/>
          </p:cNvSpPr>
          <p:nvPr/>
        </p:nvSpPr>
        <p:spPr bwMode="auto">
          <a:xfrm>
            <a:off x="1662005" y="1849388"/>
            <a:ext cx="931334" cy="0"/>
          </a:xfrm>
          <a:prstGeom prst="line">
            <a:avLst/>
          </a:prstGeom>
          <a:noFill/>
          <a:ln w="317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556"/>
          </a:p>
        </p:txBody>
      </p:sp>
      <p:cxnSp>
        <p:nvCxnSpPr>
          <p:cNvPr id="4" name="直接箭头连接符 3">
            <a:extLst>
              <a:ext uri="{FF2B5EF4-FFF2-40B4-BE49-F238E27FC236}">
                <a16:creationId xmlns:a16="http://schemas.microsoft.com/office/drawing/2014/main" id="{C5A11762-C65A-4716-9B70-E61D5FC3BEBB}"/>
              </a:ext>
            </a:extLst>
          </p:cNvPr>
          <p:cNvCxnSpPr>
            <a:cxnSpLocks/>
          </p:cNvCxnSpPr>
          <p:nvPr/>
        </p:nvCxnSpPr>
        <p:spPr>
          <a:xfrm>
            <a:off x="2127672" y="1849388"/>
            <a:ext cx="0" cy="792088"/>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a:extLst>
              <a:ext uri="{FF2B5EF4-FFF2-40B4-BE49-F238E27FC236}">
                <a16:creationId xmlns:a16="http://schemas.microsoft.com/office/drawing/2014/main" id="{F7A71210-EDAC-4226-B2CA-41345797BF12}"/>
              </a:ext>
            </a:extLst>
          </p:cNvPr>
          <p:cNvCxnSpPr>
            <a:cxnSpLocks/>
          </p:cNvCxnSpPr>
          <p:nvPr/>
        </p:nvCxnSpPr>
        <p:spPr>
          <a:xfrm>
            <a:off x="3495824" y="1849388"/>
            <a:ext cx="0" cy="781872"/>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4" presetClass="entr" presetSubtype="5" fill="hold" grpId="0" nodeType="clickEffect">
                                  <p:stCondLst>
                                    <p:cond delay="0"/>
                                  </p:stCondLst>
                                  <p:childTnLst>
                                    <p:set>
                                      <p:cBhvr>
                                        <p:cTn id="6" dur="1" fill="hold">
                                          <p:stCondLst>
                                            <p:cond delay="0"/>
                                          </p:stCondLst>
                                        </p:cTn>
                                        <p:tgtEl>
                                          <p:spTgt spid="163843"/>
                                        </p:tgtEl>
                                        <p:attrNameLst>
                                          <p:attrName>style.visibility</p:attrName>
                                        </p:attrNameLst>
                                      </p:cBhvr>
                                      <p:to>
                                        <p:strVal val="visible"/>
                                      </p:to>
                                    </p:set>
                                    <p:animEffect transition="in" filter="randombar(vertical)">
                                      <p:cBhvr>
                                        <p:cTn id="7" dur="500"/>
                                        <p:tgtEl>
                                          <p:spTgt spid="16384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63845"/>
                                        </p:tgtEl>
                                        <p:attrNameLst>
                                          <p:attrName>style.visibility</p:attrName>
                                        </p:attrNameLst>
                                      </p:cBhvr>
                                      <p:to>
                                        <p:strVal val="visible"/>
                                      </p:to>
                                    </p:set>
                                    <p:animEffect transition="in" filter="wipe(left)">
                                      <p:cBhvr>
                                        <p:cTn id="12" dur="500"/>
                                        <p:tgtEl>
                                          <p:spTgt spid="1638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43" grpId="0" animBg="1" autoUpdateAnimBg="0"/>
      <p:bldP spid="163845" grpId="0" animBg="1" autoUpdateAnimBg="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600" tIns="50800" rIns="101600" bIns="50800" numCol="1" anchor="ctr" anchorCtr="0" compatLnSpc="1">
            <a:prstTxWarp prst="textNoShape">
              <a:avLst/>
            </a:prstTxWarp>
          </a:bodyPr>
          <a:lstStyle/>
          <a:p>
            <a:pPr eaLnBrk="1" hangingPunct="1"/>
            <a:r>
              <a:t>创建表的</a:t>
            </a:r>
            <a:r>
              <a:rPr lang="en-US" altLang="zh-CN"/>
              <a:t>SQL</a:t>
            </a:r>
            <a:r>
              <a:t>语句</a:t>
            </a:r>
          </a:p>
        </p:txBody>
      </p:sp>
      <p:sp>
        <p:nvSpPr>
          <p:cNvPr id="22531" name="Rectangle 3"/>
          <p:cNvSpPr>
            <a:spLocks noGrp="1" noChangeArrowheads="1"/>
          </p:cNvSpPr>
          <p:nvPr>
            <p:ph sz="quarter" idx="10"/>
          </p:nvPr>
        </p:nvSpPr>
        <p:spPr>
          <a:xfrm>
            <a:off x="719766" y="913284"/>
            <a:ext cx="9217024" cy="3600400"/>
          </a:xfrm>
          <a:noFill/>
        </p:spPr>
        <p:txBody>
          <a:bodyPr vert="horz" wrap="square" lIns="101600" tIns="50800" rIns="101600" bIns="50800" numCol="1" anchor="t" anchorCtr="0" compatLnSpc="1">
            <a:prstTxWarp prst="textNoShape">
              <a:avLst/>
            </a:prstTxWarp>
            <a:noAutofit/>
          </a:bodyPr>
          <a:lstStyle/>
          <a:p>
            <a:pPr marL="0" indent="0" eaLnBrk="1" hangingPunct="1">
              <a:lnSpc>
                <a:spcPct val="100000"/>
              </a:lnSpc>
              <a:spcBef>
                <a:spcPct val="0"/>
              </a:spcBef>
              <a:buNone/>
              <a:defRPr/>
            </a:pPr>
            <a:r>
              <a:rPr kumimoji="1" lang="zh-CN" altLang="zh-CN" sz="1600" b="1" dirty="0">
                <a:solidFill>
                  <a:schemeClr val="tx1"/>
                </a:solidFill>
                <a:latin typeface="Courier New" pitchFamily="49" charset="0"/>
                <a:ea typeface="宋体" pitchFamily="2" charset="-122"/>
              </a:rPr>
              <a:t> </a:t>
            </a:r>
            <a:r>
              <a:rPr kumimoji="1" lang="zh-CN" altLang="zh-CN" sz="1600" b="1" dirty="0">
                <a:solidFill>
                  <a:schemeClr val="tx1"/>
                </a:solidFill>
                <a:latin typeface="Microsoft YaHei Light" panose="020B0502040204020203" pitchFamily="34" charset="-122"/>
                <a:ea typeface="Microsoft YaHei Light" panose="020B0502040204020203" pitchFamily="34" charset="-122"/>
              </a:rPr>
              <a:t>--学院代码表   </a:t>
            </a:r>
          </a:p>
          <a:p>
            <a:pPr marL="0" indent="0" eaLnBrk="1" hangingPunct="1">
              <a:lnSpc>
                <a:spcPct val="100000"/>
              </a:lnSpc>
              <a:spcBef>
                <a:spcPct val="0"/>
              </a:spcBef>
              <a:buNone/>
              <a:defRPr/>
            </a:pPr>
            <a:r>
              <a:rPr kumimoji="1" lang="zh-CN" altLang="zh-CN" sz="1600" b="1" dirty="0">
                <a:solidFill>
                  <a:schemeClr val="tx1"/>
                </a:solidFill>
                <a:latin typeface="Courier New" pitchFamily="49" charset="0"/>
                <a:ea typeface="宋体" pitchFamily="2" charset="-122"/>
              </a:rPr>
              <a:t> </a:t>
            </a:r>
            <a:r>
              <a:rPr kumimoji="1" lang="en-US" altLang="zh-CN" sz="1600" b="1" dirty="0">
                <a:solidFill>
                  <a:schemeClr val="tx1"/>
                </a:solidFill>
                <a:latin typeface="Courier New" pitchFamily="49" charset="0"/>
                <a:ea typeface="宋体" pitchFamily="2" charset="-122"/>
              </a:rPr>
              <a:t> </a:t>
            </a:r>
            <a:r>
              <a:rPr kumimoji="1" lang="zh-CN" altLang="zh-CN" sz="1600" b="1" dirty="0">
                <a:solidFill>
                  <a:schemeClr val="tx1"/>
                </a:solidFill>
                <a:latin typeface="Courier New" pitchFamily="49" charset="0"/>
                <a:ea typeface="宋体" pitchFamily="2" charset="-122"/>
              </a:rPr>
              <a:t>CREATE TABLE School (</a:t>
            </a:r>
          </a:p>
          <a:p>
            <a:pPr marL="0" indent="0" eaLnBrk="1" hangingPunct="1">
              <a:lnSpc>
                <a:spcPct val="100000"/>
              </a:lnSpc>
              <a:spcBef>
                <a:spcPct val="0"/>
              </a:spcBef>
              <a:buNone/>
              <a:defRPr/>
            </a:pPr>
            <a:r>
              <a:rPr kumimoji="1" lang="zh-CN" altLang="zh-CN" sz="1600" b="1" dirty="0">
                <a:solidFill>
                  <a:schemeClr val="tx1"/>
                </a:solidFill>
                <a:latin typeface="Courier New" pitchFamily="49" charset="0"/>
                <a:ea typeface="宋体" pitchFamily="2" charset="-122"/>
              </a:rPr>
              <a:t>    SchoolID char(3) primary key, </a:t>
            </a:r>
            <a:r>
              <a:rPr kumimoji="1" lang="en-US" altLang="zh-CN" sz="1600" b="1" dirty="0">
                <a:solidFill>
                  <a:schemeClr val="tx1"/>
                </a:solidFill>
                <a:latin typeface="Courier New" pitchFamily="49" charset="0"/>
                <a:ea typeface="宋体" pitchFamily="2" charset="-122"/>
              </a:rPr>
              <a:t>    </a:t>
            </a:r>
            <a:r>
              <a:rPr kumimoji="1" lang="zh-CN" altLang="zh-CN" sz="1600" b="1" dirty="0">
                <a:solidFill>
                  <a:schemeClr val="tx1"/>
                </a:solidFill>
                <a:latin typeface="Courier New" pitchFamily="49" charset="0"/>
                <a:ea typeface="宋体" pitchFamily="2" charset="-122"/>
              </a:rPr>
              <a:t>--学院ID</a:t>
            </a:r>
          </a:p>
          <a:p>
            <a:pPr marL="0" indent="0" eaLnBrk="1" hangingPunct="1">
              <a:lnSpc>
                <a:spcPct val="100000"/>
              </a:lnSpc>
              <a:spcBef>
                <a:spcPct val="0"/>
              </a:spcBef>
              <a:buNone/>
              <a:defRPr/>
            </a:pPr>
            <a:r>
              <a:rPr kumimoji="1" lang="zh-CN" altLang="zh-CN" sz="1600" b="1" dirty="0">
                <a:solidFill>
                  <a:schemeClr val="tx1"/>
                </a:solidFill>
                <a:latin typeface="Courier New" pitchFamily="49" charset="0"/>
                <a:ea typeface="宋体" pitchFamily="2" charset="-122"/>
              </a:rPr>
              <a:t>    SchoolName varchar(50) not null) </a:t>
            </a:r>
            <a:r>
              <a:rPr kumimoji="1" lang="en-US" altLang="zh-CN" sz="1600" b="1" dirty="0">
                <a:solidFill>
                  <a:schemeClr val="tx1"/>
                </a:solidFill>
                <a:latin typeface="Courier New" pitchFamily="49" charset="0"/>
                <a:ea typeface="宋体" pitchFamily="2" charset="-122"/>
              </a:rPr>
              <a:t> </a:t>
            </a:r>
            <a:r>
              <a:rPr kumimoji="1" lang="zh-CN" altLang="zh-CN" sz="1600" b="1" dirty="0">
                <a:solidFill>
                  <a:schemeClr val="tx1"/>
                </a:solidFill>
                <a:latin typeface="Courier New" pitchFamily="49" charset="0"/>
                <a:ea typeface="宋体" pitchFamily="2" charset="-122"/>
              </a:rPr>
              <a:t>--学院名称</a:t>
            </a:r>
          </a:p>
          <a:p>
            <a:pPr marL="0" indent="0" eaLnBrk="1" hangingPunct="1">
              <a:lnSpc>
                <a:spcPct val="100000"/>
              </a:lnSpc>
              <a:spcBef>
                <a:spcPct val="0"/>
              </a:spcBef>
              <a:buNone/>
              <a:defRPr/>
            </a:pPr>
            <a:endParaRPr kumimoji="1" lang="zh-CN" altLang="zh-CN" sz="1600" b="1" dirty="0">
              <a:solidFill>
                <a:schemeClr val="tx1"/>
              </a:solidFill>
              <a:latin typeface="Courier New" pitchFamily="49" charset="0"/>
              <a:ea typeface="宋体" pitchFamily="2" charset="-122"/>
            </a:endParaRPr>
          </a:p>
          <a:p>
            <a:pPr marL="0" indent="0" eaLnBrk="1" hangingPunct="1">
              <a:lnSpc>
                <a:spcPct val="100000"/>
              </a:lnSpc>
              <a:spcBef>
                <a:spcPct val="0"/>
              </a:spcBef>
              <a:buNone/>
              <a:defRPr/>
            </a:pPr>
            <a:r>
              <a:rPr kumimoji="1" lang="en-US" altLang="zh-CN" sz="1600" dirty="0">
                <a:solidFill>
                  <a:schemeClr val="tx1"/>
                </a:solidFill>
                <a:latin typeface="Microsoft YaHei Light" panose="020B0502040204020203" pitchFamily="34" charset="-122"/>
                <a:ea typeface="Microsoft YaHei Light" panose="020B0502040204020203" pitchFamily="34" charset="-122"/>
              </a:rPr>
              <a:t>  </a:t>
            </a:r>
            <a:r>
              <a:rPr kumimoji="1" lang="zh-CN" altLang="zh-CN" sz="1600" dirty="0">
                <a:solidFill>
                  <a:schemeClr val="tx1"/>
                </a:solidFill>
                <a:latin typeface="Microsoft YaHei Light" panose="020B0502040204020203" pitchFamily="34" charset="-122"/>
                <a:ea typeface="Microsoft YaHei Light" panose="020B0502040204020203" pitchFamily="34" charset="-122"/>
              </a:rPr>
              <a:t>--学生信息表</a:t>
            </a:r>
          </a:p>
          <a:p>
            <a:pPr marL="0" indent="269875" eaLnBrk="1" hangingPunct="1">
              <a:lnSpc>
                <a:spcPct val="100000"/>
              </a:lnSpc>
              <a:spcBef>
                <a:spcPct val="0"/>
              </a:spcBef>
              <a:buNone/>
              <a:defRPr/>
            </a:pPr>
            <a:r>
              <a:rPr kumimoji="1" lang="zh-CN" altLang="zh-CN" sz="1600" b="1" dirty="0">
                <a:solidFill>
                  <a:schemeClr val="tx1"/>
                </a:solidFill>
                <a:latin typeface="Courier New" pitchFamily="49" charset="0"/>
                <a:ea typeface="宋体" pitchFamily="2" charset="-122"/>
              </a:rPr>
              <a:t>CREATE TABLE Student (</a:t>
            </a:r>
          </a:p>
          <a:p>
            <a:pPr marL="541338" indent="0" eaLnBrk="1" hangingPunct="1">
              <a:lnSpc>
                <a:spcPct val="100000"/>
              </a:lnSpc>
              <a:spcBef>
                <a:spcPct val="0"/>
              </a:spcBef>
              <a:buNone/>
              <a:defRPr/>
            </a:pPr>
            <a:r>
              <a:rPr kumimoji="1" lang="zh-CN" altLang="zh-CN" sz="1600" b="1" dirty="0">
                <a:solidFill>
                  <a:schemeClr val="tx1"/>
                </a:solidFill>
                <a:latin typeface="Courier New" pitchFamily="49" charset="0"/>
                <a:ea typeface="宋体" pitchFamily="2" charset="-122"/>
              </a:rPr>
              <a:t>Sno    char(12)  Primary key,  --学号</a:t>
            </a:r>
          </a:p>
          <a:p>
            <a:pPr marL="541338" indent="0" eaLnBrk="1" hangingPunct="1">
              <a:lnSpc>
                <a:spcPct val="100000"/>
              </a:lnSpc>
              <a:spcBef>
                <a:spcPct val="0"/>
              </a:spcBef>
              <a:buNone/>
              <a:defRPr/>
            </a:pPr>
            <a:r>
              <a:rPr kumimoji="1" lang="zh-CN" altLang="zh-CN" sz="1600" b="1" dirty="0">
                <a:solidFill>
                  <a:schemeClr val="tx1"/>
                </a:solidFill>
                <a:latin typeface="Courier New" pitchFamily="49" charset="0"/>
                <a:ea typeface="宋体" pitchFamily="2" charset="-122"/>
              </a:rPr>
              <a:t>SName  VarChar(30)  not null,  --姓名</a:t>
            </a:r>
          </a:p>
          <a:p>
            <a:pPr marL="541338" indent="0" eaLnBrk="1" hangingPunct="1">
              <a:lnSpc>
                <a:spcPct val="100000"/>
              </a:lnSpc>
              <a:spcBef>
                <a:spcPct val="0"/>
              </a:spcBef>
              <a:buNone/>
              <a:defRPr/>
            </a:pPr>
            <a:r>
              <a:rPr kumimoji="1" lang="zh-CN" altLang="zh-CN" sz="1600" b="1" dirty="0">
                <a:solidFill>
                  <a:schemeClr val="tx1"/>
                </a:solidFill>
                <a:latin typeface="Courier New" pitchFamily="49" charset="0"/>
                <a:ea typeface="宋体" pitchFamily="2" charset="-122"/>
              </a:rPr>
              <a:t>SSex   char(2) CONSTRAINT ck_Sex CHECK (SSex in ('男', '女')), --性别</a:t>
            </a:r>
          </a:p>
          <a:p>
            <a:pPr marL="541338" indent="0" eaLnBrk="1" hangingPunct="1">
              <a:lnSpc>
                <a:spcPct val="100000"/>
              </a:lnSpc>
              <a:spcBef>
                <a:spcPct val="0"/>
              </a:spcBef>
              <a:buNone/>
              <a:defRPr/>
            </a:pPr>
            <a:r>
              <a:rPr kumimoji="1" lang="zh-CN" altLang="zh-CN" sz="1600" b="1" dirty="0">
                <a:solidFill>
                  <a:schemeClr val="tx1"/>
                </a:solidFill>
                <a:latin typeface="Courier New" pitchFamily="49" charset="0"/>
                <a:ea typeface="宋体" pitchFamily="2" charset="-122"/>
              </a:rPr>
              <a:t>SBirthdate smalldatetime, --出生日期</a:t>
            </a:r>
          </a:p>
          <a:p>
            <a:pPr marL="541338" indent="0" eaLnBrk="1" hangingPunct="1">
              <a:lnSpc>
                <a:spcPct val="100000"/>
              </a:lnSpc>
              <a:spcBef>
                <a:spcPct val="0"/>
              </a:spcBef>
              <a:buNone/>
              <a:defRPr/>
            </a:pPr>
            <a:r>
              <a:rPr kumimoji="1" lang="zh-CN" altLang="zh-CN" sz="1600" b="1" dirty="0">
                <a:solidFill>
                  <a:schemeClr val="tx1"/>
                </a:solidFill>
                <a:latin typeface="Courier New" pitchFamily="49" charset="0"/>
                <a:ea typeface="宋体" pitchFamily="2" charset="-122"/>
              </a:rPr>
              <a:t>SchoolID   char(3)), </a:t>
            </a:r>
            <a:r>
              <a:rPr kumimoji="1" lang="en-US" altLang="zh-CN" sz="1600" b="1" dirty="0">
                <a:solidFill>
                  <a:schemeClr val="tx1"/>
                </a:solidFill>
                <a:latin typeface="Courier New" pitchFamily="49" charset="0"/>
                <a:ea typeface="宋体" pitchFamily="2" charset="-122"/>
              </a:rPr>
              <a:t>     </a:t>
            </a:r>
            <a:r>
              <a:rPr kumimoji="1" lang="zh-CN" altLang="zh-CN" sz="1600" b="1" dirty="0">
                <a:solidFill>
                  <a:schemeClr val="tx1"/>
                </a:solidFill>
                <a:latin typeface="Courier New" pitchFamily="49" charset="0"/>
                <a:ea typeface="宋体" pitchFamily="2" charset="-122"/>
              </a:rPr>
              <a:t>--所属学院</a:t>
            </a:r>
          </a:p>
          <a:p>
            <a:pPr marL="541338" indent="0" eaLnBrk="1" hangingPunct="1">
              <a:lnSpc>
                <a:spcPct val="100000"/>
              </a:lnSpc>
              <a:spcBef>
                <a:spcPct val="0"/>
              </a:spcBef>
              <a:buNone/>
              <a:defRPr/>
            </a:pPr>
            <a:r>
              <a:rPr kumimoji="1" lang="zh-CN" altLang="zh-CN" sz="1600" b="1" dirty="0">
                <a:solidFill>
                  <a:schemeClr val="tx1"/>
                </a:solidFill>
                <a:latin typeface="Courier New" pitchFamily="49" charset="0"/>
                <a:ea typeface="宋体" pitchFamily="2" charset="-122"/>
              </a:rPr>
              <a:t>CONSTRAINT FK_SchoolID FOREIGN KEY (SchoolID) REFERENCES School(SchoolID))</a:t>
            </a:r>
          </a:p>
        </p:txBody>
      </p:sp>
      <p:sp>
        <p:nvSpPr>
          <p:cNvPr id="4" name="Rectangle 5" descr="水滴">
            <a:extLst>
              <a:ext uri="{FF2B5EF4-FFF2-40B4-BE49-F238E27FC236}">
                <a16:creationId xmlns:a16="http://schemas.microsoft.com/office/drawing/2014/main" id="{A2CDD58E-80C3-41CD-A666-A7758E01841C}"/>
              </a:ext>
            </a:extLst>
          </p:cNvPr>
          <p:cNvSpPr>
            <a:spLocks noChangeArrowheads="1"/>
          </p:cNvSpPr>
          <p:nvPr/>
        </p:nvSpPr>
        <p:spPr bwMode="auto">
          <a:xfrm>
            <a:off x="975544" y="4729708"/>
            <a:ext cx="6480720" cy="417230"/>
          </a:xfrm>
          <a:prstGeom prst="rect">
            <a:avLst/>
          </a:prstGeom>
          <a:noFill/>
        </p:spPr>
        <p:txBody>
          <a:bodyPr wrap="square">
            <a:spAutoFit/>
          </a:bodyPr>
          <a:lstStyle/>
          <a:p>
            <a:pPr defTabSz="1014227" eaLnBrk="1" hangingPunct="1">
              <a:lnSpc>
                <a:spcPct val="130000"/>
              </a:lnSpc>
              <a:spcBef>
                <a:spcPct val="20000"/>
              </a:spcBef>
              <a:buSzPct val="80000"/>
              <a:defRPr/>
            </a:pPr>
            <a:r>
              <a:rPr lang="zh-CN" altLang="en-US" sz="1800" dirty="0">
                <a:solidFill>
                  <a:srgbClr val="FF0000"/>
                </a:solidFill>
                <a:latin typeface="微软雅黑" panose="020B0503020204020204" pitchFamily="34" charset="-122"/>
                <a:ea typeface="微软雅黑" panose="020B0503020204020204" pitchFamily="34" charset="-122"/>
              </a:rPr>
              <a:t>请同学们关注：创建这些表是否存在先后顺序？为什么？</a:t>
            </a:r>
          </a:p>
        </p:txBody>
      </p:sp>
      <p:sp>
        <p:nvSpPr>
          <p:cNvPr id="2" name="文本框 1">
            <a:extLst>
              <a:ext uri="{FF2B5EF4-FFF2-40B4-BE49-F238E27FC236}">
                <a16:creationId xmlns:a16="http://schemas.microsoft.com/office/drawing/2014/main" id="{4BB3C8D4-D272-2972-6725-6892315FC0CD}"/>
              </a:ext>
            </a:extLst>
          </p:cNvPr>
          <p:cNvSpPr txBox="1"/>
          <p:nvPr/>
        </p:nvSpPr>
        <p:spPr>
          <a:xfrm>
            <a:off x="5512048" y="409228"/>
            <a:ext cx="5472608" cy="584775"/>
          </a:xfrm>
          <a:prstGeom prst="rect">
            <a:avLst/>
          </a:prstGeom>
          <a:noFill/>
        </p:spPr>
        <p:txBody>
          <a:bodyPr wrap="square" rtlCol="0">
            <a:spAutoFit/>
          </a:bodyPr>
          <a:lstStyle/>
          <a:p>
            <a:r>
              <a:rPr lang="zh-CN" altLang="en-US" dirty="0">
                <a:highlight>
                  <a:srgbClr val="FFFF00"/>
                </a:highlight>
              </a:rPr>
              <a:t>逗号分隔，最后有右括号</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4"/>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16"/>
          <p:cNvSpPr txBox="1">
            <a:spLocks noChangeArrowheads="1"/>
          </p:cNvSpPr>
          <p:nvPr/>
        </p:nvSpPr>
        <p:spPr bwMode="auto">
          <a:xfrm>
            <a:off x="719766" y="769268"/>
            <a:ext cx="8558389" cy="27745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271463" indent="-271463" defTabSz="912813">
              <a:defRPr sz="3200">
                <a:solidFill>
                  <a:schemeClr val="tx1"/>
                </a:solidFill>
                <a:latin typeface="Arial" panose="020B0604020202020204" pitchFamily="34" charset="0"/>
                <a:ea typeface="宋体" panose="02010600030101010101" pitchFamily="2" charset="-122"/>
              </a:defRPr>
            </a:lvl1pPr>
            <a:lvl2pPr marL="623888" indent="-261938" defTabSz="912813">
              <a:defRPr sz="3200">
                <a:solidFill>
                  <a:schemeClr val="tx1"/>
                </a:solidFill>
                <a:latin typeface="Arial" panose="020B0604020202020204" pitchFamily="34" charset="0"/>
                <a:ea typeface="宋体" panose="02010600030101010101" pitchFamily="2" charset="-122"/>
              </a:defRPr>
            </a:lvl2pPr>
            <a:lvl3pPr marL="546100" defTabSz="912813">
              <a:defRPr sz="3200">
                <a:solidFill>
                  <a:schemeClr val="tx1"/>
                </a:solidFill>
                <a:latin typeface="Arial" panose="020B0604020202020204" pitchFamily="34" charset="0"/>
                <a:ea typeface="宋体" panose="02010600030101010101" pitchFamily="2" charset="-122"/>
              </a:defRPr>
            </a:lvl3pPr>
            <a:lvl4pPr marL="982663" indent="-174625" defTabSz="912813">
              <a:defRPr sz="3200">
                <a:solidFill>
                  <a:schemeClr val="tx1"/>
                </a:solidFill>
                <a:latin typeface="Arial" panose="020B0604020202020204" pitchFamily="34" charset="0"/>
                <a:ea typeface="宋体" panose="02010600030101010101" pitchFamily="2" charset="-122"/>
              </a:defRPr>
            </a:lvl4pPr>
            <a:lvl5pPr marL="2055813" indent="-227013" defTabSz="912813">
              <a:defRPr sz="3200">
                <a:solidFill>
                  <a:schemeClr val="tx1"/>
                </a:solidFill>
                <a:latin typeface="Arial" panose="020B0604020202020204" pitchFamily="34" charset="0"/>
                <a:ea typeface="宋体" panose="02010600030101010101" pitchFamily="2" charset="-122"/>
              </a:defRPr>
            </a:lvl5pPr>
            <a:lvl6pPr marL="2513013" indent="-227013" defTabSz="912813"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0213" indent="-227013" defTabSz="912813"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7413" indent="-227013" defTabSz="912813"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4613" indent="-227013" defTabSz="912813"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eaLnBrk="1" hangingPunct="1">
              <a:lnSpc>
                <a:spcPct val="130000"/>
              </a:lnSpc>
              <a:spcBef>
                <a:spcPct val="20000"/>
              </a:spcBef>
              <a:buSzPct val="80000"/>
              <a:buFont typeface="Wingdings" panose="05000000000000000000" pitchFamily="2" charset="2"/>
              <a:buChar char="l"/>
            </a:pPr>
            <a:r>
              <a:rPr lang="en-US" altLang="zh-CN" sz="2222" dirty="0">
                <a:solidFill>
                  <a:srgbClr val="7F7F7F"/>
                </a:solidFill>
                <a:latin typeface="微软雅黑" panose="020B0503020204020204" pitchFamily="34" charset="-122"/>
                <a:ea typeface="微软雅黑" panose="020B0503020204020204" pitchFamily="34" charset="-122"/>
              </a:rPr>
              <a:t>DBMS</a:t>
            </a:r>
            <a:r>
              <a:rPr lang="zh-CN" altLang="en-US" sz="2222" dirty="0">
                <a:solidFill>
                  <a:srgbClr val="7F7F7F"/>
                </a:solidFill>
                <a:latin typeface="微软雅黑" panose="020B0503020204020204" pitchFamily="34" charset="-122"/>
                <a:ea typeface="微软雅黑" panose="020B0503020204020204" pitchFamily="34" charset="-122"/>
              </a:rPr>
              <a:t>中有一个超级用户</a:t>
            </a:r>
            <a:r>
              <a:rPr lang="en-US" altLang="zh-CN" sz="2222" dirty="0">
                <a:solidFill>
                  <a:srgbClr val="7F7F7F"/>
                </a:solidFill>
                <a:latin typeface="微软雅黑" panose="020B0503020204020204" pitchFamily="34" charset="-122"/>
                <a:ea typeface="微软雅黑" panose="020B0503020204020204" pitchFamily="34" charset="-122"/>
              </a:rPr>
              <a:t>DBA</a:t>
            </a:r>
            <a:r>
              <a:rPr lang="zh-CN" altLang="en-US" sz="2222" dirty="0">
                <a:solidFill>
                  <a:srgbClr val="7F7F7F"/>
                </a:solidFill>
                <a:latin typeface="微软雅黑" panose="020B0503020204020204" pitchFamily="34" charset="-122"/>
                <a:ea typeface="微软雅黑" panose="020B0503020204020204" pitchFamily="34" charset="-122"/>
              </a:rPr>
              <a:t>，其他用户能否存在、对某类数据具有何种操作权力是由</a:t>
            </a:r>
            <a:r>
              <a:rPr lang="en-US" altLang="zh-CN" sz="2222" dirty="0">
                <a:solidFill>
                  <a:srgbClr val="7F7F7F"/>
                </a:solidFill>
                <a:latin typeface="微软雅黑" panose="020B0503020204020204" pitchFamily="34" charset="-122"/>
                <a:ea typeface="微软雅黑" panose="020B0503020204020204" pitchFamily="34" charset="-122"/>
              </a:rPr>
              <a:t>DBA</a:t>
            </a:r>
            <a:r>
              <a:rPr lang="zh-CN" altLang="en-US" sz="2222" dirty="0">
                <a:solidFill>
                  <a:srgbClr val="7F7F7F"/>
                </a:solidFill>
                <a:latin typeface="微软雅黑" panose="020B0503020204020204" pitchFamily="34" charset="-122"/>
                <a:ea typeface="微软雅黑" panose="020B0503020204020204" pitchFamily="34" charset="-122"/>
              </a:rPr>
              <a:t>决定的，系统提供授权机制。执行过程为：</a:t>
            </a:r>
            <a:endParaRPr lang="en-US" altLang="zh-CN" sz="2222" dirty="0">
              <a:solidFill>
                <a:srgbClr val="7F7F7F"/>
              </a:solidFill>
              <a:latin typeface="微软雅黑" panose="020B0503020204020204" pitchFamily="34" charset="-122"/>
              <a:ea typeface="微软雅黑" panose="020B0503020204020204" pitchFamily="34" charset="-122"/>
            </a:endParaRPr>
          </a:p>
          <a:p>
            <a:pPr lvl="2">
              <a:lnSpc>
                <a:spcPct val="150000"/>
              </a:lnSpc>
              <a:spcBef>
                <a:spcPct val="20000"/>
              </a:spcBef>
              <a:buFont typeface="Arial" panose="020B0604020202020204" pitchFamily="34" charset="0"/>
              <a:buNone/>
            </a:pPr>
            <a:r>
              <a:rPr lang="zh-CN" altLang="en-US" sz="1778" dirty="0">
                <a:latin typeface="Calibri" panose="020F0502020204030204" pitchFamily="34" charset="0"/>
              </a:rPr>
              <a:t>（</a:t>
            </a:r>
            <a:r>
              <a:rPr lang="en-US" altLang="zh-CN" sz="1778" dirty="0">
                <a:latin typeface="Calibri" panose="020F0502020204030204" pitchFamily="34" charset="0"/>
              </a:rPr>
              <a:t>1</a:t>
            </a:r>
            <a:r>
              <a:rPr lang="zh-CN" altLang="en-US" sz="1778" dirty="0">
                <a:latin typeface="Calibri" panose="020F0502020204030204" pitchFamily="34" charset="0"/>
              </a:rPr>
              <a:t>）用数据控制语言把授权决定告知系统；</a:t>
            </a:r>
          </a:p>
          <a:p>
            <a:pPr lvl="2">
              <a:lnSpc>
                <a:spcPct val="150000"/>
              </a:lnSpc>
              <a:spcBef>
                <a:spcPct val="20000"/>
              </a:spcBef>
              <a:buFont typeface="Arial" panose="020B0604020202020204" pitchFamily="34" charset="0"/>
              <a:buNone/>
            </a:pPr>
            <a:r>
              <a:rPr lang="zh-CN" altLang="en-US" sz="1778" dirty="0">
                <a:latin typeface="Calibri" panose="020F0502020204030204" pitchFamily="34" charset="0"/>
              </a:rPr>
              <a:t>（</a:t>
            </a:r>
            <a:r>
              <a:rPr lang="en-US" altLang="zh-CN" sz="1778" dirty="0">
                <a:latin typeface="Calibri" panose="020F0502020204030204" pitchFamily="34" charset="0"/>
              </a:rPr>
              <a:t>2</a:t>
            </a:r>
            <a:r>
              <a:rPr lang="zh-CN" altLang="en-US" sz="1778" dirty="0">
                <a:latin typeface="Calibri" panose="020F0502020204030204" pitchFamily="34" charset="0"/>
              </a:rPr>
              <a:t>）系统把授权的结果存入数据字典；</a:t>
            </a:r>
          </a:p>
          <a:p>
            <a:pPr lvl="2">
              <a:lnSpc>
                <a:spcPct val="150000"/>
              </a:lnSpc>
              <a:spcBef>
                <a:spcPct val="20000"/>
              </a:spcBef>
              <a:buFont typeface="Arial" panose="020B0604020202020204" pitchFamily="34" charset="0"/>
              <a:buNone/>
            </a:pPr>
            <a:r>
              <a:rPr lang="zh-CN" altLang="en-US" sz="1778" dirty="0">
                <a:latin typeface="Calibri" panose="020F0502020204030204" pitchFamily="34" charset="0"/>
              </a:rPr>
              <a:t>（</a:t>
            </a:r>
            <a:r>
              <a:rPr lang="en-US" altLang="zh-CN" sz="1778" dirty="0">
                <a:latin typeface="Calibri" panose="020F0502020204030204" pitchFamily="34" charset="0"/>
              </a:rPr>
              <a:t>3</a:t>
            </a:r>
            <a:r>
              <a:rPr lang="zh-CN" altLang="en-US" sz="1778" dirty="0">
                <a:latin typeface="Calibri" panose="020F0502020204030204" pitchFamily="34" charset="0"/>
              </a:rPr>
              <a:t>）当用户提出 操作请求时，系统根据授权情况进行检查以决定是否执行。</a:t>
            </a:r>
          </a:p>
        </p:txBody>
      </p:sp>
      <p:sp>
        <p:nvSpPr>
          <p:cNvPr id="345091" name="标题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600" tIns="50800" rIns="101600" bIns="50800" numCol="1" anchor="ctr" anchorCtr="0" compatLnSpc="1">
            <a:prstTxWarp prst="textNoShape">
              <a:avLst/>
            </a:prstTxWarp>
          </a:bodyPr>
          <a:lstStyle/>
          <a:p>
            <a:pPr eaLnBrk="1" hangingPunct="1"/>
            <a:r>
              <a:t>授权机制</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dissolve">
                                      <p:cBhvr>
                                        <p:cTn id="7" dur="500"/>
                                        <p:tgtEl>
                                          <p:spTgt spid="6">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dissolve">
                                      <p:cBhvr>
                                        <p:cTn id="10" dur="500"/>
                                        <p:tgtEl>
                                          <p:spTgt spid="6">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Effect transition="in" filter="dissolve">
                                      <p:cBhvr>
                                        <p:cTn id="13" dur="500"/>
                                        <p:tgtEl>
                                          <p:spTgt spid="6">
                                            <p:txEl>
                                              <p:pRg st="2" end="2"/>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6">
                                            <p:txEl>
                                              <p:pRg st="3" end="3"/>
                                            </p:txEl>
                                          </p:spTgt>
                                        </p:tgtEl>
                                        <p:attrNameLst>
                                          <p:attrName>style.visibility</p:attrName>
                                        </p:attrNameLst>
                                      </p:cBhvr>
                                      <p:to>
                                        <p:strVal val="visible"/>
                                      </p:to>
                                    </p:set>
                                    <p:animEffect transition="in" filter="dissolve">
                                      <p:cBhvr>
                                        <p:cTn id="16" dur="500"/>
                                        <p:tgtEl>
                                          <p:spTgt spid="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6114" name="Text Box 3"/>
          <p:cNvSpPr txBox="1">
            <a:spLocks noChangeArrowheads="1"/>
          </p:cNvSpPr>
          <p:nvPr/>
        </p:nvSpPr>
        <p:spPr bwMode="auto">
          <a:xfrm>
            <a:off x="800297" y="841276"/>
            <a:ext cx="1365250" cy="4935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271463" indent="-271463" defTabSz="912813">
              <a:defRPr sz="3200">
                <a:solidFill>
                  <a:schemeClr val="tx1"/>
                </a:solidFill>
                <a:latin typeface="Arial" panose="020B0604020202020204" pitchFamily="34" charset="0"/>
                <a:ea typeface="宋体" panose="02010600030101010101" pitchFamily="2" charset="-122"/>
              </a:defRPr>
            </a:lvl1pPr>
            <a:lvl2pPr marL="623888" indent="-261938" defTabSz="912813">
              <a:defRPr sz="3200">
                <a:solidFill>
                  <a:schemeClr val="tx1"/>
                </a:solidFill>
                <a:latin typeface="Arial" panose="020B0604020202020204" pitchFamily="34" charset="0"/>
                <a:ea typeface="宋体" panose="02010600030101010101" pitchFamily="2" charset="-122"/>
              </a:defRPr>
            </a:lvl2pPr>
            <a:lvl3pPr marL="1143000" indent="-228600" defTabSz="912813">
              <a:defRPr sz="3200">
                <a:solidFill>
                  <a:schemeClr val="tx1"/>
                </a:solidFill>
                <a:latin typeface="Arial" panose="020B0604020202020204" pitchFamily="34" charset="0"/>
                <a:ea typeface="宋体" panose="02010600030101010101" pitchFamily="2" charset="-122"/>
              </a:defRPr>
            </a:lvl3pPr>
            <a:lvl4pPr marL="982663" indent="-174625" defTabSz="912813">
              <a:defRPr sz="3200">
                <a:solidFill>
                  <a:schemeClr val="tx1"/>
                </a:solidFill>
                <a:latin typeface="Arial" panose="020B0604020202020204" pitchFamily="34" charset="0"/>
                <a:ea typeface="宋体" panose="02010600030101010101" pitchFamily="2" charset="-122"/>
              </a:defRPr>
            </a:lvl4pPr>
            <a:lvl5pPr marL="2055813" indent="-227013" defTabSz="912813">
              <a:defRPr sz="3200">
                <a:solidFill>
                  <a:schemeClr val="tx1"/>
                </a:solidFill>
                <a:latin typeface="Arial" panose="020B0604020202020204" pitchFamily="34" charset="0"/>
                <a:ea typeface="宋体" panose="02010600030101010101" pitchFamily="2" charset="-122"/>
              </a:defRPr>
            </a:lvl5pPr>
            <a:lvl6pPr marL="2513013" indent="-227013" defTabSz="912813"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0213" indent="-227013" defTabSz="912813"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7413" indent="-227013" defTabSz="912813"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4613" indent="-227013" defTabSz="912813"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eaLnBrk="1" hangingPunct="1">
              <a:lnSpc>
                <a:spcPct val="130000"/>
              </a:lnSpc>
              <a:spcBef>
                <a:spcPct val="20000"/>
              </a:spcBef>
              <a:buSzPct val="80000"/>
              <a:buFont typeface="Wingdings" panose="05000000000000000000" pitchFamily="2" charset="2"/>
              <a:buChar char="l"/>
            </a:pPr>
            <a:r>
              <a:rPr lang="zh-CN" altLang="en-US" sz="2222" b="1" dirty="0">
                <a:latin typeface="微软雅黑" panose="020B0503020204020204" pitchFamily="34" charset="-122"/>
                <a:ea typeface="微软雅黑" panose="020B0503020204020204" pitchFamily="34" charset="-122"/>
              </a:rPr>
              <a:t>授予：</a:t>
            </a:r>
          </a:p>
        </p:txBody>
      </p:sp>
      <p:sp>
        <p:nvSpPr>
          <p:cNvPr id="165892" name="Text Box 4"/>
          <p:cNvSpPr txBox="1">
            <a:spLocks noChangeArrowheads="1"/>
          </p:cNvSpPr>
          <p:nvPr/>
        </p:nvSpPr>
        <p:spPr bwMode="auto">
          <a:xfrm>
            <a:off x="1119561" y="1782352"/>
            <a:ext cx="5976664" cy="1361722"/>
          </a:xfrm>
          <a:prstGeom prst="rect">
            <a:avLst/>
          </a:prstGeom>
          <a:solidFill>
            <a:schemeClr val="bg1"/>
          </a:solidFill>
          <a:ln>
            <a:noFill/>
          </a:ln>
          <a:effectLst>
            <a:outerShdw blurRad="508000" dist="127000" dir="4200000" algn="ctr" rotWithShape="0">
              <a:srgbClr val="000000">
                <a:alpha val="15000"/>
              </a:srgbClr>
            </a:outerShdw>
          </a:effectLst>
          <a:extLst>
            <a:ext uri="{91240B29-F687-4F45-9708-019B960494DF}">
              <a14:hiddenLine xmlns:a14="http://schemas.microsoft.com/office/drawing/2010/main" w="9525">
                <a:solidFill>
                  <a:schemeClr val="tx1"/>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eaLnBrk="1" hangingPunct="1">
              <a:tabLst>
                <a:tab pos="1828800" algn="l"/>
                <a:tab pos="3086100" algn="l"/>
                <a:tab pos="4229100" algn="l"/>
              </a:tabLst>
              <a:defRPr sz="1800" b="0">
                <a:solidFill>
                  <a:schemeClr val="tx1"/>
                </a:solidFill>
                <a:latin typeface="微软雅黑" panose="020B0503020204020204" pitchFamily="34" charset="-122"/>
                <a:ea typeface="微软雅黑" panose="020B0503020204020204" pitchFamily="34" charset="-122"/>
                <a:cs typeface="Courier New" panose="02070309020205020404" pitchFamily="49" charset="0"/>
              </a:defRPr>
            </a:lvl1pPr>
            <a:lvl2pPr marL="742950" indent="-285750">
              <a:tabLst>
                <a:tab pos="1200150" algn="l"/>
              </a:tabLst>
              <a:defRPr>
                <a:solidFill>
                  <a:schemeClr val="tx1"/>
                </a:solidFill>
                <a:latin typeface="Arial" panose="020B0604020202020204" pitchFamily="34" charset="0"/>
                <a:ea typeface="宋体" panose="02010600030101010101" pitchFamily="2" charset="-122"/>
              </a:defRPr>
            </a:lvl2pPr>
            <a:lvl3pPr marL="1143000" indent="-228600">
              <a:tabLst>
                <a:tab pos="1200150" algn="l"/>
              </a:tabLst>
              <a:defRPr>
                <a:solidFill>
                  <a:schemeClr val="tx1"/>
                </a:solidFill>
                <a:latin typeface="Arial" panose="020B0604020202020204" pitchFamily="34" charset="0"/>
                <a:ea typeface="宋体" panose="02010600030101010101" pitchFamily="2" charset="-122"/>
              </a:defRPr>
            </a:lvl3pPr>
            <a:lvl4pPr marL="1600200" indent="-228600">
              <a:tabLst>
                <a:tab pos="1200150" algn="l"/>
              </a:tabLst>
              <a:defRPr>
                <a:solidFill>
                  <a:schemeClr val="tx1"/>
                </a:solidFill>
                <a:latin typeface="Arial" panose="020B0604020202020204" pitchFamily="34" charset="0"/>
                <a:ea typeface="宋体" panose="02010600030101010101" pitchFamily="2" charset="-122"/>
              </a:defRPr>
            </a:lvl4pPr>
            <a:lvl5pPr marL="2057400" indent="-228600">
              <a:tabLst>
                <a:tab pos="1200150" algn="l"/>
              </a:tabLst>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1200150" algn="l"/>
              </a:tabLs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1200150" algn="l"/>
              </a:tabLs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1200150" algn="l"/>
              </a:tabLs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1200150" algn="l"/>
              </a:tabLst>
              <a:defRPr>
                <a:solidFill>
                  <a:schemeClr val="tx1"/>
                </a:solidFill>
                <a:latin typeface="Arial" panose="020B0604020202020204" pitchFamily="34" charset="0"/>
                <a:ea typeface="宋体" panose="02010600030101010101" pitchFamily="2" charset="-122"/>
              </a:defRPr>
            </a:lvl9pPr>
          </a:lstStyle>
          <a:p>
            <a:pPr indent="182563">
              <a:lnSpc>
                <a:spcPct val="150000"/>
              </a:lnSpc>
            </a:pPr>
            <a:r>
              <a:rPr lang="en-US" altLang="zh-CN" b="1" dirty="0"/>
              <a:t>GRANT  </a:t>
            </a:r>
            <a:r>
              <a:rPr lang="zh-CN" altLang="en-US" b="1" dirty="0"/>
              <a:t>权力 </a:t>
            </a:r>
            <a:r>
              <a:rPr lang="en-US" altLang="zh-CN" b="1" dirty="0"/>
              <a:t>[</a:t>
            </a:r>
            <a:r>
              <a:rPr lang="zh-CN" altLang="en-US" b="1" dirty="0"/>
              <a:t>，权力 </a:t>
            </a:r>
            <a:r>
              <a:rPr lang="en-US" altLang="zh-CN" b="1" dirty="0"/>
              <a:t>] … [ ON </a:t>
            </a:r>
            <a:r>
              <a:rPr lang="zh-CN" altLang="en-US" b="1" dirty="0"/>
              <a:t>对象类型  对象名 </a:t>
            </a:r>
            <a:r>
              <a:rPr lang="en-US" altLang="zh-CN" b="1" dirty="0"/>
              <a:t>]</a:t>
            </a:r>
          </a:p>
          <a:p>
            <a:pPr indent="182563">
              <a:lnSpc>
                <a:spcPct val="150000"/>
              </a:lnSpc>
            </a:pPr>
            <a:r>
              <a:rPr lang="en-US" altLang="zh-CN" b="1" dirty="0"/>
              <a:t>TO  </a:t>
            </a:r>
            <a:r>
              <a:rPr lang="zh-CN" altLang="en-US" b="1" dirty="0"/>
              <a:t>用户名 </a:t>
            </a:r>
            <a:r>
              <a:rPr lang="en-US" altLang="zh-CN" b="1" dirty="0"/>
              <a:t>[</a:t>
            </a:r>
            <a:r>
              <a:rPr lang="zh-CN" altLang="en-US" b="1" dirty="0"/>
              <a:t>，用户名</a:t>
            </a:r>
            <a:r>
              <a:rPr lang="en-US" altLang="zh-CN" b="1" dirty="0"/>
              <a:t>] …</a:t>
            </a:r>
          </a:p>
          <a:p>
            <a:pPr indent="182563">
              <a:lnSpc>
                <a:spcPct val="150000"/>
              </a:lnSpc>
            </a:pPr>
            <a:r>
              <a:rPr lang="en-US" altLang="zh-CN" b="1" dirty="0"/>
              <a:t> [ WITH  GRANT  OPTION ]</a:t>
            </a:r>
            <a:r>
              <a:rPr lang="zh-CN" altLang="en-US" b="1" dirty="0"/>
              <a:t>；</a:t>
            </a:r>
          </a:p>
        </p:txBody>
      </p:sp>
      <p:sp>
        <p:nvSpPr>
          <p:cNvPr id="165893" name="Text Box 5"/>
          <p:cNvSpPr txBox="1">
            <a:spLocks noChangeArrowheads="1"/>
          </p:cNvSpPr>
          <p:nvPr/>
        </p:nvSpPr>
        <p:spPr bwMode="auto">
          <a:xfrm>
            <a:off x="3602370" y="1110849"/>
            <a:ext cx="1231194" cy="369332"/>
          </a:xfrm>
          <a:prstGeom prst="rect">
            <a:avLst/>
          </a:prstGeom>
          <a:noFill/>
          <a:ln w="9525">
            <a:noFill/>
            <a:miter lim="800000"/>
            <a:headEnd/>
            <a:tailEnd/>
          </a:ln>
          <a:effectLst/>
        </p:spPr>
        <p:txBody>
          <a:bodyPr wrap="square" lIns="20000" rIns="20000">
            <a:spAutoFit/>
          </a:bodyPr>
          <a:lstStyle>
            <a:defPPr>
              <a:defRPr lang="zh-CN"/>
            </a:defPPr>
            <a:lvl1pPr algn="ctr" eaLnBrk="1" hangingPunct="1">
              <a:spcBef>
                <a:spcPct val="20000"/>
              </a:spcBef>
              <a:defRPr sz="1800" b="1">
                <a:solidFill>
                  <a:schemeClr val="bg1"/>
                </a:solidFill>
                <a:latin typeface="微软雅黑" panose="020B0503020204020204" pitchFamily="34" charset="-122"/>
                <a:ea typeface="微软雅黑" panose="020B0503020204020204" pitchFamily="34" charset="-122"/>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r>
              <a:rPr lang="zh-CN" altLang="en-US" dirty="0">
                <a:solidFill>
                  <a:srgbClr val="333399"/>
                </a:solidFill>
              </a:rPr>
              <a:t>若干权力</a:t>
            </a:r>
          </a:p>
        </p:txBody>
      </p:sp>
      <p:sp>
        <p:nvSpPr>
          <p:cNvPr id="165894" name="Text Box 6"/>
          <p:cNvSpPr txBox="1">
            <a:spLocks noChangeArrowheads="1"/>
          </p:cNvSpPr>
          <p:nvPr/>
        </p:nvSpPr>
        <p:spPr bwMode="auto">
          <a:xfrm>
            <a:off x="6159964" y="1105575"/>
            <a:ext cx="1231194" cy="369332"/>
          </a:xfrm>
          <a:prstGeom prst="rect">
            <a:avLst/>
          </a:prstGeom>
          <a:noFill/>
          <a:ln w="9525">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20000" rIns="20000">
            <a:spAutoFit/>
          </a:bodyPr>
          <a:lstStyle>
            <a:defPPr>
              <a:defRPr lang="zh-CN"/>
            </a:defPPr>
            <a:lvl1pPr algn="ctr" eaLnBrk="1" hangingPunct="1">
              <a:spcBef>
                <a:spcPct val="20000"/>
              </a:spcBef>
              <a:defRPr sz="1800" b="1">
                <a:solidFill>
                  <a:srgbClr val="333399"/>
                </a:solidFill>
                <a:latin typeface="微软雅黑" panose="020B0503020204020204" pitchFamily="34" charset="-122"/>
                <a:ea typeface="微软雅黑" panose="020B0503020204020204" pitchFamily="34" charset="-122"/>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r>
              <a:rPr lang="zh-CN" altLang="en-US" dirty="0"/>
              <a:t>操作对象</a:t>
            </a:r>
          </a:p>
        </p:txBody>
      </p:sp>
      <p:sp>
        <p:nvSpPr>
          <p:cNvPr id="165895" name="Line 7"/>
          <p:cNvSpPr>
            <a:spLocks noChangeShapeType="1"/>
          </p:cNvSpPr>
          <p:nvPr/>
        </p:nvSpPr>
        <p:spPr bwMode="auto">
          <a:xfrm flipH="1">
            <a:off x="3520213" y="1664785"/>
            <a:ext cx="0" cy="292192"/>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556"/>
          </a:p>
        </p:txBody>
      </p:sp>
      <p:sp>
        <p:nvSpPr>
          <p:cNvPr id="165896" name="Line 8"/>
          <p:cNvSpPr>
            <a:spLocks noChangeShapeType="1"/>
          </p:cNvSpPr>
          <p:nvPr/>
        </p:nvSpPr>
        <p:spPr bwMode="auto">
          <a:xfrm>
            <a:off x="5920865" y="1681811"/>
            <a:ext cx="0" cy="282222"/>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556"/>
          </a:p>
        </p:txBody>
      </p:sp>
      <p:sp>
        <p:nvSpPr>
          <p:cNvPr id="165897" name="Text Box 9"/>
          <p:cNvSpPr txBox="1">
            <a:spLocks noChangeArrowheads="1"/>
          </p:cNvSpPr>
          <p:nvPr/>
        </p:nvSpPr>
        <p:spPr bwMode="auto">
          <a:xfrm>
            <a:off x="7888312" y="2310076"/>
            <a:ext cx="2000250" cy="369332"/>
          </a:xfrm>
          <a:prstGeom prst="rect">
            <a:avLst/>
          </a:prstGeom>
          <a:noFill/>
          <a:ln w="9525">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20000" rIns="20000">
            <a:spAutoFit/>
          </a:bodyPr>
          <a:lstStyle>
            <a:defPPr>
              <a:defRPr lang="zh-CN"/>
            </a:defPPr>
            <a:lvl1pPr algn="ctr" eaLnBrk="1" hangingPunct="1">
              <a:spcBef>
                <a:spcPct val="20000"/>
              </a:spcBef>
              <a:defRPr sz="1800" b="1">
                <a:solidFill>
                  <a:srgbClr val="333399"/>
                </a:solidFill>
                <a:latin typeface="微软雅黑" panose="020B0503020204020204" pitchFamily="34" charset="-122"/>
                <a:ea typeface="微软雅黑" panose="020B0503020204020204" pitchFamily="34" charset="-122"/>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r>
              <a:rPr lang="zh-CN" altLang="en-US" dirty="0"/>
              <a:t>获得权力的用户</a:t>
            </a:r>
          </a:p>
        </p:txBody>
      </p:sp>
      <p:sp>
        <p:nvSpPr>
          <p:cNvPr id="165898" name="Text Box 10"/>
          <p:cNvSpPr txBox="1">
            <a:spLocks noChangeArrowheads="1"/>
          </p:cNvSpPr>
          <p:nvPr/>
        </p:nvSpPr>
        <p:spPr bwMode="auto">
          <a:xfrm>
            <a:off x="4360076" y="3565609"/>
            <a:ext cx="4248316" cy="369332"/>
          </a:xfrm>
          <a:prstGeom prst="rect">
            <a:avLst/>
          </a:prstGeom>
          <a:noFill/>
          <a:ln w="9525">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20000" rIns="20000">
            <a:spAutoFit/>
          </a:bodyPr>
          <a:lstStyle>
            <a:defPPr>
              <a:defRPr lang="zh-CN"/>
            </a:defPPr>
            <a:lvl1pPr algn="ctr" eaLnBrk="1" hangingPunct="1">
              <a:spcBef>
                <a:spcPct val="20000"/>
              </a:spcBef>
              <a:defRPr sz="1800" b="1">
                <a:solidFill>
                  <a:srgbClr val="333399"/>
                </a:solidFill>
                <a:latin typeface="微软雅黑" panose="020B0503020204020204" pitchFamily="34" charset="-122"/>
                <a:ea typeface="微软雅黑" panose="020B0503020204020204" pitchFamily="34" charset="-122"/>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algn="l"/>
            <a:r>
              <a:rPr lang="zh-CN" altLang="en-US" dirty="0"/>
              <a:t>被授权用户可再授权给其他用户</a:t>
            </a:r>
          </a:p>
        </p:txBody>
      </p:sp>
      <p:sp>
        <p:nvSpPr>
          <p:cNvPr id="165899" name="Line 11"/>
          <p:cNvSpPr>
            <a:spLocks noChangeShapeType="1"/>
          </p:cNvSpPr>
          <p:nvPr/>
        </p:nvSpPr>
        <p:spPr bwMode="auto">
          <a:xfrm flipH="1">
            <a:off x="4335133" y="2489367"/>
            <a:ext cx="2977115" cy="1202"/>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556"/>
          </a:p>
        </p:txBody>
      </p:sp>
      <p:sp>
        <p:nvSpPr>
          <p:cNvPr id="165900" name="Line 12"/>
          <p:cNvSpPr>
            <a:spLocks noChangeShapeType="1"/>
          </p:cNvSpPr>
          <p:nvPr/>
        </p:nvSpPr>
        <p:spPr bwMode="auto">
          <a:xfrm flipH="1" flipV="1">
            <a:off x="3927872" y="3070794"/>
            <a:ext cx="0" cy="348448"/>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556"/>
          </a:p>
        </p:txBody>
      </p:sp>
      <p:sp>
        <p:nvSpPr>
          <p:cNvPr id="346124" name="Text Box 13"/>
          <p:cNvSpPr txBox="1">
            <a:spLocks noChangeArrowheads="1"/>
          </p:cNvSpPr>
          <p:nvPr/>
        </p:nvSpPr>
        <p:spPr bwMode="auto">
          <a:xfrm>
            <a:off x="800297" y="3944880"/>
            <a:ext cx="1365250" cy="4935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271463" indent="-271463" defTabSz="912813">
              <a:defRPr sz="3200">
                <a:solidFill>
                  <a:schemeClr val="tx1"/>
                </a:solidFill>
                <a:latin typeface="Arial" panose="020B0604020202020204" pitchFamily="34" charset="0"/>
                <a:ea typeface="宋体" panose="02010600030101010101" pitchFamily="2" charset="-122"/>
              </a:defRPr>
            </a:lvl1pPr>
            <a:lvl2pPr marL="623888" indent="-261938" defTabSz="912813">
              <a:defRPr sz="3200">
                <a:solidFill>
                  <a:schemeClr val="tx1"/>
                </a:solidFill>
                <a:latin typeface="Arial" panose="020B0604020202020204" pitchFamily="34" charset="0"/>
                <a:ea typeface="宋体" panose="02010600030101010101" pitchFamily="2" charset="-122"/>
              </a:defRPr>
            </a:lvl2pPr>
            <a:lvl3pPr marL="1143000" indent="-228600" defTabSz="912813">
              <a:defRPr sz="3200">
                <a:solidFill>
                  <a:schemeClr val="tx1"/>
                </a:solidFill>
                <a:latin typeface="Arial" panose="020B0604020202020204" pitchFamily="34" charset="0"/>
                <a:ea typeface="宋体" panose="02010600030101010101" pitchFamily="2" charset="-122"/>
              </a:defRPr>
            </a:lvl3pPr>
            <a:lvl4pPr marL="982663" indent="-174625" defTabSz="912813">
              <a:defRPr sz="3200">
                <a:solidFill>
                  <a:schemeClr val="tx1"/>
                </a:solidFill>
                <a:latin typeface="Arial" panose="020B0604020202020204" pitchFamily="34" charset="0"/>
                <a:ea typeface="宋体" panose="02010600030101010101" pitchFamily="2" charset="-122"/>
              </a:defRPr>
            </a:lvl4pPr>
            <a:lvl5pPr marL="2055813" indent="-227013" defTabSz="912813">
              <a:defRPr sz="3200">
                <a:solidFill>
                  <a:schemeClr val="tx1"/>
                </a:solidFill>
                <a:latin typeface="Arial" panose="020B0604020202020204" pitchFamily="34" charset="0"/>
                <a:ea typeface="宋体" panose="02010600030101010101" pitchFamily="2" charset="-122"/>
              </a:defRPr>
            </a:lvl5pPr>
            <a:lvl6pPr marL="2513013" indent="-227013" defTabSz="912813"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0213" indent="-227013" defTabSz="912813"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7413" indent="-227013" defTabSz="912813"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4613" indent="-227013" defTabSz="912813"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eaLnBrk="1" hangingPunct="1">
              <a:lnSpc>
                <a:spcPct val="130000"/>
              </a:lnSpc>
              <a:spcBef>
                <a:spcPct val="20000"/>
              </a:spcBef>
              <a:buSzPct val="80000"/>
              <a:buFont typeface="Wingdings" panose="05000000000000000000" pitchFamily="2" charset="2"/>
              <a:buChar char="l"/>
            </a:pPr>
            <a:r>
              <a:rPr lang="zh-CN" altLang="en-US" sz="2222" b="1" dirty="0">
                <a:latin typeface="微软雅黑" panose="020B0503020204020204" pitchFamily="34" charset="-122"/>
                <a:ea typeface="微软雅黑" panose="020B0503020204020204" pitchFamily="34" charset="-122"/>
              </a:rPr>
              <a:t>收回：</a:t>
            </a:r>
          </a:p>
        </p:txBody>
      </p:sp>
      <p:sp>
        <p:nvSpPr>
          <p:cNvPr id="165902" name="Text Box 14"/>
          <p:cNvSpPr txBox="1">
            <a:spLocks noChangeArrowheads="1"/>
          </p:cNvSpPr>
          <p:nvPr/>
        </p:nvSpPr>
        <p:spPr bwMode="auto">
          <a:xfrm>
            <a:off x="1119561" y="4599283"/>
            <a:ext cx="5976664" cy="922513"/>
          </a:xfrm>
          <a:prstGeom prst="rect">
            <a:avLst/>
          </a:prstGeom>
          <a:solidFill>
            <a:schemeClr val="bg1"/>
          </a:solidFill>
          <a:ln>
            <a:noFill/>
          </a:ln>
          <a:effectLst>
            <a:outerShdw blurRad="508000" dist="127000" dir="4200000" algn="ctr" rotWithShape="0">
              <a:srgbClr val="000000">
                <a:alpha val="15000"/>
              </a:srgbClr>
            </a:outerShdw>
          </a:effectLst>
          <a:extLst>
            <a:ext uri="{91240B29-F687-4F45-9708-019B960494DF}">
              <a14:hiddenLine xmlns:a14="http://schemas.microsoft.com/office/drawing/2010/main" w="9525">
                <a:solidFill>
                  <a:schemeClr val="tx1"/>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eaLnBrk="1" hangingPunct="1">
              <a:tabLst>
                <a:tab pos="1828800" algn="l"/>
                <a:tab pos="3086100" algn="l"/>
                <a:tab pos="4229100" algn="l"/>
              </a:tabLst>
              <a:defRPr sz="1800" b="0">
                <a:solidFill>
                  <a:schemeClr val="tx1"/>
                </a:solidFill>
                <a:latin typeface="微软雅黑" panose="020B0503020204020204" pitchFamily="34" charset="-122"/>
                <a:ea typeface="微软雅黑" panose="020B0503020204020204" pitchFamily="34" charset="-122"/>
                <a:cs typeface="Courier New" panose="02070309020205020404" pitchFamily="49" charset="0"/>
              </a:defRPr>
            </a:lvl1pPr>
            <a:lvl2pPr marL="742950" indent="-285750">
              <a:tabLst>
                <a:tab pos="1200150" algn="l"/>
              </a:tabLst>
              <a:defRPr>
                <a:solidFill>
                  <a:schemeClr val="tx1"/>
                </a:solidFill>
                <a:latin typeface="Arial" panose="020B0604020202020204" pitchFamily="34" charset="0"/>
                <a:ea typeface="宋体" panose="02010600030101010101" pitchFamily="2" charset="-122"/>
              </a:defRPr>
            </a:lvl2pPr>
            <a:lvl3pPr marL="1143000" indent="-228600">
              <a:tabLst>
                <a:tab pos="1200150" algn="l"/>
              </a:tabLst>
              <a:defRPr>
                <a:solidFill>
                  <a:schemeClr val="tx1"/>
                </a:solidFill>
                <a:latin typeface="Arial" panose="020B0604020202020204" pitchFamily="34" charset="0"/>
                <a:ea typeface="宋体" panose="02010600030101010101" pitchFamily="2" charset="-122"/>
              </a:defRPr>
            </a:lvl3pPr>
            <a:lvl4pPr marL="1600200" indent="-228600">
              <a:tabLst>
                <a:tab pos="1200150" algn="l"/>
              </a:tabLst>
              <a:defRPr>
                <a:solidFill>
                  <a:schemeClr val="tx1"/>
                </a:solidFill>
                <a:latin typeface="Arial" panose="020B0604020202020204" pitchFamily="34" charset="0"/>
                <a:ea typeface="宋体" panose="02010600030101010101" pitchFamily="2" charset="-122"/>
              </a:defRPr>
            </a:lvl4pPr>
            <a:lvl5pPr marL="2057400" indent="-228600">
              <a:tabLst>
                <a:tab pos="1200150" algn="l"/>
              </a:tabLst>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1200150" algn="l"/>
              </a:tabLs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1200150" algn="l"/>
              </a:tabLs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1200150" algn="l"/>
              </a:tabLs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1200150" algn="l"/>
              </a:tabLst>
              <a:defRPr>
                <a:solidFill>
                  <a:schemeClr val="tx1"/>
                </a:solidFill>
                <a:latin typeface="Arial" panose="020B0604020202020204" pitchFamily="34" charset="0"/>
                <a:ea typeface="宋体" panose="02010600030101010101" pitchFamily="2" charset="-122"/>
              </a:defRPr>
            </a:lvl9pPr>
          </a:lstStyle>
          <a:p>
            <a:pPr indent="182563">
              <a:lnSpc>
                <a:spcPct val="150000"/>
              </a:lnSpc>
            </a:pPr>
            <a:r>
              <a:rPr lang="en-US" altLang="zh-CN" b="1" dirty="0"/>
              <a:t>REVOKE   </a:t>
            </a:r>
            <a:r>
              <a:rPr lang="zh-CN" altLang="en-US" b="1" dirty="0"/>
              <a:t>权力 </a:t>
            </a:r>
            <a:r>
              <a:rPr lang="en-US" altLang="zh-CN" b="1" dirty="0"/>
              <a:t>[</a:t>
            </a:r>
            <a:r>
              <a:rPr lang="zh-CN" altLang="en-US" b="1" dirty="0"/>
              <a:t>，权力 </a:t>
            </a:r>
            <a:r>
              <a:rPr lang="en-US" altLang="zh-CN" b="1" dirty="0"/>
              <a:t>] … [ ON </a:t>
            </a:r>
            <a:r>
              <a:rPr lang="zh-CN" altLang="en-US" b="1" dirty="0"/>
              <a:t>对象类型  对象名 </a:t>
            </a:r>
            <a:r>
              <a:rPr lang="en-US" altLang="zh-CN" b="1" dirty="0"/>
              <a:t>]</a:t>
            </a:r>
          </a:p>
          <a:p>
            <a:pPr indent="182563">
              <a:lnSpc>
                <a:spcPct val="150000"/>
              </a:lnSpc>
            </a:pPr>
            <a:r>
              <a:rPr lang="en-US" altLang="zh-CN" b="1" dirty="0"/>
              <a:t>FROM  </a:t>
            </a:r>
            <a:r>
              <a:rPr lang="zh-CN" altLang="en-US" b="1" dirty="0"/>
              <a:t>用户名 </a:t>
            </a:r>
            <a:r>
              <a:rPr lang="en-US" altLang="zh-CN" b="1" dirty="0"/>
              <a:t>[</a:t>
            </a:r>
            <a:r>
              <a:rPr lang="zh-CN" altLang="en-US" b="1" dirty="0"/>
              <a:t>，用户名</a:t>
            </a:r>
            <a:r>
              <a:rPr lang="en-US" altLang="zh-CN" b="1" dirty="0"/>
              <a:t>] …</a:t>
            </a:r>
            <a:r>
              <a:rPr lang="zh-CN" altLang="en-US" b="1" dirty="0"/>
              <a:t>；</a:t>
            </a:r>
          </a:p>
        </p:txBody>
      </p:sp>
      <p:sp>
        <p:nvSpPr>
          <p:cNvPr id="346126" name="标题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600" tIns="50800" rIns="101600" bIns="50800" numCol="1" anchor="ctr" anchorCtr="0" compatLnSpc="1">
            <a:prstTxWarp prst="textNoShape">
              <a:avLst/>
            </a:prstTxWarp>
          </a:bodyPr>
          <a:lstStyle/>
          <a:p>
            <a:pPr eaLnBrk="1" hangingPunct="1"/>
            <a:r>
              <a:rPr altLang="zh-CN"/>
              <a:t>权力的授予与收回</a:t>
            </a:r>
            <a:endParaRPr/>
          </a:p>
        </p:txBody>
      </p:sp>
      <p:sp>
        <p:nvSpPr>
          <p:cNvPr id="16" name="任意多边形: 形状 15">
            <a:extLst>
              <a:ext uri="{FF2B5EF4-FFF2-40B4-BE49-F238E27FC236}">
                <a16:creationId xmlns:a16="http://schemas.microsoft.com/office/drawing/2014/main" id="{5DBF358B-2104-488C-9148-C41EF78C843B}"/>
              </a:ext>
            </a:extLst>
          </p:cNvPr>
          <p:cNvSpPr/>
          <p:nvPr/>
        </p:nvSpPr>
        <p:spPr>
          <a:xfrm>
            <a:off x="5711532" y="968207"/>
            <a:ext cx="520596" cy="609685"/>
          </a:xfrm>
          <a:custGeom>
            <a:avLst/>
            <a:gdLst>
              <a:gd name="connsiteX0" fmla="*/ 121763 h 600884"/>
              <a:gd name="connsiteY0" fmla="*/ 121763 h 600884"/>
              <a:gd name="connsiteX1" fmla="*/ 121763 h 600884"/>
              <a:gd name="connsiteY1" fmla="*/ 121763 h 600884"/>
              <a:gd name="connsiteX2" fmla="*/ 121763 h 600884"/>
              <a:gd name="connsiteY2" fmla="*/ 121763 h 600884"/>
              <a:gd name="connsiteX3" fmla="*/ 121763 h 600884"/>
              <a:gd name="connsiteY3" fmla="*/ 121763 h 600884"/>
              <a:gd name="connsiteX4" fmla="*/ 121763 h 600884"/>
              <a:gd name="connsiteY4" fmla="*/ 121763 h 600884"/>
              <a:gd name="connsiteX5" fmla="*/ 121763 h 600884"/>
              <a:gd name="connsiteY5" fmla="*/ 121763 h 600884"/>
              <a:gd name="connsiteX6" fmla="*/ 121763 h 600884"/>
              <a:gd name="connsiteY6" fmla="*/ 121763 h 600884"/>
              <a:gd name="connsiteX7" fmla="*/ 121763 h 600884"/>
              <a:gd name="connsiteY7" fmla="*/ 121763 h 600884"/>
              <a:gd name="connsiteX8" fmla="*/ 121763 h 600884"/>
              <a:gd name="connsiteY8" fmla="*/ 121763 h 600884"/>
              <a:gd name="connsiteX9" fmla="*/ 121763 h 600884"/>
              <a:gd name="connsiteY9" fmla="*/ 121763 h 600884"/>
              <a:gd name="connsiteX10" fmla="*/ 121763 h 600884"/>
              <a:gd name="connsiteY10" fmla="*/ 121763 h 600884"/>
              <a:gd name="connsiteX11" fmla="*/ 121763 h 600884"/>
              <a:gd name="connsiteY11" fmla="*/ 121763 h 600884"/>
              <a:gd name="connsiteX12" fmla="*/ 121763 h 600884"/>
              <a:gd name="connsiteY12" fmla="*/ 121763 h 600884"/>
              <a:gd name="connsiteX13" fmla="*/ 121763 h 600884"/>
              <a:gd name="connsiteY13" fmla="*/ 121763 h 600884"/>
              <a:gd name="connsiteX14" fmla="*/ 121763 h 600884"/>
              <a:gd name="connsiteY14" fmla="*/ 121763 h 600884"/>
              <a:gd name="connsiteX15" fmla="*/ 121763 h 600884"/>
              <a:gd name="connsiteY15" fmla="*/ 121763 h 600884"/>
              <a:gd name="connsiteX16" fmla="*/ 121763 h 600884"/>
              <a:gd name="connsiteY16" fmla="*/ 121763 h 600884"/>
              <a:gd name="connsiteX17" fmla="*/ 121763 h 600884"/>
              <a:gd name="connsiteY17" fmla="*/ 121763 h 600884"/>
              <a:gd name="connsiteX18" fmla="*/ 121763 h 600884"/>
              <a:gd name="connsiteY18" fmla="*/ 121763 h 600884"/>
              <a:gd name="connsiteX19" fmla="*/ 121763 h 600884"/>
              <a:gd name="connsiteY19" fmla="*/ 121763 h 600884"/>
              <a:gd name="connsiteX20" fmla="*/ 121763 h 600884"/>
              <a:gd name="connsiteY20" fmla="*/ 121763 h 600884"/>
              <a:gd name="connsiteX21" fmla="*/ 121763 h 600884"/>
              <a:gd name="connsiteY21" fmla="*/ 121763 h 600884"/>
              <a:gd name="connsiteX22" fmla="*/ 121763 h 600884"/>
              <a:gd name="connsiteY22" fmla="*/ 121763 h 600884"/>
              <a:gd name="connsiteX23" fmla="*/ 121763 h 600884"/>
              <a:gd name="connsiteY23" fmla="*/ 121763 h 600884"/>
              <a:gd name="connsiteX24" fmla="*/ 121763 h 600884"/>
              <a:gd name="connsiteY24" fmla="*/ 121763 h 600884"/>
              <a:gd name="connsiteX25" fmla="*/ 121763 h 600884"/>
              <a:gd name="connsiteY25" fmla="*/ 121763 h 600884"/>
              <a:gd name="connsiteX26" fmla="*/ 121763 h 600884"/>
              <a:gd name="connsiteY26" fmla="*/ 121763 h 600884"/>
              <a:gd name="connsiteX27" fmla="*/ 121763 h 600884"/>
              <a:gd name="connsiteY27" fmla="*/ 121763 h 600884"/>
              <a:gd name="connsiteX28" fmla="*/ 121763 h 600884"/>
              <a:gd name="connsiteY28" fmla="*/ 121763 h 600884"/>
              <a:gd name="connsiteX29" fmla="*/ 121763 h 600884"/>
              <a:gd name="connsiteY29" fmla="*/ 121763 h 600884"/>
              <a:gd name="connsiteX30" fmla="*/ 121763 h 600884"/>
              <a:gd name="connsiteY30" fmla="*/ 121763 h 600884"/>
              <a:gd name="connsiteX31" fmla="*/ 121763 h 600884"/>
              <a:gd name="connsiteY31" fmla="*/ 121763 h 600884"/>
              <a:gd name="connsiteX32" fmla="*/ 121763 h 600884"/>
              <a:gd name="connsiteY32" fmla="*/ 121763 h 600884"/>
              <a:gd name="connsiteX33" fmla="*/ 121763 h 600884"/>
              <a:gd name="connsiteY33" fmla="*/ 121763 h 600884"/>
              <a:gd name="connsiteX34" fmla="*/ 121763 h 600884"/>
              <a:gd name="connsiteY34" fmla="*/ 121763 h 600884"/>
              <a:gd name="connsiteX35" fmla="*/ 121763 h 600884"/>
              <a:gd name="connsiteY35" fmla="*/ 121763 h 600884"/>
              <a:gd name="connsiteX36" fmla="*/ 121763 h 600884"/>
              <a:gd name="connsiteY36" fmla="*/ 121763 h 600884"/>
              <a:gd name="connsiteX37" fmla="*/ 121763 h 600884"/>
              <a:gd name="connsiteY37" fmla="*/ 121763 h 600884"/>
              <a:gd name="connsiteX38" fmla="*/ 121763 h 600884"/>
              <a:gd name="connsiteY38" fmla="*/ 121763 h 600884"/>
              <a:gd name="connsiteX39" fmla="*/ 121763 h 600884"/>
              <a:gd name="connsiteY39" fmla="*/ 121763 h 600884"/>
              <a:gd name="connsiteX40" fmla="*/ 121763 h 600884"/>
              <a:gd name="connsiteY40" fmla="*/ 121763 h 600884"/>
              <a:gd name="connsiteX41" fmla="*/ 121763 h 600884"/>
              <a:gd name="connsiteY41" fmla="*/ 121763 h 600884"/>
              <a:gd name="connsiteX42" fmla="*/ 121763 h 600884"/>
              <a:gd name="connsiteY42" fmla="*/ 121763 h 600884"/>
              <a:gd name="connsiteX43" fmla="*/ 121763 h 600884"/>
              <a:gd name="connsiteY43" fmla="*/ 121763 h 600884"/>
              <a:gd name="connsiteX44" fmla="*/ 121763 h 600884"/>
              <a:gd name="connsiteY44" fmla="*/ 121763 h 600884"/>
              <a:gd name="connsiteX45" fmla="*/ 121763 h 600884"/>
              <a:gd name="connsiteY45" fmla="*/ 121763 h 600884"/>
              <a:gd name="connsiteX46" fmla="*/ 121763 h 600884"/>
              <a:gd name="connsiteY46" fmla="*/ 121763 h 600884"/>
              <a:gd name="connsiteX47" fmla="*/ 121763 h 600884"/>
              <a:gd name="connsiteY47" fmla="*/ 121763 h 600884"/>
              <a:gd name="connsiteX48" fmla="*/ 121763 h 600884"/>
              <a:gd name="connsiteY48" fmla="*/ 121763 h 600884"/>
              <a:gd name="connsiteX49" fmla="*/ 121763 h 600884"/>
              <a:gd name="connsiteY49" fmla="*/ 121763 h 600884"/>
              <a:gd name="connsiteX50" fmla="*/ 121763 h 600884"/>
              <a:gd name="connsiteY50" fmla="*/ 121763 h 600884"/>
              <a:gd name="connsiteX51" fmla="*/ 121763 h 600884"/>
              <a:gd name="connsiteY51" fmla="*/ 121763 h 600884"/>
              <a:gd name="connsiteX52" fmla="*/ 121763 h 600884"/>
              <a:gd name="connsiteY52" fmla="*/ 121763 h 600884"/>
              <a:gd name="connsiteX53" fmla="*/ 121763 h 600884"/>
              <a:gd name="connsiteY53" fmla="*/ 121763 h 600884"/>
              <a:gd name="connsiteX54" fmla="*/ 121763 h 600884"/>
              <a:gd name="connsiteY54" fmla="*/ 121763 h 600884"/>
              <a:gd name="connsiteX55" fmla="*/ 121763 h 600884"/>
              <a:gd name="connsiteY55" fmla="*/ 121763 h 600884"/>
              <a:gd name="connsiteX56" fmla="*/ 121763 h 600884"/>
              <a:gd name="connsiteY56" fmla="*/ 121763 h 600884"/>
              <a:gd name="connsiteX57" fmla="*/ 121763 h 600884"/>
              <a:gd name="connsiteY57" fmla="*/ 121763 h 600884"/>
              <a:gd name="connsiteX58" fmla="*/ 121763 h 600884"/>
              <a:gd name="connsiteY58" fmla="*/ 121763 h 600884"/>
              <a:gd name="connsiteX59" fmla="*/ 121763 h 600884"/>
              <a:gd name="connsiteY59" fmla="*/ 121763 h 600884"/>
              <a:gd name="connsiteX60" fmla="*/ 121763 h 600884"/>
              <a:gd name="connsiteY60" fmla="*/ 121763 h 600884"/>
              <a:gd name="connsiteX61" fmla="*/ 121763 h 600884"/>
              <a:gd name="connsiteY61" fmla="*/ 121763 h 600884"/>
              <a:gd name="connsiteX62" fmla="*/ 121763 h 600884"/>
              <a:gd name="connsiteY62" fmla="*/ 121763 h 600884"/>
              <a:gd name="connsiteX63" fmla="*/ 121763 h 600884"/>
              <a:gd name="connsiteY63" fmla="*/ 121763 h 600884"/>
              <a:gd name="connsiteX64" fmla="*/ 121763 h 600884"/>
              <a:gd name="connsiteY64" fmla="*/ 121763 h 600884"/>
              <a:gd name="connsiteX65" fmla="*/ 121763 h 600884"/>
              <a:gd name="connsiteY65" fmla="*/ 121763 h 600884"/>
              <a:gd name="connsiteX66" fmla="*/ 121763 h 600884"/>
              <a:gd name="connsiteY66" fmla="*/ 121763 h 600884"/>
              <a:gd name="connsiteX67" fmla="*/ 121763 h 600884"/>
              <a:gd name="connsiteY67" fmla="*/ 121763 h 600884"/>
              <a:gd name="connsiteX68" fmla="*/ 121763 h 600884"/>
              <a:gd name="connsiteY68" fmla="*/ 121763 h 600884"/>
              <a:gd name="connsiteX69" fmla="*/ 121763 h 600884"/>
              <a:gd name="connsiteY69" fmla="*/ 121763 h 600884"/>
              <a:gd name="connsiteX70" fmla="*/ 121763 h 600884"/>
              <a:gd name="connsiteY70" fmla="*/ 121763 h 600884"/>
              <a:gd name="connsiteX71" fmla="*/ 121763 h 600884"/>
              <a:gd name="connsiteY71" fmla="*/ 121763 h 600884"/>
              <a:gd name="connsiteX72" fmla="*/ 121763 h 600884"/>
              <a:gd name="connsiteY72" fmla="*/ 121763 h 600884"/>
              <a:gd name="connsiteX73" fmla="*/ 121763 h 600884"/>
              <a:gd name="connsiteY73" fmla="*/ 121763 h 600884"/>
              <a:gd name="connsiteX74" fmla="*/ 121763 h 600884"/>
              <a:gd name="connsiteY74" fmla="*/ 121763 h 600884"/>
              <a:gd name="connsiteX75" fmla="*/ 121763 h 600884"/>
              <a:gd name="connsiteY75" fmla="*/ 121763 h 600884"/>
              <a:gd name="connsiteX76" fmla="*/ 121763 h 600884"/>
              <a:gd name="connsiteY76" fmla="*/ 121763 h 600884"/>
              <a:gd name="connsiteX77" fmla="*/ 121763 h 600884"/>
              <a:gd name="connsiteY77" fmla="*/ 121763 h 600884"/>
              <a:gd name="connsiteX78" fmla="*/ 121763 h 600884"/>
              <a:gd name="connsiteY78" fmla="*/ 121763 h 600884"/>
              <a:gd name="connsiteX79" fmla="*/ 121763 h 600884"/>
              <a:gd name="connsiteY79" fmla="*/ 121763 h 600884"/>
              <a:gd name="connsiteX80" fmla="*/ 121763 h 600884"/>
              <a:gd name="connsiteY80" fmla="*/ 121763 h 600884"/>
              <a:gd name="connsiteX81" fmla="*/ 121763 h 600884"/>
              <a:gd name="connsiteY81" fmla="*/ 121763 h 600884"/>
              <a:gd name="connsiteX82" fmla="*/ 121763 h 600884"/>
              <a:gd name="connsiteY82" fmla="*/ 121763 h 600884"/>
              <a:gd name="connsiteX83" fmla="*/ 121763 h 600884"/>
              <a:gd name="connsiteY83" fmla="*/ 121763 h 600884"/>
              <a:gd name="connsiteX84" fmla="*/ 121763 h 600884"/>
              <a:gd name="connsiteY84" fmla="*/ 121763 h 600884"/>
              <a:gd name="connsiteX85" fmla="*/ 121763 h 600884"/>
              <a:gd name="connsiteY85" fmla="*/ 121763 h 600884"/>
              <a:gd name="connsiteX86" fmla="*/ 121763 h 600884"/>
              <a:gd name="connsiteY86" fmla="*/ 121763 h 600884"/>
              <a:gd name="connsiteX87" fmla="*/ 121763 h 600884"/>
              <a:gd name="connsiteY87" fmla="*/ 121763 h 600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519074" h="607902">
                <a:moveTo>
                  <a:pt x="220247" y="135608"/>
                </a:moveTo>
                <a:cubicBezTo>
                  <a:pt x="245549" y="135608"/>
                  <a:pt x="265974" y="156052"/>
                  <a:pt x="265974" y="181264"/>
                </a:cubicBezTo>
                <a:cubicBezTo>
                  <a:pt x="265974" y="206527"/>
                  <a:pt x="245499" y="226920"/>
                  <a:pt x="220247" y="226920"/>
                </a:cubicBezTo>
                <a:cubicBezTo>
                  <a:pt x="194996" y="226920"/>
                  <a:pt x="174521" y="206426"/>
                  <a:pt x="174521" y="181264"/>
                </a:cubicBezTo>
                <a:cubicBezTo>
                  <a:pt x="174521" y="156052"/>
                  <a:pt x="194996" y="135608"/>
                  <a:pt x="220247" y="135608"/>
                </a:cubicBezTo>
                <a:close/>
                <a:moveTo>
                  <a:pt x="212236" y="59615"/>
                </a:moveTo>
                <a:cubicBezTo>
                  <a:pt x="207866" y="59615"/>
                  <a:pt x="203954" y="62253"/>
                  <a:pt x="202277" y="66210"/>
                </a:cubicBezTo>
                <a:lnTo>
                  <a:pt x="191760" y="91321"/>
                </a:lnTo>
                <a:cubicBezTo>
                  <a:pt x="190592" y="94010"/>
                  <a:pt x="188458" y="96140"/>
                  <a:pt x="185714" y="97206"/>
                </a:cubicBezTo>
                <a:cubicBezTo>
                  <a:pt x="185511" y="97257"/>
                  <a:pt x="185257" y="97409"/>
                  <a:pt x="185054" y="97459"/>
                </a:cubicBezTo>
                <a:cubicBezTo>
                  <a:pt x="182412" y="98474"/>
                  <a:pt x="179516" y="98474"/>
                  <a:pt x="176924" y="97459"/>
                </a:cubicBezTo>
                <a:lnTo>
                  <a:pt x="151521" y="87263"/>
                </a:lnTo>
                <a:cubicBezTo>
                  <a:pt x="147507" y="85639"/>
                  <a:pt x="142934" y="86603"/>
                  <a:pt x="139886" y="89647"/>
                </a:cubicBezTo>
                <a:lnTo>
                  <a:pt x="128403" y="101061"/>
                </a:lnTo>
                <a:cubicBezTo>
                  <a:pt x="125304" y="104105"/>
                  <a:pt x="124440" y="108772"/>
                  <a:pt x="126066" y="112780"/>
                </a:cubicBezTo>
                <a:lnTo>
                  <a:pt x="136329" y="137739"/>
                </a:lnTo>
                <a:cubicBezTo>
                  <a:pt x="137447" y="140377"/>
                  <a:pt x="137447" y="143268"/>
                  <a:pt x="136329" y="145906"/>
                </a:cubicBezTo>
                <a:cubicBezTo>
                  <a:pt x="136278" y="146261"/>
                  <a:pt x="136126" y="146515"/>
                  <a:pt x="136024" y="146870"/>
                </a:cubicBezTo>
                <a:cubicBezTo>
                  <a:pt x="134907" y="149508"/>
                  <a:pt x="132823" y="151639"/>
                  <a:pt x="130181" y="152806"/>
                </a:cubicBezTo>
                <a:lnTo>
                  <a:pt x="105133" y="163510"/>
                </a:lnTo>
                <a:cubicBezTo>
                  <a:pt x="101119" y="165184"/>
                  <a:pt x="98528" y="169039"/>
                  <a:pt x="98528" y="173351"/>
                </a:cubicBezTo>
                <a:lnTo>
                  <a:pt x="98528" y="173402"/>
                </a:lnTo>
                <a:lnTo>
                  <a:pt x="98630" y="173402"/>
                </a:lnTo>
                <a:lnTo>
                  <a:pt x="98630" y="189534"/>
                </a:lnTo>
                <a:cubicBezTo>
                  <a:pt x="98630" y="193897"/>
                  <a:pt x="101272" y="197803"/>
                  <a:pt x="105235" y="199477"/>
                </a:cubicBezTo>
                <a:lnTo>
                  <a:pt x="130181" y="209826"/>
                </a:lnTo>
                <a:cubicBezTo>
                  <a:pt x="132874" y="210942"/>
                  <a:pt x="135008" y="213073"/>
                  <a:pt x="136075" y="215812"/>
                </a:cubicBezTo>
                <a:cubicBezTo>
                  <a:pt x="136228" y="216116"/>
                  <a:pt x="136329" y="216421"/>
                  <a:pt x="136482" y="216725"/>
                </a:cubicBezTo>
                <a:cubicBezTo>
                  <a:pt x="137549" y="219363"/>
                  <a:pt x="137650" y="222305"/>
                  <a:pt x="136532" y="224943"/>
                </a:cubicBezTo>
                <a:lnTo>
                  <a:pt x="126371" y="250156"/>
                </a:lnTo>
                <a:cubicBezTo>
                  <a:pt x="124745" y="254164"/>
                  <a:pt x="125710" y="258729"/>
                  <a:pt x="128759" y="261773"/>
                </a:cubicBezTo>
                <a:lnTo>
                  <a:pt x="140191" y="273238"/>
                </a:lnTo>
                <a:cubicBezTo>
                  <a:pt x="143239" y="276332"/>
                  <a:pt x="147913" y="277195"/>
                  <a:pt x="151927" y="275572"/>
                </a:cubicBezTo>
                <a:lnTo>
                  <a:pt x="177077" y="265223"/>
                </a:lnTo>
                <a:cubicBezTo>
                  <a:pt x="179617" y="264208"/>
                  <a:pt x="182564" y="264208"/>
                  <a:pt x="185206" y="265223"/>
                </a:cubicBezTo>
                <a:cubicBezTo>
                  <a:pt x="185409" y="265273"/>
                  <a:pt x="185663" y="265426"/>
                  <a:pt x="185867" y="265476"/>
                </a:cubicBezTo>
                <a:cubicBezTo>
                  <a:pt x="188559" y="266491"/>
                  <a:pt x="190795" y="268622"/>
                  <a:pt x="191964" y="271310"/>
                </a:cubicBezTo>
                <a:lnTo>
                  <a:pt x="202735" y="296472"/>
                </a:lnTo>
                <a:cubicBezTo>
                  <a:pt x="204411" y="300480"/>
                  <a:pt x="208273" y="303016"/>
                  <a:pt x="212642" y="303016"/>
                </a:cubicBezTo>
                <a:lnTo>
                  <a:pt x="228799" y="303016"/>
                </a:lnTo>
                <a:cubicBezTo>
                  <a:pt x="233169" y="303016"/>
                  <a:pt x="237081" y="300378"/>
                  <a:pt x="238757" y="296421"/>
                </a:cubicBezTo>
                <a:lnTo>
                  <a:pt x="249224" y="271057"/>
                </a:lnTo>
                <a:cubicBezTo>
                  <a:pt x="250342" y="268419"/>
                  <a:pt x="252475" y="266288"/>
                  <a:pt x="255117" y="265223"/>
                </a:cubicBezTo>
                <a:cubicBezTo>
                  <a:pt x="255219" y="265172"/>
                  <a:pt x="255422" y="265070"/>
                  <a:pt x="255575" y="265020"/>
                </a:cubicBezTo>
                <a:cubicBezTo>
                  <a:pt x="258217" y="263954"/>
                  <a:pt x="261113" y="263954"/>
                  <a:pt x="263704" y="264969"/>
                </a:cubicBezTo>
                <a:lnTo>
                  <a:pt x="289463" y="275216"/>
                </a:lnTo>
                <a:cubicBezTo>
                  <a:pt x="293426" y="276840"/>
                  <a:pt x="298050" y="275927"/>
                  <a:pt x="301098" y="272883"/>
                </a:cubicBezTo>
                <a:lnTo>
                  <a:pt x="312530" y="261418"/>
                </a:lnTo>
                <a:cubicBezTo>
                  <a:pt x="315680" y="258374"/>
                  <a:pt x="316595" y="253707"/>
                  <a:pt x="314918" y="249750"/>
                </a:cubicBezTo>
                <a:lnTo>
                  <a:pt x="304350" y="224284"/>
                </a:lnTo>
                <a:cubicBezTo>
                  <a:pt x="303283" y="221747"/>
                  <a:pt x="303283" y="218805"/>
                  <a:pt x="304299" y="216268"/>
                </a:cubicBezTo>
                <a:lnTo>
                  <a:pt x="304401" y="215913"/>
                </a:lnTo>
                <a:cubicBezTo>
                  <a:pt x="305519" y="213225"/>
                  <a:pt x="307602" y="211094"/>
                  <a:pt x="310244" y="209978"/>
                </a:cubicBezTo>
                <a:lnTo>
                  <a:pt x="335851" y="199071"/>
                </a:lnTo>
                <a:cubicBezTo>
                  <a:pt x="339865" y="197397"/>
                  <a:pt x="342405" y="193542"/>
                  <a:pt x="342405" y="189179"/>
                </a:cubicBezTo>
                <a:lnTo>
                  <a:pt x="342405" y="173047"/>
                </a:lnTo>
                <a:cubicBezTo>
                  <a:pt x="342405" y="168684"/>
                  <a:pt x="339763" y="164778"/>
                  <a:pt x="335800" y="163104"/>
                </a:cubicBezTo>
                <a:lnTo>
                  <a:pt x="310295" y="152450"/>
                </a:lnTo>
                <a:cubicBezTo>
                  <a:pt x="307602" y="151334"/>
                  <a:pt x="305519" y="149153"/>
                  <a:pt x="304401" y="146464"/>
                </a:cubicBezTo>
                <a:cubicBezTo>
                  <a:pt x="304401" y="146363"/>
                  <a:pt x="304350" y="146312"/>
                  <a:pt x="304350" y="146261"/>
                </a:cubicBezTo>
                <a:cubicBezTo>
                  <a:pt x="303232" y="143674"/>
                  <a:pt x="303232" y="140783"/>
                  <a:pt x="304248" y="138145"/>
                </a:cubicBezTo>
                <a:lnTo>
                  <a:pt x="314562" y="112425"/>
                </a:lnTo>
                <a:cubicBezTo>
                  <a:pt x="316188" y="108417"/>
                  <a:pt x="315223" y="103851"/>
                  <a:pt x="312174" y="100808"/>
                </a:cubicBezTo>
                <a:lnTo>
                  <a:pt x="300743" y="89343"/>
                </a:lnTo>
                <a:cubicBezTo>
                  <a:pt x="297694" y="86248"/>
                  <a:pt x="293020" y="85386"/>
                  <a:pt x="289006" y="87009"/>
                </a:cubicBezTo>
                <a:lnTo>
                  <a:pt x="263704" y="97409"/>
                </a:lnTo>
                <a:cubicBezTo>
                  <a:pt x="261062" y="98575"/>
                  <a:pt x="258064" y="98474"/>
                  <a:pt x="255422" y="97409"/>
                </a:cubicBezTo>
                <a:cubicBezTo>
                  <a:pt x="255270" y="97409"/>
                  <a:pt x="255168" y="97358"/>
                  <a:pt x="255016" y="97257"/>
                </a:cubicBezTo>
                <a:cubicBezTo>
                  <a:pt x="252374" y="96191"/>
                  <a:pt x="250291" y="94162"/>
                  <a:pt x="249122" y="91524"/>
                </a:cubicBezTo>
                <a:lnTo>
                  <a:pt x="238300" y="66159"/>
                </a:lnTo>
                <a:cubicBezTo>
                  <a:pt x="236623" y="62152"/>
                  <a:pt x="232711" y="59615"/>
                  <a:pt x="228393" y="59615"/>
                </a:cubicBezTo>
                <a:close/>
                <a:moveTo>
                  <a:pt x="227935" y="8"/>
                </a:moveTo>
                <a:cubicBezTo>
                  <a:pt x="355767" y="-1007"/>
                  <a:pt x="459669" y="102076"/>
                  <a:pt x="459669" y="229458"/>
                </a:cubicBezTo>
                <a:cubicBezTo>
                  <a:pt x="459669" y="249598"/>
                  <a:pt x="464597" y="269484"/>
                  <a:pt x="474099" y="287341"/>
                </a:cubicBezTo>
                <a:lnTo>
                  <a:pt x="516625" y="367443"/>
                </a:lnTo>
                <a:cubicBezTo>
                  <a:pt x="523890" y="381039"/>
                  <a:pt x="514135" y="397526"/>
                  <a:pt x="498689" y="397779"/>
                </a:cubicBezTo>
                <a:lnTo>
                  <a:pt x="459720" y="398540"/>
                </a:lnTo>
                <a:lnTo>
                  <a:pt x="459720" y="483107"/>
                </a:lnTo>
                <a:cubicBezTo>
                  <a:pt x="459720" y="509689"/>
                  <a:pt x="438025" y="531402"/>
                  <a:pt x="411402" y="531402"/>
                </a:cubicBezTo>
                <a:lnTo>
                  <a:pt x="344844" y="531402"/>
                </a:lnTo>
                <a:lnTo>
                  <a:pt x="344844" y="590958"/>
                </a:lnTo>
                <a:cubicBezTo>
                  <a:pt x="344844" y="600293"/>
                  <a:pt x="337273" y="607902"/>
                  <a:pt x="327925" y="607902"/>
                </a:cubicBezTo>
                <a:lnTo>
                  <a:pt x="89688" y="607902"/>
                </a:lnTo>
                <a:cubicBezTo>
                  <a:pt x="80339" y="607902"/>
                  <a:pt x="72718" y="600293"/>
                  <a:pt x="72718" y="590958"/>
                </a:cubicBezTo>
                <a:lnTo>
                  <a:pt x="72718" y="529829"/>
                </a:lnTo>
                <a:cubicBezTo>
                  <a:pt x="72718" y="461648"/>
                  <a:pt x="56358" y="394482"/>
                  <a:pt x="25111" y="333657"/>
                </a:cubicBezTo>
                <a:cubicBezTo>
                  <a:pt x="9462" y="303118"/>
                  <a:pt x="419" y="268469"/>
                  <a:pt x="12" y="231792"/>
                </a:cubicBezTo>
                <a:cubicBezTo>
                  <a:pt x="-1258" y="104562"/>
                  <a:pt x="100510" y="1022"/>
                  <a:pt x="227935" y="8"/>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任意多边形: 形状 16">
            <a:extLst>
              <a:ext uri="{FF2B5EF4-FFF2-40B4-BE49-F238E27FC236}">
                <a16:creationId xmlns:a16="http://schemas.microsoft.com/office/drawing/2014/main" id="{38406D77-E855-4BE2-A1A8-8A930C60F8AF}"/>
              </a:ext>
            </a:extLst>
          </p:cNvPr>
          <p:cNvSpPr/>
          <p:nvPr/>
        </p:nvSpPr>
        <p:spPr>
          <a:xfrm>
            <a:off x="3028767" y="950427"/>
            <a:ext cx="609685" cy="609685"/>
          </a:xfrm>
          <a:custGeom>
            <a:avLst/>
            <a:gdLst>
              <a:gd name="connsiteX0" fmla="*/ 284433 w 365751"/>
              <a:gd name="connsiteY0" fmla="*/ 203209 h 365751"/>
              <a:gd name="connsiteX1" fmla="*/ 264139 w 365751"/>
              <a:gd name="connsiteY1" fmla="*/ 223402 h 365751"/>
              <a:gd name="connsiteX2" fmla="*/ 264139 w 365751"/>
              <a:gd name="connsiteY2" fmla="*/ 243833 h 365751"/>
              <a:gd name="connsiteX3" fmla="*/ 304774 w 365751"/>
              <a:gd name="connsiteY3" fmla="*/ 243833 h 365751"/>
              <a:gd name="connsiteX4" fmla="*/ 304774 w 365751"/>
              <a:gd name="connsiteY4" fmla="*/ 223402 h 365751"/>
              <a:gd name="connsiteX5" fmla="*/ 284433 w 365751"/>
              <a:gd name="connsiteY5" fmla="*/ 203209 h 365751"/>
              <a:gd name="connsiteX6" fmla="*/ 284433 w 365751"/>
              <a:gd name="connsiteY6" fmla="*/ 162490 h 365751"/>
              <a:gd name="connsiteX7" fmla="*/ 345410 w 365751"/>
              <a:gd name="connsiteY7" fmla="*/ 223449 h 365751"/>
              <a:gd name="connsiteX8" fmla="*/ 345410 w 365751"/>
              <a:gd name="connsiteY8" fmla="*/ 243833 h 365751"/>
              <a:gd name="connsiteX9" fmla="*/ 345505 w 365751"/>
              <a:gd name="connsiteY9" fmla="*/ 243833 h 365751"/>
              <a:gd name="connsiteX10" fmla="*/ 365751 w 365751"/>
              <a:gd name="connsiteY10" fmla="*/ 263930 h 365751"/>
              <a:gd name="connsiteX11" fmla="*/ 365751 w 365751"/>
              <a:gd name="connsiteY11" fmla="*/ 345654 h 365751"/>
              <a:gd name="connsiteX12" fmla="*/ 345505 w 365751"/>
              <a:gd name="connsiteY12" fmla="*/ 365751 h 365751"/>
              <a:gd name="connsiteX13" fmla="*/ 223408 w 365751"/>
              <a:gd name="connsiteY13" fmla="*/ 365751 h 365751"/>
              <a:gd name="connsiteX14" fmla="*/ 203162 w 365751"/>
              <a:gd name="connsiteY14" fmla="*/ 345654 h 365751"/>
              <a:gd name="connsiteX15" fmla="*/ 203162 w 365751"/>
              <a:gd name="connsiteY15" fmla="*/ 263930 h 365751"/>
              <a:gd name="connsiteX16" fmla="*/ 223408 w 365751"/>
              <a:gd name="connsiteY16" fmla="*/ 243833 h 365751"/>
              <a:gd name="connsiteX17" fmla="*/ 223456 w 365751"/>
              <a:gd name="connsiteY17" fmla="*/ 243833 h 365751"/>
              <a:gd name="connsiteX18" fmla="*/ 223456 w 365751"/>
              <a:gd name="connsiteY18" fmla="*/ 223449 h 365751"/>
              <a:gd name="connsiteX19" fmla="*/ 284433 w 365751"/>
              <a:gd name="connsiteY19" fmla="*/ 162490 h 365751"/>
              <a:gd name="connsiteX20" fmla="*/ 162540 w 365751"/>
              <a:gd name="connsiteY20" fmla="*/ 0 h 365751"/>
              <a:gd name="connsiteX21" fmla="*/ 264170 w 365751"/>
              <a:gd name="connsiteY21" fmla="*/ 121917 h 365751"/>
              <a:gd name="connsiteX22" fmla="*/ 262741 w 365751"/>
              <a:gd name="connsiteY22" fmla="*/ 142252 h 365751"/>
              <a:gd name="connsiteX23" fmla="*/ 182876 w 365751"/>
              <a:gd name="connsiteY23" fmla="*/ 223451 h 365751"/>
              <a:gd name="connsiteX24" fmla="*/ 182876 w 365751"/>
              <a:gd name="connsiteY24" fmla="*/ 365751 h 365751"/>
              <a:gd name="connsiteX25" fmla="*/ 40623 w 365751"/>
              <a:gd name="connsiteY25" fmla="*/ 365751 h 365751"/>
              <a:gd name="connsiteX26" fmla="*/ 0 w 365751"/>
              <a:gd name="connsiteY26" fmla="*/ 335272 h 365751"/>
              <a:gd name="connsiteX27" fmla="*/ 40623 w 365751"/>
              <a:gd name="connsiteY27" fmla="*/ 284457 h 365751"/>
              <a:gd name="connsiteX28" fmla="*/ 117441 w 365751"/>
              <a:gd name="connsiteY28" fmla="*/ 231166 h 365751"/>
              <a:gd name="connsiteX29" fmla="*/ 60959 w 365751"/>
              <a:gd name="connsiteY29" fmla="*/ 121917 h 365751"/>
              <a:gd name="connsiteX30" fmla="*/ 162540 w 365751"/>
              <a:gd name="connsiteY30" fmla="*/ 0 h 365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65751" h="365751">
                <a:moveTo>
                  <a:pt x="284433" y="203209"/>
                </a:moveTo>
                <a:cubicBezTo>
                  <a:pt x="273142" y="203209"/>
                  <a:pt x="264139" y="212258"/>
                  <a:pt x="264139" y="223402"/>
                </a:cubicBezTo>
                <a:lnTo>
                  <a:pt x="264139" y="243833"/>
                </a:lnTo>
                <a:lnTo>
                  <a:pt x="304774" y="243833"/>
                </a:lnTo>
                <a:lnTo>
                  <a:pt x="304774" y="223402"/>
                </a:lnTo>
                <a:cubicBezTo>
                  <a:pt x="304774" y="212448"/>
                  <a:pt x="295675" y="203209"/>
                  <a:pt x="284433" y="203209"/>
                </a:cubicBezTo>
                <a:close/>
                <a:moveTo>
                  <a:pt x="284433" y="162490"/>
                </a:moveTo>
                <a:cubicBezTo>
                  <a:pt x="318113" y="162490"/>
                  <a:pt x="345410" y="189779"/>
                  <a:pt x="345410" y="223449"/>
                </a:cubicBezTo>
                <a:lnTo>
                  <a:pt x="345410" y="243833"/>
                </a:lnTo>
                <a:lnTo>
                  <a:pt x="345505" y="243833"/>
                </a:lnTo>
                <a:cubicBezTo>
                  <a:pt x="356652" y="243833"/>
                  <a:pt x="365751" y="252976"/>
                  <a:pt x="365751" y="263930"/>
                </a:cubicBezTo>
                <a:lnTo>
                  <a:pt x="365751" y="345654"/>
                </a:lnTo>
                <a:cubicBezTo>
                  <a:pt x="365751" y="356750"/>
                  <a:pt x="356557" y="365751"/>
                  <a:pt x="345505" y="365751"/>
                </a:cubicBezTo>
                <a:lnTo>
                  <a:pt x="223408" y="365751"/>
                </a:lnTo>
                <a:cubicBezTo>
                  <a:pt x="212261" y="365751"/>
                  <a:pt x="203257" y="356750"/>
                  <a:pt x="203162" y="345654"/>
                </a:cubicBezTo>
                <a:lnTo>
                  <a:pt x="203162" y="263930"/>
                </a:lnTo>
                <a:cubicBezTo>
                  <a:pt x="203162" y="252834"/>
                  <a:pt x="212356" y="243833"/>
                  <a:pt x="223408" y="243833"/>
                </a:cubicBezTo>
                <a:lnTo>
                  <a:pt x="223456" y="243833"/>
                </a:lnTo>
                <a:lnTo>
                  <a:pt x="223456" y="223449"/>
                </a:lnTo>
                <a:cubicBezTo>
                  <a:pt x="223456" y="189779"/>
                  <a:pt x="250753" y="162490"/>
                  <a:pt x="284433" y="162490"/>
                </a:cubicBezTo>
                <a:close/>
                <a:moveTo>
                  <a:pt x="162540" y="0"/>
                </a:moveTo>
                <a:cubicBezTo>
                  <a:pt x="218642" y="0"/>
                  <a:pt x="264170" y="54577"/>
                  <a:pt x="264170" y="121917"/>
                </a:cubicBezTo>
                <a:cubicBezTo>
                  <a:pt x="264170" y="128822"/>
                  <a:pt x="263646" y="135633"/>
                  <a:pt x="262741" y="142252"/>
                </a:cubicBezTo>
                <a:cubicBezTo>
                  <a:pt x="218451" y="143014"/>
                  <a:pt x="182924" y="179161"/>
                  <a:pt x="182876" y="223451"/>
                </a:cubicBezTo>
                <a:lnTo>
                  <a:pt x="182876" y="365751"/>
                </a:lnTo>
                <a:lnTo>
                  <a:pt x="40623" y="365751"/>
                </a:lnTo>
                <a:cubicBezTo>
                  <a:pt x="24907" y="365751"/>
                  <a:pt x="0" y="365751"/>
                  <a:pt x="0" y="335272"/>
                </a:cubicBezTo>
                <a:cubicBezTo>
                  <a:pt x="0" y="304793"/>
                  <a:pt x="25907" y="289410"/>
                  <a:pt x="40623" y="284457"/>
                </a:cubicBezTo>
                <a:cubicBezTo>
                  <a:pt x="85723" y="269456"/>
                  <a:pt x="108583" y="254407"/>
                  <a:pt x="117441" y="231166"/>
                </a:cubicBezTo>
                <a:cubicBezTo>
                  <a:pt x="83961" y="211212"/>
                  <a:pt x="60959" y="169827"/>
                  <a:pt x="60959" y="121917"/>
                </a:cubicBezTo>
                <a:cubicBezTo>
                  <a:pt x="60959" y="54577"/>
                  <a:pt x="106439" y="0"/>
                  <a:pt x="16254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任意多边形: 形状 17">
            <a:extLst>
              <a:ext uri="{FF2B5EF4-FFF2-40B4-BE49-F238E27FC236}">
                <a16:creationId xmlns:a16="http://schemas.microsoft.com/office/drawing/2014/main" id="{99837A63-2E7C-4DB9-8293-1A0F92C4464C}"/>
              </a:ext>
            </a:extLst>
          </p:cNvPr>
          <p:cNvSpPr/>
          <p:nvPr/>
        </p:nvSpPr>
        <p:spPr>
          <a:xfrm>
            <a:off x="7312248" y="2223898"/>
            <a:ext cx="609685" cy="530938"/>
          </a:xfrm>
          <a:custGeom>
            <a:avLst/>
            <a:gdLst>
              <a:gd name="T0" fmla="*/ 1058 w 1283"/>
              <a:gd name="T1" fmla="*/ 519 h 1119"/>
              <a:gd name="T2" fmla="*/ 1132 w 1283"/>
              <a:gd name="T3" fmla="*/ 305 h 1119"/>
              <a:gd name="T4" fmla="*/ 872 w 1283"/>
              <a:gd name="T5" fmla="*/ 0 h 1119"/>
              <a:gd name="T6" fmla="*/ 642 w 1283"/>
              <a:gd name="T7" fmla="*/ 163 h 1119"/>
              <a:gd name="T8" fmla="*/ 412 w 1283"/>
              <a:gd name="T9" fmla="*/ 0 h 1119"/>
              <a:gd name="T10" fmla="*/ 151 w 1283"/>
              <a:gd name="T11" fmla="*/ 305 h 1119"/>
              <a:gd name="T12" fmla="*/ 226 w 1283"/>
              <a:gd name="T13" fmla="*/ 519 h 1119"/>
              <a:gd name="T14" fmla="*/ 0 w 1283"/>
              <a:gd name="T15" fmla="*/ 846 h 1119"/>
              <a:gd name="T16" fmla="*/ 0 w 1283"/>
              <a:gd name="T17" fmla="*/ 926 h 1119"/>
              <a:gd name="T18" fmla="*/ 80 w 1283"/>
              <a:gd name="T19" fmla="*/ 926 h 1119"/>
              <a:gd name="T20" fmla="*/ 246 w 1283"/>
              <a:gd name="T21" fmla="*/ 926 h 1119"/>
              <a:gd name="T22" fmla="*/ 230 w 1283"/>
              <a:gd name="T23" fmla="*/ 1039 h 1119"/>
              <a:gd name="T24" fmla="*/ 230 w 1283"/>
              <a:gd name="T25" fmla="*/ 1119 h 1119"/>
              <a:gd name="T26" fmla="*/ 310 w 1283"/>
              <a:gd name="T27" fmla="*/ 1119 h 1119"/>
              <a:gd name="T28" fmla="*/ 639 w 1283"/>
              <a:gd name="T29" fmla="*/ 1119 h 1119"/>
              <a:gd name="T30" fmla="*/ 644 w 1283"/>
              <a:gd name="T31" fmla="*/ 1119 h 1119"/>
              <a:gd name="T32" fmla="*/ 973 w 1283"/>
              <a:gd name="T33" fmla="*/ 1119 h 1119"/>
              <a:gd name="T34" fmla="*/ 1053 w 1283"/>
              <a:gd name="T35" fmla="*/ 1119 h 1119"/>
              <a:gd name="T36" fmla="*/ 1053 w 1283"/>
              <a:gd name="T37" fmla="*/ 1039 h 1119"/>
              <a:gd name="T38" fmla="*/ 1038 w 1283"/>
              <a:gd name="T39" fmla="*/ 926 h 1119"/>
              <a:gd name="T40" fmla="*/ 1203 w 1283"/>
              <a:gd name="T41" fmla="*/ 926 h 1119"/>
              <a:gd name="T42" fmla="*/ 1283 w 1283"/>
              <a:gd name="T43" fmla="*/ 926 h 1119"/>
              <a:gd name="T44" fmla="*/ 1283 w 1283"/>
              <a:gd name="T45" fmla="*/ 846 h 1119"/>
              <a:gd name="T46" fmla="*/ 1058 w 1283"/>
              <a:gd name="T47" fmla="*/ 519 h 1119"/>
              <a:gd name="T48" fmla="*/ 283 w 1283"/>
              <a:gd name="T49" fmla="*/ 846 h 1119"/>
              <a:gd name="T50" fmla="*/ 80 w 1283"/>
              <a:gd name="T51" fmla="*/ 846 h 1119"/>
              <a:gd name="T52" fmla="*/ 339 w 1283"/>
              <a:gd name="T53" fmla="*/ 542 h 1119"/>
              <a:gd name="T54" fmla="*/ 344 w 1283"/>
              <a:gd name="T55" fmla="*/ 513 h 1119"/>
              <a:gd name="T56" fmla="*/ 231 w 1283"/>
              <a:gd name="T57" fmla="*/ 305 h 1119"/>
              <a:gd name="T58" fmla="*/ 412 w 1283"/>
              <a:gd name="T59" fmla="*/ 80 h 1119"/>
              <a:gd name="T60" fmla="*/ 573 w 1283"/>
              <a:gd name="T61" fmla="*/ 204 h 1119"/>
              <a:gd name="T62" fmla="*/ 381 w 1283"/>
              <a:gd name="T63" fmla="*/ 498 h 1119"/>
              <a:gd name="T64" fmla="*/ 456 w 1283"/>
              <a:gd name="T65" fmla="*/ 712 h 1119"/>
              <a:gd name="T66" fmla="*/ 283 w 1283"/>
              <a:gd name="T67" fmla="*/ 846 h 1119"/>
              <a:gd name="T68" fmla="*/ 644 w 1283"/>
              <a:gd name="T69" fmla="*/ 1039 h 1119"/>
              <a:gd name="T70" fmla="*/ 639 w 1283"/>
              <a:gd name="T71" fmla="*/ 1039 h 1119"/>
              <a:gd name="T72" fmla="*/ 310 w 1283"/>
              <a:gd name="T73" fmla="*/ 1039 h 1119"/>
              <a:gd name="T74" fmla="*/ 568 w 1283"/>
              <a:gd name="T75" fmla="*/ 735 h 1119"/>
              <a:gd name="T76" fmla="*/ 574 w 1283"/>
              <a:gd name="T77" fmla="*/ 707 h 1119"/>
              <a:gd name="T78" fmla="*/ 461 w 1283"/>
              <a:gd name="T79" fmla="*/ 498 h 1119"/>
              <a:gd name="T80" fmla="*/ 642 w 1283"/>
              <a:gd name="T81" fmla="*/ 274 h 1119"/>
              <a:gd name="T82" fmla="*/ 822 w 1283"/>
              <a:gd name="T83" fmla="*/ 498 h 1119"/>
              <a:gd name="T84" fmla="*/ 711 w 1283"/>
              <a:gd name="T85" fmla="*/ 706 h 1119"/>
              <a:gd name="T86" fmla="*/ 717 w 1283"/>
              <a:gd name="T87" fmla="*/ 739 h 1119"/>
              <a:gd name="T88" fmla="*/ 973 w 1283"/>
              <a:gd name="T89" fmla="*/ 1039 h 1119"/>
              <a:gd name="T90" fmla="*/ 644 w 1283"/>
              <a:gd name="T91" fmla="*/ 1039 h 1119"/>
              <a:gd name="T92" fmla="*/ 1000 w 1283"/>
              <a:gd name="T93" fmla="*/ 846 h 1119"/>
              <a:gd name="T94" fmla="*/ 828 w 1283"/>
              <a:gd name="T95" fmla="*/ 712 h 1119"/>
              <a:gd name="T96" fmla="*/ 902 w 1283"/>
              <a:gd name="T97" fmla="*/ 498 h 1119"/>
              <a:gd name="T98" fmla="*/ 711 w 1283"/>
              <a:gd name="T99" fmla="*/ 204 h 1119"/>
              <a:gd name="T100" fmla="*/ 872 w 1283"/>
              <a:gd name="T101" fmla="*/ 80 h 1119"/>
              <a:gd name="T102" fmla="*/ 1052 w 1283"/>
              <a:gd name="T103" fmla="*/ 305 h 1119"/>
              <a:gd name="T104" fmla="*/ 941 w 1283"/>
              <a:gd name="T105" fmla="*/ 513 h 1119"/>
              <a:gd name="T106" fmla="*/ 947 w 1283"/>
              <a:gd name="T107" fmla="*/ 545 h 1119"/>
              <a:gd name="T108" fmla="*/ 1203 w 1283"/>
              <a:gd name="T109" fmla="*/ 846 h 1119"/>
              <a:gd name="T110" fmla="*/ 1000 w 1283"/>
              <a:gd name="T111" fmla="*/ 846 h 1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283" h="1119">
                <a:moveTo>
                  <a:pt x="1058" y="519"/>
                </a:moveTo>
                <a:cubicBezTo>
                  <a:pt x="1105" y="463"/>
                  <a:pt x="1132" y="386"/>
                  <a:pt x="1132" y="305"/>
                </a:cubicBezTo>
                <a:cubicBezTo>
                  <a:pt x="1132" y="137"/>
                  <a:pt x="1015" y="0"/>
                  <a:pt x="872" y="0"/>
                </a:cubicBezTo>
                <a:cubicBezTo>
                  <a:pt x="772" y="0"/>
                  <a:pt x="686" y="66"/>
                  <a:pt x="642" y="163"/>
                </a:cubicBezTo>
                <a:cubicBezTo>
                  <a:pt x="598" y="66"/>
                  <a:pt x="511" y="0"/>
                  <a:pt x="412" y="0"/>
                </a:cubicBezTo>
                <a:cubicBezTo>
                  <a:pt x="268" y="0"/>
                  <a:pt x="151" y="137"/>
                  <a:pt x="151" y="305"/>
                </a:cubicBezTo>
                <a:cubicBezTo>
                  <a:pt x="151" y="387"/>
                  <a:pt x="179" y="463"/>
                  <a:pt x="226" y="519"/>
                </a:cubicBezTo>
                <a:cubicBezTo>
                  <a:pt x="144" y="557"/>
                  <a:pt x="0" y="629"/>
                  <a:pt x="0" y="846"/>
                </a:cubicBezTo>
                <a:lnTo>
                  <a:pt x="0" y="926"/>
                </a:lnTo>
                <a:lnTo>
                  <a:pt x="80" y="926"/>
                </a:lnTo>
                <a:lnTo>
                  <a:pt x="246" y="926"/>
                </a:lnTo>
                <a:cubicBezTo>
                  <a:pt x="236" y="959"/>
                  <a:pt x="230" y="996"/>
                  <a:pt x="230" y="1039"/>
                </a:cubicBezTo>
                <a:lnTo>
                  <a:pt x="230" y="1119"/>
                </a:lnTo>
                <a:lnTo>
                  <a:pt x="310" y="1119"/>
                </a:lnTo>
                <a:lnTo>
                  <a:pt x="639" y="1119"/>
                </a:lnTo>
                <a:lnTo>
                  <a:pt x="644" y="1119"/>
                </a:lnTo>
                <a:lnTo>
                  <a:pt x="973" y="1119"/>
                </a:lnTo>
                <a:lnTo>
                  <a:pt x="1053" y="1119"/>
                </a:lnTo>
                <a:lnTo>
                  <a:pt x="1053" y="1039"/>
                </a:lnTo>
                <a:cubicBezTo>
                  <a:pt x="1053" y="996"/>
                  <a:pt x="1048" y="959"/>
                  <a:pt x="1038" y="926"/>
                </a:cubicBezTo>
                <a:lnTo>
                  <a:pt x="1203" y="926"/>
                </a:lnTo>
                <a:lnTo>
                  <a:pt x="1283" y="926"/>
                </a:lnTo>
                <a:lnTo>
                  <a:pt x="1283" y="846"/>
                </a:lnTo>
                <a:cubicBezTo>
                  <a:pt x="1283" y="629"/>
                  <a:pt x="1140" y="557"/>
                  <a:pt x="1058" y="519"/>
                </a:cubicBezTo>
                <a:close/>
                <a:moveTo>
                  <a:pt x="283" y="846"/>
                </a:moveTo>
                <a:lnTo>
                  <a:pt x="80" y="846"/>
                </a:lnTo>
                <a:cubicBezTo>
                  <a:pt x="80" y="605"/>
                  <a:pt x="292" y="605"/>
                  <a:pt x="339" y="542"/>
                </a:cubicBezTo>
                <a:lnTo>
                  <a:pt x="344" y="513"/>
                </a:lnTo>
                <a:cubicBezTo>
                  <a:pt x="278" y="480"/>
                  <a:pt x="231" y="399"/>
                  <a:pt x="231" y="305"/>
                </a:cubicBezTo>
                <a:cubicBezTo>
                  <a:pt x="231" y="181"/>
                  <a:pt x="312" y="80"/>
                  <a:pt x="412" y="80"/>
                </a:cubicBezTo>
                <a:cubicBezTo>
                  <a:pt x="482" y="80"/>
                  <a:pt x="543" y="131"/>
                  <a:pt x="573" y="204"/>
                </a:cubicBezTo>
                <a:cubicBezTo>
                  <a:pt x="463" y="240"/>
                  <a:pt x="381" y="358"/>
                  <a:pt x="381" y="498"/>
                </a:cubicBezTo>
                <a:cubicBezTo>
                  <a:pt x="381" y="580"/>
                  <a:pt x="409" y="656"/>
                  <a:pt x="456" y="712"/>
                </a:cubicBezTo>
                <a:cubicBezTo>
                  <a:pt x="406" y="736"/>
                  <a:pt x="332" y="772"/>
                  <a:pt x="283" y="846"/>
                </a:cubicBezTo>
                <a:close/>
                <a:moveTo>
                  <a:pt x="644" y="1039"/>
                </a:moveTo>
                <a:lnTo>
                  <a:pt x="639" y="1039"/>
                </a:lnTo>
                <a:lnTo>
                  <a:pt x="310" y="1039"/>
                </a:lnTo>
                <a:cubicBezTo>
                  <a:pt x="310" y="798"/>
                  <a:pt x="522" y="798"/>
                  <a:pt x="568" y="735"/>
                </a:cubicBezTo>
                <a:lnTo>
                  <a:pt x="574" y="707"/>
                </a:lnTo>
                <a:cubicBezTo>
                  <a:pt x="508" y="673"/>
                  <a:pt x="461" y="593"/>
                  <a:pt x="461" y="498"/>
                </a:cubicBezTo>
                <a:cubicBezTo>
                  <a:pt x="461" y="374"/>
                  <a:pt x="542" y="274"/>
                  <a:pt x="642" y="274"/>
                </a:cubicBezTo>
                <a:cubicBezTo>
                  <a:pt x="741" y="274"/>
                  <a:pt x="822" y="374"/>
                  <a:pt x="822" y="498"/>
                </a:cubicBezTo>
                <a:cubicBezTo>
                  <a:pt x="822" y="592"/>
                  <a:pt x="776" y="672"/>
                  <a:pt x="711" y="706"/>
                </a:cubicBezTo>
                <a:lnTo>
                  <a:pt x="717" y="739"/>
                </a:lnTo>
                <a:cubicBezTo>
                  <a:pt x="769" y="798"/>
                  <a:pt x="973" y="802"/>
                  <a:pt x="973" y="1039"/>
                </a:cubicBezTo>
                <a:lnTo>
                  <a:pt x="644" y="1039"/>
                </a:lnTo>
                <a:close/>
                <a:moveTo>
                  <a:pt x="1000" y="846"/>
                </a:moveTo>
                <a:cubicBezTo>
                  <a:pt x="951" y="772"/>
                  <a:pt x="878" y="736"/>
                  <a:pt x="828" y="712"/>
                </a:cubicBezTo>
                <a:cubicBezTo>
                  <a:pt x="875" y="656"/>
                  <a:pt x="902" y="580"/>
                  <a:pt x="902" y="498"/>
                </a:cubicBezTo>
                <a:cubicBezTo>
                  <a:pt x="902" y="358"/>
                  <a:pt x="821" y="240"/>
                  <a:pt x="711" y="204"/>
                </a:cubicBezTo>
                <a:cubicBezTo>
                  <a:pt x="740" y="131"/>
                  <a:pt x="801" y="80"/>
                  <a:pt x="872" y="80"/>
                </a:cubicBezTo>
                <a:cubicBezTo>
                  <a:pt x="971" y="80"/>
                  <a:pt x="1052" y="181"/>
                  <a:pt x="1052" y="305"/>
                </a:cubicBezTo>
                <a:cubicBezTo>
                  <a:pt x="1052" y="399"/>
                  <a:pt x="1006" y="479"/>
                  <a:pt x="941" y="513"/>
                </a:cubicBezTo>
                <a:lnTo>
                  <a:pt x="947" y="545"/>
                </a:lnTo>
                <a:cubicBezTo>
                  <a:pt x="999" y="605"/>
                  <a:pt x="1203" y="609"/>
                  <a:pt x="1203" y="846"/>
                </a:cubicBezTo>
                <a:lnTo>
                  <a:pt x="1000" y="84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任意多边形: 形状 18">
            <a:extLst>
              <a:ext uri="{FF2B5EF4-FFF2-40B4-BE49-F238E27FC236}">
                <a16:creationId xmlns:a16="http://schemas.microsoft.com/office/drawing/2014/main" id="{3F181179-B942-4ACA-9F21-418D8BF55CA6}"/>
              </a:ext>
            </a:extLst>
          </p:cNvPr>
          <p:cNvSpPr/>
          <p:nvPr/>
        </p:nvSpPr>
        <p:spPr>
          <a:xfrm>
            <a:off x="3621216" y="3475137"/>
            <a:ext cx="609685" cy="548082"/>
          </a:xfrm>
          <a:custGeom>
            <a:avLst/>
            <a:gdLst>
              <a:gd name="connsiteX0" fmla="*/ 431131 w 570474"/>
              <a:gd name="connsiteY0" fmla="*/ 287803 h 512833"/>
              <a:gd name="connsiteX1" fmla="*/ 411517 w 570474"/>
              <a:gd name="connsiteY1" fmla="*/ 298313 h 512833"/>
              <a:gd name="connsiteX2" fmla="*/ 403185 w 570474"/>
              <a:gd name="connsiteY2" fmla="*/ 340098 h 512833"/>
              <a:gd name="connsiteX3" fmla="*/ 438608 w 570474"/>
              <a:gd name="connsiteY3" fmla="*/ 363767 h 512833"/>
              <a:gd name="connsiteX4" fmla="*/ 438608 w 570474"/>
              <a:gd name="connsiteY4" fmla="*/ 364109 h 512833"/>
              <a:gd name="connsiteX5" fmla="*/ 476938 w 570474"/>
              <a:gd name="connsiteY5" fmla="*/ 325401 h 512833"/>
              <a:gd name="connsiteX6" fmla="*/ 453308 w 570474"/>
              <a:gd name="connsiteY6" fmla="*/ 289982 h 512833"/>
              <a:gd name="connsiteX7" fmla="*/ 431131 w 570474"/>
              <a:gd name="connsiteY7" fmla="*/ 287803 h 512833"/>
              <a:gd name="connsiteX8" fmla="*/ 438993 w 570474"/>
              <a:gd name="connsiteY8" fmla="*/ 250675 h 512833"/>
              <a:gd name="connsiteX9" fmla="*/ 507148 w 570474"/>
              <a:gd name="connsiteY9" fmla="*/ 295579 h 512833"/>
              <a:gd name="connsiteX10" fmla="*/ 492705 w 570474"/>
              <a:gd name="connsiteY10" fmla="*/ 375944 h 512833"/>
              <a:gd name="connsiteX11" fmla="*/ 570474 w 570474"/>
              <a:gd name="connsiteY11" fmla="*/ 494889 h 512833"/>
              <a:gd name="connsiteX12" fmla="*/ 552570 w 570474"/>
              <a:gd name="connsiteY12" fmla="*/ 512833 h 512833"/>
              <a:gd name="connsiteX13" fmla="*/ 534666 w 570474"/>
              <a:gd name="connsiteY13" fmla="*/ 494889 h 512833"/>
              <a:gd name="connsiteX14" fmla="*/ 439506 w 570474"/>
              <a:gd name="connsiteY14" fmla="*/ 399741 h 512833"/>
              <a:gd name="connsiteX15" fmla="*/ 344388 w 570474"/>
              <a:gd name="connsiteY15" fmla="*/ 494889 h 512833"/>
              <a:gd name="connsiteX16" fmla="*/ 326441 w 570474"/>
              <a:gd name="connsiteY16" fmla="*/ 512748 h 512833"/>
              <a:gd name="connsiteX17" fmla="*/ 308537 w 570474"/>
              <a:gd name="connsiteY17" fmla="*/ 494889 h 512833"/>
              <a:gd name="connsiteX18" fmla="*/ 385238 w 570474"/>
              <a:gd name="connsiteY18" fmla="*/ 375944 h 512833"/>
              <a:gd name="connsiteX19" fmla="*/ 370795 w 570474"/>
              <a:gd name="connsiteY19" fmla="*/ 295579 h 512833"/>
              <a:gd name="connsiteX20" fmla="*/ 438993 w 570474"/>
              <a:gd name="connsiteY20" fmla="*/ 250675 h 512833"/>
              <a:gd name="connsiteX21" fmla="*/ 35853 w 570474"/>
              <a:gd name="connsiteY21" fmla="*/ 35851 h 512833"/>
              <a:gd name="connsiteX22" fmla="*/ 35853 w 570474"/>
              <a:gd name="connsiteY22" fmla="*/ 143319 h 512833"/>
              <a:gd name="connsiteX23" fmla="*/ 497365 w 570474"/>
              <a:gd name="connsiteY23" fmla="*/ 143319 h 512833"/>
              <a:gd name="connsiteX24" fmla="*/ 497365 w 570474"/>
              <a:gd name="connsiteY24" fmla="*/ 35851 h 512833"/>
              <a:gd name="connsiteX25" fmla="*/ 17905 w 570474"/>
              <a:gd name="connsiteY25" fmla="*/ 0 h 512833"/>
              <a:gd name="connsiteX26" fmla="*/ 515313 w 570474"/>
              <a:gd name="connsiteY26" fmla="*/ 0 h 512833"/>
              <a:gd name="connsiteX27" fmla="*/ 533218 w 570474"/>
              <a:gd name="connsiteY27" fmla="*/ 17904 h 512833"/>
              <a:gd name="connsiteX28" fmla="*/ 533218 w 570474"/>
              <a:gd name="connsiteY28" fmla="*/ 250829 h 512833"/>
              <a:gd name="connsiteX29" fmla="*/ 515313 w 570474"/>
              <a:gd name="connsiteY29" fmla="*/ 268733 h 512833"/>
              <a:gd name="connsiteX30" fmla="*/ 497365 w 570474"/>
              <a:gd name="connsiteY30" fmla="*/ 250829 h 512833"/>
              <a:gd name="connsiteX31" fmla="*/ 497365 w 570474"/>
              <a:gd name="connsiteY31" fmla="*/ 179169 h 512833"/>
              <a:gd name="connsiteX32" fmla="*/ 35853 w 570474"/>
              <a:gd name="connsiteY32" fmla="*/ 179169 h 512833"/>
              <a:gd name="connsiteX33" fmla="*/ 35853 w 570474"/>
              <a:gd name="connsiteY33" fmla="*/ 438971 h 512833"/>
              <a:gd name="connsiteX34" fmla="*/ 279130 w 570474"/>
              <a:gd name="connsiteY34" fmla="*/ 438971 h 512833"/>
              <a:gd name="connsiteX35" fmla="*/ 297077 w 570474"/>
              <a:gd name="connsiteY35" fmla="*/ 456875 h 512833"/>
              <a:gd name="connsiteX36" fmla="*/ 279130 w 570474"/>
              <a:gd name="connsiteY36" fmla="*/ 474780 h 512833"/>
              <a:gd name="connsiteX37" fmla="*/ 17905 w 570474"/>
              <a:gd name="connsiteY37" fmla="*/ 474780 h 512833"/>
              <a:gd name="connsiteX38" fmla="*/ 0 w 570474"/>
              <a:gd name="connsiteY38" fmla="*/ 456875 h 512833"/>
              <a:gd name="connsiteX39" fmla="*/ 0 w 570474"/>
              <a:gd name="connsiteY39" fmla="*/ 17904 h 512833"/>
              <a:gd name="connsiteX40" fmla="*/ 17905 w 570474"/>
              <a:gd name="connsiteY40" fmla="*/ 0 h 512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570474" h="512833">
                <a:moveTo>
                  <a:pt x="431131" y="287803"/>
                </a:moveTo>
                <a:cubicBezTo>
                  <a:pt x="423845" y="289255"/>
                  <a:pt x="416987" y="292823"/>
                  <a:pt x="411517" y="298313"/>
                </a:cubicBezTo>
                <a:cubicBezTo>
                  <a:pt x="400536" y="309251"/>
                  <a:pt x="397245" y="325742"/>
                  <a:pt x="403185" y="340098"/>
                </a:cubicBezTo>
                <a:cubicBezTo>
                  <a:pt x="409124" y="354411"/>
                  <a:pt x="423097" y="363767"/>
                  <a:pt x="438608" y="363767"/>
                </a:cubicBezTo>
                <a:lnTo>
                  <a:pt x="438608" y="364109"/>
                </a:lnTo>
                <a:cubicBezTo>
                  <a:pt x="459931" y="364109"/>
                  <a:pt x="477151" y="346720"/>
                  <a:pt x="476938" y="325401"/>
                </a:cubicBezTo>
                <a:cubicBezTo>
                  <a:pt x="476938" y="309892"/>
                  <a:pt x="467622" y="295921"/>
                  <a:pt x="453308" y="289982"/>
                </a:cubicBezTo>
                <a:cubicBezTo>
                  <a:pt x="446129" y="287012"/>
                  <a:pt x="438416" y="286350"/>
                  <a:pt x="431131" y="287803"/>
                </a:cubicBezTo>
                <a:close/>
                <a:moveTo>
                  <a:pt x="438993" y="250675"/>
                </a:moveTo>
                <a:cubicBezTo>
                  <a:pt x="468648" y="250675"/>
                  <a:pt x="495440" y="268320"/>
                  <a:pt x="507148" y="295579"/>
                </a:cubicBezTo>
                <a:cubicBezTo>
                  <a:pt x="518813" y="322837"/>
                  <a:pt x="513173" y="354453"/>
                  <a:pt x="492705" y="375944"/>
                </a:cubicBezTo>
                <a:cubicBezTo>
                  <a:pt x="539794" y="396793"/>
                  <a:pt x="570261" y="443363"/>
                  <a:pt x="570474" y="494889"/>
                </a:cubicBezTo>
                <a:cubicBezTo>
                  <a:pt x="570517" y="504801"/>
                  <a:pt x="562484" y="512833"/>
                  <a:pt x="552570" y="512833"/>
                </a:cubicBezTo>
                <a:cubicBezTo>
                  <a:pt x="542657" y="512833"/>
                  <a:pt x="534624" y="504801"/>
                  <a:pt x="534666" y="494889"/>
                </a:cubicBezTo>
                <a:cubicBezTo>
                  <a:pt x="534666" y="442338"/>
                  <a:pt x="492064" y="399741"/>
                  <a:pt x="439506" y="399741"/>
                </a:cubicBezTo>
                <a:cubicBezTo>
                  <a:pt x="386990" y="399741"/>
                  <a:pt x="344388" y="442338"/>
                  <a:pt x="344388" y="494889"/>
                </a:cubicBezTo>
                <a:cubicBezTo>
                  <a:pt x="344345" y="504758"/>
                  <a:pt x="336355" y="512748"/>
                  <a:pt x="326441" y="512748"/>
                </a:cubicBezTo>
                <a:cubicBezTo>
                  <a:pt x="316570" y="512748"/>
                  <a:pt x="308580" y="504758"/>
                  <a:pt x="308537" y="494889"/>
                </a:cubicBezTo>
                <a:cubicBezTo>
                  <a:pt x="308580" y="443619"/>
                  <a:pt x="338577" y="397135"/>
                  <a:pt x="385238" y="375944"/>
                </a:cubicBezTo>
                <a:cubicBezTo>
                  <a:pt x="364770" y="354453"/>
                  <a:pt x="359130" y="322837"/>
                  <a:pt x="370795" y="295579"/>
                </a:cubicBezTo>
                <a:cubicBezTo>
                  <a:pt x="382503" y="268320"/>
                  <a:pt x="409295" y="250675"/>
                  <a:pt x="438993" y="250675"/>
                </a:cubicBezTo>
                <a:close/>
                <a:moveTo>
                  <a:pt x="35853" y="35851"/>
                </a:moveTo>
                <a:lnTo>
                  <a:pt x="35853" y="143319"/>
                </a:lnTo>
                <a:lnTo>
                  <a:pt x="497365" y="143319"/>
                </a:lnTo>
                <a:lnTo>
                  <a:pt x="497365" y="35851"/>
                </a:lnTo>
                <a:close/>
                <a:moveTo>
                  <a:pt x="17905" y="0"/>
                </a:moveTo>
                <a:lnTo>
                  <a:pt x="515313" y="0"/>
                </a:lnTo>
                <a:cubicBezTo>
                  <a:pt x="525184" y="0"/>
                  <a:pt x="533218" y="8033"/>
                  <a:pt x="533218" y="17904"/>
                </a:cubicBezTo>
                <a:lnTo>
                  <a:pt x="533218" y="250829"/>
                </a:lnTo>
                <a:cubicBezTo>
                  <a:pt x="533218" y="260699"/>
                  <a:pt x="525184" y="268733"/>
                  <a:pt x="515313" y="268733"/>
                </a:cubicBezTo>
                <a:cubicBezTo>
                  <a:pt x="505399" y="268733"/>
                  <a:pt x="497408" y="260699"/>
                  <a:pt x="497365" y="250829"/>
                </a:cubicBezTo>
                <a:lnTo>
                  <a:pt x="497365" y="179169"/>
                </a:lnTo>
                <a:lnTo>
                  <a:pt x="35853" y="179169"/>
                </a:lnTo>
                <a:lnTo>
                  <a:pt x="35853" y="438971"/>
                </a:lnTo>
                <a:lnTo>
                  <a:pt x="279130" y="438971"/>
                </a:lnTo>
                <a:cubicBezTo>
                  <a:pt x="289044" y="438929"/>
                  <a:pt x="297077" y="446962"/>
                  <a:pt x="297077" y="456875"/>
                </a:cubicBezTo>
                <a:cubicBezTo>
                  <a:pt x="297077" y="466789"/>
                  <a:pt x="289044" y="474822"/>
                  <a:pt x="279130" y="474780"/>
                </a:cubicBezTo>
                <a:lnTo>
                  <a:pt x="17905" y="474780"/>
                </a:lnTo>
                <a:cubicBezTo>
                  <a:pt x="8034" y="474780"/>
                  <a:pt x="0" y="466746"/>
                  <a:pt x="0" y="456875"/>
                </a:cubicBezTo>
                <a:lnTo>
                  <a:pt x="0" y="17904"/>
                </a:lnTo>
                <a:cubicBezTo>
                  <a:pt x="0" y="8033"/>
                  <a:pt x="8034" y="0"/>
                  <a:pt x="17905"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65892">
                                            <p:bg/>
                                          </p:spTgt>
                                        </p:tgtEl>
                                        <p:attrNameLst>
                                          <p:attrName>style.visibility</p:attrName>
                                        </p:attrNameLst>
                                      </p:cBhvr>
                                      <p:to>
                                        <p:strVal val="visible"/>
                                      </p:to>
                                    </p:set>
                                    <p:anim calcmode="lin" valueType="num">
                                      <p:cBhvr additive="base">
                                        <p:cTn id="7" dur="500" fill="hold"/>
                                        <p:tgtEl>
                                          <p:spTgt spid="165892">
                                            <p:bg/>
                                          </p:spTgt>
                                        </p:tgtEl>
                                        <p:attrNameLst>
                                          <p:attrName>ppt_x</p:attrName>
                                        </p:attrNameLst>
                                      </p:cBhvr>
                                      <p:tavLst>
                                        <p:tav tm="0">
                                          <p:val>
                                            <p:strVal val="1+#ppt_w/2"/>
                                          </p:val>
                                        </p:tav>
                                        <p:tav tm="100000">
                                          <p:val>
                                            <p:strVal val="#ppt_x"/>
                                          </p:val>
                                        </p:tav>
                                      </p:tavLst>
                                    </p:anim>
                                    <p:anim calcmode="lin" valueType="num">
                                      <p:cBhvr additive="base">
                                        <p:cTn id="8" dur="500" fill="hold"/>
                                        <p:tgtEl>
                                          <p:spTgt spid="165892">
                                            <p:bg/>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165892">
                                            <p:txEl>
                                              <p:pRg st="0" end="0"/>
                                            </p:txEl>
                                          </p:spTgt>
                                        </p:tgtEl>
                                        <p:attrNameLst>
                                          <p:attrName>style.visibility</p:attrName>
                                        </p:attrNameLst>
                                      </p:cBhvr>
                                      <p:to>
                                        <p:strVal val="visible"/>
                                      </p:to>
                                    </p:set>
                                    <p:anim calcmode="lin" valueType="num">
                                      <p:cBhvr additive="base">
                                        <p:cTn id="13" dur="500" fill="hold"/>
                                        <p:tgtEl>
                                          <p:spTgt spid="165892">
                                            <p:txEl>
                                              <p:pRg st="0" end="0"/>
                                            </p:txEl>
                                          </p:spTgt>
                                        </p:tgtEl>
                                        <p:attrNameLst>
                                          <p:attrName>ppt_x</p:attrName>
                                        </p:attrNameLst>
                                      </p:cBhvr>
                                      <p:tavLst>
                                        <p:tav tm="0">
                                          <p:val>
                                            <p:strVal val="1+#ppt_w/2"/>
                                          </p:val>
                                        </p:tav>
                                        <p:tav tm="100000">
                                          <p:val>
                                            <p:strVal val="#ppt_x"/>
                                          </p:val>
                                        </p:tav>
                                      </p:tavLst>
                                    </p:anim>
                                    <p:anim calcmode="lin" valueType="num">
                                      <p:cBhvr additive="base">
                                        <p:cTn id="14" dur="500" fill="hold"/>
                                        <p:tgtEl>
                                          <p:spTgt spid="165892">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165892">
                                            <p:txEl>
                                              <p:pRg st="1" end="1"/>
                                            </p:txEl>
                                          </p:spTgt>
                                        </p:tgtEl>
                                        <p:attrNameLst>
                                          <p:attrName>style.visibility</p:attrName>
                                        </p:attrNameLst>
                                      </p:cBhvr>
                                      <p:to>
                                        <p:strVal val="visible"/>
                                      </p:to>
                                    </p:set>
                                    <p:anim calcmode="lin" valueType="num">
                                      <p:cBhvr additive="base">
                                        <p:cTn id="19" dur="500" fill="hold"/>
                                        <p:tgtEl>
                                          <p:spTgt spid="165892">
                                            <p:txEl>
                                              <p:pRg st="1" end="1"/>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65892">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2" fill="hold" grpId="0" nodeType="clickEffect">
                                  <p:stCondLst>
                                    <p:cond delay="0"/>
                                  </p:stCondLst>
                                  <p:childTnLst>
                                    <p:set>
                                      <p:cBhvr>
                                        <p:cTn id="24" dur="1" fill="hold">
                                          <p:stCondLst>
                                            <p:cond delay="0"/>
                                          </p:stCondLst>
                                        </p:cTn>
                                        <p:tgtEl>
                                          <p:spTgt spid="165892">
                                            <p:txEl>
                                              <p:pRg st="2" end="2"/>
                                            </p:txEl>
                                          </p:spTgt>
                                        </p:tgtEl>
                                        <p:attrNameLst>
                                          <p:attrName>style.visibility</p:attrName>
                                        </p:attrNameLst>
                                      </p:cBhvr>
                                      <p:to>
                                        <p:strVal val="visible"/>
                                      </p:to>
                                    </p:set>
                                    <p:anim calcmode="lin" valueType="num">
                                      <p:cBhvr additive="base">
                                        <p:cTn id="25" dur="500" fill="hold"/>
                                        <p:tgtEl>
                                          <p:spTgt spid="165892">
                                            <p:txEl>
                                              <p:pRg st="2" end="2"/>
                                            </p:txEl>
                                          </p:spTgt>
                                        </p:tgtEl>
                                        <p:attrNameLst>
                                          <p:attrName>ppt_x</p:attrName>
                                        </p:attrNameLst>
                                      </p:cBhvr>
                                      <p:tavLst>
                                        <p:tav tm="0">
                                          <p:val>
                                            <p:strVal val="1+#ppt_w/2"/>
                                          </p:val>
                                        </p:tav>
                                        <p:tav tm="100000">
                                          <p:val>
                                            <p:strVal val="#ppt_x"/>
                                          </p:val>
                                        </p:tav>
                                      </p:tavLst>
                                    </p:anim>
                                    <p:anim calcmode="lin" valueType="num">
                                      <p:cBhvr additive="base">
                                        <p:cTn id="26" dur="500" fill="hold"/>
                                        <p:tgtEl>
                                          <p:spTgt spid="165892">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9" fill="hold" grpId="0" nodeType="clickEffect">
                                  <p:stCondLst>
                                    <p:cond delay="0"/>
                                  </p:stCondLst>
                                  <p:childTnLst>
                                    <p:set>
                                      <p:cBhvr>
                                        <p:cTn id="30" dur="1" fill="hold">
                                          <p:stCondLst>
                                            <p:cond delay="0"/>
                                          </p:stCondLst>
                                        </p:cTn>
                                        <p:tgtEl>
                                          <p:spTgt spid="165893"/>
                                        </p:tgtEl>
                                        <p:attrNameLst>
                                          <p:attrName>style.visibility</p:attrName>
                                        </p:attrNameLst>
                                      </p:cBhvr>
                                      <p:to>
                                        <p:strVal val="visible"/>
                                      </p:to>
                                    </p:set>
                                    <p:anim calcmode="lin" valueType="num">
                                      <p:cBhvr additive="base">
                                        <p:cTn id="31" dur="500" fill="hold"/>
                                        <p:tgtEl>
                                          <p:spTgt spid="165893"/>
                                        </p:tgtEl>
                                        <p:attrNameLst>
                                          <p:attrName>ppt_x</p:attrName>
                                        </p:attrNameLst>
                                      </p:cBhvr>
                                      <p:tavLst>
                                        <p:tav tm="0">
                                          <p:val>
                                            <p:strVal val="0-#ppt_w/2"/>
                                          </p:val>
                                        </p:tav>
                                        <p:tav tm="100000">
                                          <p:val>
                                            <p:strVal val="#ppt_x"/>
                                          </p:val>
                                        </p:tav>
                                      </p:tavLst>
                                    </p:anim>
                                    <p:anim calcmode="lin" valueType="num">
                                      <p:cBhvr additive="base">
                                        <p:cTn id="32" dur="500" fill="hold"/>
                                        <p:tgtEl>
                                          <p:spTgt spid="165893"/>
                                        </p:tgtEl>
                                        <p:attrNameLst>
                                          <p:attrName>ppt_y</p:attrName>
                                        </p:attrNameLst>
                                      </p:cBhvr>
                                      <p:tavLst>
                                        <p:tav tm="0">
                                          <p:val>
                                            <p:strVal val="0-#ppt_h/2"/>
                                          </p:val>
                                        </p:tav>
                                        <p:tav tm="100000">
                                          <p:val>
                                            <p:strVal val="#ppt_y"/>
                                          </p:val>
                                        </p:tav>
                                      </p:tavLst>
                                    </p:anim>
                                  </p:childTnLst>
                                </p:cTn>
                              </p:par>
                            </p:childTnLst>
                          </p:cTn>
                        </p:par>
                        <p:par>
                          <p:cTn id="33" fill="hold" nodeType="afterGroup">
                            <p:stCondLst>
                              <p:cond delay="500"/>
                            </p:stCondLst>
                            <p:childTnLst>
                              <p:par>
                                <p:cTn id="34" presetID="15" presetClass="entr" presetSubtype="0" fill="hold" nodeType="afterEffect">
                                  <p:stCondLst>
                                    <p:cond delay="0"/>
                                  </p:stCondLst>
                                  <p:childTnLst>
                                    <p:set>
                                      <p:cBhvr>
                                        <p:cTn id="35" dur="1" fill="hold">
                                          <p:stCondLst>
                                            <p:cond delay="0"/>
                                          </p:stCondLst>
                                        </p:cTn>
                                        <p:tgtEl>
                                          <p:spTgt spid="165895"/>
                                        </p:tgtEl>
                                        <p:attrNameLst>
                                          <p:attrName>style.visibility</p:attrName>
                                        </p:attrNameLst>
                                      </p:cBhvr>
                                      <p:to>
                                        <p:strVal val="visible"/>
                                      </p:to>
                                    </p:set>
                                    <p:anim calcmode="lin" valueType="num">
                                      <p:cBhvr additive="base">
                                        <p:cTn id="36" dur="1000" fill="hold"/>
                                        <p:tgtEl>
                                          <p:spTgt spid="165895"/>
                                        </p:tgtEl>
                                        <p:attrNameLst>
                                          <p:attrName>ppt_w</p:attrName>
                                        </p:attrNameLst>
                                      </p:cBhvr>
                                      <p:tavLst>
                                        <p:tav tm="0">
                                          <p:val>
                                            <p:fltVal val="0"/>
                                          </p:val>
                                        </p:tav>
                                        <p:tav tm="100000">
                                          <p:val>
                                            <p:strVal val="#ppt_w"/>
                                          </p:val>
                                        </p:tav>
                                      </p:tavLst>
                                    </p:anim>
                                    <p:anim calcmode="lin" valueType="num">
                                      <p:cBhvr additive="base">
                                        <p:cTn id="37" dur="1000" fill="hold"/>
                                        <p:tgtEl>
                                          <p:spTgt spid="165895"/>
                                        </p:tgtEl>
                                        <p:attrNameLst>
                                          <p:attrName>ppt_h</p:attrName>
                                        </p:attrNameLst>
                                      </p:cBhvr>
                                      <p:tavLst>
                                        <p:tav tm="0">
                                          <p:val>
                                            <p:fltVal val="0"/>
                                          </p:val>
                                        </p:tav>
                                        <p:tav tm="100000">
                                          <p:val>
                                            <p:strVal val="#ppt_h"/>
                                          </p:val>
                                        </p:tav>
                                      </p:tavLst>
                                    </p:anim>
                                    <p:anim calcmode="lin" valueType="num">
                                      <p:cBhvr additive="base">
                                        <p:cTn id="38" dur="1000" fill="hold"/>
                                        <p:tgtEl>
                                          <p:spTgt spid="165895"/>
                                        </p:tgtEl>
                                        <p:attrNameLst>
                                          <p:attrName>ppt_x</p:attrName>
                                        </p:attrNameLst>
                                      </p:cBhvr>
                                      <p:tavLst>
                                        <p:tav tm="0" fmla="#ppt_x+(cos(-2*pi*(1-$))*-#ppt_x-sin(-2*pi*(1-$))*(1-#ppt_y))*(1-$)">
                                          <p:val>
                                            <p:fltVal val="0"/>
                                          </p:val>
                                        </p:tav>
                                        <p:tav tm="100000">
                                          <p:val>
                                            <p:fltVal val="1"/>
                                          </p:val>
                                        </p:tav>
                                      </p:tavLst>
                                    </p:anim>
                                    <p:anim calcmode="lin" valueType="num">
                                      <p:cBhvr additive="base">
                                        <p:cTn id="39" dur="1000" fill="hold"/>
                                        <p:tgtEl>
                                          <p:spTgt spid="165895"/>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40" fill="hold" nodeType="clickPar">
                      <p:stCondLst>
                        <p:cond delay="indefinite"/>
                      </p:stCondLst>
                      <p:childTnLst>
                        <p:par>
                          <p:cTn id="41" fill="hold" nodeType="withGroup">
                            <p:stCondLst>
                              <p:cond delay="0"/>
                            </p:stCondLst>
                            <p:childTnLst>
                              <p:par>
                                <p:cTn id="42" presetID="2" presetClass="entr" presetSubtype="3" fill="hold" grpId="0" nodeType="clickEffect">
                                  <p:stCondLst>
                                    <p:cond delay="0"/>
                                  </p:stCondLst>
                                  <p:childTnLst>
                                    <p:set>
                                      <p:cBhvr>
                                        <p:cTn id="43" dur="1" fill="hold">
                                          <p:stCondLst>
                                            <p:cond delay="0"/>
                                          </p:stCondLst>
                                        </p:cTn>
                                        <p:tgtEl>
                                          <p:spTgt spid="165894"/>
                                        </p:tgtEl>
                                        <p:attrNameLst>
                                          <p:attrName>style.visibility</p:attrName>
                                        </p:attrNameLst>
                                      </p:cBhvr>
                                      <p:to>
                                        <p:strVal val="visible"/>
                                      </p:to>
                                    </p:set>
                                    <p:anim calcmode="lin" valueType="num">
                                      <p:cBhvr additive="base">
                                        <p:cTn id="44" dur="500" fill="hold"/>
                                        <p:tgtEl>
                                          <p:spTgt spid="165894"/>
                                        </p:tgtEl>
                                        <p:attrNameLst>
                                          <p:attrName>ppt_x</p:attrName>
                                        </p:attrNameLst>
                                      </p:cBhvr>
                                      <p:tavLst>
                                        <p:tav tm="0">
                                          <p:val>
                                            <p:strVal val="1+#ppt_w/2"/>
                                          </p:val>
                                        </p:tav>
                                        <p:tav tm="100000">
                                          <p:val>
                                            <p:strVal val="#ppt_x"/>
                                          </p:val>
                                        </p:tav>
                                      </p:tavLst>
                                    </p:anim>
                                    <p:anim calcmode="lin" valueType="num">
                                      <p:cBhvr additive="base">
                                        <p:cTn id="45" dur="500" fill="hold"/>
                                        <p:tgtEl>
                                          <p:spTgt spid="165894"/>
                                        </p:tgtEl>
                                        <p:attrNameLst>
                                          <p:attrName>ppt_y</p:attrName>
                                        </p:attrNameLst>
                                      </p:cBhvr>
                                      <p:tavLst>
                                        <p:tav tm="0">
                                          <p:val>
                                            <p:strVal val="0-#ppt_h/2"/>
                                          </p:val>
                                        </p:tav>
                                        <p:tav tm="100000">
                                          <p:val>
                                            <p:strVal val="#ppt_y"/>
                                          </p:val>
                                        </p:tav>
                                      </p:tavLst>
                                    </p:anim>
                                  </p:childTnLst>
                                </p:cTn>
                              </p:par>
                            </p:childTnLst>
                          </p:cTn>
                        </p:par>
                        <p:par>
                          <p:cTn id="46" fill="hold" nodeType="afterGroup">
                            <p:stCondLst>
                              <p:cond delay="500"/>
                            </p:stCondLst>
                            <p:childTnLst>
                              <p:par>
                                <p:cTn id="47" presetID="15" presetClass="entr" presetSubtype="0" fill="hold" nodeType="afterEffect">
                                  <p:stCondLst>
                                    <p:cond delay="0"/>
                                  </p:stCondLst>
                                  <p:childTnLst>
                                    <p:set>
                                      <p:cBhvr>
                                        <p:cTn id="48" dur="1" fill="hold">
                                          <p:stCondLst>
                                            <p:cond delay="0"/>
                                          </p:stCondLst>
                                        </p:cTn>
                                        <p:tgtEl>
                                          <p:spTgt spid="165896"/>
                                        </p:tgtEl>
                                        <p:attrNameLst>
                                          <p:attrName>style.visibility</p:attrName>
                                        </p:attrNameLst>
                                      </p:cBhvr>
                                      <p:to>
                                        <p:strVal val="visible"/>
                                      </p:to>
                                    </p:set>
                                    <p:anim calcmode="lin" valueType="num">
                                      <p:cBhvr additive="base">
                                        <p:cTn id="49" dur="1000" fill="hold"/>
                                        <p:tgtEl>
                                          <p:spTgt spid="165896"/>
                                        </p:tgtEl>
                                        <p:attrNameLst>
                                          <p:attrName>ppt_w</p:attrName>
                                        </p:attrNameLst>
                                      </p:cBhvr>
                                      <p:tavLst>
                                        <p:tav tm="0">
                                          <p:val>
                                            <p:fltVal val="0"/>
                                          </p:val>
                                        </p:tav>
                                        <p:tav tm="100000">
                                          <p:val>
                                            <p:strVal val="#ppt_w"/>
                                          </p:val>
                                        </p:tav>
                                      </p:tavLst>
                                    </p:anim>
                                    <p:anim calcmode="lin" valueType="num">
                                      <p:cBhvr additive="base">
                                        <p:cTn id="50" dur="1000" fill="hold"/>
                                        <p:tgtEl>
                                          <p:spTgt spid="165896"/>
                                        </p:tgtEl>
                                        <p:attrNameLst>
                                          <p:attrName>ppt_h</p:attrName>
                                        </p:attrNameLst>
                                      </p:cBhvr>
                                      <p:tavLst>
                                        <p:tav tm="0">
                                          <p:val>
                                            <p:fltVal val="0"/>
                                          </p:val>
                                        </p:tav>
                                        <p:tav tm="100000">
                                          <p:val>
                                            <p:strVal val="#ppt_h"/>
                                          </p:val>
                                        </p:tav>
                                      </p:tavLst>
                                    </p:anim>
                                    <p:anim calcmode="lin" valueType="num">
                                      <p:cBhvr additive="base">
                                        <p:cTn id="51" dur="1000" fill="hold"/>
                                        <p:tgtEl>
                                          <p:spTgt spid="165896"/>
                                        </p:tgtEl>
                                        <p:attrNameLst>
                                          <p:attrName>ppt_x</p:attrName>
                                        </p:attrNameLst>
                                      </p:cBhvr>
                                      <p:tavLst>
                                        <p:tav tm="0" fmla="#ppt_x+(cos(-2*pi*(1-$))*-#ppt_x-sin(-2*pi*(1-$))*(1-#ppt_y))*(1-$)">
                                          <p:val>
                                            <p:fltVal val="0"/>
                                          </p:val>
                                        </p:tav>
                                        <p:tav tm="100000">
                                          <p:val>
                                            <p:fltVal val="1"/>
                                          </p:val>
                                        </p:tav>
                                      </p:tavLst>
                                    </p:anim>
                                    <p:anim calcmode="lin" valueType="num">
                                      <p:cBhvr additive="base">
                                        <p:cTn id="52" dur="1000" fill="hold"/>
                                        <p:tgtEl>
                                          <p:spTgt spid="165896"/>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53" fill="hold" nodeType="clickPar">
                      <p:stCondLst>
                        <p:cond delay="indefinite"/>
                      </p:stCondLst>
                      <p:childTnLst>
                        <p:par>
                          <p:cTn id="54" fill="hold" nodeType="withGroup">
                            <p:stCondLst>
                              <p:cond delay="0"/>
                            </p:stCondLst>
                            <p:childTnLst>
                              <p:par>
                                <p:cTn id="55" presetID="2" presetClass="entr" presetSubtype="2" fill="hold" grpId="0" nodeType="clickEffect">
                                  <p:stCondLst>
                                    <p:cond delay="0"/>
                                  </p:stCondLst>
                                  <p:childTnLst>
                                    <p:set>
                                      <p:cBhvr>
                                        <p:cTn id="56" dur="1" fill="hold">
                                          <p:stCondLst>
                                            <p:cond delay="0"/>
                                          </p:stCondLst>
                                        </p:cTn>
                                        <p:tgtEl>
                                          <p:spTgt spid="165897"/>
                                        </p:tgtEl>
                                        <p:attrNameLst>
                                          <p:attrName>style.visibility</p:attrName>
                                        </p:attrNameLst>
                                      </p:cBhvr>
                                      <p:to>
                                        <p:strVal val="visible"/>
                                      </p:to>
                                    </p:set>
                                    <p:anim calcmode="lin" valueType="num">
                                      <p:cBhvr additive="base">
                                        <p:cTn id="57" dur="500" fill="hold"/>
                                        <p:tgtEl>
                                          <p:spTgt spid="165897"/>
                                        </p:tgtEl>
                                        <p:attrNameLst>
                                          <p:attrName>ppt_x</p:attrName>
                                        </p:attrNameLst>
                                      </p:cBhvr>
                                      <p:tavLst>
                                        <p:tav tm="0">
                                          <p:val>
                                            <p:strVal val="1+#ppt_w/2"/>
                                          </p:val>
                                        </p:tav>
                                        <p:tav tm="100000">
                                          <p:val>
                                            <p:strVal val="#ppt_x"/>
                                          </p:val>
                                        </p:tav>
                                      </p:tavLst>
                                    </p:anim>
                                    <p:anim calcmode="lin" valueType="num">
                                      <p:cBhvr additive="base">
                                        <p:cTn id="58" dur="500" fill="hold"/>
                                        <p:tgtEl>
                                          <p:spTgt spid="165897"/>
                                        </p:tgtEl>
                                        <p:attrNameLst>
                                          <p:attrName>ppt_y</p:attrName>
                                        </p:attrNameLst>
                                      </p:cBhvr>
                                      <p:tavLst>
                                        <p:tav tm="0">
                                          <p:val>
                                            <p:strVal val="#ppt_y"/>
                                          </p:val>
                                        </p:tav>
                                        <p:tav tm="100000">
                                          <p:val>
                                            <p:strVal val="#ppt_y"/>
                                          </p:val>
                                        </p:tav>
                                      </p:tavLst>
                                    </p:anim>
                                  </p:childTnLst>
                                </p:cTn>
                              </p:par>
                            </p:childTnLst>
                          </p:cTn>
                        </p:par>
                        <p:par>
                          <p:cTn id="59" fill="hold" nodeType="afterGroup">
                            <p:stCondLst>
                              <p:cond delay="500"/>
                            </p:stCondLst>
                            <p:childTnLst>
                              <p:par>
                                <p:cTn id="60" presetID="15" presetClass="entr" presetSubtype="0" fill="hold" nodeType="afterEffect">
                                  <p:stCondLst>
                                    <p:cond delay="0"/>
                                  </p:stCondLst>
                                  <p:childTnLst>
                                    <p:set>
                                      <p:cBhvr>
                                        <p:cTn id="61" dur="1" fill="hold">
                                          <p:stCondLst>
                                            <p:cond delay="0"/>
                                          </p:stCondLst>
                                        </p:cTn>
                                        <p:tgtEl>
                                          <p:spTgt spid="165899"/>
                                        </p:tgtEl>
                                        <p:attrNameLst>
                                          <p:attrName>style.visibility</p:attrName>
                                        </p:attrNameLst>
                                      </p:cBhvr>
                                      <p:to>
                                        <p:strVal val="visible"/>
                                      </p:to>
                                    </p:set>
                                    <p:anim calcmode="lin" valueType="num">
                                      <p:cBhvr additive="base">
                                        <p:cTn id="62" dur="1000" fill="hold"/>
                                        <p:tgtEl>
                                          <p:spTgt spid="165899"/>
                                        </p:tgtEl>
                                        <p:attrNameLst>
                                          <p:attrName>ppt_w</p:attrName>
                                        </p:attrNameLst>
                                      </p:cBhvr>
                                      <p:tavLst>
                                        <p:tav tm="0">
                                          <p:val>
                                            <p:fltVal val="0"/>
                                          </p:val>
                                        </p:tav>
                                        <p:tav tm="100000">
                                          <p:val>
                                            <p:strVal val="#ppt_w"/>
                                          </p:val>
                                        </p:tav>
                                      </p:tavLst>
                                    </p:anim>
                                    <p:anim calcmode="lin" valueType="num">
                                      <p:cBhvr additive="base">
                                        <p:cTn id="63" dur="1000" fill="hold"/>
                                        <p:tgtEl>
                                          <p:spTgt spid="165899"/>
                                        </p:tgtEl>
                                        <p:attrNameLst>
                                          <p:attrName>ppt_h</p:attrName>
                                        </p:attrNameLst>
                                      </p:cBhvr>
                                      <p:tavLst>
                                        <p:tav tm="0">
                                          <p:val>
                                            <p:fltVal val="0"/>
                                          </p:val>
                                        </p:tav>
                                        <p:tav tm="100000">
                                          <p:val>
                                            <p:strVal val="#ppt_h"/>
                                          </p:val>
                                        </p:tav>
                                      </p:tavLst>
                                    </p:anim>
                                    <p:anim calcmode="lin" valueType="num">
                                      <p:cBhvr additive="base">
                                        <p:cTn id="64" dur="1000" fill="hold"/>
                                        <p:tgtEl>
                                          <p:spTgt spid="165899"/>
                                        </p:tgtEl>
                                        <p:attrNameLst>
                                          <p:attrName>ppt_x</p:attrName>
                                        </p:attrNameLst>
                                      </p:cBhvr>
                                      <p:tavLst>
                                        <p:tav tm="0" fmla="#ppt_x+(cos(-2*pi*(1-$))*-#ppt_x-sin(-2*pi*(1-$))*(1-#ppt_y))*(1-$)">
                                          <p:val>
                                            <p:fltVal val="0"/>
                                          </p:val>
                                        </p:tav>
                                        <p:tav tm="100000">
                                          <p:val>
                                            <p:fltVal val="1"/>
                                          </p:val>
                                        </p:tav>
                                      </p:tavLst>
                                    </p:anim>
                                    <p:anim calcmode="lin" valueType="num">
                                      <p:cBhvr additive="base">
                                        <p:cTn id="65" dur="1000" fill="hold"/>
                                        <p:tgtEl>
                                          <p:spTgt spid="165899"/>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66" fill="hold" nodeType="clickPar">
                      <p:stCondLst>
                        <p:cond delay="indefinite"/>
                      </p:stCondLst>
                      <p:childTnLst>
                        <p:par>
                          <p:cTn id="67" fill="hold" nodeType="withGroup">
                            <p:stCondLst>
                              <p:cond delay="0"/>
                            </p:stCondLst>
                            <p:childTnLst>
                              <p:par>
                                <p:cTn id="68" presetID="2" presetClass="entr" presetSubtype="6" fill="hold" grpId="0" nodeType="clickEffect">
                                  <p:stCondLst>
                                    <p:cond delay="0"/>
                                  </p:stCondLst>
                                  <p:childTnLst>
                                    <p:set>
                                      <p:cBhvr>
                                        <p:cTn id="69" dur="1" fill="hold">
                                          <p:stCondLst>
                                            <p:cond delay="0"/>
                                          </p:stCondLst>
                                        </p:cTn>
                                        <p:tgtEl>
                                          <p:spTgt spid="165898"/>
                                        </p:tgtEl>
                                        <p:attrNameLst>
                                          <p:attrName>style.visibility</p:attrName>
                                        </p:attrNameLst>
                                      </p:cBhvr>
                                      <p:to>
                                        <p:strVal val="visible"/>
                                      </p:to>
                                    </p:set>
                                    <p:anim calcmode="lin" valueType="num">
                                      <p:cBhvr additive="base">
                                        <p:cTn id="70" dur="500" fill="hold"/>
                                        <p:tgtEl>
                                          <p:spTgt spid="165898"/>
                                        </p:tgtEl>
                                        <p:attrNameLst>
                                          <p:attrName>ppt_x</p:attrName>
                                        </p:attrNameLst>
                                      </p:cBhvr>
                                      <p:tavLst>
                                        <p:tav tm="0">
                                          <p:val>
                                            <p:strVal val="1+#ppt_w/2"/>
                                          </p:val>
                                        </p:tav>
                                        <p:tav tm="100000">
                                          <p:val>
                                            <p:strVal val="#ppt_x"/>
                                          </p:val>
                                        </p:tav>
                                      </p:tavLst>
                                    </p:anim>
                                    <p:anim calcmode="lin" valueType="num">
                                      <p:cBhvr additive="base">
                                        <p:cTn id="71" dur="500" fill="hold"/>
                                        <p:tgtEl>
                                          <p:spTgt spid="165898"/>
                                        </p:tgtEl>
                                        <p:attrNameLst>
                                          <p:attrName>ppt_y</p:attrName>
                                        </p:attrNameLst>
                                      </p:cBhvr>
                                      <p:tavLst>
                                        <p:tav tm="0">
                                          <p:val>
                                            <p:strVal val="1+#ppt_h/2"/>
                                          </p:val>
                                        </p:tav>
                                        <p:tav tm="100000">
                                          <p:val>
                                            <p:strVal val="#ppt_y"/>
                                          </p:val>
                                        </p:tav>
                                      </p:tavLst>
                                    </p:anim>
                                  </p:childTnLst>
                                </p:cTn>
                              </p:par>
                            </p:childTnLst>
                          </p:cTn>
                        </p:par>
                        <p:par>
                          <p:cTn id="72" fill="hold" nodeType="afterGroup">
                            <p:stCondLst>
                              <p:cond delay="500"/>
                            </p:stCondLst>
                            <p:childTnLst>
                              <p:par>
                                <p:cTn id="73" presetID="15" presetClass="entr" presetSubtype="0" fill="hold" nodeType="afterEffect">
                                  <p:stCondLst>
                                    <p:cond delay="0"/>
                                  </p:stCondLst>
                                  <p:childTnLst>
                                    <p:set>
                                      <p:cBhvr>
                                        <p:cTn id="74" dur="1" fill="hold">
                                          <p:stCondLst>
                                            <p:cond delay="0"/>
                                          </p:stCondLst>
                                        </p:cTn>
                                        <p:tgtEl>
                                          <p:spTgt spid="165900"/>
                                        </p:tgtEl>
                                        <p:attrNameLst>
                                          <p:attrName>style.visibility</p:attrName>
                                        </p:attrNameLst>
                                      </p:cBhvr>
                                      <p:to>
                                        <p:strVal val="visible"/>
                                      </p:to>
                                    </p:set>
                                    <p:anim calcmode="lin" valueType="num">
                                      <p:cBhvr additive="base">
                                        <p:cTn id="75" dur="1000" fill="hold"/>
                                        <p:tgtEl>
                                          <p:spTgt spid="165900"/>
                                        </p:tgtEl>
                                        <p:attrNameLst>
                                          <p:attrName>ppt_w</p:attrName>
                                        </p:attrNameLst>
                                      </p:cBhvr>
                                      <p:tavLst>
                                        <p:tav tm="0">
                                          <p:val>
                                            <p:fltVal val="0"/>
                                          </p:val>
                                        </p:tav>
                                        <p:tav tm="100000">
                                          <p:val>
                                            <p:strVal val="#ppt_w"/>
                                          </p:val>
                                        </p:tav>
                                      </p:tavLst>
                                    </p:anim>
                                    <p:anim calcmode="lin" valueType="num">
                                      <p:cBhvr additive="base">
                                        <p:cTn id="76" dur="1000" fill="hold"/>
                                        <p:tgtEl>
                                          <p:spTgt spid="165900"/>
                                        </p:tgtEl>
                                        <p:attrNameLst>
                                          <p:attrName>ppt_h</p:attrName>
                                        </p:attrNameLst>
                                      </p:cBhvr>
                                      <p:tavLst>
                                        <p:tav tm="0">
                                          <p:val>
                                            <p:fltVal val="0"/>
                                          </p:val>
                                        </p:tav>
                                        <p:tav tm="100000">
                                          <p:val>
                                            <p:strVal val="#ppt_h"/>
                                          </p:val>
                                        </p:tav>
                                      </p:tavLst>
                                    </p:anim>
                                    <p:anim calcmode="lin" valueType="num">
                                      <p:cBhvr additive="base">
                                        <p:cTn id="77" dur="1000" fill="hold"/>
                                        <p:tgtEl>
                                          <p:spTgt spid="165900"/>
                                        </p:tgtEl>
                                        <p:attrNameLst>
                                          <p:attrName>ppt_x</p:attrName>
                                        </p:attrNameLst>
                                      </p:cBhvr>
                                      <p:tavLst>
                                        <p:tav tm="0" fmla="#ppt_x+(cos(-2*pi*(1-$))*-#ppt_x-sin(-2*pi*(1-$))*(1-#ppt_y))*(1-$)">
                                          <p:val>
                                            <p:fltVal val="0"/>
                                          </p:val>
                                        </p:tav>
                                        <p:tav tm="100000">
                                          <p:val>
                                            <p:fltVal val="1"/>
                                          </p:val>
                                        </p:tav>
                                      </p:tavLst>
                                    </p:anim>
                                    <p:anim calcmode="lin" valueType="num">
                                      <p:cBhvr additive="base">
                                        <p:cTn id="78" dur="1000" fill="hold"/>
                                        <p:tgtEl>
                                          <p:spTgt spid="165900"/>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79" fill="hold" nodeType="clickPar">
                      <p:stCondLst>
                        <p:cond delay="indefinite"/>
                      </p:stCondLst>
                      <p:childTnLst>
                        <p:par>
                          <p:cTn id="80" fill="hold" nodeType="withGroup">
                            <p:stCondLst>
                              <p:cond delay="0"/>
                            </p:stCondLst>
                            <p:childTnLst>
                              <p:par>
                                <p:cTn id="81" presetID="2" presetClass="entr" presetSubtype="2" fill="hold" grpId="0" nodeType="clickEffect">
                                  <p:stCondLst>
                                    <p:cond delay="0"/>
                                  </p:stCondLst>
                                  <p:childTnLst>
                                    <p:set>
                                      <p:cBhvr>
                                        <p:cTn id="82" dur="1" fill="hold">
                                          <p:stCondLst>
                                            <p:cond delay="0"/>
                                          </p:stCondLst>
                                        </p:cTn>
                                        <p:tgtEl>
                                          <p:spTgt spid="165902"/>
                                        </p:tgtEl>
                                        <p:attrNameLst>
                                          <p:attrName>style.visibility</p:attrName>
                                        </p:attrNameLst>
                                      </p:cBhvr>
                                      <p:to>
                                        <p:strVal val="visible"/>
                                      </p:to>
                                    </p:set>
                                    <p:anim calcmode="lin" valueType="num">
                                      <p:cBhvr additive="base">
                                        <p:cTn id="83" dur="500" fill="hold"/>
                                        <p:tgtEl>
                                          <p:spTgt spid="165902"/>
                                        </p:tgtEl>
                                        <p:attrNameLst>
                                          <p:attrName>ppt_x</p:attrName>
                                        </p:attrNameLst>
                                      </p:cBhvr>
                                      <p:tavLst>
                                        <p:tav tm="0">
                                          <p:val>
                                            <p:strVal val="1+#ppt_w/2"/>
                                          </p:val>
                                        </p:tav>
                                        <p:tav tm="100000">
                                          <p:val>
                                            <p:strVal val="#ppt_x"/>
                                          </p:val>
                                        </p:tav>
                                      </p:tavLst>
                                    </p:anim>
                                    <p:anim calcmode="lin" valueType="num">
                                      <p:cBhvr additive="base">
                                        <p:cTn id="84" dur="500" fill="hold"/>
                                        <p:tgtEl>
                                          <p:spTgt spid="16590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5892" grpId="0" build="p" animBg="1" autoUpdateAnimBg="0"/>
      <p:bldP spid="165893" grpId="0"/>
      <p:bldP spid="165894" grpId="0" animBg="1" autoUpdateAnimBg="0"/>
      <p:bldP spid="165897" grpId="0" animBg="1" autoUpdateAnimBg="0"/>
      <p:bldP spid="165898" grpId="0" animBg="1" autoUpdateAnimBg="0"/>
      <p:bldP spid="165902" grpId="0" animBg="1" autoUpdateAnimBg="0"/>
    </p:bld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6" name="Text Box 4"/>
          <p:cNvSpPr txBox="1">
            <a:spLocks noChangeArrowheads="1"/>
          </p:cNvSpPr>
          <p:nvPr/>
        </p:nvSpPr>
        <p:spPr bwMode="auto">
          <a:xfrm>
            <a:off x="759520" y="2569468"/>
            <a:ext cx="8800041" cy="17768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271463" indent="-271463" defTabSz="912813">
              <a:defRPr sz="3200">
                <a:solidFill>
                  <a:schemeClr val="tx1"/>
                </a:solidFill>
                <a:latin typeface="Arial" panose="020B0604020202020204" pitchFamily="34" charset="0"/>
                <a:ea typeface="宋体" panose="02010600030101010101" pitchFamily="2" charset="-122"/>
              </a:defRPr>
            </a:lvl1pPr>
            <a:lvl2pPr marL="623888" indent="-261938" defTabSz="912813">
              <a:defRPr sz="3200">
                <a:solidFill>
                  <a:schemeClr val="tx1"/>
                </a:solidFill>
                <a:latin typeface="Arial" panose="020B0604020202020204" pitchFamily="34" charset="0"/>
                <a:ea typeface="宋体" panose="02010600030101010101" pitchFamily="2" charset="-122"/>
              </a:defRPr>
            </a:lvl2pPr>
            <a:lvl3pPr marL="1143000" indent="-228600" defTabSz="912813">
              <a:defRPr sz="3200">
                <a:solidFill>
                  <a:schemeClr val="tx1"/>
                </a:solidFill>
                <a:latin typeface="Arial" panose="020B0604020202020204" pitchFamily="34" charset="0"/>
                <a:ea typeface="宋体" panose="02010600030101010101" pitchFamily="2" charset="-122"/>
              </a:defRPr>
            </a:lvl3pPr>
            <a:lvl4pPr marL="982663" indent="-174625" defTabSz="912813">
              <a:defRPr sz="3200">
                <a:solidFill>
                  <a:schemeClr val="tx1"/>
                </a:solidFill>
                <a:latin typeface="Arial" panose="020B0604020202020204" pitchFamily="34" charset="0"/>
                <a:ea typeface="宋体" panose="02010600030101010101" pitchFamily="2" charset="-122"/>
              </a:defRPr>
            </a:lvl4pPr>
            <a:lvl5pPr marL="2055813" indent="-227013" defTabSz="912813">
              <a:defRPr sz="3200">
                <a:solidFill>
                  <a:schemeClr val="tx1"/>
                </a:solidFill>
                <a:latin typeface="Arial" panose="020B0604020202020204" pitchFamily="34" charset="0"/>
                <a:ea typeface="宋体" panose="02010600030101010101" pitchFamily="2" charset="-122"/>
              </a:defRPr>
            </a:lvl5pPr>
            <a:lvl6pPr marL="2513013" indent="-227013" defTabSz="912813"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0213" indent="-227013" defTabSz="912813"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7413" indent="-227013" defTabSz="912813"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4613" indent="-227013" defTabSz="912813"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eaLnBrk="1" hangingPunct="1">
              <a:lnSpc>
                <a:spcPct val="130000"/>
              </a:lnSpc>
              <a:spcBef>
                <a:spcPct val="20000"/>
              </a:spcBef>
              <a:buSzPct val="80000"/>
              <a:buFont typeface="Wingdings" panose="05000000000000000000" pitchFamily="2" charset="2"/>
              <a:buChar char="l"/>
            </a:pPr>
            <a:r>
              <a:rPr lang="zh-CN" altLang="en-US" sz="2000" dirty="0">
                <a:latin typeface="微软雅黑" panose="020B0503020204020204" pitchFamily="34" charset="-122"/>
                <a:ea typeface="微软雅黑" panose="020B0503020204020204" pitchFamily="34" charset="-122"/>
                <a:sym typeface="Monotype Sorts"/>
              </a:rPr>
              <a:t>数据库的属主、表的属主、数据库对象的属主在他创建的对象上具有一切可能的权力，其他用户得不到主人的授权就不能在该对象上操作；</a:t>
            </a:r>
          </a:p>
          <a:p>
            <a:pPr eaLnBrk="1" hangingPunct="1">
              <a:lnSpc>
                <a:spcPct val="130000"/>
              </a:lnSpc>
              <a:spcBef>
                <a:spcPct val="20000"/>
              </a:spcBef>
              <a:buSzPct val="80000"/>
              <a:buFont typeface="Wingdings" panose="05000000000000000000" pitchFamily="2" charset="2"/>
              <a:buChar char="l"/>
            </a:pPr>
            <a:r>
              <a:rPr lang="en-US" altLang="zh-CN" sz="2000" dirty="0">
                <a:latin typeface="微软雅黑" panose="020B0503020204020204" pitchFamily="34" charset="-122"/>
                <a:ea typeface="微软雅黑" panose="020B0503020204020204" pitchFamily="34" charset="-122"/>
                <a:sym typeface="Monotype Sorts"/>
              </a:rPr>
              <a:t>SQL</a:t>
            </a:r>
            <a:r>
              <a:rPr lang="zh-CN" altLang="en-US" sz="2000" dirty="0">
                <a:latin typeface="微软雅黑" panose="020B0503020204020204" pitchFamily="34" charset="-122"/>
                <a:ea typeface="微软雅黑" panose="020B0503020204020204" pitchFamily="34" charset="-122"/>
                <a:sym typeface="Monotype Sorts"/>
              </a:rPr>
              <a:t>的授权机制十分灵活，各种系统又作了适当的补充，使用十分方便；</a:t>
            </a:r>
          </a:p>
          <a:p>
            <a:pPr eaLnBrk="1" hangingPunct="1">
              <a:lnSpc>
                <a:spcPct val="130000"/>
              </a:lnSpc>
              <a:spcBef>
                <a:spcPct val="20000"/>
              </a:spcBef>
              <a:buSzPct val="80000"/>
              <a:buFont typeface="Wingdings" panose="05000000000000000000" pitchFamily="2" charset="2"/>
              <a:buChar char="l"/>
            </a:pPr>
            <a:r>
              <a:rPr lang="en-US" altLang="zh-CN" sz="2000" dirty="0">
                <a:latin typeface="微软雅黑" panose="020B0503020204020204" pitchFamily="34" charset="-122"/>
                <a:ea typeface="微软雅黑" panose="020B0503020204020204" pitchFamily="34" charset="-122"/>
                <a:sym typeface="Monotype Sorts"/>
              </a:rPr>
              <a:t>SQL</a:t>
            </a:r>
            <a:r>
              <a:rPr lang="zh-CN" altLang="en-US" sz="2000" dirty="0">
                <a:latin typeface="微软雅黑" panose="020B0503020204020204" pitchFamily="34" charset="-122"/>
                <a:ea typeface="微软雅黑" panose="020B0503020204020204" pitchFamily="34" charset="-122"/>
                <a:sym typeface="Monotype Sorts"/>
              </a:rPr>
              <a:t>的安全性控制除了上述授权机制外，还可设置口令进一步保密。</a:t>
            </a:r>
            <a:endParaRPr lang="zh-CN" altLang="en-US" sz="2000" dirty="0">
              <a:latin typeface="微软雅黑" panose="020B0503020204020204" pitchFamily="34" charset="-122"/>
              <a:ea typeface="微软雅黑" panose="020B0503020204020204" pitchFamily="34" charset="-122"/>
            </a:endParaRPr>
          </a:p>
        </p:txBody>
      </p:sp>
      <p:sp>
        <p:nvSpPr>
          <p:cNvPr id="195588" name="TextBox 1"/>
          <p:cNvSpPr txBox="1">
            <a:spLocks noChangeArrowheads="1"/>
          </p:cNvSpPr>
          <p:nvPr/>
        </p:nvSpPr>
        <p:spPr bwMode="auto">
          <a:xfrm>
            <a:off x="918270" y="1064872"/>
            <a:ext cx="2608791" cy="1255024"/>
          </a:xfrm>
          <a:prstGeom prst="rect">
            <a:avLst/>
          </a:prstGeom>
          <a:solidFill>
            <a:schemeClr val="bg1"/>
          </a:solidFill>
          <a:ln>
            <a:noFill/>
          </a:ln>
          <a:effectLst>
            <a:outerShdw blurRad="508000" dist="127000" dir="4200000" algn="ctr" rotWithShape="0">
              <a:srgbClr val="000000">
                <a:alpha val="15000"/>
              </a:srgbClr>
            </a:outerShdw>
          </a:effectLst>
          <a:extLst>
            <a:ext uri="{91240B29-F687-4F45-9708-019B960494DF}">
              <a14:hiddenLine xmlns:a14="http://schemas.microsoft.com/office/drawing/2010/main" w="9525">
                <a:solidFill>
                  <a:schemeClr val="tx1"/>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indent="182563" eaLnBrk="1" hangingPunct="1">
              <a:lnSpc>
                <a:spcPct val="150000"/>
              </a:lnSpc>
              <a:tabLst>
                <a:tab pos="1828800" algn="l"/>
                <a:tab pos="3086100" algn="l"/>
                <a:tab pos="4229100" algn="l"/>
              </a:tabLst>
              <a:defRPr sz="1800" b="1">
                <a:solidFill>
                  <a:schemeClr val="tx1"/>
                </a:solidFill>
                <a:latin typeface="微软雅黑" panose="020B0503020204020204" pitchFamily="34" charset="-122"/>
                <a:ea typeface="微软雅黑" panose="020B0503020204020204" pitchFamily="34" charset="-122"/>
                <a:cs typeface="Courier New" panose="02070309020205020404" pitchFamily="49" charset="0"/>
              </a:defRPr>
            </a:lvl1pPr>
            <a:lvl2pPr marL="742950" indent="-285750">
              <a:tabLst>
                <a:tab pos="1200150" algn="l"/>
              </a:tabLst>
              <a:defRPr>
                <a:solidFill>
                  <a:schemeClr val="tx1"/>
                </a:solidFill>
                <a:latin typeface="Arial" panose="020B0604020202020204" pitchFamily="34" charset="0"/>
                <a:ea typeface="宋体" panose="02010600030101010101" pitchFamily="2" charset="-122"/>
              </a:defRPr>
            </a:lvl2pPr>
            <a:lvl3pPr marL="1143000" indent="-228600">
              <a:tabLst>
                <a:tab pos="1200150" algn="l"/>
              </a:tabLst>
              <a:defRPr>
                <a:solidFill>
                  <a:schemeClr val="tx1"/>
                </a:solidFill>
                <a:latin typeface="Arial" panose="020B0604020202020204" pitchFamily="34" charset="0"/>
                <a:ea typeface="宋体" panose="02010600030101010101" pitchFamily="2" charset="-122"/>
              </a:defRPr>
            </a:lvl3pPr>
            <a:lvl4pPr marL="1600200" indent="-228600">
              <a:tabLst>
                <a:tab pos="1200150" algn="l"/>
              </a:tabLst>
              <a:defRPr>
                <a:solidFill>
                  <a:schemeClr val="tx1"/>
                </a:solidFill>
                <a:latin typeface="Arial" panose="020B0604020202020204" pitchFamily="34" charset="0"/>
                <a:ea typeface="宋体" panose="02010600030101010101" pitchFamily="2" charset="-122"/>
              </a:defRPr>
            </a:lvl4pPr>
            <a:lvl5pPr marL="2057400" indent="-228600">
              <a:tabLst>
                <a:tab pos="1200150" algn="l"/>
              </a:tabLst>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1200150" algn="l"/>
              </a:tabLs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1200150" algn="l"/>
              </a:tabLs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1200150" algn="l"/>
              </a:tabLs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1200150" algn="l"/>
              </a:tabLst>
              <a:defRPr>
                <a:solidFill>
                  <a:schemeClr val="tx1"/>
                </a:solidFill>
                <a:latin typeface="Arial" panose="020B0604020202020204" pitchFamily="34" charset="0"/>
                <a:ea typeface="宋体" panose="02010600030101010101" pitchFamily="2" charset="-122"/>
              </a:defRPr>
            </a:lvl9pPr>
          </a:lstStyle>
          <a:p>
            <a:r>
              <a:rPr lang="en-US" altLang="zh-CN" dirty="0"/>
              <a:t>GRANT DELETE </a:t>
            </a:r>
          </a:p>
          <a:p>
            <a:r>
              <a:rPr lang="en-US" altLang="zh-CN" dirty="0"/>
              <a:t>ON TABLE EMP</a:t>
            </a:r>
          </a:p>
          <a:p>
            <a:r>
              <a:rPr lang="en-US" altLang="zh-CN" dirty="0"/>
              <a:t>TO User1</a:t>
            </a:r>
            <a:endParaRPr lang="zh-CN" altLang="en-US" dirty="0"/>
          </a:p>
        </p:txBody>
      </p:sp>
      <p:sp>
        <p:nvSpPr>
          <p:cNvPr id="195589" name="TextBox 5"/>
          <p:cNvSpPr txBox="1">
            <a:spLocks noChangeArrowheads="1"/>
          </p:cNvSpPr>
          <p:nvPr/>
        </p:nvSpPr>
        <p:spPr bwMode="auto">
          <a:xfrm>
            <a:off x="4407242" y="1063107"/>
            <a:ext cx="2585964" cy="1255024"/>
          </a:xfrm>
          <a:prstGeom prst="rect">
            <a:avLst/>
          </a:prstGeom>
          <a:solidFill>
            <a:schemeClr val="bg1"/>
          </a:solidFill>
          <a:ln>
            <a:noFill/>
          </a:ln>
          <a:effectLst>
            <a:outerShdw blurRad="508000" dist="127000" dir="4200000" algn="ctr" rotWithShape="0">
              <a:srgbClr val="000000">
                <a:alpha val="15000"/>
              </a:srgbClr>
            </a:outerShdw>
          </a:effectLst>
          <a:extLst>
            <a:ext uri="{91240B29-F687-4F45-9708-019B960494DF}">
              <a14:hiddenLine xmlns:a14="http://schemas.microsoft.com/office/drawing/2010/main" w="9525">
                <a:solidFill>
                  <a:schemeClr val="tx1"/>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indent="182563" eaLnBrk="1" hangingPunct="1">
              <a:lnSpc>
                <a:spcPct val="150000"/>
              </a:lnSpc>
              <a:tabLst>
                <a:tab pos="1828800" algn="l"/>
                <a:tab pos="3086100" algn="l"/>
                <a:tab pos="4229100" algn="l"/>
              </a:tabLst>
              <a:defRPr sz="1800" b="1">
                <a:solidFill>
                  <a:schemeClr val="tx1"/>
                </a:solidFill>
                <a:latin typeface="微软雅黑" panose="020B0503020204020204" pitchFamily="34" charset="-122"/>
                <a:ea typeface="微软雅黑" panose="020B0503020204020204" pitchFamily="34" charset="-122"/>
                <a:cs typeface="Courier New" panose="02070309020205020404" pitchFamily="49" charset="0"/>
              </a:defRPr>
            </a:lvl1pPr>
            <a:lvl2pPr marL="742950" indent="-285750">
              <a:tabLst>
                <a:tab pos="1200150" algn="l"/>
              </a:tabLst>
              <a:defRPr>
                <a:solidFill>
                  <a:schemeClr val="tx1"/>
                </a:solidFill>
                <a:latin typeface="Arial" panose="020B0604020202020204" pitchFamily="34" charset="0"/>
                <a:ea typeface="宋体" panose="02010600030101010101" pitchFamily="2" charset="-122"/>
              </a:defRPr>
            </a:lvl2pPr>
            <a:lvl3pPr marL="1143000" indent="-228600">
              <a:tabLst>
                <a:tab pos="1200150" algn="l"/>
              </a:tabLst>
              <a:defRPr>
                <a:solidFill>
                  <a:schemeClr val="tx1"/>
                </a:solidFill>
                <a:latin typeface="Arial" panose="020B0604020202020204" pitchFamily="34" charset="0"/>
                <a:ea typeface="宋体" panose="02010600030101010101" pitchFamily="2" charset="-122"/>
              </a:defRPr>
            </a:lvl3pPr>
            <a:lvl4pPr marL="1600200" indent="-228600">
              <a:tabLst>
                <a:tab pos="1200150" algn="l"/>
              </a:tabLst>
              <a:defRPr>
                <a:solidFill>
                  <a:schemeClr val="tx1"/>
                </a:solidFill>
                <a:latin typeface="Arial" panose="020B0604020202020204" pitchFamily="34" charset="0"/>
                <a:ea typeface="宋体" panose="02010600030101010101" pitchFamily="2" charset="-122"/>
              </a:defRPr>
            </a:lvl4pPr>
            <a:lvl5pPr marL="2057400" indent="-228600">
              <a:tabLst>
                <a:tab pos="1200150" algn="l"/>
              </a:tabLst>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1200150" algn="l"/>
              </a:tabLs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1200150" algn="l"/>
              </a:tabLs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1200150" algn="l"/>
              </a:tabLs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1200150" algn="l"/>
              </a:tabLst>
              <a:defRPr>
                <a:solidFill>
                  <a:schemeClr val="tx1"/>
                </a:solidFill>
                <a:latin typeface="Arial" panose="020B0604020202020204" pitchFamily="34" charset="0"/>
                <a:ea typeface="宋体" panose="02010600030101010101" pitchFamily="2" charset="-122"/>
              </a:defRPr>
            </a:lvl9pPr>
          </a:lstStyle>
          <a:p>
            <a:r>
              <a:rPr lang="en-US" altLang="zh-CN" dirty="0"/>
              <a:t>REVOKE DELETE </a:t>
            </a:r>
          </a:p>
          <a:p>
            <a:r>
              <a:rPr lang="en-US" altLang="zh-CN" dirty="0"/>
              <a:t>ON TABLE EMP</a:t>
            </a:r>
          </a:p>
          <a:p>
            <a:r>
              <a:rPr lang="en-US" altLang="zh-CN" dirty="0"/>
              <a:t>FROM User1</a:t>
            </a:r>
            <a:endParaRPr lang="zh-CN" altLang="en-US" dirty="0"/>
          </a:p>
        </p:txBody>
      </p:sp>
      <p:sp>
        <p:nvSpPr>
          <p:cNvPr id="347141" name="标题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600" tIns="50800" rIns="101600" bIns="50800" numCol="1" anchor="ctr" anchorCtr="0" compatLnSpc="1">
            <a:prstTxWarp prst="textNoShape">
              <a:avLst/>
            </a:prstTxWarp>
          </a:bodyPr>
          <a:lstStyle/>
          <a:p>
            <a:r>
              <a:rPr altLang="zh-CN"/>
              <a:t>权力的授予与收回</a:t>
            </a:r>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66916">
                                            <p:txEl>
                                              <p:pRg st="0" end="0"/>
                                            </p:txEl>
                                          </p:spTgt>
                                        </p:tgtEl>
                                        <p:attrNameLst>
                                          <p:attrName>style.visibility</p:attrName>
                                        </p:attrNameLst>
                                      </p:cBhvr>
                                      <p:to>
                                        <p:strVal val="visible"/>
                                      </p:to>
                                    </p:set>
                                    <p:animEffect transition="in" filter="barn(inVertical)">
                                      <p:cBhvr>
                                        <p:cTn id="7" dur="500"/>
                                        <p:tgtEl>
                                          <p:spTgt spid="166916">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66916">
                                            <p:txEl>
                                              <p:pRg st="1" end="1"/>
                                            </p:txEl>
                                          </p:spTgt>
                                        </p:tgtEl>
                                        <p:attrNameLst>
                                          <p:attrName>style.visibility</p:attrName>
                                        </p:attrNameLst>
                                      </p:cBhvr>
                                      <p:to>
                                        <p:strVal val="visible"/>
                                      </p:to>
                                    </p:set>
                                    <p:animEffect transition="in" filter="barn(inVertical)">
                                      <p:cBhvr>
                                        <p:cTn id="12" dur="500"/>
                                        <p:tgtEl>
                                          <p:spTgt spid="166916">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166916">
                                            <p:txEl>
                                              <p:pRg st="2" end="2"/>
                                            </p:txEl>
                                          </p:spTgt>
                                        </p:tgtEl>
                                        <p:attrNameLst>
                                          <p:attrName>style.visibility</p:attrName>
                                        </p:attrNameLst>
                                      </p:cBhvr>
                                      <p:to>
                                        <p:strVal val="visible"/>
                                      </p:to>
                                    </p:set>
                                    <p:animEffect transition="in" filter="barn(inVertical)">
                                      <p:cBhvr>
                                        <p:cTn id="17" dur="500"/>
                                        <p:tgtEl>
                                          <p:spTgt spid="16691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6916" grpId="0" build="p"/>
    </p:bld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a:extLst>
              <a:ext uri="{FF2B5EF4-FFF2-40B4-BE49-F238E27FC236}">
                <a16:creationId xmlns:a16="http://schemas.microsoft.com/office/drawing/2014/main" id="{41A40490-840B-461F-909C-F610159C55A8}"/>
              </a:ext>
            </a:extLst>
          </p:cNvPr>
          <p:cNvSpPr/>
          <p:nvPr/>
        </p:nvSpPr>
        <p:spPr>
          <a:xfrm>
            <a:off x="5440040" y="1728402"/>
            <a:ext cx="4176464" cy="2592505"/>
          </a:xfrm>
          <a:prstGeom prst="rect">
            <a:avLst/>
          </a:prstGeom>
        </p:spPr>
        <p:txBody>
          <a:bodyPr wrap="square">
            <a:spAutoFit/>
          </a:bodyPr>
          <a:lstStyle/>
          <a:p>
            <a:pPr eaLnBrk="1" hangingPunct="1">
              <a:lnSpc>
                <a:spcPct val="150000"/>
              </a:lnSpc>
              <a:spcBef>
                <a:spcPct val="20000"/>
              </a:spcBef>
              <a:buClr>
                <a:schemeClr val="bg1"/>
              </a:buClr>
              <a:buSzPct val="112000"/>
            </a:pPr>
            <a:r>
              <a:rPr lang="en-US" altLang="zh-CN" sz="2000" b="1" dirty="0">
                <a:solidFill>
                  <a:srgbClr val="002060"/>
                </a:solidFill>
                <a:latin typeface="微软雅黑" panose="020B0503020204020204" pitchFamily="34" charset="-122"/>
                <a:ea typeface="微软雅黑" panose="020B0503020204020204" pitchFamily="34" charset="-122"/>
              </a:rPr>
              <a:t>01  </a:t>
            </a:r>
            <a:r>
              <a:rPr lang="zh-CN" altLang="en-US" sz="2000" dirty="0">
                <a:solidFill>
                  <a:schemeClr val="tx1">
                    <a:lumMod val="95000"/>
                    <a:lumOff val="5000"/>
                  </a:schemeClr>
                </a:solidFill>
                <a:latin typeface="微软雅黑" panose="020B0503020204020204" pitchFamily="34" charset="-122"/>
                <a:ea typeface="微软雅黑" panose="020B0503020204020204" pitchFamily="34" charset="-122"/>
              </a:rPr>
              <a:t>数据定义语言</a:t>
            </a:r>
            <a:r>
              <a:rPr lang="en-US" altLang="zh-CN" sz="2000" dirty="0">
                <a:solidFill>
                  <a:schemeClr val="tx1">
                    <a:lumMod val="95000"/>
                    <a:lumOff val="5000"/>
                  </a:schemeClr>
                </a:solidFill>
                <a:latin typeface="微软雅黑" panose="020B0503020204020204" pitchFamily="34" charset="-122"/>
                <a:ea typeface="微软雅黑" panose="020B0503020204020204" pitchFamily="34" charset="-122"/>
              </a:rPr>
              <a:t>DDL</a:t>
            </a:r>
          </a:p>
          <a:p>
            <a:pPr eaLnBrk="1" hangingPunct="1">
              <a:lnSpc>
                <a:spcPct val="150000"/>
              </a:lnSpc>
              <a:spcBef>
                <a:spcPct val="20000"/>
              </a:spcBef>
              <a:buClr>
                <a:schemeClr val="bg1"/>
              </a:buClr>
              <a:buSzPct val="112000"/>
            </a:pPr>
            <a:r>
              <a:rPr lang="en-US" altLang="zh-CN" sz="2000" b="1" dirty="0">
                <a:solidFill>
                  <a:srgbClr val="002060"/>
                </a:solidFill>
                <a:latin typeface="微软雅黑" panose="020B0503020204020204" pitchFamily="34" charset="-122"/>
                <a:ea typeface="微软雅黑" panose="020B0503020204020204" pitchFamily="34" charset="-122"/>
              </a:rPr>
              <a:t>02  </a:t>
            </a:r>
            <a:r>
              <a:rPr lang="zh-CN" altLang="en-US" sz="2000" dirty="0">
                <a:solidFill>
                  <a:schemeClr val="tx1">
                    <a:lumMod val="95000"/>
                    <a:lumOff val="5000"/>
                  </a:schemeClr>
                </a:solidFill>
                <a:latin typeface="微软雅黑" panose="020B0503020204020204" pitchFamily="34" charset="-122"/>
                <a:ea typeface="微软雅黑" panose="020B0503020204020204" pitchFamily="34" charset="-122"/>
              </a:rPr>
              <a:t>数据操作语言</a:t>
            </a:r>
            <a:r>
              <a:rPr lang="en-US" altLang="zh-CN" sz="2000" dirty="0">
                <a:solidFill>
                  <a:schemeClr val="tx1">
                    <a:lumMod val="95000"/>
                    <a:lumOff val="5000"/>
                  </a:schemeClr>
                </a:solidFill>
                <a:latin typeface="微软雅黑" panose="020B0503020204020204" pitchFamily="34" charset="-122"/>
                <a:ea typeface="微软雅黑" panose="020B0503020204020204" pitchFamily="34" charset="-122"/>
              </a:rPr>
              <a:t>DML</a:t>
            </a:r>
            <a:endParaRPr lang="zh-CN" altLang="en-US" sz="2000" dirty="0">
              <a:solidFill>
                <a:schemeClr val="tx1">
                  <a:lumMod val="95000"/>
                  <a:lumOff val="5000"/>
                </a:schemeClr>
              </a:solidFill>
              <a:latin typeface="微软雅黑" panose="020B0503020204020204" pitchFamily="34" charset="-122"/>
              <a:ea typeface="微软雅黑" panose="020B0503020204020204" pitchFamily="34" charset="-122"/>
            </a:endParaRPr>
          </a:p>
          <a:p>
            <a:pPr eaLnBrk="1" hangingPunct="1">
              <a:lnSpc>
                <a:spcPct val="150000"/>
              </a:lnSpc>
              <a:spcBef>
                <a:spcPct val="20000"/>
              </a:spcBef>
              <a:buClr>
                <a:schemeClr val="bg1"/>
              </a:buClr>
              <a:buSzPct val="112000"/>
            </a:pPr>
            <a:r>
              <a:rPr lang="en-US" altLang="zh-CN" sz="2000" b="1" dirty="0">
                <a:solidFill>
                  <a:srgbClr val="002060"/>
                </a:solidFill>
                <a:latin typeface="微软雅黑" panose="020B0503020204020204" pitchFamily="34" charset="-122"/>
                <a:ea typeface="微软雅黑" panose="020B0503020204020204" pitchFamily="34" charset="-122"/>
              </a:rPr>
              <a:t>03</a:t>
            </a:r>
            <a:r>
              <a:rPr lang="zh-CN" altLang="en-US" sz="2000" dirty="0">
                <a:solidFill>
                  <a:schemeClr val="tx1">
                    <a:lumMod val="95000"/>
                    <a:lumOff val="5000"/>
                  </a:schemeClr>
                </a:solidFill>
                <a:latin typeface="微软雅黑" panose="020B0503020204020204" pitchFamily="34" charset="-122"/>
                <a:ea typeface="微软雅黑" panose="020B0503020204020204" pitchFamily="34" charset="-122"/>
              </a:rPr>
              <a:t>  数据查询语言</a:t>
            </a:r>
            <a:r>
              <a:rPr lang="en-US" altLang="zh-CN" sz="2000" dirty="0">
                <a:solidFill>
                  <a:schemeClr val="tx1">
                    <a:lumMod val="95000"/>
                    <a:lumOff val="5000"/>
                  </a:schemeClr>
                </a:solidFill>
                <a:latin typeface="微软雅黑" panose="020B0503020204020204" pitchFamily="34" charset="-122"/>
                <a:ea typeface="微软雅黑" panose="020B0503020204020204" pitchFamily="34" charset="-122"/>
              </a:rPr>
              <a:t>DQL</a:t>
            </a:r>
            <a:endParaRPr lang="zh-CN" altLang="en-US" sz="2000" dirty="0">
              <a:solidFill>
                <a:schemeClr val="tx1">
                  <a:lumMod val="95000"/>
                  <a:lumOff val="5000"/>
                </a:schemeClr>
              </a:solidFill>
              <a:latin typeface="微软雅黑" panose="020B0503020204020204" pitchFamily="34" charset="-122"/>
              <a:ea typeface="微软雅黑" panose="020B0503020204020204" pitchFamily="34" charset="-122"/>
            </a:endParaRPr>
          </a:p>
          <a:p>
            <a:pPr eaLnBrk="1" hangingPunct="1">
              <a:lnSpc>
                <a:spcPct val="150000"/>
              </a:lnSpc>
              <a:spcBef>
                <a:spcPct val="20000"/>
              </a:spcBef>
              <a:buClr>
                <a:schemeClr val="bg1"/>
              </a:buClr>
              <a:buSzPct val="112000"/>
            </a:pPr>
            <a:r>
              <a:rPr lang="en-US" altLang="zh-CN" sz="2000" b="1" dirty="0">
                <a:solidFill>
                  <a:srgbClr val="002060"/>
                </a:solidFill>
                <a:latin typeface="微软雅黑" panose="020B0503020204020204" pitchFamily="34" charset="-122"/>
                <a:ea typeface="微软雅黑" panose="020B0503020204020204" pitchFamily="34" charset="-122"/>
              </a:rPr>
              <a:t>04  </a:t>
            </a:r>
            <a:r>
              <a:rPr lang="zh-CN" altLang="en-US" sz="2000" dirty="0">
                <a:solidFill>
                  <a:schemeClr val="tx1">
                    <a:lumMod val="95000"/>
                    <a:lumOff val="5000"/>
                  </a:schemeClr>
                </a:solidFill>
                <a:latin typeface="微软雅黑" panose="020B0503020204020204" pitchFamily="34" charset="-122"/>
                <a:ea typeface="微软雅黑" panose="020B0503020204020204" pitchFamily="34" charset="-122"/>
              </a:rPr>
              <a:t>数据控制语言</a:t>
            </a:r>
            <a:r>
              <a:rPr lang="en-US" altLang="zh-CN" sz="2000" dirty="0">
                <a:solidFill>
                  <a:schemeClr val="tx1">
                    <a:lumMod val="95000"/>
                    <a:lumOff val="5000"/>
                  </a:schemeClr>
                </a:solidFill>
                <a:latin typeface="微软雅黑" panose="020B0503020204020204" pitchFamily="34" charset="-122"/>
                <a:ea typeface="微软雅黑" panose="020B0503020204020204" pitchFamily="34" charset="-122"/>
              </a:rPr>
              <a:t>DCL</a:t>
            </a:r>
            <a:endParaRPr lang="zh-CN" altLang="en-US" sz="2000" dirty="0">
              <a:solidFill>
                <a:schemeClr val="tx1">
                  <a:lumMod val="95000"/>
                  <a:lumOff val="5000"/>
                </a:schemeClr>
              </a:solidFill>
              <a:latin typeface="微软雅黑" panose="020B0503020204020204" pitchFamily="34" charset="-122"/>
              <a:ea typeface="微软雅黑" panose="020B0503020204020204" pitchFamily="34" charset="-122"/>
            </a:endParaRPr>
          </a:p>
          <a:p>
            <a:pPr eaLnBrk="1" hangingPunct="1">
              <a:lnSpc>
                <a:spcPct val="150000"/>
              </a:lnSpc>
              <a:spcBef>
                <a:spcPct val="20000"/>
              </a:spcBef>
              <a:buClr>
                <a:schemeClr val="bg1"/>
              </a:buClr>
              <a:buSzPct val="112000"/>
            </a:pPr>
            <a:r>
              <a:rPr lang="en-US" altLang="zh-CN" sz="2000" b="1" dirty="0">
                <a:solidFill>
                  <a:srgbClr val="002060"/>
                </a:solidFill>
                <a:latin typeface="微软雅黑" panose="020B0503020204020204" pitchFamily="34" charset="-122"/>
                <a:ea typeface="微软雅黑" panose="020B0503020204020204" pitchFamily="34" charset="-122"/>
              </a:rPr>
              <a:t>05  </a:t>
            </a:r>
            <a:r>
              <a:rPr lang="zh-CN" altLang="en-US" sz="2000" dirty="0">
                <a:solidFill>
                  <a:schemeClr val="tx1">
                    <a:lumMod val="95000"/>
                    <a:lumOff val="5000"/>
                  </a:schemeClr>
                </a:solidFill>
                <a:latin typeface="微软雅黑" panose="020B0503020204020204" pitchFamily="34" charset="-122"/>
                <a:ea typeface="微软雅黑" panose="020B0503020204020204" pitchFamily="34" charset="-122"/>
              </a:rPr>
              <a:t>课堂练习</a:t>
            </a:r>
          </a:p>
        </p:txBody>
      </p:sp>
      <p:cxnSp>
        <p:nvCxnSpPr>
          <p:cNvPr id="20" name="直接连接符 19">
            <a:extLst>
              <a:ext uri="{FF2B5EF4-FFF2-40B4-BE49-F238E27FC236}">
                <a16:creationId xmlns:a16="http://schemas.microsoft.com/office/drawing/2014/main" id="{EB010AB7-A732-45F4-B630-0F79E7A07E9C}"/>
              </a:ext>
            </a:extLst>
          </p:cNvPr>
          <p:cNvCxnSpPr>
            <a:cxnSpLocks/>
          </p:cNvCxnSpPr>
          <p:nvPr/>
        </p:nvCxnSpPr>
        <p:spPr>
          <a:xfrm>
            <a:off x="5553060" y="4270932"/>
            <a:ext cx="312334"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39533865"/>
      </p:ext>
    </p:extLst>
  </p:cSld>
  <p:clrMapOvr>
    <a:masterClrMapping/>
  </p:clrMapOvr>
  <p:transition spd="slow">
    <p:fade/>
  </p:transition>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186" name="标题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600" tIns="50800" rIns="101600" bIns="50800" numCol="1" anchor="ctr" anchorCtr="0" compatLnSpc="1">
            <a:prstTxWarp prst="textNoShape">
              <a:avLst/>
            </a:prstTxWarp>
          </a:bodyPr>
          <a:lstStyle/>
          <a:p>
            <a:r>
              <a:rPr dirty="0"/>
              <a:t>举例</a:t>
            </a:r>
          </a:p>
        </p:txBody>
      </p:sp>
      <p:sp>
        <p:nvSpPr>
          <p:cNvPr id="228354" name="Rectangle 2"/>
          <p:cNvSpPr>
            <a:spLocks noGrp="1" noChangeArrowheads="1"/>
          </p:cNvSpPr>
          <p:nvPr>
            <p:ph sz="quarter" idx="10"/>
          </p:nvPr>
        </p:nvSpPr>
        <p:spPr/>
        <p:txBody>
          <a:bodyPr lIns="0" tIns="0" rIns="0" bIns="0" anchor="t"/>
          <a:lstStyle/>
          <a:p>
            <a:pPr marL="116416" indent="0" defTabSz="294567" eaLnBrk="1" hangingPunct="1">
              <a:lnSpc>
                <a:spcPts val="2556"/>
              </a:lnSpc>
              <a:buNone/>
              <a:tabLst>
                <a:tab pos="571494" algn="l"/>
                <a:tab pos="866061" algn="l"/>
                <a:tab pos="1160627" algn="l"/>
                <a:tab pos="1455194" algn="l"/>
                <a:tab pos="1749760" algn="l"/>
                <a:tab pos="2044327" algn="l"/>
                <a:tab pos="2338893" algn="l"/>
                <a:tab pos="2633460" algn="l"/>
                <a:tab pos="2928026" algn="l"/>
                <a:tab pos="3222593" algn="l"/>
                <a:tab pos="3517159" algn="l"/>
                <a:tab pos="3811726" algn="l"/>
                <a:tab pos="4106292" algn="l"/>
                <a:tab pos="4400859" algn="l"/>
                <a:tab pos="4695425" algn="l"/>
                <a:tab pos="4989992" algn="l"/>
                <a:tab pos="5293378" algn="l"/>
                <a:tab pos="5579125" algn="l"/>
                <a:tab pos="5873691" algn="l"/>
                <a:tab pos="6168258" algn="l"/>
                <a:tab pos="6420491" algn="l"/>
                <a:tab pos="7224817" algn="l"/>
                <a:tab pos="8029142" algn="l"/>
                <a:tab pos="8833467" algn="l"/>
                <a:tab pos="9117451" algn="l"/>
                <a:tab pos="9412017" algn="l"/>
                <a:tab pos="9706584" algn="l"/>
                <a:tab pos="10001150" algn="l"/>
                <a:tab pos="10295717" algn="l"/>
                <a:tab pos="10590283" algn="l"/>
                <a:tab pos="10884850" algn="l"/>
                <a:tab pos="11179416" algn="l"/>
              </a:tabLst>
              <a:defRPr/>
            </a:pPr>
            <a:r>
              <a:rPr altLang="en-GB" sz="2000" b="1" dirty="0">
                <a:solidFill>
                  <a:schemeClr val="tx1"/>
                </a:solidFill>
              </a:rPr>
              <a:t>例</a:t>
            </a:r>
            <a:r>
              <a:rPr lang="en-GB" altLang="zh-CN" sz="2000" b="1" dirty="0">
                <a:solidFill>
                  <a:schemeClr val="tx1"/>
                </a:solidFill>
              </a:rPr>
              <a:t>1</a:t>
            </a:r>
            <a:r>
              <a:rPr sz="2000" b="1" dirty="0">
                <a:solidFill>
                  <a:schemeClr val="tx1"/>
                </a:solidFill>
              </a:rPr>
              <a:t>：</a:t>
            </a:r>
            <a:r>
              <a:rPr altLang="en-GB" sz="2000" b="1" dirty="0" err="1">
                <a:solidFill>
                  <a:schemeClr val="tx1"/>
                </a:solidFill>
              </a:rPr>
              <a:t>查询全体学生的学号与姓名</a:t>
            </a:r>
            <a:r>
              <a:rPr altLang="en-GB" sz="2000" b="1" dirty="0">
                <a:solidFill>
                  <a:schemeClr val="tx1"/>
                </a:solidFill>
              </a:rPr>
              <a:t>。</a:t>
            </a:r>
          </a:p>
          <a:p>
            <a:pPr marL="746118" lvl="1" indent="-650869" defTabSz="294567" eaLnBrk="1" hangingPunct="1">
              <a:lnSpc>
                <a:spcPts val="2556"/>
              </a:lnSpc>
              <a:buNone/>
              <a:tabLst>
                <a:tab pos="571494" algn="l"/>
                <a:tab pos="866061" algn="l"/>
                <a:tab pos="1160627" algn="l"/>
                <a:tab pos="1455194" algn="l"/>
                <a:tab pos="1749760" algn="l"/>
                <a:tab pos="2044327" algn="l"/>
                <a:tab pos="2338893" algn="l"/>
                <a:tab pos="2633460" algn="l"/>
                <a:tab pos="2928026" algn="l"/>
                <a:tab pos="3222593" algn="l"/>
                <a:tab pos="3517159" algn="l"/>
                <a:tab pos="3811726" algn="l"/>
                <a:tab pos="4106292" algn="l"/>
                <a:tab pos="4400859" algn="l"/>
                <a:tab pos="4695425" algn="l"/>
                <a:tab pos="4989992" algn="l"/>
                <a:tab pos="5293378" algn="l"/>
                <a:tab pos="5579125" algn="l"/>
                <a:tab pos="5873691" algn="l"/>
                <a:tab pos="6168258" algn="l"/>
                <a:tab pos="6420491" algn="l"/>
                <a:tab pos="7224817" algn="l"/>
                <a:tab pos="8029142" algn="l"/>
                <a:tab pos="8833467" algn="l"/>
                <a:tab pos="9117451" algn="l"/>
                <a:tab pos="9412017" algn="l"/>
                <a:tab pos="9706584" algn="l"/>
                <a:tab pos="10001150" algn="l"/>
                <a:tab pos="10295717" algn="l"/>
                <a:tab pos="10590283" algn="l"/>
                <a:tab pos="10884850" algn="l"/>
                <a:tab pos="11179416" algn="l"/>
              </a:tabLst>
              <a:defRPr/>
            </a:pPr>
            <a:r>
              <a:rPr lang="en-GB" altLang="zh-CN" dirty="0"/>
              <a:t>select </a:t>
            </a:r>
            <a:r>
              <a:rPr lang="en-GB" altLang="zh-CN" dirty="0" err="1"/>
              <a:t>sno,sname</a:t>
            </a:r>
            <a:r>
              <a:rPr lang="en-GB" altLang="zh-CN" dirty="0"/>
              <a:t> from student</a:t>
            </a:r>
          </a:p>
          <a:p>
            <a:pPr marL="116416" indent="0" defTabSz="294567" eaLnBrk="1" hangingPunct="1">
              <a:lnSpc>
                <a:spcPts val="2556"/>
              </a:lnSpc>
              <a:buNone/>
              <a:tabLst>
                <a:tab pos="571494" algn="l"/>
                <a:tab pos="866061" algn="l"/>
                <a:tab pos="1160627" algn="l"/>
                <a:tab pos="1455194" algn="l"/>
                <a:tab pos="1749760" algn="l"/>
                <a:tab pos="2044327" algn="l"/>
                <a:tab pos="2338893" algn="l"/>
                <a:tab pos="2633460" algn="l"/>
                <a:tab pos="2928026" algn="l"/>
                <a:tab pos="3222593" algn="l"/>
                <a:tab pos="3517159" algn="l"/>
                <a:tab pos="3811726" algn="l"/>
                <a:tab pos="4106292" algn="l"/>
                <a:tab pos="4400859" algn="l"/>
                <a:tab pos="4695425" algn="l"/>
                <a:tab pos="4989992" algn="l"/>
                <a:tab pos="5293378" algn="l"/>
                <a:tab pos="5579125" algn="l"/>
                <a:tab pos="5873691" algn="l"/>
                <a:tab pos="6168258" algn="l"/>
                <a:tab pos="6420491" algn="l"/>
                <a:tab pos="7224817" algn="l"/>
                <a:tab pos="8029142" algn="l"/>
                <a:tab pos="8833467" algn="l"/>
                <a:tab pos="9117451" algn="l"/>
                <a:tab pos="9412017" algn="l"/>
                <a:tab pos="9706584" algn="l"/>
                <a:tab pos="10001150" algn="l"/>
                <a:tab pos="10295717" algn="l"/>
                <a:tab pos="10590283" algn="l"/>
                <a:tab pos="10884850" algn="l"/>
                <a:tab pos="11179416" algn="l"/>
              </a:tabLst>
              <a:defRPr/>
            </a:pPr>
            <a:r>
              <a:rPr altLang="en-GB" sz="2000" b="1" dirty="0">
                <a:solidFill>
                  <a:schemeClr val="tx1"/>
                </a:solidFill>
              </a:rPr>
              <a:t>例</a:t>
            </a:r>
            <a:r>
              <a:rPr lang="en-GB" altLang="zh-CN" sz="2000" b="1" dirty="0">
                <a:solidFill>
                  <a:schemeClr val="tx1"/>
                </a:solidFill>
              </a:rPr>
              <a:t>2</a:t>
            </a:r>
            <a:r>
              <a:rPr sz="2000" b="1" dirty="0">
                <a:solidFill>
                  <a:schemeClr val="tx1"/>
                </a:solidFill>
              </a:rPr>
              <a:t>：</a:t>
            </a:r>
            <a:r>
              <a:rPr altLang="en-GB" sz="2000" b="1" dirty="0">
                <a:solidFill>
                  <a:schemeClr val="tx1"/>
                </a:solidFill>
              </a:rPr>
              <a:t>查询全体学生的详细记录。</a:t>
            </a:r>
          </a:p>
          <a:p>
            <a:pPr marL="746118" lvl="1" indent="-650869" defTabSz="294567" eaLnBrk="1" hangingPunct="1">
              <a:lnSpc>
                <a:spcPts val="2556"/>
              </a:lnSpc>
              <a:buNone/>
              <a:tabLst>
                <a:tab pos="571494" algn="l"/>
                <a:tab pos="866061" algn="l"/>
                <a:tab pos="1160627" algn="l"/>
                <a:tab pos="1455194" algn="l"/>
                <a:tab pos="1749760" algn="l"/>
                <a:tab pos="2044327" algn="l"/>
                <a:tab pos="2338893" algn="l"/>
                <a:tab pos="2633460" algn="l"/>
                <a:tab pos="2928026" algn="l"/>
                <a:tab pos="3222593" algn="l"/>
                <a:tab pos="3517159" algn="l"/>
                <a:tab pos="3811726" algn="l"/>
                <a:tab pos="4106292" algn="l"/>
                <a:tab pos="4400859" algn="l"/>
                <a:tab pos="4695425" algn="l"/>
                <a:tab pos="4989992" algn="l"/>
                <a:tab pos="5293378" algn="l"/>
                <a:tab pos="5579125" algn="l"/>
                <a:tab pos="5873691" algn="l"/>
                <a:tab pos="6168258" algn="l"/>
                <a:tab pos="6420491" algn="l"/>
                <a:tab pos="7224817" algn="l"/>
                <a:tab pos="8029142" algn="l"/>
                <a:tab pos="8833467" algn="l"/>
                <a:tab pos="9117451" algn="l"/>
                <a:tab pos="9412017" algn="l"/>
                <a:tab pos="9706584" algn="l"/>
                <a:tab pos="10001150" algn="l"/>
                <a:tab pos="10295717" algn="l"/>
                <a:tab pos="10590283" algn="l"/>
                <a:tab pos="10884850" algn="l"/>
                <a:tab pos="11179416" algn="l"/>
              </a:tabLst>
              <a:defRPr/>
            </a:pPr>
            <a:r>
              <a:rPr lang="en-GB" altLang="zh-CN" dirty="0"/>
              <a:t>select  </a:t>
            </a:r>
            <a:r>
              <a:rPr lang="en-GB" altLang="zh-CN" dirty="0" err="1"/>
              <a:t>sno,sname,ssex,sbirthdate</a:t>
            </a:r>
            <a:r>
              <a:rPr lang="en-GB" altLang="zh-CN" dirty="0"/>
              <a:t> ,</a:t>
            </a:r>
            <a:r>
              <a:rPr lang="en-GB" altLang="zh-CN" dirty="0" err="1"/>
              <a:t>schoolID</a:t>
            </a:r>
            <a:r>
              <a:rPr lang="en-GB" altLang="zh-CN" dirty="0"/>
              <a:t> from student  </a:t>
            </a:r>
          </a:p>
          <a:p>
            <a:pPr marL="746118" lvl="1" indent="-650869" defTabSz="294567" eaLnBrk="1" hangingPunct="1">
              <a:lnSpc>
                <a:spcPts val="2556"/>
              </a:lnSpc>
              <a:buNone/>
              <a:tabLst>
                <a:tab pos="571494" algn="l"/>
                <a:tab pos="866061" algn="l"/>
                <a:tab pos="1160627" algn="l"/>
                <a:tab pos="1455194" algn="l"/>
                <a:tab pos="1749760" algn="l"/>
                <a:tab pos="2044327" algn="l"/>
                <a:tab pos="2338893" algn="l"/>
                <a:tab pos="2633460" algn="l"/>
                <a:tab pos="2928026" algn="l"/>
                <a:tab pos="3222593" algn="l"/>
                <a:tab pos="3517159" algn="l"/>
                <a:tab pos="3811726" algn="l"/>
                <a:tab pos="4106292" algn="l"/>
                <a:tab pos="4400859" algn="l"/>
                <a:tab pos="4695425" algn="l"/>
                <a:tab pos="4989992" algn="l"/>
                <a:tab pos="5293378" algn="l"/>
                <a:tab pos="5579125" algn="l"/>
                <a:tab pos="5873691" algn="l"/>
                <a:tab pos="6168258" algn="l"/>
                <a:tab pos="6420491" algn="l"/>
                <a:tab pos="7224817" algn="l"/>
                <a:tab pos="8029142" algn="l"/>
                <a:tab pos="8833467" algn="l"/>
                <a:tab pos="9117451" algn="l"/>
                <a:tab pos="9412017" algn="l"/>
                <a:tab pos="9706584" algn="l"/>
                <a:tab pos="10001150" algn="l"/>
                <a:tab pos="10295717" algn="l"/>
                <a:tab pos="10590283" algn="l"/>
                <a:tab pos="10884850" algn="l"/>
                <a:tab pos="11179416" algn="l"/>
              </a:tabLst>
              <a:defRPr/>
            </a:pPr>
            <a:r>
              <a:rPr altLang="en-GB" dirty="0"/>
              <a:t>或</a:t>
            </a:r>
            <a:r>
              <a:rPr lang="en-GB" altLang="zh-CN" dirty="0"/>
              <a:t>select   *</a:t>
            </a:r>
            <a:r>
              <a:rPr dirty="0"/>
              <a:t>  </a:t>
            </a:r>
            <a:r>
              <a:rPr lang="en-GB" altLang="zh-CN" dirty="0"/>
              <a:t>from student</a:t>
            </a:r>
          </a:p>
          <a:p>
            <a:pPr marL="116416" indent="0" defTabSz="294567" eaLnBrk="1" hangingPunct="1">
              <a:lnSpc>
                <a:spcPts val="2556"/>
              </a:lnSpc>
              <a:buNone/>
              <a:tabLst>
                <a:tab pos="571494" algn="l"/>
                <a:tab pos="866061" algn="l"/>
                <a:tab pos="1160627" algn="l"/>
                <a:tab pos="1455194" algn="l"/>
                <a:tab pos="1749760" algn="l"/>
                <a:tab pos="2044327" algn="l"/>
                <a:tab pos="2338893" algn="l"/>
                <a:tab pos="2633460" algn="l"/>
                <a:tab pos="2928026" algn="l"/>
                <a:tab pos="3222593" algn="l"/>
                <a:tab pos="3517159" algn="l"/>
                <a:tab pos="3811726" algn="l"/>
                <a:tab pos="4106292" algn="l"/>
                <a:tab pos="4400859" algn="l"/>
                <a:tab pos="4695425" algn="l"/>
                <a:tab pos="4989992" algn="l"/>
                <a:tab pos="5293378" algn="l"/>
                <a:tab pos="5579125" algn="l"/>
                <a:tab pos="5873691" algn="l"/>
                <a:tab pos="6168258" algn="l"/>
                <a:tab pos="6420491" algn="l"/>
                <a:tab pos="7224817" algn="l"/>
                <a:tab pos="8029142" algn="l"/>
                <a:tab pos="8833467" algn="l"/>
                <a:tab pos="9117451" algn="l"/>
                <a:tab pos="9412017" algn="l"/>
                <a:tab pos="9706584" algn="l"/>
                <a:tab pos="10001150" algn="l"/>
                <a:tab pos="10295717" algn="l"/>
                <a:tab pos="10590283" algn="l"/>
                <a:tab pos="10884850" algn="l"/>
                <a:tab pos="11179416" algn="l"/>
              </a:tabLst>
              <a:defRPr/>
            </a:pPr>
            <a:r>
              <a:rPr altLang="en-GB" sz="2000" b="1" dirty="0">
                <a:solidFill>
                  <a:schemeClr val="tx1"/>
                </a:solidFill>
              </a:rPr>
              <a:t>例</a:t>
            </a:r>
            <a:r>
              <a:rPr lang="en-GB" altLang="zh-CN" sz="2000" b="1" dirty="0">
                <a:solidFill>
                  <a:schemeClr val="tx1"/>
                </a:solidFill>
              </a:rPr>
              <a:t>3</a:t>
            </a:r>
            <a:r>
              <a:rPr sz="2000" b="1" dirty="0">
                <a:solidFill>
                  <a:schemeClr val="tx1"/>
                </a:solidFill>
              </a:rPr>
              <a:t>：</a:t>
            </a:r>
            <a:r>
              <a:rPr altLang="en-GB" sz="2000" b="1" dirty="0">
                <a:solidFill>
                  <a:schemeClr val="tx1"/>
                </a:solidFill>
              </a:rPr>
              <a:t>查全体学生的姓名及其出生年份。</a:t>
            </a:r>
          </a:p>
          <a:p>
            <a:pPr marL="746118" lvl="1" indent="-650869" defTabSz="294567" eaLnBrk="1" hangingPunct="1">
              <a:lnSpc>
                <a:spcPts val="2556"/>
              </a:lnSpc>
              <a:buNone/>
              <a:tabLst>
                <a:tab pos="571494" algn="l"/>
                <a:tab pos="866061" algn="l"/>
                <a:tab pos="1160627" algn="l"/>
                <a:tab pos="1455194" algn="l"/>
                <a:tab pos="1749760" algn="l"/>
                <a:tab pos="2044327" algn="l"/>
                <a:tab pos="2338893" algn="l"/>
                <a:tab pos="2633460" algn="l"/>
                <a:tab pos="2928026" algn="l"/>
                <a:tab pos="3222593" algn="l"/>
                <a:tab pos="3517159" algn="l"/>
                <a:tab pos="3811726" algn="l"/>
                <a:tab pos="4106292" algn="l"/>
                <a:tab pos="4400859" algn="l"/>
                <a:tab pos="4695425" algn="l"/>
                <a:tab pos="4989992" algn="l"/>
                <a:tab pos="5293378" algn="l"/>
                <a:tab pos="5579125" algn="l"/>
                <a:tab pos="5873691" algn="l"/>
                <a:tab pos="6168258" algn="l"/>
                <a:tab pos="6420491" algn="l"/>
                <a:tab pos="7224817" algn="l"/>
                <a:tab pos="8029142" algn="l"/>
                <a:tab pos="8833467" algn="l"/>
                <a:tab pos="9117451" algn="l"/>
                <a:tab pos="9412017" algn="l"/>
                <a:tab pos="9706584" algn="l"/>
                <a:tab pos="10001150" algn="l"/>
                <a:tab pos="10295717" algn="l"/>
                <a:tab pos="10590283" algn="l"/>
                <a:tab pos="10884850" algn="l"/>
                <a:tab pos="11179416" algn="l"/>
              </a:tabLst>
              <a:defRPr/>
            </a:pPr>
            <a:r>
              <a:rPr lang="en-GB" altLang="zh-CN" dirty="0"/>
              <a:t>select </a:t>
            </a:r>
            <a:r>
              <a:rPr lang="en-GB" altLang="zh-CN" dirty="0" err="1"/>
              <a:t>sname</a:t>
            </a:r>
            <a:r>
              <a:rPr lang="en-GB" altLang="zh-CN" dirty="0"/>
              <a:t>, year(</a:t>
            </a:r>
            <a:r>
              <a:rPr lang="en-US" altLang="zh-CN" dirty="0" err="1"/>
              <a:t>sbirthdate</a:t>
            </a:r>
            <a:r>
              <a:rPr lang="en-GB" altLang="zh-CN" dirty="0"/>
              <a:t>) from student</a:t>
            </a:r>
            <a:r>
              <a:rPr altLang="en-GB" dirty="0"/>
              <a:t> </a:t>
            </a:r>
          </a:p>
          <a:p>
            <a:pPr marL="116416" indent="0" defTabSz="294567" eaLnBrk="1" hangingPunct="1">
              <a:lnSpc>
                <a:spcPts val="2556"/>
              </a:lnSpc>
              <a:buNone/>
              <a:tabLst>
                <a:tab pos="571494" algn="l"/>
                <a:tab pos="866061" algn="l"/>
                <a:tab pos="1160627" algn="l"/>
                <a:tab pos="1455194" algn="l"/>
                <a:tab pos="1749760" algn="l"/>
                <a:tab pos="2044327" algn="l"/>
                <a:tab pos="2338893" algn="l"/>
                <a:tab pos="2633460" algn="l"/>
                <a:tab pos="2928026" algn="l"/>
                <a:tab pos="3222593" algn="l"/>
                <a:tab pos="3517159" algn="l"/>
                <a:tab pos="3811726" algn="l"/>
                <a:tab pos="4106292" algn="l"/>
                <a:tab pos="4400859" algn="l"/>
                <a:tab pos="4695425" algn="l"/>
                <a:tab pos="4989992" algn="l"/>
                <a:tab pos="5293378" algn="l"/>
                <a:tab pos="5579125" algn="l"/>
                <a:tab pos="5873691" algn="l"/>
                <a:tab pos="6168258" algn="l"/>
                <a:tab pos="6420491" algn="l"/>
                <a:tab pos="7224817" algn="l"/>
                <a:tab pos="8029142" algn="l"/>
                <a:tab pos="8833467" algn="l"/>
                <a:tab pos="9117451" algn="l"/>
                <a:tab pos="9412017" algn="l"/>
                <a:tab pos="9706584" algn="l"/>
                <a:tab pos="10001150" algn="l"/>
                <a:tab pos="10295717" algn="l"/>
                <a:tab pos="10590283" algn="l"/>
                <a:tab pos="10884850" algn="l"/>
                <a:tab pos="11179416" algn="l"/>
              </a:tabLst>
              <a:defRPr/>
            </a:pPr>
            <a:r>
              <a:rPr altLang="en-GB" sz="2000" b="1" dirty="0">
                <a:solidFill>
                  <a:schemeClr val="tx1"/>
                </a:solidFill>
              </a:rPr>
              <a:t>例</a:t>
            </a:r>
            <a:r>
              <a:rPr lang="en-GB" altLang="zh-CN" sz="2000" b="1" dirty="0">
                <a:solidFill>
                  <a:schemeClr val="tx1"/>
                </a:solidFill>
              </a:rPr>
              <a:t>4</a:t>
            </a:r>
            <a:r>
              <a:rPr sz="2000" b="1" dirty="0">
                <a:solidFill>
                  <a:schemeClr val="tx1"/>
                </a:solidFill>
              </a:rPr>
              <a:t>：</a:t>
            </a:r>
            <a:r>
              <a:rPr altLang="en-GB" sz="2000" b="1" dirty="0" err="1">
                <a:solidFill>
                  <a:schemeClr val="tx1"/>
                </a:solidFill>
              </a:rPr>
              <a:t>查询</a:t>
            </a:r>
            <a:r>
              <a:rPr sz="2000" b="1" dirty="0" err="1">
                <a:solidFill>
                  <a:schemeClr val="tx1"/>
                </a:solidFill>
              </a:rPr>
              <a:t>计算机学院的学生人数</a:t>
            </a:r>
            <a:r>
              <a:rPr altLang="en-GB" sz="2000" b="1" dirty="0">
                <a:solidFill>
                  <a:schemeClr val="tx1"/>
                </a:solidFill>
              </a:rPr>
              <a:t>。</a:t>
            </a:r>
          </a:p>
          <a:p>
            <a:pPr marL="188735" indent="-93486" defTabSz="294567" eaLnBrk="1" hangingPunct="1">
              <a:lnSpc>
                <a:spcPts val="2556"/>
              </a:lnSpc>
              <a:buNone/>
              <a:tabLst>
                <a:tab pos="571494" algn="l"/>
                <a:tab pos="866061" algn="l"/>
                <a:tab pos="1160627" algn="l"/>
                <a:tab pos="1455194" algn="l"/>
                <a:tab pos="1749760" algn="l"/>
                <a:tab pos="2044327" algn="l"/>
                <a:tab pos="2338893" algn="l"/>
                <a:tab pos="2633460" algn="l"/>
                <a:tab pos="2928026" algn="l"/>
                <a:tab pos="3222593" algn="l"/>
                <a:tab pos="3517159" algn="l"/>
                <a:tab pos="3811726" algn="l"/>
                <a:tab pos="4106292" algn="l"/>
                <a:tab pos="4400859" algn="l"/>
                <a:tab pos="4695425" algn="l"/>
                <a:tab pos="4989992" algn="l"/>
                <a:tab pos="5293378" algn="l"/>
                <a:tab pos="5579125" algn="l"/>
                <a:tab pos="5873691" algn="l"/>
                <a:tab pos="6168258" algn="l"/>
                <a:tab pos="6420491" algn="l"/>
                <a:tab pos="7224817" algn="l"/>
                <a:tab pos="8029142" algn="l"/>
                <a:tab pos="8833467" algn="l"/>
                <a:tab pos="9117451" algn="l"/>
                <a:tab pos="9412017" algn="l"/>
                <a:tab pos="9706584" algn="l"/>
                <a:tab pos="10001150" algn="l"/>
                <a:tab pos="10295717" algn="l"/>
                <a:tab pos="10590283" algn="l"/>
                <a:tab pos="10884850" algn="l"/>
                <a:tab pos="11179416" algn="l"/>
              </a:tabLst>
              <a:defRPr/>
            </a:pPr>
            <a:r>
              <a:rPr lang="en-GB" altLang="zh-CN" sz="1800" b="0" dirty="0">
                <a:solidFill>
                  <a:schemeClr val="bg1">
                    <a:lumMod val="50000"/>
                  </a:schemeClr>
                </a:solidFill>
                <a:latin typeface="华文中宋" panose="02010600040101010101" pitchFamily="2" charset="-122"/>
                <a:ea typeface="华文中宋" panose="02010600040101010101" pitchFamily="2" charset="-122"/>
              </a:rPr>
              <a:t>select </a:t>
            </a:r>
            <a:r>
              <a:rPr lang="en-GB" altLang="zh-CN" sz="1800" b="0" dirty="0" err="1">
                <a:solidFill>
                  <a:schemeClr val="bg1">
                    <a:lumMod val="50000"/>
                  </a:schemeClr>
                </a:solidFill>
                <a:latin typeface="华文中宋" panose="02010600040101010101" pitchFamily="2" charset="-122"/>
                <a:ea typeface="华文中宋" panose="02010600040101010101" pitchFamily="2" charset="-122"/>
              </a:rPr>
              <a:t>schoolName</a:t>
            </a:r>
            <a:r>
              <a:rPr lang="en-GB" altLang="zh-CN" sz="1800" b="0" dirty="0">
                <a:solidFill>
                  <a:schemeClr val="bg1">
                    <a:lumMod val="50000"/>
                  </a:schemeClr>
                </a:solidFill>
                <a:latin typeface="华文中宋" panose="02010600040101010101" pitchFamily="2" charset="-122"/>
                <a:ea typeface="华文中宋" panose="02010600040101010101" pitchFamily="2" charset="-122"/>
              </a:rPr>
              <a:t>, </a:t>
            </a:r>
            <a:r>
              <a:rPr lang="en-US" altLang="zh-CN" sz="1800" b="0" dirty="0">
                <a:solidFill>
                  <a:schemeClr val="bg1">
                    <a:lumMod val="50000"/>
                  </a:schemeClr>
                </a:solidFill>
                <a:latin typeface="华文中宋" panose="02010600040101010101" pitchFamily="2" charset="-122"/>
                <a:ea typeface="华文中宋" panose="02010600040101010101" pitchFamily="2" charset="-122"/>
              </a:rPr>
              <a:t>count(*) </a:t>
            </a:r>
            <a:r>
              <a:rPr lang="en-GB" altLang="zh-CN" sz="1800" b="0" dirty="0">
                <a:solidFill>
                  <a:schemeClr val="bg1">
                    <a:lumMod val="50000"/>
                  </a:schemeClr>
                </a:solidFill>
                <a:latin typeface="华文中宋" panose="02010600040101010101" pitchFamily="2" charset="-122"/>
                <a:ea typeface="华文中宋" panose="02010600040101010101" pitchFamily="2" charset="-122"/>
              </a:rPr>
              <a:t>from student, school where </a:t>
            </a:r>
            <a:r>
              <a:rPr lang="en-GB" altLang="zh-CN" sz="1800" b="0" dirty="0" err="1">
                <a:solidFill>
                  <a:schemeClr val="bg1">
                    <a:lumMod val="50000"/>
                  </a:schemeClr>
                </a:solidFill>
                <a:latin typeface="华文中宋" panose="02010600040101010101" pitchFamily="2" charset="-122"/>
                <a:ea typeface="华文中宋" panose="02010600040101010101" pitchFamily="2" charset="-122"/>
              </a:rPr>
              <a:t>schoolName</a:t>
            </a:r>
            <a:r>
              <a:rPr lang="en-GB" altLang="zh-CN" sz="1800" b="0" dirty="0">
                <a:solidFill>
                  <a:schemeClr val="bg1">
                    <a:lumMod val="50000"/>
                  </a:schemeClr>
                </a:solidFill>
                <a:latin typeface="华文中宋" panose="02010600040101010101" pitchFamily="2" charset="-122"/>
                <a:ea typeface="华文中宋" panose="02010600040101010101" pitchFamily="2" charset="-122"/>
              </a:rPr>
              <a:t>=‘</a:t>
            </a:r>
            <a:r>
              <a:rPr sz="1800" b="0" dirty="0" err="1">
                <a:solidFill>
                  <a:schemeClr val="bg1">
                    <a:lumMod val="50000"/>
                  </a:schemeClr>
                </a:solidFill>
                <a:latin typeface="华文中宋" panose="02010600040101010101" pitchFamily="2" charset="-122"/>
                <a:ea typeface="华文中宋" panose="02010600040101010101" pitchFamily="2" charset="-122"/>
              </a:rPr>
              <a:t>计算机学院</a:t>
            </a:r>
            <a:r>
              <a:rPr lang="en-GB" altLang="zh-CN" sz="1800" b="0" dirty="0">
                <a:solidFill>
                  <a:schemeClr val="bg1">
                    <a:lumMod val="50000"/>
                  </a:schemeClr>
                </a:solidFill>
                <a:latin typeface="华文中宋" panose="02010600040101010101" pitchFamily="2" charset="-122"/>
                <a:ea typeface="华文中宋" panose="02010600040101010101" pitchFamily="2" charset="-122"/>
              </a:rPr>
              <a:t>’</a:t>
            </a:r>
            <a:r>
              <a:rPr lang="en-US" altLang="zh-CN" sz="1800" b="0" dirty="0">
                <a:solidFill>
                  <a:schemeClr val="bg1">
                    <a:lumMod val="50000"/>
                  </a:schemeClr>
                </a:solidFill>
                <a:latin typeface="华文中宋" panose="02010600040101010101" pitchFamily="2" charset="-122"/>
                <a:ea typeface="华文中宋" panose="02010600040101010101" pitchFamily="2" charset="-122"/>
              </a:rPr>
              <a:t>and </a:t>
            </a:r>
            <a:r>
              <a:rPr lang="en-US" altLang="zh-CN" sz="1800" b="0" dirty="0" err="1">
                <a:solidFill>
                  <a:schemeClr val="bg1">
                    <a:lumMod val="50000"/>
                  </a:schemeClr>
                </a:solidFill>
                <a:latin typeface="华文中宋" panose="02010600040101010101" pitchFamily="2" charset="-122"/>
                <a:ea typeface="华文中宋" panose="02010600040101010101" pitchFamily="2" charset="-122"/>
              </a:rPr>
              <a:t>student.schoolID</a:t>
            </a:r>
            <a:r>
              <a:rPr lang="en-US" altLang="zh-CN" sz="1800" b="0" dirty="0">
                <a:solidFill>
                  <a:schemeClr val="bg1">
                    <a:lumMod val="50000"/>
                  </a:schemeClr>
                </a:solidFill>
                <a:latin typeface="华文中宋" panose="02010600040101010101" pitchFamily="2" charset="-122"/>
                <a:ea typeface="华文中宋" panose="02010600040101010101" pitchFamily="2" charset="-122"/>
              </a:rPr>
              <a:t>=</a:t>
            </a:r>
            <a:r>
              <a:rPr lang="en-US" altLang="zh-CN" sz="1800" b="0" dirty="0" err="1">
                <a:solidFill>
                  <a:schemeClr val="bg1">
                    <a:lumMod val="50000"/>
                  </a:schemeClr>
                </a:solidFill>
                <a:latin typeface="华文中宋" panose="02010600040101010101" pitchFamily="2" charset="-122"/>
                <a:ea typeface="华文中宋" panose="02010600040101010101" pitchFamily="2" charset="-122"/>
              </a:rPr>
              <a:t>school.schoolID</a:t>
            </a:r>
            <a:endParaRPr lang="en-GB" altLang="zh-CN" sz="1800" b="0" dirty="0">
              <a:solidFill>
                <a:schemeClr val="bg1">
                  <a:lumMod val="50000"/>
                </a:schemeClr>
              </a:solidFill>
              <a:latin typeface="华文中宋" panose="02010600040101010101" pitchFamily="2" charset="-122"/>
              <a:ea typeface="华文中宋" panose="02010600040101010101" pitchFamily="2" charset="-122"/>
            </a:endParaRPr>
          </a:p>
          <a:p>
            <a:pPr marL="116416" indent="0" defTabSz="294567" eaLnBrk="1" hangingPunct="1">
              <a:lnSpc>
                <a:spcPts val="2556"/>
              </a:lnSpc>
              <a:buNone/>
              <a:tabLst>
                <a:tab pos="571494" algn="l"/>
                <a:tab pos="866061" algn="l"/>
                <a:tab pos="1160627" algn="l"/>
                <a:tab pos="1455194" algn="l"/>
                <a:tab pos="1749760" algn="l"/>
                <a:tab pos="2044327" algn="l"/>
                <a:tab pos="2338893" algn="l"/>
                <a:tab pos="2633460" algn="l"/>
                <a:tab pos="2928026" algn="l"/>
                <a:tab pos="3222593" algn="l"/>
                <a:tab pos="3517159" algn="l"/>
                <a:tab pos="3811726" algn="l"/>
                <a:tab pos="4106292" algn="l"/>
                <a:tab pos="4400859" algn="l"/>
                <a:tab pos="4695425" algn="l"/>
                <a:tab pos="4989992" algn="l"/>
                <a:tab pos="5293378" algn="l"/>
                <a:tab pos="5579125" algn="l"/>
                <a:tab pos="5873691" algn="l"/>
                <a:tab pos="6168258" algn="l"/>
                <a:tab pos="6420491" algn="l"/>
                <a:tab pos="7224817" algn="l"/>
                <a:tab pos="8029142" algn="l"/>
                <a:tab pos="8833467" algn="l"/>
                <a:tab pos="9117451" algn="l"/>
                <a:tab pos="9412017" algn="l"/>
                <a:tab pos="9706584" algn="l"/>
                <a:tab pos="10001150" algn="l"/>
                <a:tab pos="10295717" algn="l"/>
                <a:tab pos="10590283" algn="l"/>
                <a:tab pos="10884850" algn="l"/>
                <a:tab pos="11179416" algn="l"/>
              </a:tabLst>
              <a:defRPr/>
            </a:pPr>
            <a:r>
              <a:rPr altLang="en-GB" sz="2000" b="1" dirty="0">
                <a:solidFill>
                  <a:schemeClr val="tx1"/>
                </a:solidFill>
              </a:rPr>
              <a:t>例</a:t>
            </a:r>
            <a:r>
              <a:rPr lang="en-GB" altLang="zh-CN" sz="2000" b="1" dirty="0">
                <a:solidFill>
                  <a:schemeClr val="tx1"/>
                </a:solidFill>
              </a:rPr>
              <a:t>5 :	</a:t>
            </a:r>
            <a:r>
              <a:rPr altLang="en-GB" sz="2000" b="1" dirty="0">
                <a:solidFill>
                  <a:schemeClr val="tx1"/>
                </a:solidFill>
              </a:rPr>
              <a:t>查询选修了课程的学生学号</a:t>
            </a:r>
            <a:r>
              <a:rPr lang="en-GB" altLang="zh-CN" sz="2000" b="1" dirty="0">
                <a:solidFill>
                  <a:schemeClr val="tx1"/>
                </a:solidFill>
              </a:rPr>
              <a:t>(</a:t>
            </a:r>
            <a:r>
              <a:rPr altLang="en-GB" sz="2000" b="1" dirty="0">
                <a:solidFill>
                  <a:schemeClr val="tx1"/>
                </a:solidFill>
              </a:rPr>
              <a:t>去掉重复的记录</a:t>
            </a:r>
            <a:r>
              <a:rPr lang="en-GB" altLang="zh-CN" sz="2000" b="1" dirty="0">
                <a:solidFill>
                  <a:schemeClr val="tx1"/>
                </a:solidFill>
              </a:rPr>
              <a:t>)</a:t>
            </a:r>
          </a:p>
          <a:p>
            <a:pPr marL="746118" lvl="1" indent="-650869" defTabSz="294567" eaLnBrk="1" hangingPunct="1">
              <a:lnSpc>
                <a:spcPts val="2556"/>
              </a:lnSpc>
              <a:buNone/>
              <a:tabLst>
                <a:tab pos="571494" algn="l"/>
                <a:tab pos="866061" algn="l"/>
                <a:tab pos="1160627" algn="l"/>
                <a:tab pos="1455194" algn="l"/>
                <a:tab pos="1749760" algn="l"/>
                <a:tab pos="2044327" algn="l"/>
                <a:tab pos="2338893" algn="l"/>
                <a:tab pos="2633460" algn="l"/>
                <a:tab pos="2928026" algn="l"/>
                <a:tab pos="3222593" algn="l"/>
                <a:tab pos="3517159" algn="l"/>
                <a:tab pos="3811726" algn="l"/>
                <a:tab pos="4106292" algn="l"/>
                <a:tab pos="4400859" algn="l"/>
                <a:tab pos="4695425" algn="l"/>
                <a:tab pos="4989992" algn="l"/>
                <a:tab pos="5293378" algn="l"/>
                <a:tab pos="5579125" algn="l"/>
                <a:tab pos="5873691" algn="l"/>
                <a:tab pos="6168258" algn="l"/>
                <a:tab pos="6420491" algn="l"/>
                <a:tab pos="7224817" algn="l"/>
                <a:tab pos="8029142" algn="l"/>
                <a:tab pos="8833467" algn="l"/>
                <a:tab pos="9117451" algn="l"/>
                <a:tab pos="9412017" algn="l"/>
                <a:tab pos="9706584" algn="l"/>
                <a:tab pos="10001150" algn="l"/>
                <a:tab pos="10295717" algn="l"/>
                <a:tab pos="10590283" algn="l"/>
                <a:tab pos="10884850" algn="l"/>
                <a:tab pos="11179416" algn="l"/>
              </a:tabLst>
              <a:defRPr/>
            </a:pPr>
            <a:r>
              <a:rPr lang="en-GB" altLang="zh-CN" dirty="0"/>
              <a:t>select   </a:t>
            </a:r>
            <a:r>
              <a:rPr lang="en-GB" altLang="zh-CN" dirty="0">
                <a:solidFill>
                  <a:srgbClr val="FF0000"/>
                </a:solidFill>
              </a:rPr>
              <a:t>distinct</a:t>
            </a:r>
            <a:r>
              <a:rPr lang="en-GB" altLang="zh-CN" dirty="0"/>
              <a:t>  </a:t>
            </a:r>
            <a:r>
              <a:rPr lang="en-GB" altLang="zh-CN" dirty="0" err="1"/>
              <a:t>SNo</a:t>
            </a:r>
            <a:r>
              <a:rPr lang="en-GB" altLang="zh-CN" dirty="0"/>
              <a:t>  from </a:t>
            </a:r>
            <a:r>
              <a:rPr lang="en-GB" altLang="zh-CN" dirty="0" err="1"/>
              <a:t>sc</a:t>
            </a:r>
            <a:endParaRPr lang="en-GB" altLang="zh-CN" dirty="0"/>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228354">
                                            <p:txEl>
                                              <p:pRg st="0" end="0"/>
                                            </p:txEl>
                                          </p:spTgt>
                                        </p:tgtEl>
                                        <p:attrNameLst>
                                          <p:attrName>style.visibility</p:attrName>
                                        </p:attrNameLst>
                                      </p:cBhvr>
                                      <p:to>
                                        <p:strVal val="visible"/>
                                      </p:to>
                                    </p:set>
                                    <p:anim calcmode="lin" valueType="num">
                                      <p:cBhvr additive="base">
                                        <p:cTn id="7" dur="500" fill="hold"/>
                                        <p:tgtEl>
                                          <p:spTgt spid="22835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2835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3" presetClass="entr" presetSubtype="10" fill="hold" nodeType="clickEffect">
                                  <p:stCondLst>
                                    <p:cond delay="0"/>
                                  </p:stCondLst>
                                  <p:childTnLst>
                                    <p:set>
                                      <p:cBhvr>
                                        <p:cTn id="12" dur="1" fill="hold">
                                          <p:stCondLst>
                                            <p:cond delay="0"/>
                                          </p:stCondLst>
                                        </p:cTn>
                                        <p:tgtEl>
                                          <p:spTgt spid="228354">
                                            <p:txEl>
                                              <p:pRg st="1" end="1"/>
                                            </p:txEl>
                                          </p:spTgt>
                                        </p:tgtEl>
                                        <p:attrNameLst>
                                          <p:attrName>style.visibility</p:attrName>
                                        </p:attrNameLst>
                                      </p:cBhvr>
                                      <p:to>
                                        <p:strVal val="visible"/>
                                      </p:to>
                                    </p:set>
                                    <p:animEffect transition="in" filter="blinds(horizontal)">
                                      <p:cBhvr>
                                        <p:cTn id="13" dur="500"/>
                                        <p:tgtEl>
                                          <p:spTgt spid="228354">
                                            <p:txEl>
                                              <p:pRg st="1" end="1"/>
                                            </p:txEl>
                                          </p:spTgt>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2" presetClass="entr" presetSubtype="4" fill="hold" nodeType="clickEffect">
                                  <p:stCondLst>
                                    <p:cond delay="0"/>
                                  </p:stCondLst>
                                  <p:childTnLst>
                                    <p:set>
                                      <p:cBhvr>
                                        <p:cTn id="17" dur="1" fill="hold">
                                          <p:stCondLst>
                                            <p:cond delay="0"/>
                                          </p:stCondLst>
                                        </p:cTn>
                                        <p:tgtEl>
                                          <p:spTgt spid="228354">
                                            <p:txEl>
                                              <p:pRg st="2" end="2"/>
                                            </p:txEl>
                                          </p:spTgt>
                                        </p:tgtEl>
                                        <p:attrNameLst>
                                          <p:attrName>style.visibility</p:attrName>
                                        </p:attrNameLst>
                                      </p:cBhvr>
                                      <p:to>
                                        <p:strVal val="visible"/>
                                      </p:to>
                                    </p:set>
                                    <p:anim calcmode="lin" valueType="num">
                                      <p:cBhvr additive="base">
                                        <p:cTn id="18" dur="500" fill="hold"/>
                                        <p:tgtEl>
                                          <p:spTgt spid="228354">
                                            <p:txEl>
                                              <p:pRg st="2" end="2"/>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22835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0" fill="hold" nodeType="clickPar">
                      <p:stCondLst>
                        <p:cond delay="indefinite"/>
                      </p:stCondLst>
                      <p:childTnLst>
                        <p:par>
                          <p:cTn id="21" fill="hold" nodeType="withGroup">
                            <p:stCondLst>
                              <p:cond delay="0"/>
                            </p:stCondLst>
                            <p:childTnLst>
                              <p:par>
                                <p:cTn id="22" presetID="3" presetClass="entr" presetSubtype="10" fill="hold" nodeType="clickEffect">
                                  <p:stCondLst>
                                    <p:cond delay="0"/>
                                  </p:stCondLst>
                                  <p:childTnLst>
                                    <p:set>
                                      <p:cBhvr>
                                        <p:cTn id="23" dur="1" fill="hold">
                                          <p:stCondLst>
                                            <p:cond delay="0"/>
                                          </p:stCondLst>
                                        </p:cTn>
                                        <p:tgtEl>
                                          <p:spTgt spid="228354">
                                            <p:txEl>
                                              <p:pRg st="3" end="3"/>
                                            </p:txEl>
                                          </p:spTgt>
                                        </p:tgtEl>
                                        <p:attrNameLst>
                                          <p:attrName>style.visibility</p:attrName>
                                        </p:attrNameLst>
                                      </p:cBhvr>
                                      <p:to>
                                        <p:strVal val="visible"/>
                                      </p:to>
                                    </p:set>
                                    <p:animEffect transition="in" filter="blinds(horizontal)">
                                      <p:cBhvr>
                                        <p:cTn id="24" dur="500"/>
                                        <p:tgtEl>
                                          <p:spTgt spid="228354">
                                            <p:txEl>
                                              <p:pRg st="3" end="3"/>
                                            </p:txEl>
                                          </p:spTgt>
                                        </p:tgtEl>
                                      </p:cBhvr>
                                    </p:animEffect>
                                  </p:childTnLst>
                                </p:cTn>
                              </p:par>
                              <p:par>
                                <p:cTn id="25" presetID="3" presetClass="entr" presetSubtype="10" fill="hold" nodeType="withEffect">
                                  <p:stCondLst>
                                    <p:cond delay="0"/>
                                  </p:stCondLst>
                                  <p:childTnLst>
                                    <p:set>
                                      <p:cBhvr>
                                        <p:cTn id="26" dur="1" fill="hold">
                                          <p:stCondLst>
                                            <p:cond delay="0"/>
                                          </p:stCondLst>
                                        </p:cTn>
                                        <p:tgtEl>
                                          <p:spTgt spid="228354">
                                            <p:txEl>
                                              <p:pRg st="4" end="4"/>
                                            </p:txEl>
                                          </p:spTgt>
                                        </p:tgtEl>
                                        <p:attrNameLst>
                                          <p:attrName>style.visibility</p:attrName>
                                        </p:attrNameLst>
                                      </p:cBhvr>
                                      <p:to>
                                        <p:strVal val="visible"/>
                                      </p:to>
                                    </p:set>
                                    <p:animEffect transition="in" filter="blinds(horizontal)">
                                      <p:cBhvr>
                                        <p:cTn id="27" dur="500"/>
                                        <p:tgtEl>
                                          <p:spTgt spid="228354">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 presetClass="entr" presetSubtype="4" fill="hold" nodeType="clickEffect">
                                  <p:stCondLst>
                                    <p:cond delay="0"/>
                                  </p:stCondLst>
                                  <p:childTnLst>
                                    <p:set>
                                      <p:cBhvr>
                                        <p:cTn id="31" dur="1" fill="hold">
                                          <p:stCondLst>
                                            <p:cond delay="0"/>
                                          </p:stCondLst>
                                        </p:cTn>
                                        <p:tgtEl>
                                          <p:spTgt spid="228354">
                                            <p:txEl>
                                              <p:pRg st="5" end="5"/>
                                            </p:txEl>
                                          </p:spTgt>
                                        </p:tgtEl>
                                        <p:attrNameLst>
                                          <p:attrName>style.visibility</p:attrName>
                                        </p:attrNameLst>
                                      </p:cBhvr>
                                      <p:to>
                                        <p:strVal val="visible"/>
                                      </p:to>
                                    </p:set>
                                    <p:anim calcmode="lin" valueType="num">
                                      <p:cBhvr additive="base">
                                        <p:cTn id="32" dur="500" fill="hold"/>
                                        <p:tgtEl>
                                          <p:spTgt spid="228354">
                                            <p:txEl>
                                              <p:pRg st="5" end="5"/>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228354">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4" fill="hold" nodeType="clickPar">
                      <p:stCondLst>
                        <p:cond delay="indefinite"/>
                      </p:stCondLst>
                      <p:childTnLst>
                        <p:par>
                          <p:cTn id="35" fill="hold" nodeType="withGroup">
                            <p:stCondLst>
                              <p:cond delay="0"/>
                            </p:stCondLst>
                            <p:childTnLst>
                              <p:par>
                                <p:cTn id="36" presetID="3" presetClass="entr" presetSubtype="10" fill="hold" nodeType="clickEffect">
                                  <p:stCondLst>
                                    <p:cond delay="0"/>
                                  </p:stCondLst>
                                  <p:childTnLst>
                                    <p:set>
                                      <p:cBhvr>
                                        <p:cTn id="37" dur="1" fill="hold">
                                          <p:stCondLst>
                                            <p:cond delay="0"/>
                                          </p:stCondLst>
                                        </p:cTn>
                                        <p:tgtEl>
                                          <p:spTgt spid="228354">
                                            <p:txEl>
                                              <p:pRg st="6" end="6"/>
                                            </p:txEl>
                                          </p:spTgt>
                                        </p:tgtEl>
                                        <p:attrNameLst>
                                          <p:attrName>style.visibility</p:attrName>
                                        </p:attrNameLst>
                                      </p:cBhvr>
                                      <p:to>
                                        <p:strVal val="visible"/>
                                      </p:to>
                                    </p:set>
                                    <p:animEffect transition="in" filter="blinds(horizontal)">
                                      <p:cBhvr>
                                        <p:cTn id="38" dur="500"/>
                                        <p:tgtEl>
                                          <p:spTgt spid="228354">
                                            <p:txEl>
                                              <p:pRg st="6" end="6"/>
                                            </p:txEl>
                                          </p:spTgt>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4" fill="hold" nodeType="clickEffect">
                                  <p:stCondLst>
                                    <p:cond delay="0"/>
                                  </p:stCondLst>
                                  <p:childTnLst>
                                    <p:set>
                                      <p:cBhvr>
                                        <p:cTn id="42" dur="1" fill="hold">
                                          <p:stCondLst>
                                            <p:cond delay="0"/>
                                          </p:stCondLst>
                                        </p:cTn>
                                        <p:tgtEl>
                                          <p:spTgt spid="228354">
                                            <p:txEl>
                                              <p:pRg st="7" end="7"/>
                                            </p:txEl>
                                          </p:spTgt>
                                        </p:tgtEl>
                                        <p:attrNameLst>
                                          <p:attrName>style.visibility</p:attrName>
                                        </p:attrNameLst>
                                      </p:cBhvr>
                                      <p:to>
                                        <p:strVal val="visible"/>
                                      </p:to>
                                    </p:set>
                                    <p:anim calcmode="lin" valueType="num">
                                      <p:cBhvr additive="base">
                                        <p:cTn id="43" dur="500" fill="hold"/>
                                        <p:tgtEl>
                                          <p:spTgt spid="228354">
                                            <p:txEl>
                                              <p:pRg st="7" end="7"/>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228354">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3" presetClass="entr" presetSubtype="10" fill="hold" nodeType="clickEffect">
                                  <p:stCondLst>
                                    <p:cond delay="0"/>
                                  </p:stCondLst>
                                  <p:childTnLst>
                                    <p:set>
                                      <p:cBhvr>
                                        <p:cTn id="48" dur="1" fill="hold">
                                          <p:stCondLst>
                                            <p:cond delay="0"/>
                                          </p:stCondLst>
                                        </p:cTn>
                                        <p:tgtEl>
                                          <p:spTgt spid="228354">
                                            <p:txEl>
                                              <p:pRg st="8" end="8"/>
                                            </p:txEl>
                                          </p:spTgt>
                                        </p:tgtEl>
                                        <p:attrNameLst>
                                          <p:attrName>style.visibility</p:attrName>
                                        </p:attrNameLst>
                                      </p:cBhvr>
                                      <p:to>
                                        <p:strVal val="visible"/>
                                      </p:to>
                                    </p:set>
                                    <p:animEffect transition="in" filter="blinds(horizontal)">
                                      <p:cBhvr>
                                        <p:cTn id="49" dur="500"/>
                                        <p:tgtEl>
                                          <p:spTgt spid="228354">
                                            <p:txEl>
                                              <p:pRg st="8" end="8"/>
                                            </p:txEl>
                                          </p:spTgt>
                                        </p:tgtEl>
                                      </p:cBhvr>
                                    </p:animEffect>
                                  </p:childTnLst>
                                </p:cTn>
                              </p:par>
                            </p:childTnLst>
                          </p:cTn>
                        </p:par>
                      </p:childTnLst>
                    </p:cTn>
                  </p:par>
                  <p:par>
                    <p:cTn id="50" fill="hold" nodeType="clickPar">
                      <p:stCondLst>
                        <p:cond delay="indefinite"/>
                      </p:stCondLst>
                      <p:childTnLst>
                        <p:par>
                          <p:cTn id="51" fill="hold" nodeType="withGroup">
                            <p:stCondLst>
                              <p:cond delay="0"/>
                            </p:stCondLst>
                            <p:childTnLst>
                              <p:par>
                                <p:cTn id="52" presetID="2" presetClass="entr" presetSubtype="4" fill="hold" nodeType="clickEffect">
                                  <p:stCondLst>
                                    <p:cond delay="0"/>
                                  </p:stCondLst>
                                  <p:childTnLst>
                                    <p:set>
                                      <p:cBhvr>
                                        <p:cTn id="53" dur="1" fill="hold">
                                          <p:stCondLst>
                                            <p:cond delay="0"/>
                                          </p:stCondLst>
                                        </p:cTn>
                                        <p:tgtEl>
                                          <p:spTgt spid="228354">
                                            <p:txEl>
                                              <p:pRg st="9" end="9"/>
                                            </p:txEl>
                                          </p:spTgt>
                                        </p:tgtEl>
                                        <p:attrNameLst>
                                          <p:attrName>style.visibility</p:attrName>
                                        </p:attrNameLst>
                                      </p:cBhvr>
                                      <p:to>
                                        <p:strVal val="visible"/>
                                      </p:to>
                                    </p:set>
                                    <p:anim calcmode="lin" valueType="num">
                                      <p:cBhvr additive="base">
                                        <p:cTn id="54" dur="500" fill="hold"/>
                                        <p:tgtEl>
                                          <p:spTgt spid="228354">
                                            <p:txEl>
                                              <p:pRg st="9" end="9"/>
                                            </p:txEl>
                                          </p:spTgt>
                                        </p:tgtEl>
                                        <p:attrNameLst>
                                          <p:attrName>ppt_x</p:attrName>
                                        </p:attrNameLst>
                                      </p:cBhvr>
                                      <p:tavLst>
                                        <p:tav tm="0">
                                          <p:val>
                                            <p:strVal val="#ppt_x"/>
                                          </p:val>
                                        </p:tav>
                                        <p:tav tm="100000">
                                          <p:val>
                                            <p:strVal val="#ppt_x"/>
                                          </p:val>
                                        </p:tav>
                                      </p:tavLst>
                                    </p:anim>
                                    <p:anim calcmode="lin" valueType="num">
                                      <p:cBhvr additive="base">
                                        <p:cTn id="55" dur="500" fill="hold"/>
                                        <p:tgtEl>
                                          <p:spTgt spid="228354">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56" fill="hold" nodeType="clickPar">
                      <p:stCondLst>
                        <p:cond delay="indefinite"/>
                      </p:stCondLst>
                      <p:childTnLst>
                        <p:par>
                          <p:cTn id="57" fill="hold" nodeType="withGroup">
                            <p:stCondLst>
                              <p:cond delay="0"/>
                            </p:stCondLst>
                            <p:childTnLst>
                              <p:par>
                                <p:cTn id="58" presetID="3" presetClass="entr" presetSubtype="10" fill="hold" nodeType="clickEffect">
                                  <p:stCondLst>
                                    <p:cond delay="0"/>
                                  </p:stCondLst>
                                  <p:childTnLst>
                                    <p:set>
                                      <p:cBhvr>
                                        <p:cTn id="59" dur="1" fill="hold">
                                          <p:stCondLst>
                                            <p:cond delay="0"/>
                                          </p:stCondLst>
                                        </p:cTn>
                                        <p:tgtEl>
                                          <p:spTgt spid="228354">
                                            <p:txEl>
                                              <p:pRg st="10" end="10"/>
                                            </p:txEl>
                                          </p:spTgt>
                                        </p:tgtEl>
                                        <p:attrNameLst>
                                          <p:attrName>style.visibility</p:attrName>
                                        </p:attrNameLst>
                                      </p:cBhvr>
                                      <p:to>
                                        <p:strVal val="visible"/>
                                      </p:to>
                                    </p:set>
                                    <p:animEffect transition="in" filter="blinds(horizontal)">
                                      <p:cBhvr>
                                        <p:cTn id="60" dur="500"/>
                                        <p:tgtEl>
                                          <p:spTgt spid="228354">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1234" name="标题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600" tIns="50800" rIns="101600" bIns="50800" numCol="1" anchor="ctr" anchorCtr="0" compatLnSpc="1">
            <a:prstTxWarp prst="textNoShape">
              <a:avLst/>
            </a:prstTxWarp>
          </a:bodyPr>
          <a:lstStyle/>
          <a:p>
            <a:r>
              <a:t>举例</a:t>
            </a:r>
          </a:p>
        </p:txBody>
      </p:sp>
      <p:sp>
        <p:nvSpPr>
          <p:cNvPr id="228354" name="Rectangle 2"/>
          <p:cNvSpPr>
            <a:spLocks noGrp="1" noChangeArrowheads="1"/>
          </p:cNvSpPr>
          <p:nvPr>
            <p:ph sz="quarter" idx="10"/>
          </p:nvPr>
        </p:nvSpPr>
        <p:spPr/>
        <p:txBody>
          <a:bodyPr lIns="0" tIns="0" rIns="0" bIns="0" anchor="t"/>
          <a:lstStyle/>
          <a:p>
            <a:pPr marL="116416" indent="0" defTabSz="294567" eaLnBrk="1" hangingPunct="1">
              <a:lnSpc>
                <a:spcPts val="2556"/>
              </a:lnSpc>
              <a:buNone/>
              <a:tabLst>
                <a:tab pos="571494" algn="l"/>
                <a:tab pos="866061" algn="l"/>
                <a:tab pos="1160627" algn="l"/>
                <a:tab pos="1455194" algn="l"/>
                <a:tab pos="1749760" algn="l"/>
                <a:tab pos="2044327" algn="l"/>
                <a:tab pos="2338893" algn="l"/>
                <a:tab pos="2633460" algn="l"/>
                <a:tab pos="2928026" algn="l"/>
                <a:tab pos="3222593" algn="l"/>
                <a:tab pos="3517159" algn="l"/>
                <a:tab pos="3811726" algn="l"/>
                <a:tab pos="4106292" algn="l"/>
                <a:tab pos="4400859" algn="l"/>
                <a:tab pos="4695425" algn="l"/>
                <a:tab pos="4989992" algn="l"/>
                <a:tab pos="5293378" algn="l"/>
                <a:tab pos="5579125" algn="l"/>
                <a:tab pos="5873691" algn="l"/>
                <a:tab pos="6168258" algn="l"/>
                <a:tab pos="6420491" algn="l"/>
                <a:tab pos="7224817" algn="l"/>
                <a:tab pos="8029142" algn="l"/>
                <a:tab pos="8833467" algn="l"/>
                <a:tab pos="9117451" algn="l"/>
                <a:tab pos="9412017" algn="l"/>
                <a:tab pos="9706584" algn="l"/>
                <a:tab pos="10001150" algn="l"/>
                <a:tab pos="10295717" algn="l"/>
                <a:tab pos="10590283" algn="l"/>
                <a:tab pos="10884850" algn="l"/>
                <a:tab pos="11179416" algn="l"/>
              </a:tabLst>
              <a:defRPr/>
            </a:pPr>
            <a:r>
              <a:rPr altLang="en-GB" sz="2000" b="1" dirty="0">
                <a:solidFill>
                  <a:schemeClr val="tx1"/>
                </a:solidFill>
              </a:rPr>
              <a:t>例</a:t>
            </a:r>
            <a:r>
              <a:rPr lang="en-GB" altLang="zh-CN" sz="2000" b="1" dirty="0">
                <a:solidFill>
                  <a:schemeClr val="tx1"/>
                </a:solidFill>
              </a:rPr>
              <a:t>6 :	</a:t>
            </a:r>
            <a:r>
              <a:rPr altLang="en-GB" sz="2000" b="1" dirty="0">
                <a:solidFill>
                  <a:schemeClr val="tx1"/>
                </a:solidFill>
              </a:rPr>
              <a:t>查询全体学生的学号与姓名</a:t>
            </a:r>
            <a:r>
              <a:rPr sz="2000" b="1" dirty="0">
                <a:solidFill>
                  <a:schemeClr val="tx1"/>
                </a:solidFill>
              </a:rPr>
              <a:t>，用中文显示列名</a:t>
            </a:r>
            <a:r>
              <a:rPr altLang="en-GB" sz="2000" b="1" dirty="0">
                <a:solidFill>
                  <a:schemeClr val="tx1"/>
                </a:solidFill>
              </a:rPr>
              <a:t>。</a:t>
            </a:r>
          </a:p>
          <a:p>
            <a:pPr marL="746118" lvl="1" indent="-650869" defTabSz="294567" eaLnBrk="1" hangingPunct="1">
              <a:lnSpc>
                <a:spcPts val="2556"/>
              </a:lnSpc>
              <a:buNone/>
              <a:tabLst>
                <a:tab pos="571494" algn="l"/>
                <a:tab pos="866061" algn="l"/>
                <a:tab pos="1160627" algn="l"/>
                <a:tab pos="1455194" algn="l"/>
                <a:tab pos="1749760" algn="l"/>
                <a:tab pos="2044327" algn="l"/>
                <a:tab pos="2338893" algn="l"/>
                <a:tab pos="2633460" algn="l"/>
                <a:tab pos="2928026" algn="l"/>
                <a:tab pos="3222593" algn="l"/>
                <a:tab pos="3517159" algn="l"/>
                <a:tab pos="3811726" algn="l"/>
                <a:tab pos="4106292" algn="l"/>
                <a:tab pos="4400859" algn="l"/>
                <a:tab pos="4695425" algn="l"/>
                <a:tab pos="4989992" algn="l"/>
                <a:tab pos="5293378" algn="l"/>
                <a:tab pos="5579125" algn="l"/>
                <a:tab pos="5873691" algn="l"/>
                <a:tab pos="6168258" algn="l"/>
                <a:tab pos="6420491" algn="l"/>
                <a:tab pos="7224817" algn="l"/>
                <a:tab pos="8029142" algn="l"/>
                <a:tab pos="8833467" algn="l"/>
                <a:tab pos="9117451" algn="l"/>
                <a:tab pos="9412017" algn="l"/>
                <a:tab pos="9706584" algn="l"/>
                <a:tab pos="10001150" algn="l"/>
                <a:tab pos="10295717" algn="l"/>
                <a:tab pos="10590283" algn="l"/>
                <a:tab pos="10884850" algn="l"/>
                <a:tab pos="11179416" algn="l"/>
              </a:tabLst>
              <a:defRPr/>
            </a:pPr>
            <a:r>
              <a:rPr lang="en-GB" altLang="zh-CN" sz="1778" dirty="0"/>
              <a:t>select </a:t>
            </a:r>
            <a:r>
              <a:rPr lang="en-GB" altLang="zh-CN" sz="1778" dirty="0" err="1"/>
              <a:t>sno</a:t>
            </a:r>
            <a:r>
              <a:rPr lang="en-GB" altLang="zh-CN" sz="1778" dirty="0"/>
              <a:t> </a:t>
            </a:r>
            <a:r>
              <a:rPr lang="en-US" altLang="zh-CN" sz="1778" dirty="0"/>
              <a:t>as ‘</a:t>
            </a:r>
            <a:r>
              <a:rPr sz="1778" dirty="0"/>
              <a:t>编号</a:t>
            </a:r>
            <a:r>
              <a:rPr lang="en-US" altLang="zh-CN" sz="1778" dirty="0"/>
              <a:t>’</a:t>
            </a:r>
            <a:r>
              <a:rPr lang="en-GB" altLang="zh-CN" sz="1778" dirty="0"/>
              <a:t>,</a:t>
            </a:r>
            <a:r>
              <a:rPr lang="en-GB" altLang="zh-CN" sz="1778" dirty="0" err="1"/>
              <a:t>sname</a:t>
            </a:r>
            <a:r>
              <a:rPr lang="en-GB" altLang="zh-CN" sz="1778" dirty="0"/>
              <a:t> as ‘</a:t>
            </a:r>
            <a:r>
              <a:rPr sz="1778" dirty="0"/>
              <a:t>姓名</a:t>
            </a:r>
            <a:r>
              <a:rPr lang="en-GB" altLang="zh-CN" sz="1778" dirty="0"/>
              <a:t>’ from student</a:t>
            </a:r>
          </a:p>
          <a:p>
            <a:pPr marL="116416" indent="0" defTabSz="294567" eaLnBrk="1" hangingPunct="1">
              <a:lnSpc>
                <a:spcPts val="2556"/>
              </a:lnSpc>
              <a:buNone/>
              <a:tabLst>
                <a:tab pos="571494" algn="l"/>
                <a:tab pos="866061" algn="l"/>
                <a:tab pos="1160627" algn="l"/>
                <a:tab pos="1455194" algn="l"/>
                <a:tab pos="1749760" algn="l"/>
                <a:tab pos="2044327" algn="l"/>
                <a:tab pos="2338893" algn="l"/>
                <a:tab pos="2633460" algn="l"/>
                <a:tab pos="2928026" algn="l"/>
                <a:tab pos="3222593" algn="l"/>
                <a:tab pos="3517159" algn="l"/>
                <a:tab pos="3811726" algn="l"/>
                <a:tab pos="4106292" algn="l"/>
                <a:tab pos="4400859" algn="l"/>
                <a:tab pos="4695425" algn="l"/>
                <a:tab pos="4989992" algn="l"/>
                <a:tab pos="5293378" algn="l"/>
                <a:tab pos="5579125" algn="l"/>
                <a:tab pos="5873691" algn="l"/>
                <a:tab pos="6168258" algn="l"/>
                <a:tab pos="6420491" algn="l"/>
                <a:tab pos="7224817" algn="l"/>
                <a:tab pos="8029142" algn="l"/>
                <a:tab pos="8833467" algn="l"/>
                <a:tab pos="9117451" algn="l"/>
                <a:tab pos="9412017" algn="l"/>
                <a:tab pos="9706584" algn="l"/>
                <a:tab pos="10001150" algn="l"/>
                <a:tab pos="10295717" algn="l"/>
                <a:tab pos="10590283" algn="l"/>
                <a:tab pos="10884850" algn="l"/>
                <a:tab pos="11179416" algn="l"/>
              </a:tabLst>
              <a:defRPr/>
            </a:pPr>
            <a:r>
              <a:rPr altLang="en-GB" sz="2000" b="1" dirty="0">
                <a:solidFill>
                  <a:schemeClr val="tx1"/>
                </a:solidFill>
              </a:rPr>
              <a:t>例</a:t>
            </a:r>
            <a:r>
              <a:rPr lang="en-GB" altLang="zh-CN" sz="2000" b="1" dirty="0">
                <a:solidFill>
                  <a:schemeClr val="tx1"/>
                </a:solidFill>
              </a:rPr>
              <a:t>7 :	</a:t>
            </a:r>
            <a:r>
              <a:rPr sz="2000" b="1" dirty="0">
                <a:solidFill>
                  <a:schemeClr val="tx1"/>
                </a:solidFill>
              </a:rPr>
              <a:t>给表设置别名</a:t>
            </a:r>
            <a:r>
              <a:rPr altLang="en-GB" sz="2000" b="1" dirty="0">
                <a:solidFill>
                  <a:schemeClr val="tx1"/>
                </a:solidFill>
              </a:rPr>
              <a:t>。</a:t>
            </a:r>
          </a:p>
          <a:p>
            <a:pPr marL="746118" lvl="1" indent="-650869" defTabSz="294567" eaLnBrk="1" hangingPunct="1">
              <a:lnSpc>
                <a:spcPts val="2556"/>
              </a:lnSpc>
              <a:buNone/>
              <a:tabLst>
                <a:tab pos="571494" algn="l"/>
                <a:tab pos="866061" algn="l"/>
                <a:tab pos="1160627" algn="l"/>
                <a:tab pos="1455194" algn="l"/>
                <a:tab pos="1749760" algn="l"/>
                <a:tab pos="2044327" algn="l"/>
                <a:tab pos="2338893" algn="l"/>
                <a:tab pos="2633460" algn="l"/>
                <a:tab pos="2928026" algn="l"/>
                <a:tab pos="3222593" algn="l"/>
                <a:tab pos="3517159" algn="l"/>
                <a:tab pos="3811726" algn="l"/>
                <a:tab pos="4106292" algn="l"/>
                <a:tab pos="4400859" algn="l"/>
                <a:tab pos="4695425" algn="l"/>
                <a:tab pos="4989992" algn="l"/>
                <a:tab pos="5293378" algn="l"/>
                <a:tab pos="5579125" algn="l"/>
                <a:tab pos="5873691" algn="l"/>
                <a:tab pos="6168258" algn="l"/>
                <a:tab pos="6420491" algn="l"/>
                <a:tab pos="7224817" algn="l"/>
                <a:tab pos="8029142" algn="l"/>
                <a:tab pos="8833467" algn="l"/>
                <a:tab pos="9117451" algn="l"/>
                <a:tab pos="9412017" algn="l"/>
                <a:tab pos="9706584" algn="l"/>
                <a:tab pos="10001150" algn="l"/>
                <a:tab pos="10295717" algn="l"/>
                <a:tab pos="10590283" algn="l"/>
                <a:tab pos="10884850" algn="l"/>
                <a:tab pos="11179416" algn="l"/>
              </a:tabLst>
              <a:defRPr/>
            </a:pPr>
            <a:r>
              <a:rPr lang="en-GB" altLang="zh-CN" sz="1778" dirty="0"/>
              <a:t>select   </a:t>
            </a:r>
            <a:r>
              <a:rPr lang="en-GB" altLang="zh-CN" sz="1778" dirty="0" err="1"/>
              <a:t>s.sno,s.sname</a:t>
            </a:r>
            <a:r>
              <a:rPr sz="1778" dirty="0"/>
              <a:t>  </a:t>
            </a:r>
            <a:r>
              <a:rPr lang="en-GB" altLang="zh-CN" sz="1778" dirty="0"/>
              <a:t>from student as s</a:t>
            </a:r>
          </a:p>
          <a:p>
            <a:pPr marL="116416" indent="0" defTabSz="294567" eaLnBrk="1" hangingPunct="1">
              <a:lnSpc>
                <a:spcPts val="2556"/>
              </a:lnSpc>
              <a:buNone/>
              <a:tabLst>
                <a:tab pos="571494" algn="l"/>
                <a:tab pos="866061" algn="l"/>
                <a:tab pos="1160627" algn="l"/>
                <a:tab pos="1455194" algn="l"/>
                <a:tab pos="1749760" algn="l"/>
                <a:tab pos="2044327" algn="l"/>
                <a:tab pos="2338893" algn="l"/>
                <a:tab pos="2633460" algn="l"/>
                <a:tab pos="2928026" algn="l"/>
                <a:tab pos="3222593" algn="l"/>
                <a:tab pos="3517159" algn="l"/>
                <a:tab pos="3811726" algn="l"/>
                <a:tab pos="4106292" algn="l"/>
                <a:tab pos="4400859" algn="l"/>
                <a:tab pos="4695425" algn="l"/>
                <a:tab pos="4989992" algn="l"/>
                <a:tab pos="5293378" algn="l"/>
                <a:tab pos="5579125" algn="l"/>
                <a:tab pos="5873691" algn="l"/>
                <a:tab pos="6168258" algn="l"/>
                <a:tab pos="6420491" algn="l"/>
                <a:tab pos="7224817" algn="l"/>
                <a:tab pos="8029142" algn="l"/>
                <a:tab pos="8833467" algn="l"/>
                <a:tab pos="9117451" algn="l"/>
                <a:tab pos="9412017" algn="l"/>
                <a:tab pos="9706584" algn="l"/>
                <a:tab pos="10001150" algn="l"/>
                <a:tab pos="10295717" algn="l"/>
                <a:tab pos="10590283" algn="l"/>
                <a:tab pos="10884850" algn="l"/>
                <a:tab pos="11179416" algn="l"/>
              </a:tabLst>
              <a:defRPr/>
            </a:pPr>
            <a:r>
              <a:rPr altLang="en-GB" sz="2000" b="1" dirty="0">
                <a:solidFill>
                  <a:schemeClr val="tx1"/>
                </a:solidFill>
              </a:rPr>
              <a:t>例</a:t>
            </a:r>
            <a:r>
              <a:rPr lang="en-GB" altLang="zh-CN" sz="2000" b="1" dirty="0">
                <a:solidFill>
                  <a:schemeClr val="tx1"/>
                </a:solidFill>
              </a:rPr>
              <a:t>8 : 	</a:t>
            </a:r>
            <a:r>
              <a:rPr altLang="en-GB" sz="2000" b="1" dirty="0">
                <a:solidFill>
                  <a:schemeClr val="tx1"/>
                </a:solidFill>
              </a:rPr>
              <a:t>查</a:t>
            </a:r>
            <a:r>
              <a:rPr sz="2000" b="1" dirty="0">
                <a:solidFill>
                  <a:schemeClr val="tx1"/>
                </a:solidFill>
              </a:rPr>
              <a:t>询年龄在</a:t>
            </a:r>
            <a:r>
              <a:rPr lang="en-US" altLang="zh-CN" sz="2000" b="1" dirty="0">
                <a:solidFill>
                  <a:schemeClr val="tx1"/>
                </a:solidFill>
              </a:rPr>
              <a:t>20</a:t>
            </a:r>
            <a:r>
              <a:rPr sz="2000" b="1" dirty="0">
                <a:solidFill>
                  <a:schemeClr val="tx1"/>
                </a:solidFill>
              </a:rPr>
              <a:t>以下的</a:t>
            </a:r>
            <a:r>
              <a:rPr altLang="en-GB" sz="2000" b="1" dirty="0">
                <a:solidFill>
                  <a:schemeClr val="tx1"/>
                </a:solidFill>
              </a:rPr>
              <a:t>学生</a:t>
            </a:r>
            <a:r>
              <a:rPr sz="2000" b="1" dirty="0">
                <a:solidFill>
                  <a:schemeClr val="tx1"/>
                </a:solidFill>
              </a:rPr>
              <a:t>的姓名</a:t>
            </a:r>
            <a:r>
              <a:rPr altLang="en-GB" sz="2000" b="1" dirty="0">
                <a:solidFill>
                  <a:schemeClr val="tx1"/>
                </a:solidFill>
              </a:rPr>
              <a:t>。</a:t>
            </a:r>
          </a:p>
          <a:p>
            <a:pPr marL="746118" lvl="1" indent="-650869" defTabSz="294567" eaLnBrk="1" hangingPunct="1">
              <a:lnSpc>
                <a:spcPts val="2556"/>
              </a:lnSpc>
              <a:buNone/>
              <a:tabLst>
                <a:tab pos="571494" algn="l"/>
                <a:tab pos="866061" algn="l"/>
                <a:tab pos="1160627" algn="l"/>
                <a:tab pos="1455194" algn="l"/>
                <a:tab pos="1749760" algn="l"/>
                <a:tab pos="2044327" algn="l"/>
                <a:tab pos="2338893" algn="l"/>
                <a:tab pos="2633460" algn="l"/>
                <a:tab pos="2928026" algn="l"/>
                <a:tab pos="3222593" algn="l"/>
                <a:tab pos="3517159" algn="l"/>
                <a:tab pos="3811726" algn="l"/>
                <a:tab pos="4106292" algn="l"/>
                <a:tab pos="4400859" algn="l"/>
                <a:tab pos="4695425" algn="l"/>
                <a:tab pos="4989992" algn="l"/>
                <a:tab pos="5293378" algn="l"/>
                <a:tab pos="5579125" algn="l"/>
                <a:tab pos="5873691" algn="l"/>
                <a:tab pos="6168258" algn="l"/>
                <a:tab pos="6420491" algn="l"/>
                <a:tab pos="7224817" algn="l"/>
                <a:tab pos="8029142" algn="l"/>
                <a:tab pos="8833467" algn="l"/>
                <a:tab pos="9117451" algn="l"/>
                <a:tab pos="9412017" algn="l"/>
                <a:tab pos="9706584" algn="l"/>
                <a:tab pos="10001150" algn="l"/>
                <a:tab pos="10295717" algn="l"/>
                <a:tab pos="10590283" algn="l"/>
                <a:tab pos="10884850" algn="l"/>
                <a:tab pos="11179416" algn="l"/>
              </a:tabLst>
              <a:defRPr/>
            </a:pPr>
            <a:r>
              <a:rPr lang="en-GB" altLang="zh-CN" sz="1778" dirty="0"/>
              <a:t>select </a:t>
            </a:r>
            <a:r>
              <a:rPr lang="en-GB" altLang="zh-CN" sz="1778" dirty="0" err="1"/>
              <a:t>sname</a:t>
            </a:r>
            <a:r>
              <a:rPr lang="en-GB" altLang="zh-CN" sz="1778" dirty="0"/>
              <a:t> from student where sage&lt;20</a:t>
            </a:r>
            <a:r>
              <a:rPr altLang="en-GB" sz="1778" dirty="0"/>
              <a:t> </a:t>
            </a:r>
          </a:p>
          <a:p>
            <a:pPr marL="116416" indent="0" defTabSz="294567" eaLnBrk="1" hangingPunct="1">
              <a:lnSpc>
                <a:spcPts val="2556"/>
              </a:lnSpc>
              <a:buNone/>
              <a:tabLst>
                <a:tab pos="571494" algn="l"/>
                <a:tab pos="866061" algn="l"/>
                <a:tab pos="1160627" algn="l"/>
                <a:tab pos="1455194" algn="l"/>
                <a:tab pos="1749760" algn="l"/>
                <a:tab pos="2044327" algn="l"/>
                <a:tab pos="2338893" algn="l"/>
                <a:tab pos="2633460" algn="l"/>
                <a:tab pos="2928026" algn="l"/>
                <a:tab pos="3222593" algn="l"/>
                <a:tab pos="3517159" algn="l"/>
                <a:tab pos="3811726" algn="l"/>
                <a:tab pos="4106292" algn="l"/>
                <a:tab pos="4400859" algn="l"/>
                <a:tab pos="4695425" algn="l"/>
                <a:tab pos="4989992" algn="l"/>
                <a:tab pos="5293378" algn="l"/>
                <a:tab pos="5579125" algn="l"/>
                <a:tab pos="5873691" algn="l"/>
                <a:tab pos="6168258" algn="l"/>
                <a:tab pos="6420491" algn="l"/>
                <a:tab pos="7224817" algn="l"/>
                <a:tab pos="8029142" algn="l"/>
                <a:tab pos="8833467" algn="l"/>
                <a:tab pos="9117451" algn="l"/>
                <a:tab pos="9412017" algn="l"/>
                <a:tab pos="9706584" algn="l"/>
                <a:tab pos="10001150" algn="l"/>
                <a:tab pos="10295717" algn="l"/>
                <a:tab pos="10590283" algn="l"/>
                <a:tab pos="10884850" algn="l"/>
                <a:tab pos="11179416" algn="l"/>
              </a:tabLst>
              <a:defRPr/>
            </a:pPr>
            <a:r>
              <a:rPr altLang="en-GB" sz="2000" b="1" dirty="0">
                <a:solidFill>
                  <a:schemeClr val="tx1"/>
                </a:solidFill>
              </a:rPr>
              <a:t>例</a:t>
            </a:r>
            <a:r>
              <a:rPr lang="en-GB" altLang="zh-CN" sz="2000" b="1" dirty="0">
                <a:solidFill>
                  <a:schemeClr val="tx1"/>
                </a:solidFill>
              </a:rPr>
              <a:t>9 :	</a:t>
            </a:r>
            <a:r>
              <a:rPr altLang="en-GB" sz="2000" b="1" dirty="0">
                <a:solidFill>
                  <a:schemeClr val="tx1"/>
                </a:solidFill>
              </a:rPr>
              <a:t>查询全体学生的姓名、</a:t>
            </a:r>
            <a:r>
              <a:rPr sz="2000" b="1" dirty="0">
                <a:solidFill>
                  <a:schemeClr val="tx1"/>
                </a:solidFill>
              </a:rPr>
              <a:t>年龄</a:t>
            </a:r>
            <a:r>
              <a:rPr altLang="en-GB" sz="2000" b="1" dirty="0">
                <a:solidFill>
                  <a:schemeClr val="tx1"/>
                </a:solidFill>
              </a:rPr>
              <a:t>，要求</a:t>
            </a:r>
            <a:r>
              <a:rPr sz="2000" b="1" dirty="0">
                <a:solidFill>
                  <a:schemeClr val="tx1"/>
                </a:solidFill>
              </a:rPr>
              <a:t>按照年龄降序排序</a:t>
            </a:r>
            <a:r>
              <a:rPr altLang="en-GB" sz="2000" b="1" dirty="0">
                <a:solidFill>
                  <a:schemeClr val="tx1"/>
                </a:solidFill>
              </a:rPr>
              <a:t>。</a:t>
            </a:r>
          </a:p>
          <a:p>
            <a:pPr marL="116416" indent="0" defTabSz="294567" eaLnBrk="1" hangingPunct="1">
              <a:lnSpc>
                <a:spcPts val="2556"/>
              </a:lnSpc>
              <a:buNone/>
              <a:tabLst>
                <a:tab pos="571494" algn="l"/>
                <a:tab pos="866061" algn="l"/>
                <a:tab pos="1160627" algn="l"/>
                <a:tab pos="1455194" algn="l"/>
                <a:tab pos="1749760" algn="l"/>
                <a:tab pos="2044327" algn="l"/>
                <a:tab pos="2338893" algn="l"/>
                <a:tab pos="2633460" algn="l"/>
                <a:tab pos="2928026" algn="l"/>
                <a:tab pos="3222593" algn="l"/>
                <a:tab pos="3517159" algn="l"/>
                <a:tab pos="3811726" algn="l"/>
                <a:tab pos="4106292" algn="l"/>
                <a:tab pos="4400859" algn="l"/>
                <a:tab pos="4695425" algn="l"/>
                <a:tab pos="4989992" algn="l"/>
                <a:tab pos="5293378" algn="l"/>
                <a:tab pos="5579125" algn="l"/>
                <a:tab pos="5873691" algn="l"/>
                <a:tab pos="6168258" algn="l"/>
                <a:tab pos="6420491" algn="l"/>
                <a:tab pos="7224817" algn="l"/>
                <a:tab pos="8029142" algn="l"/>
                <a:tab pos="8833467" algn="l"/>
                <a:tab pos="9117451" algn="l"/>
                <a:tab pos="9412017" algn="l"/>
                <a:tab pos="9706584" algn="l"/>
                <a:tab pos="10001150" algn="l"/>
                <a:tab pos="10295717" algn="l"/>
                <a:tab pos="10590283" algn="l"/>
                <a:tab pos="10884850" algn="l"/>
                <a:tab pos="11179416" algn="l"/>
              </a:tabLst>
              <a:defRPr/>
            </a:pPr>
            <a:r>
              <a:rPr lang="en-GB" altLang="zh-CN" sz="1800" b="0" dirty="0">
                <a:solidFill>
                  <a:schemeClr val="bg1">
                    <a:lumMod val="50000"/>
                  </a:schemeClr>
                </a:solidFill>
                <a:latin typeface="华文中宋" panose="02010600040101010101" pitchFamily="2" charset="-122"/>
                <a:ea typeface="华文中宋" panose="02010600040101010101" pitchFamily="2" charset="-122"/>
              </a:rPr>
              <a:t>select </a:t>
            </a:r>
            <a:r>
              <a:rPr lang="en-GB" altLang="zh-CN" sz="1800" b="0" dirty="0" err="1">
                <a:solidFill>
                  <a:schemeClr val="bg1">
                    <a:lumMod val="50000"/>
                  </a:schemeClr>
                </a:solidFill>
                <a:latin typeface="华文中宋" panose="02010600040101010101" pitchFamily="2" charset="-122"/>
                <a:ea typeface="华文中宋" panose="02010600040101010101" pitchFamily="2" charset="-122"/>
              </a:rPr>
              <a:t>sname,sage</a:t>
            </a:r>
            <a:r>
              <a:rPr lang="en-GB" altLang="zh-CN" sz="1800" b="0" dirty="0">
                <a:solidFill>
                  <a:schemeClr val="bg1">
                    <a:lumMod val="50000"/>
                  </a:schemeClr>
                </a:solidFill>
                <a:latin typeface="华文中宋" panose="02010600040101010101" pitchFamily="2" charset="-122"/>
                <a:ea typeface="华文中宋" panose="02010600040101010101" pitchFamily="2" charset="-122"/>
              </a:rPr>
              <a:t> from student </a:t>
            </a:r>
            <a:r>
              <a:rPr lang="en-US" altLang="zh-CN" sz="1800" b="0" dirty="0">
                <a:solidFill>
                  <a:schemeClr val="bg1">
                    <a:lumMod val="50000"/>
                  </a:schemeClr>
                </a:solidFill>
                <a:latin typeface="华文中宋" panose="02010600040101010101" pitchFamily="2" charset="-122"/>
                <a:ea typeface="华文中宋" panose="02010600040101010101" pitchFamily="2" charset="-122"/>
              </a:rPr>
              <a:t>order by sage </a:t>
            </a:r>
            <a:r>
              <a:rPr lang="en-US" altLang="zh-CN" sz="1800" b="0" dirty="0" err="1">
                <a:solidFill>
                  <a:schemeClr val="bg1">
                    <a:lumMod val="50000"/>
                  </a:schemeClr>
                </a:solidFill>
                <a:latin typeface="华文中宋" panose="02010600040101010101" pitchFamily="2" charset="-122"/>
                <a:ea typeface="华文中宋" panose="02010600040101010101" pitchFamily="2" charset="-122"/>
              </a:rPr>
              <a:t>desc</a:t>
            </a:r>
            <a:endParaRPr lang="en-GB" altLang="zh-CN" sz="1800" b="0" dirty="0">
              <a:solidFill>
                <a:schemeClr val="bg1">
                  <a:lumMod val="50000"/>
                </a:schemeClr>
              </a:solidFill>
              <a:latin typeface="华文中宋" panose="02010600040101010101" pitchFamily="2" charset="-122"/>
              <a:ea typeface="华文中宋" panose="02010600040101010101" pitchFamily="2" charset="-122"/>
            </a:endParaRPr>
          </a:p>
          <a:p>
            <a:pPr marL="116416" indent="0" defTabSz="294567" eaLnBrk="1" hangingPunct="1">
              <a:lnSpc>
                <a:spcPts val="2556"/>
              </a:lnSpc>
              <a:buNone/>
              <a:tabLst>
                <a:tab pos="571494" algn="l"/>
                <a:tab pos="866061" algn="l"/>
                <a:tab pos="1160627" algn="l"/>
                <a:tab pos="1455194" algn="l"/>
                <a:tab pos="1749760" algn="l"/>
                <a:tab pos="2044327" algn="l"/>
                <a:tab pos="2338893" algn="l"/>
                <a:tab pos="2633460" algn="l"/>
                <a:tab pos="2928026" algn="l"/>
                <a:tab pos="3222593" algn="l"/>
                <a:tab pos="3517159" algn="l"/>
                <a:tab pos="3811726" algn="l"/>
                <a:tab pos="4106292" algn="l"/>
                <a:tab pos="4400859" algn="l"/>
                <a:tab pos="4695425" algn="l"/>
                <a:tab pos="4989992" algn="l"/>
                <a:tab pos="5293378" algn="l"/>
                <a:tab pos="5579125" algn="l"/>
                <a:tab pos="5873691" algn="l"/>
                <a:tab pos="6168258" algn="l"/>
                <a:tab pos="6420491" algn="l"/>
                <a:tab pos="7224817" algn="l"/>
                <a:tab pos="8029142" algn="l"/>
                <a:tab pos="8833467" algn="l"/>
                <a:tab pos="9117451" algn="l"/>
                <a:tab pos="9412017" algn="l"/>
                <a:tab pos="9706584" algn="l"/>
                <a:tab pos="10001150" algn="l"/>
                <a:tab pos="10295717" algn="l"/>
                <a:tab pos="10590283" algn="l"/>
                <a:tab pos="10884850" algn="l"/>
                <a:tab pos="11179416" algn="l"/>
              </a:tabLst>
              <a:defRPr/>
            </a:pPr>
            <a:r>
              <a:rPr altLang="en-GB" sz="2000" b="1" dirty="0">
                <a:solidFill>
                  <a:schemeClr val="tx1"/>
                </a:solidFill>
              </a:rPr>
              <a:t>例</a:t>
            </a:r>
            <a:r>
              <a:rPr lang="en-GB" altLang="zh-CN" sz="2000" b="1" dirty="0">
                <a:solidFill>
                  <a:schemeClr val="tx1"/>
                </a:solidFill>
              </a:rPr>
              <a:t>10 :	</a:t>
            </a:r>
            <a:r>
              <a:rPr altLang="en-GB" sz="2000" b="1" dirty="0">
                <a:solidFill>
                  <a:schemeClr val="tx1"/>
                </a:solidFill>
              </a:rPr>
              <a:t>查询</a:t>
            </a:r>
            <a:r>
              <a:rPr sz="2000" b="1" dirty="0">
                <a:solidFill>
                  <a:schemeClr val="tx1"/>
                </a:solidFill>
              </a:rPr>
              <a:t>年龄最大的前</a:t>
            </a:r>
            <a:r>
              <a:rPr lang="en-US" altLang="zh-CN" sz="2000" b="1" dirty="0">
                <a:solidFill>
                  <a:schemeClr val="tx1"/>
                </a:solidFill>
              </a:rPr>
              <a:t>3</a:t>
            </a:r>
            <a:r>
              <a:rPr sz="2000" b="1" dirty="0">
                <a:solidFill>
                  <a:schemeClr val="tx1"/>
                </a:solidFill>
              </a:rPr>
              <a:t>个学生的姓名和年龄</a:t>
            </a:r>
            <a:endParaRPr lang="en-GB" altLang="zh-CN" sz="2000" b="1" dirty="0">
              <a:solidFill>
                <a:schemeClr val="tx1"/>
              </a:solidFill>
            </a:endParaRPr>
          </a:p>
          <a:p>
            <a:pPr marL="746118" lvl="1" indent="-650869" defTabSz="294567" eaLnBrk="1" hangingPunct="1">
              <a:lnSpc>
                <a:spcPts val="2556"/>
              </a:lnSpc>
              <a:buNone/>
              <a:tabLst>
                <a:tab pos="571494" algn="l"/>
                <a:tab pos="866061" algn="l"/>
                <a:tab pos="1160627" algn="l"/>
                <a:tab pos="1455194" algn="l"/>
                <a:tab pos="1749760" algn="l"/>
                <a:tab pos="2044327" algn="l"/>
                <a:tab pos="2338893" algn="l"/>
                <a:tab pos="2633460" algn="l"/>
                <a:tab pos="2928026" algn="l"/>
                <a:tab pos="3222593" algn="l"/>
                <a:tab pos="3517159" algn="l"/>
                <a:tab pos="3811726" algn="l"/>
                <a:tab pos="4106292" algn="l"/>
                <a:tab pos="4400859" algn="l"/>
                <a:tab pos="4695425" algn="l"/>
                <a:tab pos="4989992" algn="l"/>
                <a:tab pos="5293378" algn="l"/>
                <a:tab pos="5579125" algn="l"/>
                <a:tab pos="5873691" algn="l"/>
                <a:tab pos="6168258" algn="l"/>
                <a:tab pos="6420491" algn="l"/>
                <a:tab pos="7224817" algn="l"/>
                <a:tab pos="8029142" algn="l"/>
                <a:tab pos="8833467" algn="l"/>
                <a:tab pos="9117451" algn="l"/>
                <a:tab pos="9412017" algn="l"/>
                <a:tab pos="9706584" algn="l"/>
                <a:tab pos="10001150" algn="l"/>
                <a:tab pos="10295717" algn="l"/>
                <a:tab pos="10590283" algn="l"/>
                <a:tab pos="10884850" algn="l"/>
                <a:tab pos="11179416" algn="l"/>
              </a:tabLst>
              <a:defRPr/>
            </a:pPr>
            <a:r>
              <a:rPr lang="en-GB" altLang="zh-CN" sz="1778" dirty="0"/>
              <a:t>select </a:t>
            </a:r>
            <a:r>
              <a:rPr lang="en-GB" altLang="zh-CN" sz="1778" dirty="0" err="1"/>
              <a:t>sname</a:t>
            </a:r>
            <a:r>
              <a:rPr lang="en-GB" altLang="zh-CN" sz="1778" dirty="0"/>
              <a:t>, year(</a:t>
            </a:r>
            <a:r>
              <a:rPr lang="en-GB" altLang="zh-CN" sz="1778" dirty="0" err="1"/>
              <a:t>getdate</a:t>
            </a:r>
            <a:r>
              <a:rPr lang="en-GB" altLang="zh-CN" sz="1778" dirty="0"/>
              <a:t>())-year(</a:t>
            </a:r>
            <a:r>
              <a:rPr lang="en-GB" altLang="zh-CN" sz="1778" dirty="0" err="1"/>
              <a:t>sbirthdate</a:t>
            </a:r>
            <a:r>
              <a:rPr lang="en-GB" altLang="zh-CN" sz="1778" dirty="0"/>
              <a:t>) as sage from student order by sage </a:t>
            </a:r>
            <a:r>
              <a:rPr lang="en-GB" altLang="zh-CN" sz="1778" dirty="0" err="1"/>
              <a:t>desc</a:t>
            </a:r>
            <a:r>
              <a:rPr lang="en-GB" altLang="zh-CN" sz="1778" dirty="0"/>
              <a:t> limit 3</a:t>
            </a:r>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228354">
                                            <p:txEl>
                                              <p:pRg st="0" end="0"/>
                                            </p:txEl>
                                          </p:spTgt>
                                        </p:tgtEl>
                                        <p:attrNameLst>
                                          <p:attrName>style.visibility</p:attrName>
                                        </p:attrNameLst>
                                      </p:cBhvr>
                                      <p:to>
                                        <p:strVal val="visible"/>
                                      </p:to>
                                    </p:set>
                                    <p:anim calcmode="lin" valueType="num">
                                      <p:cBhvr additive="base">
                                        <p:cTn id="7" dur="500" fill="hold"/>
                                        <p:tgtEl>
                                          <p:spTgt spid="22835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2835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3" presetClass="entr" presetSubtype="10" fill="hold" nodeType="clickEffect">
                                  <p:stCondLst>
                                    <p:cond delay="0"/>
                                  </p:stCondLst>
                                  <p:childTnLst>
                                    <p:set>
                                      <p:cBhvr>
                                        <p:cTn id="12" dur="1" fill="hold">
                                          <p:stCondLst>
                                            <p:cond delay="0"/>
                                          </p:stCondLst>
                                        </p:cTn>
                                        <p:tgtEl>
                                          <p:spTgt spid="228354">
                                            <p:txEl>
                                              <p:pRg st="1" end="1"/>
                                            </p:txEl>
                                          </p:spTgt>
                                        </p:tgtEl>
                                        <p:attrNameLst>
                                          <p:attrName>style.visibility</p:attrName>
                                        </p:attrNameLst>
                                      </p:cBhvr>
                                      <p:to>
                                        <p:strVal val="visible"/>
                                      </p:to>
                                    </p:set>
                                    <p:animEffect transition="in" filter="blinds(horizontal)">
                                      <p:cBhvr>
                                        <p:cTn id="13" dur="500"/>
                                        <p:tgtEl>
                                          <p:spTgt spid="228354">
                                            <p:txEl>
                                              <p:pRg st="1" end="1"/>
                                            </p:txEl>
                                          </p:spTgt>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2" presetClass="entr" presetSubtype="4" fill="hold" nodeType="clickEffect">
                                  <p:stCondLst>
                                    <p:cond delay="0"/>
                                  </p:stCondLst>
                                  <p:childTnLst>
                                    <p:set>
                                      <p:cBhvr>
                                        <p:cTn id="17" dur="1" fill="hold">
                                          <p:stCondLst>
                                            <p:cond delay="0"/>
                                          </p:stCondLst>
                                        </p:cTn>
                                        <p:tgtEl>
                                          <p:spTgt spid="228354">
                                            <p:txEl>
                                              <p:pRg st="2" end="2"/>
                                            </p:txEl>
                                          </p:spTgt>
                                        </p:tgtEl>
                                        <p:attrNameLst>
                                          <p:attrName>style.visibility</p:attrName>
                                        </p:attrNameLst>
                                      </p:cBhvr>
                                      <p:to>
                                        <p:strVal val="visible"/>
                                      </p:to>
                                    </p:set>
                                    <p:anim calcmode="lin" valueType="num">
                                      <p:cBhvr additive="base">
                                        <p:cTn id="18" dur="500" fill="hold"/>
                                        <p:tgtEl>
                                          <p:spTgt spid="228354">
                                            <p:txEl>
                                              <p:pRg st="2" end="2"/>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22835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0" fill="hold" nodeType="clickPar">
                      <p:stCondLst>
                        <p:cond delay="indefinite"/>
                      </p:stCondLst>
                      <p:childTnLst>
                        <p:par>
                          <p:cTn id="21" fill="hold" nodeType="withGroup">
                            <p:stCondLst>
                              <p:cond delay="0"/>
                            </p:stCondLst>
                            <p:childTnLst>
                              <p:par>
                                <p:cTn id="22" presetID="3" presetClass="entr" presetSubtype="10" fill="hold" nodeType="clickEffect">
                                  <p:stCondLst>
                                    <p:cond delay="0"/>
                                  </p:stCondLst>
                                  <p:childTnLst>
                                    <p:set>
                                      <p:cBhvr>
                                        <p:cTn id="23" dur="1" fill="hold">
                                          <p:stCondLst>
                                            <p:cond delay="0"/>
                                          </p:stCondLst>
                                        </p:cTn>
                                        <p:tgtEl>
                                          <p:spTgt spid="228354">
                                            <p:txEl>
                                              <p:pRg st="3" end="3"/>
                                            </p:txEl>
                                          </p:spTgt>
                                        </p:tgtEl>
                                        <p:attrNameLst>
                                          <p:attrName>style.visibility</p:attrName>
                                        </p:attrNameLst>
                                      </p:cBhvr>
                                      <p:to>
                                        <p:strVal val="visible"/>
                                      </p:to>
                                    </p:set>
                                    <p:animEffect transition="in" filter="blinds(horizontal)">
                                      <p:cBhvr>
                                        <p:cTn id="24" dur="500"/>
                                        <p:tgtEl>
                                          <p:spTgt spid="228354">
                                            <p:txEl>
                                              <p:pRg st="3" end="3"/>
                                            </p:txEl>
                                          </p:spTgt>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2" presetClass="entr" presetSubtype="4" fill="hold" nodeType="clickEffect">
                                  <p:stCondLst>
                                    <p:cond delay="0"/>
                                  </p:stCondLst>
                                  <p:childTnLst>
                                    <p:set>
                                      <p:cBhvr>
                                        <p:cTn id="28" dur="1" fill="hold">
                                          <p:stCondLst>
                                            <p:cond delay="0"/>
                                          </p:stCondLst>
                                        </p:cTn>
                                        <p:tgtEl>
                                          <p:spTgt spid="228354">
                                            <p:txEl>
                                              <p:pRg st="4" end="4"/>
                                            </p:txEl>
                                          </p:spTgt>
                                        </p:tgtEl>
                                        <p:attrNameLst>
                                          <p:attrName>style.visibility</p:attrName>
                                        </p:attrNameLst>
                                      </p:cBhvr>
                                      <p:to>
                                        <p:strVal val="visible"/>
                                      </p:to>
                                    </p:set>
                                    <p:anim calcmode="lin" valueType="num">
                                      <p:cBhvr additive="base">
                                        <p:cTn id="29" dur="500" fill="hold"/>
                                        <p:tgtEl>
                                          <p:spTgt spid="228354">
                                            <p:txEl>
                                              <p:pRg st="4" end="4"/>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228354">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1" fill="hold" nodeType="clickPar">
                      <p:stCondLst>
                        <p:cond delay="indefinite"/>
                      </p:stCondLst>
                      <p:childTnLst>
                        <p:par>
                          <p:cTn id="32" fill="hold" nodeType="withGroup">
                            <p:stCondLst>
                              <p:cond delay="0"/>
                            </p:stCondLst>
                            <p:childTnLst>
                              <p:par>
                                <p:cTn id="33" presetID="3" presetClass="entr" presetSubtype="10" fill="hold" nodeType="clickEffect">
                                  <p:stCondLst>
                                    <p:cond delay="0"/>
                                  </p:stCondLst>
                                  <p:childTnLst>
                                    <p:set>
                                      <p:cBhvr>
                                        <p:cTn id="34" dur="1" fill="hold">
                                          <p:stCondLst>
                                            <p:cond delay="0"/>
                                          </p:stCondLst>
                                        </p:cTn>
                                        <p:tgtEl>
                                          <p:spTgt spid="228354">
                                            <p:txEl>
                                              <p:pRg st="5" end="5"/>
                                            </p:txEl>
                                          </p:spTgt>
                                        </p:tgtEl>
                                        <p:attrNameLst>
                                          <p:attrName>style.visibility</p:attrName>
                                        </p:attrNameLst>
                                      </p:cBhvr>
                                      <p:to>
                                        <p:strVal val="visible"/>
                                      </p:to>
                                    </p:set>
                                    <p:animEffect transition="in" filter="blinds(horizontal)">
                                      <p:cBhvr>
                                        <p:cTn id="35" dur="500"/>
                                        <p:tgtEl>
                                          <p:spTgt spid="228354">
                                            <p:txEl>
                                              <p:pRg st="5" end="5"/>
                                            </p:txEl>
                                          </p:spTgt>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2" presetClass="entr" presetSubtype="4" fill="hold" nodeType="clickEffect">
                                  <p:stCondLst>
                                    <p:cond delay="0"/>
                                  </p:stCondLst>
                                  <p:childTnLst>
                                    <p:set>
                                      <p:cBhvr>
                                        <p:cTn id="39" dur="1" fill="hold">
                                          <p:stCondLst>
                                            <p:cond delay="0"/>
                                          </p:stCondLst>
                                        </p:cTn>
                                        <p:tgtEl>
                                          <p:spTgt spid="228354">
                                            <p:txEl>
                                              <p:pRg st="6" end="6"/>
                                            </p:txEl>
                                          </p:spTgt>
                                        </p:tgtEl>
                                        <p:attrNameLst>
                                          <p:attrName>style.visibility</p:attrName>
                                        </p:attrNameLst>
                                      </p:cBhvr>
                                      <p:to>
                                        <p:strVal val="visible"/>
                                      </p:to>
                                    </p:set>
                                    <p:anim calcmode="lin" valueType="num">
                                      <p:cBhvr additive="base">
                                        <p:cTn id="40" dur="500" fill="hold"/>
                                        <p:tgtEl>
                                          <p:spTgt spid="228354">
                                            <p:txEl>
                                              <p:pRg st="6" end="6"/>
                                            </p:txEl>
                                          </p:spTgt>
                                        </p:tgtEl>
                                        <p:attrNameLst>
                                          <p:attrName>ppt_x</p:attrName>
                                        </p:attrNameLst>
                                      </p:cBhvr>
                                      <p:tavLst>
                                        <p:tav tm="0">
                                          <p:val>
                                            <p:strVal val="#ppt_x"/>
                                          </p:val>
                                        </p:tav>
                                        <p:tav tm="100000">
                                          <p:val>
                                            <p:strVal val="#ppt_x"/>
                                          </p:val>
                                        </p:tav>
                                      </p:tavLst>
                                    </p:anim>
                                    <p:anim calcmode="lin" valueType="num">
                                      <p:cBhvr additive="base">
                                        <p:cTn id="41" dur="500" fill="hold"/>
                                        <p:tgtEl>
                                          <p:spTgt spid="228354">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2" fill="hold" nodeType="clickPar">
                      <p:stCondLst>
                        <p:cond delay="indefinite"/>
                      </p:stCondLst>
                      <p:childTnLst>
                        <p:par>
                          <p:cTn id="43" fill="hold" nodeType="withGroup">
                            <p:stCondLst>
                              <p:cond delay="0"/>
                            </p:stCondLst>
                            <p:childTnLst>
                              <p:par>
                                <p:cTn id="44" presetID="3" presetClass="entr" presetSubtype="10" fill="hold" nodeType="clickEffect">
                                  <p:stCondLst>
                                    <p:cond delay="0"/>
                                  </p:stCondLst>
                                  <p:childTnLst>
                                    <p:set>
                                      <p:cBhvr>
                                        <p:cTn id="45" dur="1" fill="hold">
                                          <p:stCondLst>
                                            <p:cond delay="0"/>
                                          </p:stCondLst>
                                        </p:cTn>
                                        <p:tgtEl>
                                          <p:spTgt spid="228354">
                                            <p:txEl>
                                              <p:pRg st="7" end="7"/>
                                            </p:txEl>
                                          </p:spTgt>
                                        </p:tgtEl>
                                        <p:attrNameLst>
                                          <p:attrName>style.visibility</p:attrName>
                                        </p:attrNameLst>
                                      </p:cBhvr>
                                      <p:to>
                                        <p:strVal val="visible"/>
                                      </p:to>
                                    </p:set>
                                    <p:animEffect transition="in" filter="blinds(horizontal)">
                                      <p:cBhvr>
                                        <p:cTn id="46" dur="500"/>
                                        <p:tgtEl>
                                          <p:spTgt spid="228354">
                                            <p:txEl>
                                              <p:pRg st="7" end="7"/>
                                            </p:txEl>
                                          </p:spTgt>
                                        </p:tgtEl>
                                      </p:cBhvr>
                                    </p:animEffect>
                                  </p:childTnLst>
                                </p:cTn>
                              </p:par>
                            </p:childTnLst>
                          </p:cTn>
                        </p:par>
                      </p:childTnLst>
                    </p:cTn>
                  </p:par>
                  <p:par>
                    <p:cTn id="47" fill="hold" nodeType="clickPar">
                      <p:stCondLst>
                        <p:cond delay="indefinite"/>
                      </p:stCondLst>
                      <p:childTnLst>
                        <p:par>
                          <p:cTn id="48" fill="hold" nodeType="withGroup">
                            <p:stCondLst>
                              <p:cond delay="0"/>
                            </p:stCondLst>
                            <p:childTnLst>
                              <p:par>
                                <p:cTn id="49" presetID="2" presetClass="entr" presetSubtype="4" fill="hold" nodeType="clickEffect">
                                  <p:stCondLst>
                                    <p:cond delay="0"/>
                                  </p:stCondLst>
                                  <p:childTnLst>
                                    <p:set>
                                      <p:cBhvr>
                                        <p:cTn id="50" dur="1" fill="hold">
                                          <p:stCondLst>
                                            <p:cond delay="0"/>
                                          </p:stCondLst>
                                        </p:cTn>
                                        <p:tgtEl>
                                          <p:spTgt spid="228354">
                                            <p:txEl>
                                              <p:pRg st="8" end="8"/>
                                            </p:txEl>
                                          </p:spTgt>
                                        </p:tgtEl>
                                        <p:attrNameLst>
                                          <p:attrName>style.visibility</p:attrName>
                                        </p:attrNameLst>
                                      </p:cBhvr>
                                      <p:to>
                                        <p:strVal val="visible"/>
                                      </p:to>
                                    </p:set>
                                    <p:anim calcmode="lin" valueType="num">
                                      <p:cBhvr additive="base">
                                        <p:cTn id="51" dur="500" fill="hold"/>
                                        <p:tgtEl>
                                          <p:spTgt spid="228354">
                                            <p:txEl>
                                              <p:pRg st="8" end="8"/>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228354">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3" fill="hold" nodeType="clickPar">
                      <p:stCondLst>
                        <p:cond delay="indefinite"/>
                      </p:stCondLst>
                      <p:childTnLst>
                        <p:par>
                          <p:cTn id="54" fill="hold" nodeType="withGroup">
                            <p:stCondLst>
                              <p:cond delay="0"/>
                            </p:stCondLst>
                            <p:childTnLst>
                              <p:par>
                                <p:cTn id="55" presetID="3" presetClass="entr" presetSubtype="10" fill="hold" nodeType="clickEffect">
                                  <p:stCondLst>
                                    <p:cond delay="0"/>
                                  </p:stCondLst>
                                  <p:childTnLst>
                                    <p:set>
                                      <p:cBhvr>
                                        <p:cTn id="56" dur="1" fill="hold">
                                          <p:stCondLst>
                                            <p:cond delay="0"/>
                                          </p:stCondLst>
                                        </p:cTn>
                                        <p:tgtEl>
                                          <p:spTgt spid="228354">
                                            <p:txEl>
                                              <p:pRg st="9" end="9"/>
                                            </p:txEl>
                                          </p:spTgt>
                                        </p:tgtEl>
                                        <p:attrNameLst>
                                          <p:attrName>style.visibility</p:attrName>
                                        </p:attrNameLst>
                                      </p:cBhvr>
                                      <p:to>
                                        <p:strVal val="visible"/>
                                      </p:to>
                                    </p:set>
                                    <p:animEffect transition="in" filter="blinds(horizontal)">
                                      <p:cBhvr>
                                        <p:cTn id="57" dur="500"/>
                                        <p:tgtEl>
                                          <p:spTgt spid="228354">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3282" name="标题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600" tIns="50800" rIns="101600" bIns="50800" numCol="1" anchor="ctr" anchorCtr="0" compatLnSpc="1">
            <a:prstTxWarp prst="textNoShape">
              <a:avLst/>
            </a:prstTxWarp>
          </a:bodyPr>
          <a:lstStyle/>
          <a:p>
            <a:r>
              <a:t>举例</a:t>
            </a:r>
          </a:p>
        </p:txBody>
      </p:sp>
      <p:sp>
        <p:nvSpPr>
          <p:cNvPr id="228354" name="Rectangle 2"/>
          <p:cNvSpPr>
            <a:spLocks noGrp="1" noChangeArrowheads="1"/>
          </p:cNvSpPr>
          <p:nvPr>
            <p:ph sz="quarter" idx="10"/>
          </p:nvPr>
        </p:nvSpPr>
        <p:spPr/>
        <p:txBody>
          <a:bodyPr wrap="square" lIns="0" tIns="0" rIns="0" bIns="0" anchor="t"/>
          <a:lstStyle/>
          <a:p>
            <a:pPr marL="116416" indent="0" defTabSz="294567" eaLnBrk="1" hangingPunct="1">
              <a:lnSpc>
                <a:spcPts val="2556"/>
              </a:lnSpc>
              <a:buNone/>
              <a:tabLst>
                <a:tab pos="571494" algn="l"/>
                <a:tab pos="866061" algn="l"/>
                <a:tab pos="1160627" algn="l"/>
                <a:tab pos="1455194" algn="l"/>
                <a:tab pos="1749760" algn="l"/>
                <a:tab pos="2044327" algn="l"/>
                <a:tab pos="2338893" algn="l"/>
                <a:tab pos="2633460" algn="l"/>
                <a:tab pos="2928026" algn="l"/>
                <a:tab pos="3222593" algn="l"/>
                <a:tab pos="3517159" algn="l"/>
                <a:tab pos="3811726" algn="l"/>
                <a:tab pos="4106292" algn="l"/>
                <a:tab pos="4400859" algn="l"/>
                <a:tab pos="4695425" algn="l"/>
                <a:tab pos="4989992" algn="l"/>
                <a:tab pos="5293378" algn="l"/>
                <a:tab pos="5579125" algn="l"/>
                <a:tab pos="5873691" algn="l"/>
                <a:tab pos="6168258" algn="l"/>
                <a:tab pos="6420491" algn="l"/>
                <a:tab pos="7224817" algn="l"/>
                <a:tab pos="8029142" algn="l"/>
                <a:tab pos="8833467" algn="l"/>
                <a:tab pos="9117451" algn="l"/>
                <a:tab pos="9412017" algn="l"/>
                <a:tab pos="9706584" algn="l"/>
                <a:tab pos="10001150" algn="l"/>
                <a:tab pos="10295717" algn="l"/>
                <a:tab pos="10590283" algn="l"/>
                <a:tab pos="10884850" algn="l"/>
                <a:tab pos="11179416" algn="l"/>
              </a:tabLst>
              <a:defRPr/>
            </a:pPr>
            <a:r>
              <a:rPr altLang="en-GB" sz="2000" b="1" dirty="0">
                <a:solidFill>
                  <a:schemeClr val="tx1"/>
                </a:solidFill>
              </a:rPr>
              <a:t>例</a:t>
            </a:r>
            <a:r>
              <a:rPr lang="en-GB" altLang="zh-CN" sz="2000" b="1" dirty="0">
                <a:solidFill>
                  <a:schemeClr val="tx1"/>
                </a:solidFill>
              </a:rPr>
              <a:t>11</a:t>
            </a:r>
            <a:r>
              <a:rPr sz="2000" b="1" dirty="0">
                <a:solidFill>
                  <a:schemeClr val="tx1"/>
                </a:solidFill>
              </a:rPr>
              <a:t>：</a:t>
            </a:r>
            <a:r>
              <a:rPr altLang="en-GB" sz="2000" b="1" dirty="0" err="1">
                <a:solidFill>
                  <a:schemeClr val="tx1"/>
                </a:solidFill>
              </a:rPr>
              <a:t>查询学生</a:t>
            </a:r>
            <a:r>
              <a:rPr sz="2000" b="1" dirty="0" err="1">
                <a:solidFill>
                  <a:schemeClr val="tx1"/>
                </a:solidFill>
              </a:rPr>
              <a:t>总数</a:t>
            </a:r>
            <a:br>
              <a:rPr lang="en-US" altLang="zh-CN" sz="2000" b="1" dirty="0">
                <a:solidFill>
                  <a:schemeClr val="tx1"/>
                </a:solidFill>
              </a:rPr>
            </a:br>
            <a:r>
              <a:rPr lang="en-US" altLang="zh-CN" sz="1800" b="0" dirty="0">
                <a:solidFill>
                  <a:schemeClr val="bg1">
                    <a:lumMod val="50000"/>
                  </a:schemeClr>
                </a:solidFill>
                <a:latin typeface="华文中宋" panose="02010600040101010101" pitchFamily="2" charset="-122"/>
                <a:ea typeface="华文中宋" panose="02010600040101010101" pitchFamily="2" charset="-122"/>
              </a:rPr>
              <a:t>select count(*) from student</a:t>
            </a:r>
          </a:p>
          <a:p>
            <a:pPr marL="116416" indent="0" defTabSz="294567" eaLnBrk="1" hangingPunct="1">
              <a:lnSpc>
                <a:spcPts val="2556"/>
              </a:lnSpc>
              <a:buNone/>
              <a:tabLst>
                <a:tab pos="571494" algn="l"/>
                <a:tab pos="866061" algn="l"/>
                <a:tab pos="1160627" algn="l"/>
                <a:tab pos="1455194" algn="l"/>
                <a:tab pos="1749760" algn="l"/>
                <a:tab pos="2044327" algn="l"/>
                <a:tab pos="2338893" algn="l"/>
                <a:tab pos="2633460" algn="l"/>
                <a:tab pos="2928026" algn="l"/>
                <a:tab pos="3222593" algn="l"/>
                <a:tab pos="3517159" algn="l"/>
                <a:tab pos="3811726" algn="l"/>
                <a:tab pos="4106292" algn="l"/>
                <a:tab pos="4400859" algn="l"/>
                <a:tab pos="4695425" algn="l"/>
                <a:tab pos="4989992" algn="l"/>
                <a:tab pos="5293378" algn="l"/>
                <a:tab pos="5579125" algn="l"/>
                <a:tab pos="5873691" algn="l"/>
                <a:tab pos="6168258" algn="l"/>
                <a:tab pos="6420491" algn="l"/>
                <a:tab pos="7224817" algn="l"/>
                <a:tab pos="8029142" algn="l"/>
                <a:tab pos="8833467" algn="l"/>
                <a:tab pos="9117451" algn="l"/>
                <a:tab pos="9412017" algn="l"/>
                <a:tab pos="9706584" algn="l"/>
                <a:tab pos="10001150" algn="l"/>
                <a:tab pos="10295717" algn="l"/>
                <a:tab pos="10590283" algn="l"/>
                <a:tab pos="10884850" algn="l"/>
                <a:tab pos="11179416" algn="l"/>
              </a:tabLst>
              <a:defRPr/>
            </a:pPr>
            <a:r>
              <a:rPr altLang="en-GB" sz="2000" b="1" dirty="0">
                <a:solidFill>
                  <a:schemeClr val="tx1"/>
                </a:solidFill>
              </a:rPr>
              <a:t>例</a:t>
            </a:r>
            <a:r>
              <a:rPr lang="en-GB" altLang="zh-CN" sz="2000" b="1" dirty="0">
                <a:solidFill>
                  <a:schemeClr val="tx1"/>
                </a:solidFill>
              </a:rPr>
              <a:t>12</a:t>
            </a:r>
            <a:r>
              <a:rPr sz="2000" b="1" dirty="0">
                <a:solidFill>
                  <a:schemeClr val="tx1"/>
                </a:solidFill>
              </a:rPr>
              <a:t>：</a:t>
            </a:r>
            <a:r>
              <a:rPr altLang="en-GB" sz="2000" b="1" dirty="0" err="1">
                <a:solidFill>
                  <a:schemeClr val="tx1"/>
                </a:solidFill>
              </a:rPr>
              <a:t>查询</a:t>
            </a:r>
            <a:r>
              <a:rPr sz="2000" b="1" dirty="0" err="1">
                <a:solidFill>
                  <a:schemeClr val="tx1"/>
                </a:solidFill>
              </a:rPr>
              <a:t>选修了课程的学生人数</a:t>
            </a:r>
            <a:br>
              <a:rPr lang="en-US" altLang="zh-CN" sz="2000" b="1" dirty="0">
                <a:solidFill>
                  <a:schemeClr val="tx1"/>
                </a:solidFill>
              </a:rPr>
            </a:br>
            <a:r>
              <a:rPr lang="en-US" altLang="zh-CN" sz="1800" b="0" dirty="0">
                <a:solidFill>
                  <a:schemeClr val="bg1">
                    <a:lumMod val="50000"/>
                  </a:schemeClr>
                </a:solidFill>
                <a:latin typeface="华文中宋" panose="02010600040101010101" pitchFamily="2" charset="-122"/>
                <a:ea typeface="华文中宋" panose="02010600040101010101" pitchFamily="2" charset="-122"/>
              </a:rPr>
              <a:t>select count(distinct </a:t>
            </a:r>
            <a:r>
              <a:rPr lang="en-US" altLang="zh-CN" sz="1800" b="0" dirty="0" err="1">
                <a:solidFill>
                  <a:schemeClr val="bg1">
                    <a:lumMod val="50000"/>
                  </a:schemeClr>
                </a:solidFill>
                <a:latin typeface="华文中宋" panose="02010600040101010101" pitchFamily="2" charset="-122"/>
                <a:ea typeface="华文中宋" panose="02010600040101010101" pitchFamily="2" charset="-122"/>
              </a:rPr>
              <a:t>sno</a:t>
            </a:r>
            <a:r>
              <a:rPr lang="en-US" altLang="zh-CN" sz="1800" b="0" dirty="0">
                <a:solidFill>
                  <a:schemeClr val="bg1">
                    <a:lumMod val="50000"/>
                  </a:schemeClr>
                </a:solidFill>
                <a:latin typeface="华文中宋" panose="02010600040101010101" pitchFamily="2" charset="-122"/>
                <a:ea typeface="华文中宋" panose="02010600040101010101" pitchFamily="2" charset="-122"/>
              </a:rPr>
              <a:t>) from </a:t>
            </a:r>
            <a:r>
              <a:rPr lang="en-US" altLang="zh-CN" sz="1800" b="0" dirty="0" err="1">
                <a:solidFill>
                  <a:schemeClr val="bg1">
                    <a:lumMod val="50000"/>
                  </a:schemeClr>
                </a:solidFill>
                <a:latin typeface="华文中宋" panose="02010600040101010101" pitchFamily="2" charset="-122"/>
                <a:ea typeface="华文中宋" panose="02010600040101010101" pitchFamily="2" charset="-122"/>
              </a:rPr>
              <a:t>sc</a:t>
            </a:r>
            <a:endParaRPr altLang="en-GB" sz="1800" b="0" dirty="0">
              <a:solidFill>
                <a:schemeClr val="bg1">
                  <a:lumMod val="50000"/>
                </a:schemeClr>
              </a:solidFill>
              <a:latin typeface="华文中宋" panose="02010600040101010101" pitchFamily="2" charset="-122"/>
              <a:ea typeface="华文中宋" panose="02010600040101010101" pitchFamily="2" charset="-122"/>
            </a:endParaRPr>
          </a:p>
          <a:p>
            <a:pPr marL="116416" indent="0" defTabSz="294567" eaLnBrk="1" hangingPunct="1">
              <a:lnSpc>
                <a:spcPts val="2556"/>
              </a:lnSpc>
              <a:buNone/>
              <a:tabLst>
                <a:tab pos="571494" algn="l"/>
                <a:tab pos="866061" algn="l"/>
                <a:tab pos="1160627" algn="l"/>
                <a:tab pos="1455194" algn="l"/>
                <a:tab pos="1749760" algn="l"/>
                <a:tab pos="2044327" algn="l"/>
                <a:tab pos="2338893" algn="l"/>
                <a:tab pos="2633460" algn="l"/>
                <a:tab pos="2928026" algn="l"/>
                <a:tab pos="3222593" algn="l"/>
                <a:tab pos="3517159" algn="l"/>
                <a:tab pos="3811726" algn="l"/>
                <a:tab pos="4106292" algn="l"/>
                <a:tab pos="4400859" algn="l"/>
                <a:tab pos="4695425" algn="l"/>
                <a:tab pos="4989992" algn="l"/>
                <a:tab pos="5293378" algn="l"/>
                <a:tab pos="5579125" algn="l"/>
                <a:tab pos="5873691" algn="l"/>
                <a:tab pos="6168258" algn="l"/>
                <a:tab pos="6420491" algn="l"/>
                <a:tab pos="7224817" algn="l"/>
                <a:tab pos="8029142" algn="l"/>
                <a:tab pos="8833467" algn="l"/>
                <a:tab pos="9117451" algn="l"/>
                <a:tab pos="9412017" algn="l"/>
                <a:tab pos="9706584" algn="l"/>
                <a:tab pos="10001150" algn="l"/>
                <a:tab pos="10295717" algn="l"/>
                <a:tab pos="10590283" algn="l"/>
                <a:tab pos="10884850" algn="l"/>
                <a:tab pos="11179416" algn="l"/>
              </a:tabLst>
              <a:defRPr/>
            </a:pPr>
            <a:r>
              <a:rPr altLang="en-GB" sz="2000" b="1" dirty="0">
                <a:solidFill>
                  <a:schemeClr val="tx1"/>
                </a:solidFill>
              </a:rPr>
              <a:t>例</a:t>
            </a:r>
            <a:r>
              <a:rPr lang="en-GB" altLang="zh-CN" sz="2000" b="1" dirty="0">
                <a:solidFill>
                  <a:schemeClr val="tx1"/>
                </a:solidFill>
              </a:rPr>
              <a:t>13</a:t>
            </a:r>
            <a:r>
              <a:rPr sz="2000" b="1" dirty="0">
                <a:solidFill>
                  <a:schemeClr val="tx1"/>
                </a:solidFill>
              </a:rPr>
              <a:t>：</a:t>
            </a:r>
            <a:r>
              <a:rPr altLang="en-GB" sz="2000" b="1" dirty="0">
                <a:solidFill>
                  <a:schemeClr val="tx1"/>
                </a:solidFill>
              </a:rPr>
              <a:t>查询</a:t>
            </a:r>
            <a:r>
              <a:rPr lang="en-US" altLang="zh-CN" sz="2000" b="1" dirty="0">
                <a:solidFill>
                  <a:schemeClr val="tx1"/>
                </a:solidFill>
              </a:rPr>
              <a:t>1</a:t>
            </a:r>
            <a:r>
              <a:rPr sz="2000" b="1" dirty="0">
                <a:solidFill>
                  <a:schemeClr val="tx1"/>
                </a:solidFill>
              </a:rPr>
              <a:t>号课程的</a:t>
            </a:r>
            <a:r>
              <a:rPr altLang="en-GB" sz="2000" b="1" dirty="0">
                <a:solidFill>
                  <a:schemeClr val="tx1"/>
                </a:solidFill>
              </a:rPr>
              <a:t>学生</a:t>
            </a:r>
            <a:r>
              <a:rPr sz="2000" b="1" dirty="0">
                <a:solidFill>
                  <a:schemeClr val="tx1"/>
                </a:solidFill>
              </a:rPr>
              <a:t>平均成绩</a:t>
            </a:r>
            <a:br>
              <a:rPr lang="en-US" altLang="zh-CN" sz="2000" b="1" dirty="0">
                <a:solidFill>
                  <a:schemeClr val="tx1"/>
                </a:solidFill>
              </a:rPr>
            </a:br>
            <a:r>
              <a:rPr lang="en-US" altLang="zh-CN" sz="1800" b="0" dirty="0">
                <a:solidFill>
                  <a:schemeClr val="bg1">
                    <a:lumMod val="50000"/>
                  </a:schemeClr>
                </a:solidFill>
                <a:latin typeface="华文中宋" panose="02010600040101010101" pitchFamily="2" charset="-122"/>
                <a:ea typeface="华文中宋" panose="02010600040101010101" pitchFamily="2" charset="-122"/>
              </a:rPr>
              <a:t>select avg(grade) from </a:t>
            </a:r>
            <a:r>
              <a:rPr lang="en-US" altLang="zh-CN" sz="1800" b="0" dirty="0" err="1">
                <a:solidFill>
                  <a:schemeClr val="bg1">
                    <a:lumMod val="50000"/>
                  </a:schemeClr>
                </a:solidFill>
                <a:latin typeface="华文中宋" panose="02010600040101010101" pitchFamily="2" charset="-122"/>
                <a:ea typeface="华文中宋" panose="02010600040101010101" pitchFamily="2" charset="-122"/>
              </a:rPr>
              <a:t>sc</a:t>
            </a:r>
            <a:r>
              <a:rPr lang="en-US" altLang="zh-CN" sz="1800" b="0" dirty="0">
                <a:solidFill>
                  <a:schemeClr val="bg1">
                    <a:lumMod val="50000"/>
                  </a:schemeClr>
                </a:solidFill>
                <a:latin typeface="华文中宋" panose="02010600040101010101" pitchFamily="2" charset="-122"/>
                <a:ea typeface="华文中宋" panose="02010600040101010101" pitchFamily="2" charset="-122"/>
              </a:rPr>
              <a:t> where </a:t>
            </a:r>
            <a:r>
              <a:rPr lang="en-US" altLang="zh-CN" sz="1800" b="0" dirty="0" err="1">
                <a:solidFill>
                  <a:schemeClr val="bg1">
                    <a:lumMod val="50000"/>
                  </a:schemeClr>
                </a:solidFill>
                <a:latin typeface="华文中宋" panose="02010600040101010101" pitchFamily="2" charset="-122"/>
                <a:ea typeface="华文中宋" panose="02010600040101010101" pitchFamily="2" charset="-122"/>
              </a:rPr>
              <a:t>cno</a:t>
            </a:r>
            <a:r>
              <a:rPr lang="en-US" altLang="zh-CN" sz="1800" b="0" dirty="0">
                <a:solidFill>
                  <a:schemeClr val="bg1">
                    <a:lumMod val="50000"/>
                  </a:schemeClr>
                </a:solidFill>
                <a:latin typeface="华文中宋" panose="02010600040101010101" pitchFamily="2" charset="-122"/>
                <a:ea typeface="华文中宋" panose="02010600040101010101" pitchFamily="2" charset="-122"/>
              </a:rPr>
              <a:t>=</a:t>
            </a:r>
            <a:r>
              <a:rPr lang="zh-CN" altLang="en-US" sz="1800" b="0" dirty="0">
                <a:solidFill>
                  <a:schemeClr val="bg1">
                    <a:lumMod val="50000"/>
                  </a:schemeClr>
                </a:solidFill>
                <a:latin typeface="华文中宋" panose="02010600040101010101" pitchFamily="2" charset="-122"/>
                <a:ea typeface="华文中宋" panose="02010600040101010101" pitchFamily="2" charset="-122"/>
              </a:rPr>
              <a:t>‘</a:t>
            </a:r>
            <a:r>
              <a:rPr lang="en-US" altLang="zh-CN" sz="1800" b="0" dirty="0">
                <a:solidFill>
                  <a:schemeClr val="bg1">
                    <a:lumMod val="50000"/>
                  </a:schemeClr>
                </a:solidFill>
                <a:latin typeface="华文中宋" panose="02010600040101010101" pitchFamily="2" charset="-122"/>
                <a:ea typeface="华文中宋" panose="02010600040101010101" pitchFamily="2" charset="-122"/>
              </a:rPr>
              <a:t>1</a:t>
            </a:r>
            <a:r>
              <a:rPr lang="zh-CN" altLang="en-US" sz="1800" b="0" dirty="0">
                <a:solidFill>
                  <a:schemeClr val="bg1">
                    <a:lumMod val="50000"/>
                  </a:schemeClr>
                </a:solidFill>
                <a:latin typeface="华文中宋" panose="02010600040101010101" pitchFamily="2" charset="-122"/>
                <a:ea typeface="华文中宋" panose="02010600040101010101" pitchFamily="2" charset="-122"/>
              </a:rPr>
              <a:t>’</a:t>
            </a:r>
            <a:endParaRPr lang="en-US" altLang="zh-CN" sz="1800" b="0" dirty="0">
              <a:solidFill>
                <a:schemeClr val="bg1">
                  <a:lumMod val="50000"/>
                </a:schemeClr>
              </a:solidFill>
              <a:latin typeface="华文中宋" panose="02010600040101010101" pitchFamily="2" charset="-122"/>
              <a:ea typeface="华文中宋" panose="02010600040101010101" pitchFamily="2" charset="-122"/>
            </a:endParaRPr>
          </a:p>
          <a:p>
            <a:pPr marL="116416" indent="0" defTabSz="294567" eaLnBrk="1" hangingPunct="1">
              <a:lnSpc>
                <a:spcPts val="2556"/>
              </a:lnSpc>
              <a:buNone/>
              <a:tabLst>
                <a:tab pos="571494" algn="l"/>
                <a:tab pos="866061" algn="l"/>
                <a:tab pos="1160627" algn="l"/>
                <a:tab pos="1455194" algn="l"/>
                <a:tab pos="1749760" algn="l"/>
                <a:tab pos="2044327" algn="l"/>
                <a:tab pos="2338893" algn="l"/>
                <a:tab pos="2633460" algn="l"/>
                <a:tab pos="2928026" algn="l"/>
                <a:tab pos="3222593" algn="l"/>
                <a:tab pos="3517159" algn="l"/>
                <a:tab pos="3811726" algn="l"/>
                <a:tab pos="4106292" algn="l"/>
                <a:tab pos="4400859" algn="l"/>
                <a:tab pos="4695425" algn="l"/>
                <a:tab pos="4989992" algn="l"/>
                <a:tab pos="5293378" algn="l"/>
                <a:tab pos="5579125" algn="l"/>
                <a:tab pos="5873691" algn="l"/>
                <a:tab pos="6168258" algn="l"/>
                <a:tab pos="6420491" algn="l"/>
                <a:tab pos="7224817" algn="l"/>
                <a:tab pos="8029142" algn="l"/>
                <a:tab pos="8833467" algn="l"/>
                <a:tab pos="9117451" algn="l"/>
                <a:tab pos="9412017" algn="l"/>
                <a:tab pos="9706584" algn="l"/>
                <a:tab pos="10001150" algn="l"/>
                <a:tab pos="10295717" algn="l"/>
                <a:tab pos="10590283" algn="l"/>
                <a:tab pos="10884850" algn="l"/>
                <a:tab pos="11179416" algn="l"/>
              </a:tabLst>
              <a:defRPr/>
            </a:pPr>
            <a:r>
              <a:rPr altLang="en-GB" sz="2000" b="1" dirty="0">
                <a:solidFill>
                  <a:schemeClr val="tx1"/>
                </a:solidFill>
              </a:rPr>
              <a:t>例</a:t>
            </a:r>
            <a:r>
              <a:rPr lang="en-GB" altLang="zh-CN" sz="2000" b="1" dirty="0">
                <a:solidFill>
                  <a:schemeClr val="tx1"/>
                </a:solidFill>
              </a:rPr>
              <a:t>14</a:t>
            </a:r>
            <a:r>
              <a:rPr sz="2000" b="1" dirty="0">
                <a:solidFill>
                  <a:schemeClr val="tx1"/>
                </a:solidFill>
              </a:rPr>
              <a:t>：</a:t>
            </a:r>
            <a:r>
              <a:rPr altLang="en-GB" sz="2000" b="1" dirty="0">
                <a:solidFill>
                  <a:schemeClr val="tx1"/>
                </a:solidFill>
              </a:rPr>
              <a:t>查询</a:t>
            </a:r>
            <a:r>
              <a:rPr lang="en-US" altLang="zh-CN" sz="2000" b="1" dirty="0">
                <a:solidFill>
                  <a:schemeClr val="tx1"/>
                </a:solidFill>
              </a:rPr>
              <a:t>1</a:t>
            </a:r>
            <a:r>
              <a:rPr sz="2000" b="1" dirty="0">
                <a:solidFill>
                  <a:schemeClr val="tx1"/>
                </a:solidFill>
              </a:rPr>
              <a:t>号课程的</a:t>
            </a:r>
            <a:r>
              <a:rPr altLang="en-GB" sz="2000" b="1" dirty="0">
                <a:solidFill>
                  <a:schemeClr val="tx1"/>
                </a:solidFill>
              </a:rPr>
              <a:t>学生</a:t>
            </a:r>
            <a:r>
              <a:rPr sz="2000" b="1" dirty="0">
                <a:solidFill>
                  <a:schemeClr val="tx1"/>
                </a:solidFill>
              </a:rPr>
              <a:t>最高分和最低分</a:t>
            </a:r>
            <a:endParaRPr altLang="en-GB" sz="2000" b="1" dirty="0">
              <a:solidFill>
                <a:schemeClr val="tx1"/>
              </a:solidFill>
            </a:endParaRPr>
          </a:p>
          <a:p>
            <a:pPr marL="116416" lvl="1" indent="0" defTabSz="294567" eaLnBrk="1" hangingPunct="1">
              <a:lnSpc>
                <a:spcPts val="2556"/>
              </a:lnSpc>
              <a:buNone/>
              <a:tabLst>
                <a:tab pos="571494" algn="l"/>
                <a:tab pos="866061" algn="l"/>
                <a:tab pos="1160627" algn="l"/>
                <a:tab pos="1455194" algn="l"/>
                <a:tab pos="1749760" algn="l"/>
                <a:tab pos="2044327" algn="l"/>
                <a:tab pos="2338893" algn="l"/>
                <a:tab pos="2633460" algn="l"/>
                <a:tab pos="2928026" algn="l"/>
                <a:tab pos="3222593" algn="l"/>
                <a:tab pos="3517159" algn="l"/>
                <a:tab pos="3811726" algn="l"/>
                <a:tab pos="4106292" algn="l"/>
                <a:tab pos="4400859" algn="l"/>
                <a:tab pos="4695425" algn="l"/>
                <a:tab pos="4989992" algn="l"/>
                <a:tab pos="5293378" algn="l"/>
                <a:tab pos="5579125" algn="l"/>
                <a:tab pos="5873691" algn="l"/>
                <a:tab pos="6168258" algn="l"/>
                <a:tab pos="6420491" algn="l"/>
                <a:tab pos="7224817" algn="l"/>
                <a:tab pos="8029142" algn="l"/>
                <a:tab pos="8833467" algn="l"/>
                <a:tab pos="9117451" algn="l"/>
                <a:tab pos="9412017" algn="l"/>
                <a:tab pos="9706584" algn="l"/>
                <a:tab pos="10001150" algn="l"/>
                <a:tab pos="10295717" algn="l"/>
                <a:tab pos="10590283" algn="l"/>
                <a:tab pos="10884850" algn="l"/>
                <a:tab pos="11179416" algn="l"/>
              </a:tabLst>
              <a:defRPr/>
            </a:pPr>
            <a:r>
              <a:rPr lang="en-GB" altLang="zh-CN" sz="1778" dirty="0">
                <a:solidFill>
                  <a:schemeClr val="tx1">
                    <a:lumMod val="50000"/>
                    <a:lumOff val="50000"/>
                  </a:schemeClr>
                </a:solidFill>
              </a:rPr>
              <a:t>select </a:t>
            </a:r>
            <a:r>
              <a:rPr lang="en-US" altLang="zh-CN" sz="1778" dirty="0">
                <a:solidFill>
                  <a:schemeClr val="tx1">
                    <a:lumMod val="50000"/>
                    <a:lumOff val="50000"/>
                  </a:schemeClr>
                </a:solidFill>
              </a:rPr>
              <a:t>max</a:t>
            </a:r>
            <a:r>
              <a:rPr lang="en-GB" altLang="zh-CN" sz="1778" dirty="0">
                <a:solidFill>
                  <a:schemeClr val="tx1">
                    <a:lumMod val="50000"/>
                    <a:lumOff val="50000"/>
                  </a:schemeClr>
                </a:solidFill>
              </a:rPr>
              <a:t>(</a:t>
            </a:r>
            <a:r>
              <a:rPr lang="en-US" altLang="zh-CN" sz="1778" dirty="0">
                <a:solidFill>
                  <a:schemeClr val="tx1">
                    <a:lumMod val="50000"/>
                    <a:lumOff val="50000"/>
                  </a:schemeClr>
                </a:solidFill>
              </a:rPr>
              <a:t>grade)</a:t>
            </a:r>
            <a:r>
              <a:rPr lang="en-GB" altLang="zh-CN" sz="1778" dirty="0">
                <a:solidFill>
                  <a:schemeClr val="tx1">
                    <a:lumMod val="50000"/>
                    <a:lumOff val="50000"/>
                  </a:schemeClr>
                </a:solidFill>
              </a:rPr>
              <a:t> as ‘</a:t>
            </a:r>
            <a:r>
              <a:rPr sz="1778" dirty="0">
                <a:solidFill>
                  <a:schemeClr val="tx1">
                    <a:lumMod val="50000"/>
                    <a:lumOff val="50000"/>
                  </a:schemeClr>
                </a:solidFill>
              </a:rPr>
              <a:t>最高分</a:t>
            </a:r>
            <a:r>
              <a:rPr lang="en-GB" altLang="zh-CN" sz="1778" dirty="0">
                <a:solidFill>
                  <a:schemeClr val="tx1">
                    <a:lumMod val="50000"/>
                    <a:lumOff val="50000"/>
                  </a:schemeClr>
                </a:solidFill>
              </a:rPr>
              <a:t>’,min(grade) as ‘</a:t>
            </a:r>
            <a:r>
              <a:rPr sz="1778" dirty="0">
                <a:solidFill>
                  <a:schemeClr val="tx1">
                    <a:lumMod val="50000"/>
                    <a:lumOff val="50000"/>
                  </a:schemeClr>
                </a:solidFill>
              </a:rPr>
              <a:t>最低分</a:t>
            </a:r>
            <a:r>
              <a:rPr lang="en-GB" altLang="zh-CN" sz="1778" dirty="0">
                <a:solidFill>
                  <a:schemeClr val="tx1">
                    <a:lumMod val="50000"/>
                    <a:lumOff val="50000"/>
                  </a:schemeClr>
                </a:solidFill>
              </a:rPr>
              <a:t>’ from </a:t>
            </a:r>
            <a:r>
              <a:rPr lang="en-GB" altLang="zh-CN" sz="1778" dirty="0" err="1">
                <a:solidFill>
                  <a:schemeClr val="tx1">
                    <a:lumMod val="50000"/>
                    <a:lumOff val="50000"/>
                  </a:schemeClr>
                </a:solidFill>
              </a:rPr>
              <a:t>sc</a:t>
            </a:r>
            <a:r>
              <a:rPr lang="en-GB" altLang="zh-CN" sz="1778" dirty="0">
                <a:solidFill>
                  <a:schemeClr val="tx1">
                    <a:lumMod val="50000"/>
                    <a:lumOff val="50000"/>
                  </a:schemeClr>
                </a:solidFill>
              </a:rPr>
              <a:t> where </a:t>
            </a:r>
            <a:r>
              <a:rPr lang="en-US" altLang="zh-CN" sz="1778" dirty="0" err="1">
                <a:solidFill>
                  <a:schemeClr val="tx1">
                    <a:lumMod val="50000"/>
                    <a:lumOff val="50000"/>
                  </a:schemeClr>
                </a:solidFill>
              </a:rPr>
              <a:t>cno</a:t>
            </a:r>
            <a:r>
              <a:rPr lang="en-GB" altLang="zh-CN" sz="1778" dirty="0">
                <a:solidFill>
                  <a:schemeClr val="tx1">
                    <a:lumMod val="50000"/>
                    <a:lumOff val="50000"/>
                  </a:schemeClr>
                </a:solidFill>
              </a:rPr>
              <a:t>=</a:t>
            </a:r>
            <a:r>
              <a:rPr lang="zh-CN" altLang="en-US" sz="1778" dirty="0">
                <a:solidFill>
                  <a:schemeClr val="tx1">
                    <a:lumMod val="50000"/>
                    <a:lumOff val="50000"/>
                  </a:schemeClr>
                </a:solidFill>
              </a:rPr>
              <a:t>‘</a:t>
            </a:r>
            <a:r>
              <a:rPr lang="en-US" altLang="zh-CN" sz="1778" dirty="0">
                <a:solidFill>
                  <a:schemeClr val="tx1">
                    <a:lumMod val="50000"/>
                    <a:lumOff val="50000"/>
                  </a:schemeClr>
                </a:solidFill>
              </a:rPr>
              <a:t>1</a:t>
            </a:r>
            <a:r>
              <a:rPr lang="zh-CN" altLang="en-US" sz="1778" dirty="0">
                <a:solidFill>
                  <a:schemeClr val="tx1">
                    <a:lumMod val="50000"/>
                    <a:lumOff val="50000"/>
                  </a:schemeClr>
                </a:solidFill>
              </a:rPr>
              <a:t>’</a:t>
            </a:r>
            <a:endParaRPr lang="en-US" altLang="zh-CN" sz="1778" dirty="0">
              <a:solidFill>
                <a:schemeClr val="tx1">
                  <a:lumMod val="50000"/>
                  <a:lumOff val="50000"/>
                </a:schemeClr>
              </a:solidFill>
            </a:endParaRPr>
          </a:p>
          <a:p>
            <a:pPr marL="116416" indent="0" defTabSz="294567" eaLnBrk="1" hangingPunct="1">
              <a:lnSpc>
                <a:spcPts val="2556"/>
              </a:lnSpc>
              <a:buNone/>
              <a:tabLst>
                <a:tab pos="571494" algn="l"/>
                <a:tab pos="866061" algn="l"/>
                <a:tab pos="1160627" algn="l"/>
                <a:tab pos="1455194" algn="l"/>
                <a:tab pos="1749760" algn="l"/>
                <a:tab pos="2044327" algn="l"/>
                <a:tab pos="2338893" algn="l"/>
                <a:tab pos="2633460" algn="l"/>
                <a:tab pos="2928026" algn="l"/>
                <a:tab pos="3222593" algn="l"/>
                <a:tab pos="3517159" algn="l"/>
                <a:tab pos="3811726" algn="l"/>
                <a:tab pos="4106292" algn="l"/>
                <a:tab pos="4400859" algn="l"/>
                <a:tab pos="4695425" algn="l"/>
                <a:tab pos="4989992" algn="l"/>
                <a:tab pos="5293378" algn="l"/>
                <a:tab pos="5579125" algn="l"/>
                <a:tab pos="5873691" algn="l"/>
                <a:tab pos="6168258" algn="l"/>
                <a:tab pos="6420491" algn="l"/>
                <a:tab pos="7224817" algn="l"/>
                <a:tab pos="8029142" algn="l"/>
                <a:tab pos="8833467" algn="l"/>
                <a:tab pos="9117451" algn="l"/>
                <a:tab pos="9412017" algn="l"/>
                <a:tab pos="9706584" algn="l"/>
                <a:tab pos="10001150" algn="l"/>
                <a:tab pos="10295717" algn="l"/>
                <a:tab pos="10590283" algn="l"/>
                <a:tab pos="10884850" algn="l"/>
                <a:tab pos="11179416" algn="l"/>
              </a:tabLst>
              <a:defRPr/>
            </a:pPr>
            <a:r>
              <a:rPr altLang="en-GB" sz="2000" b="1" dirty="0">
                <a:solidFill>
                  <a:schemeClr val="tx1"/>
                </a:solidFill>
              </a:rPr>
              <a:t>例</a:t>
            </a:r>
            <a:r>
              <a:rPr lang="en-GB" altLang="zh-CN" sz="2000" b="1" dirty="0">
                <a:solidFill>
                  <a:schemeClr val="tx1"/>
                </a:solidFill>
              </a:rPr>
              <a:t>15</a:t>
            </a:r>
            <a:r>
              <a:rPr sz="2000" b="1" dirty="0">
                <a:solidFill>
                  <a:schemeClr val="tx1"/>
                </a:solidFill>
              </a:rPr>
              <a:t>：</a:t>
            </a:r>
            <a:r>
              <a:rPr altLang="en-GB" sz="2000" b="1" dirty="0" err="1">
                <a:solidFill>
                  <a:schemeClr val="tx1"/>
                </a:solidFill>
              </a:rPr>
              <a:t>查询</a:t>
            </a:r>
            <a:r>
              <a:rPr sz="2000" b="1" dirty="0" err="1">
                <a:solidFill>
                  <a:schemeClr val="tx1"/>
                </a:solidFill>
              </a:rPr>
              <a:t>每个</a:t>
            </a:r>
            <a:r>
              <a:rPr altLang="en-GB" sz="2000" b="1" dirty="0" err="1">
                <a:solidFill>
                  <a:schemeClr val="tx1"/>
                </a:solidFill>
              </a:rPr>
              <a:t>学生的</a:t>
            </a:r>
            <a:r>
              <a:rPr sz="2000" b="1" dirty="0" err="1">
                <a:solidFill>
                  <a:schemeClr val="tx1"/>
                </a:solidFill>
              </a:rPr>
              <a:t>平均成绩</a:t>
            </a:r>
            <a:endParaRPr altLang="en-GB" sz="2000" b="1" dirty="0">
              <a:solidFill>
                <a:schemeClr val="tx1"/>
              </a:solidFill>
            </a:endParaRPr>
          </a:p>
          <a:p>
            <a:pPr marL="116416" lvl="1" indent="0" defTabSz="294567" eaLnBrk="1" hangingPunct="1">
              <a:lnSpc>
                <a:spcPts val="2556"/>
              </a:lnSpc>
              <a:buNone/>
              <a:tabLst>
                <a:tab pos="571494" algn="l"/>
                <a:tab pos="866061" algn="l"/>
                <a:tab pos="1160627" algn="l"/>
                <a:tab pos="1455194" algn="l"/>
                <a:tab pos="1749760" algn="l"/>
                <a:tab pos="2044327" algn="l"/>
                <a:tab pos="2338893" algn="l"/>
                <a:tab pos="2633460" algn="l"/>
                <a:tab pos="2928026" algn="l"/>
                <a:tab pos="3222593" algn="l"/>
                <a:tab pos="3517159" algn="l"/>
                <a:tab pos="3811726" algn="l"/>
                <a:tab pos="4106292" algn="l"/>
                <a:tab pos="4400859" algn="l"/>
                <a:tab pos="4695425" algn="l"/>
                <a:tab pos="4989992" algn="l"/>
                <a:tab pos="5293378" algn="l"/>
                <a:tab pos="5579125" algn="l"/>
                <a:tab pos="5873691" algn="l"/>
                <a:tab pos="6168258" algn="l"/>
                <a:tab pos="6420491" algn="l"/>
                <a:tab pos="7224817" algn="l"/>
                <a:tab pos="8029142" algn="l"/>
                <a:tab pos="8833467" algn="l"/>
                <a:tab pos="9117451" algn="l"/>
                <a:tab pos="9412017" algn="l"/>
                <a:tab pos="9706584" algn="l"/>
                <a:tab pos="10001150" algn="l"/>
                <a:tab pos="10295717" algn="l"/>
                <a:tab pos="10590283" algn="l"/>
                <a:tab pos="10884850" algn="l"/>
                <a:tab pos="11179416" algn="l"/>
              </a:tabLst>
              <a:defRPr/>
            </a:pPr>
            <a:r>
              <a:rPr lang="en-GB" altLang="zh-CN" sz="1778" dirty="0">
                <a:solidFill>
                  <a:schemeClr val="tx1">
                    <a:lumMod val="50000"/>
                    <a:lumOff val="50000"/>
                  </a:schemeClr>
                </a:solidFill>
              </a:rPr>
              <a:t>select </a:t>
            </a:r>
            <a:r>
              <a:rPr lang="en-US" altLang="zh-CN" sz="1778" dirty="0" err="1">
                <a:solidFill>
                  <a:schemeClr val="tx1">
                    <a:lumMod val="50000"/>
                    <a:lumOff val="50000"/>
                  </a:schemeClr>
                </a:solidFill>
              </a:rPr>
              <a:t>sno</a:t>
            </a:r>
            <a:r>
              <a:rPr lang="en-GB" altLang="zh-CN" sz="1778" dirty="0">
                <a:solidFill>
                  <a:schemeClr val="tx1">
                    <a:lumMod val="50000"/>
                    <a:lumOff val="50000"/>
                  </a:schemeClr>
                </a:solidFill>
              </a:rPr>
              <a:t>, </a:t>
            </a:r>
            <a:r>
              <a:rPr lang="en-GB" altLang="zh-CN" sz="1778" dirty="0" err="1">
                <a:solidFill>
                  <a:schemeClr val="tx1">
                    <a:lumMod val="50000"/>
                    <a:lumOff val="50000"/>
                  </a:schemeClr>
                </a:solidFill>
              </a:rPr>
              <a:t>avg</a:t>
            </a:r>
            <a:r>
              <a:rPr lang="en-GB" altLang="zh-CN" sz="1778" dirty="0">
                <a:solidFill>
                  <a:schemeClr val="tx1">
                    <a:lumMod val="50000"/>
                    <a:lumOff val="50000"/>
                  </a:schemeClr>
                </a:solidFill>
              </a:rPr>
              <a:t>(</a:t>
            </a:r>
            <a:r>
              <a:rPr lang="en-US" altLang="zh-CN" sz="1778" dirty="0">
                <a:solidFill>
                  <a:schemeClr val="tx1">
                    <a:lumMod val="50000"/>
                    <a:lumOff val="50000"/>
                  </a:schemeClr>
                </a:solidFill>
              </a:rPr>
              <a:t>grade)</a:t>
            </a:r>
            <a:r>
              <a:rPr lang="en-GB" altLang="zh-CN" sz="1778" dirty="0">
                <a:solidFill>
                  <a:schemeClr val="tx1">
                    <a:lumMod val="50000"/>
                    <a:lumOff val="50000"/>
                  </a:schemeClr>
                </a:solidFill>
              </a:rPr>
              <a:t> as ‘</a:t>
            </a:r>
            <a:r>
              <a:rPr sz="1778" dirty="0">
                <a:solidFill>
                  <a:schemeClr val="tx1">
                    <a:lumMod val="50000"/>
                    <a:lumOff val="50000"/>
                  </a:schemeClr>
                </a:solidFill>
              </a:rPr>
              <a:t>平均成绩</a:t>
            </a:r>
            <a:r>
              <a:rPr lang="en-GB" altLang="zh-CN" sz="1778" dirty="0">
                <a:solidFill>
                  <a:schemeClr val="tx1">
                    <a:lumMod val="50000"/>
                    <a:lumOff val="50000"/>
                  </a:schemeClr>
                </a:solidFill>
              </a:rPr>
              <a:t>’ from </a:t>
            </a:r>
            <a:r>
              <a:rPr lang="en-GB" altLang="zh-CN" sz="1778" dirty="0" err="1">
                <a:solidFill>
                  <a:schemeClr val="tx1">
                    <a:lumMod val="50000"/>
                    <a:lumOff val="50000"/>
                  </a:schemeClr>
                </a:solidFill>
              </a:rPr>
              <a:t>sc</a:t>
            </a:r>
            <a:r>
              <a:rPr lang="en-GB" altLang="zh-CN" sz="1778" dirty="0">
                <a:solidFill>
                  <a:schemeClr val="tx1">
                    <a:lumMod val="50000"/>
                    <a:lumOff val="50000"/>
                  </a:schemeClr>
                </a:solidFill>
              </a:rPr>
              <a:t> group by </a:t>
            </a:r>
            <a:r>
              <a:rPr lang="en-US" altLang="zh-CN" sz="1778" dirty="0" err="1">
                <a:solidFill>
                  <a:schemeClr val="tx1">
                    <a:lumMod val="50000"/>
                    <a:lumOff val="50000"/>
                  </a:schemeClr>
                </a:solidFill>
              </a:rPr>
              <a:t>sno</a:t>
            </a:r>
            <a:endParaRPr lang="en-GB" altLang="zh-CN" sz="1778" dirty="0">
              <a:solidFill>
                <a:schemeClr val="tx1">
                  <a:lumMod val="50000"/>
                  <a:lumOff val="50000"/>
                </a:schemeClr>
              </a:solidFill>
            </a:endParaRPr>
          </a:p>
          <a:p>
            <a:pPr marL="116416" indent="0" defTabSz="294567" eaLnBrk="1" hangingPunct="1">
              <a:lnSpc>
                <a:spcPts val="2556"/>
              </a:lnSpc>
              <a:buNone/>
              <a:tabLst>
                <a:tab pos="571494" algn="l"/>
                <a:tab pos="866061" algn="l"/>
                <a:tab pos="1160627" algn="l"/>
                <a:tab pos="1455194" algn="l"/>
                <a:tab pos="1749760" algn="l"/>
                <a:tab pos="2044327" algn="l"/>
                <a:tab pos="2338893" algn="l"/>
                <a:tab pos="2633460" algn="l"/>
                <a:tab pos="2928026" algn="l"/>
                <a:tab pos="3222593" algn="l"/>
                <a:tab pos="3517159" algn="l"/>
                <a:tab pos="3811726" algn="l"/>
                <a:tab pos="4106292" algn="l"/>
                <a:tab pos="4400859" algn="l"/>
                <a:tab pos="4695425" algn="l"/>
                <a:tab pos="4989992" algn="l"/>
                <a:tab pos="5293378" algn="l"/>
                <a:tab pos="5579125" algn="l"/>
                <a:tab pos="5873691" algn="l"/>
                <a:tab pos="6168258" algn="l"/>
                <a:tab pos="6420491" algn="l"/>
                <a:tab pos="7224817" algn="l"/>
                <a:tab pos="8029142" algn="l"/>
                <a:tab pos="8833467" algn="l"/>
                <a:tab pos="9117451" algn="l"/>
                <a:tab pos="9412017" algn="l"/>
                <a:tab pos="9706584" algn="l"/>
                <a:tab pos="10001150" algn="l"/>
                <a:tab pos="10295717" algn="l"/>
                <a:tab pos="10590283" algn="l"/>
                <a:tab pos="10884850" algn="l"/>
                <a:tab pos="11179416" algn="l"/>
              </a:tabLst>
              <a:defRPr/>
            </a:pPr>
            <a:r>
              <a:rPr altLang="en-GB" sz="2000" b="1" dirty="0">
                <a:solidFill>
                  <a:schemeClr val="tx1"/>
                </a:solidFill>
              </a:rPr>
              <a:t>例</a:t>
            </a:r>
            <a:r>
              <a:rPr lang="en-GB" altLang="zh-CN" sz="2000" b="1" dirty="0">
                <a:solidFill>
                  <a:schemeClr val="tx1"/>
                </a:solidFill>
              </a:rPr>
              <a:t>16</a:t>
            </a:r>
            <a:r>
              <a:rPr sz="2000" b="1" dirty="0">
                <a:solidFill>
                  <a:schemeClr val="tx1"/>
                </a:solidFill>
              </a:rPr>
              <a:t>：</a:t>
            </a:r>
            <a:r>
              <a:rPr altLang="en-GB" sz="2000" b="1" dirty="0">
                <a:solidFill>
                  <a:schemeClr val="tx1"/>
                </a:solidFill>
              </a:rPr>
              <a:t>查询学生的</a:t>
            </a:r>
            <a:r>
              <a:rPr sz="2000" b="1" dirty="0">
                <a:solidFill>
                  <a:schemeClr val="tx1"/>
                </a:solidFill>
              </a:rPr>
              <a:t>平均成绩在</a:t>
            </a:r>
            <a:r>
              <a:rPr lang="en-US" altLang="zh-CN" sz="2000" b="1" dirty="0">
                <a:solidFill>
                  <a:schemeClr val="tx1"/>
                </a:solidFill>
              </a:rPr>
              <a:t>70</a:t>
            </a:r>
            <a:r>
              <a:rPr sz="2000" b="1" dirty="0">
                <a:solidFill>
                  <a:schemeClr val="tx1"/>
                </a:solidFill>
              </a:rPr>
              <a:t>分以上的</a:t>
            </a:r>
            <a:endParaRPr altLang="en-GB" sz="2000" b="1" dirty="0">
              <a:solidFill>
                <a:schemeClr val="tx1"/>
              </a:solidFill>
            </a:endParaRPr>
          </a:p>
          <a:p>
            <a:pPr marL="116416" lvl="1" indent="0" defTabSz="294567" eaLnBrk="1" hangingPunct="1">
              <a:lnSpc>
                <a:spcPts val="2556"/>
              </a:lnSpc>
              <a:buNone/>
              <a:tabLst>
                <a:tab pos="571494" algn="l"/>
                <a:tab pos="866061" algn="l"/>
                <a:tab pos="1160627" algn="l"/>
                <a:tab pos="1455194" algn="l"/>
                <a:tab pos="1749760" algn="l"/>
                <a:tab pos="2044327" algn="l"/>
                <a:tab pos="2338893" algn="l"/>
                <a:tab pos="2633460" algn="l"/>
                <a:tab pos="2928026" algn="l"/>
                <a:tab pos="3222593" algn="l"/>
                <a:tab pos="3517159" algn="l"/>
                <a:tab pos="3811726" algn="l"/>
                <a:tab pos="4106292" algn="l"/>
                <a:tab pos="4400859" algn="l"/>
                <a:tab pos="4695425" algn="l"/>
                <a:tab pos="4989992" algn="l"/>
                <a:tab pos="5293378" algn="l"/>
                <a:tab pos="5579125" algn="l"/>
                <a:tab pos="5873691" algn="l"/>
                <a:tab pos="6168258" algn="l"/>
                <a:tab pos="6420491" algn="l"/>
                <a:tab pos="7224817" algn="l"/>
                <a:tab pos="8029142" algn="l"/>
                <a:tab pos="8833467" algn="l"/>
                <a:tab pos="9117451" algn="l"/>
                <a:tab pos="9412017" algn="l"/>
                <a:tab pos="9706584" algn="l"/>
                <a:tab pos="10001150" algn="l"/>
                <a:tab pos="10295717" algn="l"/>
                <a:tab pos="10590283" algn="l"/>
                <a:tab pos="10884850" algn="l"/>
                <a:tab pos="11179416" algn="l"/>
              </a:tabLst>
              <a:defRPr/>
            </a:pPr>
            <a:r>
              <a:rPr lang="en-GB" altLang="zh-CN" sz="1778" dirty="0">
                <a:solidFill>
                  <a:schemeClr val="tx1">
                    <a:lumMod val="50000"/>
                    <a:lumOff val="50000"/>
                  </a:schemeClr>
                </a:solidFill>
              </a:rPr>
              <a:t>select </a:t>
            </a:r>
            <a:r>
              <a:rPr lang="en-US" altLang="zh-CN" sz="1778" dirty="0" err="1">
                <a:solidFill>
                  <a:schemeClr val="tx1">
                    <a:lumMod val="50000"/>
                    <a:lumOff val="50000"/>
                  </a:schemeClr>
                </a:solidFill>
              </a:rPr>
              <a:t>sno</a:t>
            </a:r>
            <a:r>
              <a:rPr lang="en-GB" altLang="zh-CN" sz="1778" dirty="0">
                <a:solidFill>
                  <a:schemeClr val="tx1">
                    <a:lumMod val="50000"/>
                    <a:lumOff val="50000"/>
                  </a:schemeClr>
                </a:solidFill>
              </a:rPr>
              <a:t>, </a:t>
            </a:r>
            <a:r>
              <a:rPr lang="en-GB" altLang="zh-CN" sz="1778" dirty="0" err="1">
                <a:solidFill>
                  <a:schemeClr val="tx1">
                    <a:lumMod val="50000"/>
                    <a:lumOff val="50000"/>
                  </a:schemeClr>
                </a:solidFill>
              </a:rPr>
              <a:t>avg</a:t>
            </a:r>
            <a:r>
              <a:rPr lang="en-GB" altLang="zh-CN" sz="1778" dirty="0">
                <a:solidFill>
                  <a:schemeClr val="tx1">
                    <a:lumMod val="50000"/>
                    <a:lumOff val="50000"/>
                  </a:schemeClr>
                </a:solidFill>
              </a:rPr>
              <a:t>(</a:t>
            </a:r>
            <a:r>
              <a:rPr lang="en-US" altLang="zh-CN" sz="1778" dirty="0">
                <a:solidFill>
                  <a:schemeClr val="tx1">
                    <a:lumMod val="50000"/>
                    <a:lumOff val="50000"/>
                  </a:schemeClr>
                </a:solidFill>
              </a:rPr>
              <a:t>grade)</a:t>
            </a:r>
            <a:r>
              <a:rPr lang="en-GB" altLang="zh-CN" sz="1778" dirty="0">
                <a:solidFill>
                  <a:schemeClr val="tx1">
                    <a:lumMod val="50000"/>
                    <a:lumOff val="50000"/>
                  </a:schemeClr>
                </a:solidFill>
              </a:rPr>
              <a:t> as ‘</a:t>
            </a:r>
            <a:r>
              <a:rPr sz="1778" dirty="0">
                <a:solidFill>
                  <a:schemeClr val="tx1">
                    <a:lumMod val="50000"/>
                    <a:lumOff val="50000"/>
                  </a:schemeClr>
                </a:solidFill>
              </a:rPr>
              <a:t>平均成绩</a:t>
            </a:r>
            <a:r>
              <a:rPr lang="en-GB" altLang="zh-CN" sz="1778" dirty="0">
                <a:solidFill>
                  <a:schemeClr val="tx1">
                    <a:lumMod val="50000"/>
                    <a:lumOff val="50000"/>
                  </a:schemeClr>
                </a:solidFill>
              </a:rPr>
              <a:t>’ from </a:t>
            </a:r>
            <a:r>
              <a:rPr lang="en-GB" altLang="zh-CN" sz="1778" dirty="0" err="1">
                <a:solidFill>
                  <a:schemeClr val="tx1">
                    <a:lumMod val="50000"/>
                    <a:lumOff val="50000"/>
                  </a:schemeClr>
                </a:solidFill>
              </a:rPr>
              <a:t>sc</a:t>
            </a:r>
            <a:r>
              <a:rPr lang="en-GB" altLang="zh-CN" sz="1778" dirty="0">
                <a:solidFill>
                  <a:schemeClr val="tx1">
                    <a:lumMod val="50000"/>
                    <a:lumOff val="50000"/>
                  </a:schemeClr>
                </a:solidFill>
              </a:rPr>
              <a:t> group by </a:t>
            </a:r>
            <a:r>
              <a:rPr lang="en-US" altLang="zh-CN" sz="1778" dirty="0" err="1">
                <a:solidFill>
                  <a:schemeClr val="tx1">
                    <a:lumMod val="50000"/>
                    <a:lumOff val="50000"/>
                  </a:schemeClr>
                </a:solidFill>
              </a:rPr>
              <a:t>sno</a:t>
            </a:r>
            <a:r>
              <a:rPr lang="en-GB" altLang="zh-CN" sz="1778" dirty="0">
                <a:solidFill>
                  <a:schemeClr val="tx1">
                    <a:lumMod val="50000"/>
                    <a:lumOff val="50000"/>
                  </a:schemeClr>
                </a:solidFill>
              </a:rPr>
              <a:t> </a:t>
            </a:r>
            <a:r>
              <a:rPr lang="en-US" altLang="zh-CN" sz="1778" dirty="0">
                <a:solidFill>
                  <a:schemeClr val="tx1">
                    <a:lumMod val="50000"/>
                    <a:lumOff val="50000"/>
                  </a:schemeClr>
                </a:solidFill>
              </a:rPr>
              <a:t>having </a:t>
            </a:r>
            <a:r>
              <a:rPr lang="en-US" altLang="zh-CN" sz="1778" dirty="0" err="1">
                <a:solidFill>
                  <a:schemeClr val="tx1">
                    <a:lumMod val="50000"/>
                    <a:lumOff val="50000"/>
                  </a:schemeClr>
                </a:solidFill>
              </a:rPr>
              <a:t>avg</a:t>
            </a:r>
            <a:r>
              <a:rPr lang="en-US" altLang="zh-CN" sz="1778" dirty="0">
                <a:solidFill>
                  <a:schemeClr val="tx1">
                    <a:lumMod val="50000"/>
                    <a:lumOff val="50000"/>
                  </a:schemeClr>
                </a:solidFill>
              </a:rPr>
              <a:t>(grade)&gt;70</a:t>
            </a:r>
            <a:endParaRPr lang="en-GB" altLang="zh-CN" sz="1778" dirty="0">
              <a:solidFill>
                <a:schemeClr val="tx1">
                  <a:lumMod val="50000"/>
                  <a:lumOff val="50000"/>
                </a:schemeClr>
              </a:solidFill>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228354">
                                            <p:txEl>
                                              <p:pRg st="0" end="0"/>
                                            </p:txEl>
                                          </p:spTgt>
                                        </p:tgtEl>
                                        <p:attrNameLst>
                                          <p:attrName>style.visibility</p:attrName>
                                        </p:attrNameLst>
                                      </p:cBhvr>
                                      <p:to>
                                        <p:strVal val="visible"/>
                                      </p:to>
                                    </p:set>
                                    <p:anim calcmode="lin" valueType="num">
                                      <p:cBhvr additive="base">
                                        <p:cTn id="7" dur="500" fill="hold"/>
                                        <p:tgtEl>
                                          <p:spTgt spid="22835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2835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228354">
                                            <p:txEl>
                                              <p:pRg st="1" end="1"/>
                                            </p:txEl>
                                          </p:spTgt>
                                        </p:tgtEl>
                                        <p:attrNameLst>
                                          <p:attrName>style.visibility</p:attrName>
                                        </p:attrNameLst>
                                      </p:cBhvr>
                                      <p:to>
                                        <p:strVal val="visible"/>
                                      </p:to>
                                    </p:set>
                                    <p:anim calcmode="lin" valueType="num">
                                      <p:cBhvr additive="base">
                                        <p:cTn id="13" dur="500" fill="hold"/>
                                        <p:tgtEl>
                                          <p:spTgt spid="228354">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2835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228354">
                                            <p:txEl>
                                              <p:pRg st="2" end="2"/>
                                            </p:txEl>
                                          </p:spTgt>
                                        </p:tgtEl>
                                        <p:attrNameLst>
                                          <p:attrName>style.visibility</p:attrName>
                                        </p:attrNameLst>
                                      </p:cBhvr>
                                      <p:to>
                                        <p:strVal val="visible"/>
                                      </p:to>
                                    </p:set>
                                    <p:anim calcmode="lin" valueType="num">
                                      <p:cBhvr additive="base">
                                        <p:cTn id="19" dur="500" fill="hold"/>
                                        <p:tgtEl>
                                          <p:spTgt spid="228354">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2835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228354">
                                            <p:txEl>
                                              <p:pRg st="3" end="3"/>
                                            </p:txEl>
                                          </p:spTgt>
                                        </p:tgtEl>
                                        <p:attrNameLst>
                                          <p:attrName>style.visibility</p:attrName>
                                        </p:attrNameLst>
                                      </p:cBhvr>
                                      <p:to>
                                        <p:strVal val="visible"/>
                                      </p:to>
                                    </p:set>
                                    <p:anim calcmode="lin" valueType="num">
                                      <p:cBhvr additive="base">
                                        <p:cTn id="25" dur="500" fill="hold"/>
                                        <p:tgtEl>
                                          <p:spTgt spid="228354">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28354">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3" presetClass="entr" presetSubtype="10" fill="hold" nodeType="clickEffect">
                                  <p:stCondLst>
                                    <p:cond delay="0"/>
                                  </p:stCondLst>
                                  <p:childTnLst>
                                    <p:set>
                                      <p:cBhvr>
                                        <p:cTn id="30" dur="1" fill="hold">
                                          <p:stCondLst>
                                            <p:cond delay="0"/>
                                          </p:stCondLst>
                                        </p:cTn>
                                        <p:tgtEl>
                                          <p:spTgt spid="228354">
                                            <p:txEl>
                                              <p:pRg st="4" end="4"/>
                                            </p:txEl>
                                          </p:spTgt>
                                        </p:tgtEl>
                                        <p:attrNameLst>
                                          <p:attrName>style.visibility</p:attrName>
                                        </p:attrNameLst>
                                      </p:cBhvr>
                                      <p:to>
                                        <p:strVal val="visible"/>
                                      </p:to>
                                    </p:set>
                                    <p:animEffect transition="in" filter="blinds(horizontal)">
                                      <p:cBhvr>
                                        <p:cTn id="31" dur="500"/>
                                        <p:tgtEl>
                                          <p:spTgt spid="228354">
                                            <p:txEl>
                                              <p:pRg st="4" end="4"/>
                                            </p:txEl>
                                          </p:spTgt>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2" presetClass="entr" presetSubtype="4" fill="hold" nodeType="clickEffect">
                                  <p:stCondLst>
                                    <p:cond delay="0"/>
                                  </p:stCondLst>
                                  <p:childTnLst>
                                    <p:set>
                                      <p:cBhvr>
                                        <p:cTn id="35" dur="1" fill="hold">
                                          <p:stCondLst>
                                            <p:cond delay="0"/>
                                          </p:stCondLst>
                                        </p:cTn>
                                        <p:tgtEl>
                                          <p:spTgt spid="228354">
                                            <p:txEl>
                                              <p:pRg st="5" end="5"/>
                                            </p:txEl>
                                          </p:spTgt>
                                        </p:tgtEl>
                                        <p:attrNameLst>
                                          <p:attrName>style.visibility</p:attrName>
                                        </p:attrNameLst>
                                      </p:cBhvr>
                                      <p:to>
                                        <p:strVal val="visible"/>
                                      </p:to>
                                    </p:set>
                                    <p:anim calcmode="lin" valueType="num">
                                      <p:cBhvr additive="base">
                                        <p:cTn id="36" dur="500" fill="hold"/>
                                        <p:tgtEl>
                                          <p:spTgt spid="228354">
                                            <p:txEl>
                                              <p:pRg st="5" end="5"/>
                                            </p:txEl>
                                          </p:spTgt>
                                        </p:tgtEl>
                                        <p:attrNameLst>
                                          <p:attrName>ppt_x</p:attrName>
                                        </p:attrNameLst>
                                      </p:cBhvr>
                                      <p:tavLst>
                                        <p:tav tm="0">
                                          <p:val>
                                            <p:strVal val="#ppt_x"/>
                                          </p:val>
                                        </p:tav>
                                        <p:tav tm="100000">
                                          <p:val>
                                            <p:strVal val="#ppt_x"/>
                                          </p:val>
                                        </p:tav>
                                      </p:tavLst>
                                    </p:anim>
                                    <p:anim calcmode="lin" valueType="num">
                                      <p:cBhvr additive="base">
                                        <p:cTn id="37" dur="500" fill="hold"/>
                                        <p:tgtEl>
                                          <p:spTgt spid="228354">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8" fill="hold" nodeType="clickPar">
                      <p:stCondLst>
                        <p:cond delay="indefinite"/>
                      </p:stCondLst>
                      <p:childTnLst>
                        <p:par>
                          <p:cTn id="39" fill="hold" nodeType="withGroup">
                            <p:stCondLst>
                              <p:cond delay="0"/>
                            </p:stCondLst>
                            <p:childTnLst>
                              <p:par>
                                <p:cTn id="40" presetID="3" presetClass="entr" presetSubtype="10" fill="hold" nodeType="clickEffect">
                                  <p:stCondLst>
                                    <p:cond delay="0"/>
                                  </p:stCondLst>
                                  <p:childTnLst>
                                    <p:set>
                                      <p:cBhvr>
                                        <p:cTn id="41" dur="1" fill="hold">
                                          <p:stCondLst>
                                            <p:cond delay="0"/>
                                          </p:stCondLst>
                                        </p:cTn>
                                        <p:tgtEl>
                                          <p:spTgt spid="228354">
                                            <p:txEl>
                                              <p:pRg st="6" end="6"/>
                                            </p:txEl>
                                          </p:spTgt>
                                        </p:tgtEl>
                                        <p:attrNameLst>
                                          <p:attrName>style.visibility</p:attrName>
                                        </p:attrNameLst>
                                      </p:cBhvr>
                                      <p:to>
                                        <p:strVal val="visible"/>
                                      </p:to>
                                    </p:set>
                                    <p:animEffect transition="in" filter="blinds(horizontal)">
                                      <p:cBhvr>
                                        <p:cTn id="42" dur="500"/>
                                        <p:tgtEl>
                                          <p:spTgt spid="228354">
                                            <p:txEl>
                                              <p:pRg st="6" end="6"/>
                                            </p:txEl>
                                          </p:spTgt>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 presetClass="entr" presetSubtype="4" fill="hold" nodeType="clickEffect">
                                  <p:stCondLst>
                                    <p:cond delay="0"/>
                                  </p:stCondLst>
                                  <p:childTnLst>
                                    <p:set>
                                      <p:cBhvr>
                                        <p:cTn id="46" dur="1" fill="hold">
                                          <p:stCondLst>
                                            <p:cond delay="0"/>
                                          </p:stCondLst>
                                        </p:cTn>
                                        <p:tgtEl>
                                          <p:spTgt spid="228354">
                                            <p:txEl>
                                              <p:pRg st="7" end="7"/>
                                            </p:txEl>
                                          </p:spTgt>
                                        </p:tgtEl>
                                        <p:attrNameLst>
                                          <p:attrName>style.visibility</p:attrName>
                                        </p:attrNameLst>
                                      </p:cBhvr>
                                      <p:to>
                                        <p:strVal val="visible"/>
                                      </p:to>
                                    </p:set>
                                    <p:anim calcmode="lin" valueType="num">
                                      <p:cBhvr additive="base">
                                        <p:cTn id="47" dur="500" fill="hold"/>
                                        <p:tgtEl>
                                          <p:spTgt spid="228354">
                                            <p:txEl>
                                              <p:pRg st="7" end="7"/>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228354">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49" fill="hold" nodeType="clickPar">
                      <p:stCondLst>
                        <p:cond delay="indefinite"/>
                      </p:stCondLst>
                      <p:childTnLst>
                        <p:par>
                          <p:cTn id="50" fill="hold" nodeType="withGroup">
                            <p:stCondLst>
                              <p:cond delay="0"/>
                            </p:stCondLst>
                            <p:childTnLst>
                              <p:par>
                                <p:cTn id="51" presetID="3" presetClass="entr" presetSubtype="10" fill="hold" nodeType="clickEffect">
                                  <p:stCondLst>
                                    <p:cond delay="0"/>
                                  </p:stCondLst>
                                  <p:childTnLst>
                                    <p:set>
                                      <p:cBhvr>
                                        <p:cTn id="52" dur="1" fill="hold">
                                          <p:stCondLst>
                                            <p:cond delay="0"/>
                                          </p:stCondLst>
                                        </p:cTn>
                                        <p:tgtEl>
                                          <p:spTgt spid="228354">
                                            <p:txEl>
                                              <p:pRg st="8" end="8"/>
                                            </p:txEl>
                                          </p:spTgt>
                                        </p:tgtEl>
                                        <p:attrNameLst>
                                          <p:attrName>style.visibility</p:attrName>
                                        </p:attrNameLst>
                                      </p:cBhvr>
                                      <p:to>
                                        <p:strVal val="visible"/>
                                      </p:to>
                                    </p:set>
                                    <p:animEffect transition="in" filter="blinds(horizontal)">
                                      <p:cBhvr>
                                        <p:cTn id="53" dur="500"/>
                                        <p:tgtEl>
                                          <p:spTgt spid="22835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5330" name="标题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600" tIns="50800" rIns="101600" bIns="50800" numCol="1" anchor="ctr" anchorCtr="0" compatLnSpc="1">
            <a:prstTxWarp prst="textNoShape">
              <a:avLst/>
            </a:prstTxWarp>
          </a:bodyPr>
          <a:lstStyle/>
          <a:p>
            <a:r>
              <a:t>举例</a:t>
            </a:r>
          </a:p>
        </p:txBody>
      </p:sp>
      <p:sp>
        <p:nvSpPr>
          <p:cNvPr id="234498" name="Rectangle 2"/>
          <p:cNvSpPr>
            <a:spLocks noGrp="1" noChangeArrowheads="1"/>
          </p:cNvSpPr>
          <p:nvPr>
            <p:ph sz="quarter" idx="10"/>
          </p:nvPr>
        </p:nvSpPr>
        <p:spPr/>
        <p:txBody>
          <a:bodyPr wrap="square" lIns="0" tIns="0" rIns="0" bIns="0" anchor="t"/>
          <a:lstStyle/>
          <a:p>
            <a:pPr marL="116416" indent="0" defTabSz="294567" eaLnBrk="1" hangingPunct="1">
              <a:lnSpc>
                <a:spcPts val="2889"/>
              </a:lnSpc>
              <a:buNone/>
              <a:tabLst>
                <a:tab pos="571494" algn="l"/>
                <a:tab pos="866061" algn="l"/>
                <a:tab pos="1160627" algn="l"/>
                <a:tab pos="1455194" algn="l"/>
                <a:tab pos="1749760" algn="l"/>
                <a:tab pos="2044327" algn="l"/>
                <a:tab pos="2338893" algn="l"/>
                <a:tab pos="2633460" algn="l"/>
                <a:tab pos="2928026" algn="l"/>
                <a:tab pos="3222593" algn="l"/>
                <a:tab pos="3517159" algn="l"/>
                <a:tab pos="3811726" algn="l"/>
                <a:tab pos="4106292" algn="l"/>
                <a:tab pos="4400859" algn="l"/>
                <a:tab pos="4695425" algn="l"/>
                <a:tab pos="4989992" algn="l"/>
                <a:tab pos="5293378" algn="l"/>
                <a:tab pos="5579125" algn="l"/>
                <a:tab pos="5873691" algn="l"/>
                <a:tab pos="6168258" algn="l"/>
                <a:tab pos="6420491" algn="l"/>
                <a:tab pos="7224817" algn="l"/>
                <a:tab pos="8029142" algn="l"/>
                <a:tab pos="8833467" algn="l"/>
                <a:tab pos="9117451" algn="l"/>
                <a:tab pos="9412017" algn="l"/>
                <a:tab pos="9706584" algn="l"/>
                <a:tab pos="10001150" algn="l"/>
                <a:tab pos="10295717" algn="l"/>
                <a:tab pos="10590283" algn="l"/>
                <a:tab pos="10884850" algn="l"/>
                <a:tab pos="11179416" algn="l"/>
              </a:tabLst>
              <a:defRPr/>
            </a:pPr>
            <a:r>
              <a:rPr altLang="en-GB" sz="2000" b="1" dirty="0">
                <a:solidFill>
                  <a:schemeClr val="tx1"/>
                </a:solidFill>
              </a:rPr>
              <a:t>例</a:t>
            </a:r>
            <a:r>
              <a:rPr lang="en-GB" altLang="zh-CN" sz="2000" b="1" dirty="0">
                <a:solidFill>
                  <a:schemeClr val="tx1"/>
                </a:solidFill>
              </a:rPr>
              <a:t>17</a:t>
            </a:r>
            <a:r>
              <a:rPr sz="2000" b="1" dirty="0">
                <a:solidFill>
                  <a:schemeClr val="tx1"/>
                </a:solidFill>
              </a:rPr>
              <a:t>：</a:t>
            </a:r>
            <a:r>
              <a:rPr altLang="en-GB" sz="2000" b="1" dirty="0" err="1">
                <a:solidFill>
                  <a:schemeClr val="tx1"/>
                </a:solidFill>
              </a:rPr>
              <a:t>查询年龄在</a:t>
            </a:r>
            <a:r>
              <a:rPr lang="en-GB" altLang="zh-CN" sz="2000" b="1" dirty="0">
                <a:solidFill>
                  <a:schemeClr val="tx1"/>
                </a:solidFill>
              </a:rPr>
              <a:t>20~23</a:t>
            </a:r>
            <a:r>
              <a:rPr altLang="en-GB" sz="2000" b="1" dirty="0">
                <a:solidFill>
                  <a:schemeClr val="tx1"/>
                </a:solidFill>
              </a:rPr>
              <a:t>岁（包括</a:t>
            </a:r>
            <a:r>
              <a:rPr lang="en-GB" altLang="zh-CN" sz="2000" b="1" dirty="0">
                <a:solidFill>
                  <a:schemeClr val="tx1"/>
                </a:solidFill>
              </a:rPr>
              <a:t>20</a:t>
            </a:r>
            <a:r>
              <a:rPr altLang="en-GB" sz="2000" b="1" dirty="0">
                <a:solidFill>
                  <a:schemeClr val="tx1"/>
                </a:solidFill>
              </a:rPr>
              <a:t>岁和</a:t>
            </a:r>
            <a:r>
              <a:rPr lang="en-GB" altLang="zh-CN" sz="2000" b="1" dirty="0">
                <a:solidFill>
                  <a:schemeClr val="tx1"/>
                </a:solidFill>
              </a:rPr>
              <a:t>23</a:t>
            </a:r>
            <a:r>
              <a:rPr altLang="en-GB" sz="2000" b="1" dirty="0" err="1">
                <a:solidFill>
                  <a:schemeClr val="tx1"/>
                </a:solidFill>
              </a:rPr>
              <a:t>岁）的学生姓名、</a:t>
            </a:r>
            <a:r>
              <a:rPr sz="2000" b="1" dirty="0" err="1">
                <a:solidFill>
                  <a:schemeClr val="tx1"/>
                </a:solidFill>
              </a:rPr>
              <a:t>学院</a:t>
            </a:r>
            <a:r>
              <a:rPr lang="zh-CN" altLang="en-US" sz="2000" b="1" dirty="0">
                <a:solidFill>
                  <a:schemeClr val="tx1"/>
                </a:solidFill>
              </a:rPr>
              <a:t>、</a:t>
            </a:r>
            <a:r>
              <a:rPr altLang="en-GB" sz="2000" b="1" dirty="0" err="1">
                <a:solidFill>
                  <a:schemeClr val="tx1"/>
                </a:solidFill>
              </a:rPr>
              <a:t>年龄</a:t>
            </a:r>
            <a:r>
              <a:rPr altLang="en-GB" sz="2000" b="1" dirty="0">
                <a:solidFill>
                  <a:schemeClr val="tx1"/>
                </a:solidFill>
              </a:rPr>
              <a:t> 。</a:t>
            </a:r>
          </a:p>
          <a:p>
            <a:pPr marL="116416" indent="0" defTabSz="294567" eaLnBrk="1" hangingPunct="1">
              <a:lnSpc>
                <a:spcPts val="2889"/>
              </a:lnSpc>
              <a:buNone/>
              <a:tabLst>
                <a:tab pos="571494" algn="l"/>
                <a:tab pos="866061" algn="l"/>
                <a:tab pos="1160627" algn="l"/>
                <a:tab pos="1455194" algn="l"/>
                <a:tab pos="1749760" algn="l"/>
                <a:tab pos="2044327" algn="l"/>
                <a:tab pos="2338893" algn="l"/>
                <a:tab pos="2633460" algn="l"/>
                <a:tab pos="2928026" algn="l"/>
                <a:tab pos="3222593" algn="l"/>
                <a:tab pos="3517159" algn="l"/>
                <a:tab pos="3811726" algn="l"/>
                <a:tab pos="4106292" algn="l"/>
                <a:tab pos="4400859" algn="l"/>
                <a:tab pos="4695425" algn="l"/>
                <a:tab pos="4989992" algn="l"/>
                <a:tab pos="5293378" algn="l"/>
                <a:tab pos="5579125" algn="l"/>
                <a:tab pos="5873691" algn="l"/>
                <a:tab pos="6168258" algn="l"/>
                <a:tab pos="6420491" algn="l"/>
                <a:tab pos="7224817" algn="l"/>
                <a:tab pos="8029142" algn="l"/>
                <a:tab pos="8833467" algn="l"/>
                <a:tab pos="9117451" algn="l"/>
                <a:tab pos="9412017" algn="l"/>
                <a:tab pos="9706584" algn="l"/>
                <a:tab pos="10001150" algn="l"/>
                <a:tab pos="10295717" algn="l"/>
                <a:tab pos="10590283" algn="l"/>
                <a:tab pos="10884850" algn="l"/>
                <a:tab pos="11179416" algn="l"/>
              </a:tabLst>
              <a:defRPr/>
            </a:pPr>
            <a:r>
              <a:rPr lang="en-GB" altLang="zh-CN" sz="1800" b="0" dirty="0">
                <a:solidFill>
                  <a:schemeClr val="bg1">
                    <a:lumMod val="50000"/>
                  </a:schemeClr>
                </a:solidFill>
                <a:latin typeface="华文中宋" panose="02010600040101010101" pitchFamily="2" charset="-122"/>
                <a:ea typeface="华文中宋" panose="02010600040101010101" pitchFamily="2" charset="-122"/>
              </a:rPr>
              <a:t>select </a:t>
            </a:r>
            <a:r>
              <a:rPr lang="en-GB" altLang="zh-CN" sz="1800" b="0" dirty="0" err="1">
                <a:solidFill>
                  <a:schemeClr val="bg1">
                    <a:lumMod val="50000"/>
                  </a:schemeClr>
                </a:solidFill>
                <a:latin typeface="华文中宋" panose="02010600040101010101" pitchFamily="2" charset="-122"/>
                <a:ea typeface="华文中宋" panose="02010600040101010101" pitchFamily="2" charset="-122"/>
              </a:rPr>
              <a:t>sname</a:t>
            </a:r>
            <a:r>
              <a:rPr lang="en-GB" altLang="zh-CN" sz="1800" b="0" dirty="0">
                <a:solidFill>
                  <a:schemeClr val="bg1">
                    <a:lumMod val="50000"/>
                  </a:schemeClr>
                </a:solidFill>
                <a:latin typeface="华文中宋" panose="02010600040101010101" pitchFamily="2" charset="-122"/>
                <a:ea typeface="华文中宋" panose="02010600040101010101" pitchFamily="2" charset="-122"/>
              </a:rPr>
              <a:t>, </a:t>
            </a:r>
            <a:r>
              <a:rPr lang="en-GB" altLang="zh-CN" sz="1800" b="0" dirty="0" err="1">
                <a:solidFill>
                  <a:schemeClr val="bg1">
                    <a:lumMod val="50000"/>
                  </a:schemeClr>
                </a:solidFill>
                <a:latin typeface="华文中宋" panose="02010600040101010101" pitchFamily="2" charset="-122"/>
                <a:ea typeface="华文中宋" panose="02010600040101010101" pitchFamily="2" charset="-122"/>
              </a:rPr>
              <a:t>sdept</a:t>
            </a:r>
            <a:r>
              <a:rPr lang="en-GB" altLang="zh-CN" sz="1800" b="0" dirty="0">
                <a:solidFill>
                  <a:schemeClr val="bg1">
                    <a:lumMod val="50000"/>
                  </a:schemeClr>
                </a:solidFill>
                <a:latin typeface="华文中宋" panose="02010600040101010101" pitchFamily="2" charset="-122"/>
                <a:ea typeface="华文中宋" panose="02010600040101010101" pitchFamily="2" charset="-122"/>
              </a:rPr>
              <a:t>, year(</a:t>
            </a:r>
            <a:r>
              <a:rPr lang="en-GB" altLang="zh-CN" sz="1800" b="0" dirty="0" err="1">
                <a:solidFill>
                  <a:schemeClr val="bg1">
                    <a:lumMod val="50000"/>
                  </a:schemeClr>
                </a:solidFill>
                <a:latin typeface="华文中宋" panose="02010600040101010101" pitchFamily="2" charset="-122"/>
                <a:ea typeface="华文中宋" panose="02010600040101010101" pitchFamily="2" charset="-122"/>
              </a:rPr>
              <a:t>getdate</a:t>
            </a:r>
            <a:r>
              <a:rPr lang="en-GB" altLang="zh-CN" sz="1800" b="0" dirty="0">
                <a:solidFill>
                  <a:schemeClr val="bg1">
                    <a:lumMod val="50000"/>
                  </a:schemeClr>
                </a:solidFill>
                <a:latin typeface="华文中宋" panose="02010600040101010101" pitchFamily="2" charset="-122"/>
                <a:ea typeface="华文中宋" panose="02010600040101010101" pitchFamily="2" charset="-122"/>
              </a:rPr>
              <a:t>())-year(</a:t>
            </a:r>
            <a:r>
              <a:rPr lang="en-GB" altLang="zh-CN" sz="1800" b="0" dirty="0" err="1">
                <a:solidFill>
                  <a:schemeClr val="bg1">
                    <a:lumMod val="50000"/>
                  </a:schemeClr>
                </a:solidFill>
                <a:latin typeface="华文中宋" panose="02010600040101010101" pitchFamily="2" charset="-122"/>
                <a:ea typeface="华文中宋" panose="02010600040101010101" pitchFamily="2" charset="-122"/>
              </a:rPr>
              <a:t>sbirthdate</a:t>
            </a:r>
            <a:r>
              <a:rPr lang="en-GB" altLang="zh-CN" sz="1800" b="0" dirty="0">
                <a:solidFill>
                  <a:schemeClr val="bg1">
                    <a:lumMod val="50000"/>
                  </a:schemeClr>
                </a:solidFill>
                <a:latin typeface="华文中宋" panose="02010600040101010101" pitchFamily="2" charset="-122"/>
                <a:ea typeface="华文中宋" panose="02010600040101010101" pitchFamily="2" charset="-122"/>
              </a:rPr>
              <a:t>) </a:t>
            </a:r>
            <a:r>
              <a:rPr lang="en-US" altLang="zh-CN" sz="1800" b="0" dirty="0">
                <a:solidFill>
                  <a:schemeClr val="bg1">
                    <a:lumMod val="50000"/>
                  </a:schemeClr>
                </a:solidFill>
                <a:latin typeface="华文中宋" panose="02010600040101010101" pitchFamily="2" charset="-122"/>
                <a:ea typeface="华文中宋" panose="02010600040101010101" pitchFamily="2" charset="-122"/>
              </a:rPr>
              <a:t>sage </a:t>
            </a:r>
            <a:r>
              <a:rPr lang="en-GB" altLang="zh-CN" sz="1800" b="0" dirty="0">
                <a:solidFill>
                  <a:schemeClr val="bg1">
                    <a:lumMod val="50000"/>
                  </a:schemeClr>
                </a:solidFill>
                <a:latin typeface="华文中宋" panose="02010600040101010101" pitchFamily="2" charset="-122"/>
                <a:ea typeface="华文中宋" panose="02010600040101010101" pitchFamily="2" charset="-122"/>
              </a:rPr>
              <a:t>from student where </a:t>
            </a:r>
            <a:r>
              <a:rPr lang="en-US" altLang="zh-CN" sz="1800" b="0" dirty="0">
                <a:solidFill>
                  <a:schemeClr val="bg1">
                    <a:lumMod val="50000"/>
                  </a:schemeClr>
                </a:solidFill>
                <a:latin typeface="华文中宋" panose="02010600040101010101" pitchFamily="2" charset="-122"/>
                <a:ea typeface="华文中宋" panose="02010600040101010101" pitchFamily="2" charset="-122"/>
              </a:rPr>
              <a:t>sage</a:t>
            </a:r>
            <a:r>
              <a:rPr lang="en-GB" altLang="zh-CN" sz="1800" b="0" dirty="0">
                <a:solidFill>
                  <a:schemeClr val="bg1">
                    <a:lumMod val="50000"/>
                  </a:schemeClr>
                </a:solidFill>
                <a:latin typeface="华文中宋" panose="02010600040101010101" pitchFamily="2" charset="-122"/>
                <a:ea typeface="华文中宋" panose="02010600040101010101" pitchFamily="2" charset="-122"/>
              </a:rPr>
              <a:t> between 20 and 23</a:t>
            </a:r>
          </a:p>
          <a:p>
            <a:pPr marL="116416" indent="0" defTabSz="294567" eaLnBrk="1" hangingPunct="1">
              <a:lnSpc>
                <a:spcPts val="2889"/>
              </a:lnSpc>
              <a:buNone/>
              <a:tabLst>
                <a:tab pos="571494" algn="l"/>
                <a:tab pos="866061" algn="l"/>
                <a:tab pos="1160627" algn="l"/>
                <a:tab pos="1455194" algn="l"/>
                <a:tab pos="1749760" algn="l"/>
                <a:tab pos="2044327" algn="l"/>
                <a:tab pos="2338893" algn="l"/>
                <a:tab pos="2633460" algn="l"/>
                <a:tab pos="2928026" algn="l"/>
                <a:tab pos="3222593" algn="l"/>
                <a:tab pos="3517159" algn="l"/>
                <a:tab pos="3811726" algn="l"/>
                <a:tab pos="4106292" algn="l"/>
                <a:tab pos="4400859" algn="l"/>
                <a:tab pos="4695425" algn="l"/>
                <a:tab pos="4989992" algn="l"/>
                <a:tab pos="5293378" algn="l"/>
                <a:tab pos="5579125" algn="l"/>
                <a:tab pos="5873691" algn="l"/>
                <a:tab pos="6168258" algn="l"/>
                <a:tab pos="6420491" algn="l"/>
                <a:tab pos="7224817" algn="l"/>
                <a:tab pos="8029142" algn="l"/>
                <a:tab pos="8833467" algn="l"/>
                <a:tab pos="9117451" algn="l"/>
                <a:tab pos="9412017" algn="l"/>
                <a:tab pos="9706584" algn="l"/>
                <a:tab pos="10001150" algn="l"/>
                <a:tab pos="10295717" algn="l"/>
                <a:tab pos="10590283" algn="l"/>
                <a:tab pos="10884850" algn="l"/>
                <a:tab pos="11179416" algn="l"/>
              </a:tabLst>
              <a:defRPr/>
            </a:pPr>
            <a:r>
              <a:rPr altLang="en-GB" sz="2000" b="1" dirty="0">
                <a:solidFill>
                  <a:schemeClr val="tx1"/>
                </a:solidFill>
              </a:rPr>
              <a:t>例</a:t>
            </a:r>
            <a:r>
              <a:rPr lang="en-GB" altLang="zh-CN" sz="2000" b="1" dirty="0">
                <a:solidFill>
                  <a:schemeClr val="tx1"/>
                </a:solidFill>
              </a:rPr>
              <a:t>18</a:t>
            </a:r>
            <a:r>
              <a:rPr sz="2000" b="1" dirty="0">
                <a:solidFill>
                  <a:schemeClr val="tx1"/>
                </a:solidFill>
              </a:rPr>
              <a:t>：</a:t>
            </a:r>
            <a:r>
              <a:rPr altLang="en-GB" sz="2000" b="1" dirty="0" err="1">
                <a:solidFill>
                  <a:schemeClr val="tx1"/>
                </a:solidFill>
              </a:rPr>
              <a:t>查询年龄不在</a:t>
            </a:r>
            <a:r>
              <a:rPr lang="en-GB" altLang="zh-CN" sz="2000" b="1" dirty="0">
                <a:solidFill>
                  <a:schemeClr val="tx1"/>
                </a:solidFill>
              </a:rPr>
              <a:t>20~23</a:t>
            </a:r>
            <a:r>
              <a:rPr altLang="en-GB" sz="2000" b="1" dirty="0">
                <a:solidFill>
                  <a:schemeClr val="tx1"/>
                </a:solidFill>
              </a:rPr>
              <a:t>岁之间的学生姓名、</a:t>
            </a:r>
            <a:r>
              <a:rPr sz="2000" b="1" dirty="0">
                <a:solidFill>
                  <a:schemeClr val="tx1"/>
                </a:solidFill>
              </a:rPr>
              <a:t>学院</a:t>
            </a:r>
            <a:r>
              <a:rPr altLang="en-GB" sz="2000" b="1" dirty="0">
                <a:solidFill>
                  <a:schemeClr val="tx1"/>
                </a:solidFill>
              </a:rPr>
              <a:t>和年龄。</a:t>
            </a:r>
          </a:p>
          <a:p>
            <a:pPr marL="116416" indent="0" defTabSz="294567" eaLnBrk="1" hangingPunct="1">
              <a:lnSpc>
                <a:spcPts val="2889"/>
              </a:lnSpc>
              <a:buNone/>
              <a:tabLst>
                <a:tab pos="571494" algn="l"/>
                <a:tab pos="866061" algn="l"/>
                <a:tab pos="1160627" algn="l"/>
                <a:tab pos="1455194" algn="l"/>
                <a:tab pos="1749760" algn="l"/>
                <a:tab pos="2044327" algn="l"/>
                <a:tab pos="2338893" algn="l"/>
                <a:tab pos="2633460" algn="l"/>
                <a:tab pos="2928026" algn="l"/>
                <a:tab pos="3222593" algn="l"/>
                <a:tab pos="3517159" algn="l"/>
                <a:tab pos="3811726" algn="l"/>
                <a:tab pos="4106292" algn="l"/>
                <a:tab pos="4400859" algn="l"/>
                <a:tab pos="4695425" algn="l"/>
                <a:tab pos="4989992" algn="l"/>
                <a:tab pos="5293378" algn="l"/>
                <a:tab pos="5579125" algn="l"/>
                <a:tab pos="5873691" algn="l"/>
                <a:tab pos="6168258" algn="l"/>
                <a:tab pos="6420491" algn="l"/>
                <a:tab pos="7224817" algn="l"/>
                <a:tab pos="8029142" algn="l"/>
                <a:tab pos="8833467" algn="l"/>
                <a:tab pos="9117451" algn="l"/>
                <a:tab pos="9412017" algn="l"/>
                <a:tab pos="9706584" algn="l"/>
                <a:tab pos="10001150" algn="l"/>
                <a:tab pos="10295717" algn="l"/>
                <a:tab pos="10590283" algn="l"/>
                <a:tab pos="10884850" algn="l"/>
                <a:tab pos="11179416" algn="l"/>
              </a:tabLst>
              <a:defRPr/>
            </a:pPr>
            <a:r>
              <a:rPr lang="en-GB" altLang="zh-CN" sz="1800" b="0" dirty="0">
                <a:solidFill>
                  <a:schemeClr val="bg1">
                    <a:lumMod val="50000"/>
                  </a:schemeClr>
                </a:solidFill>
                <a:latin typeface="华文中宋" panose="02010600040101010101" pitchFamily="2" charset="-122"/>
                <a:ea typeface="华文中宋" panose="02010600040101010101" pitchFamily="2" charset="-122"/>
              </a:rPr>
              <a:t>select </a:t>
            </a:r>
            <a:r>
              <a:rPr lang="en-GB" altLang="zh-CN" sz="1800" b="0" dirty="0" err="1">
                <a:solidFill>
                  <a:schemeClr val="bg1">
                    <a:lumMod val="50000"/>
                  </a:schemeClr>
                </a:solidFill>
                <a:latin typeface="华文中宋" panose="02010600040101010101" pitchFamily="2" charset="-122"/>
                <a:ea typeface="华文中宋" panose="02010600040101010101" pitchFamily="2" charset="-122"/>
              </a:rPr>
              <a:t>sname,sdept</a:t>
            </a:r>
            <a:r>
              <a:rPr lang="en-GB" altLang="zh-CN" sz="1800" b="0" dirty="0">
                <a:solidFill>
                  <a:schemeClr val="bg1">
                    <a:lumMod val="50000"/>
                  </a:schemeClr>
                </a:solidFill>
                <a:latin typeface="华文中宋" panose="02010600040101010101" pitchFamily="2" charset="-122"/>
                <a:ea typeface="华文中宋" panose="02010600040101010101" pitchFamily="2" charset="-122"/>
              </a:rPr>
              <a:t> , year(</a:t>
            </a:r>
            <a:r>
              <a:rPr lang="en-GB" altLang="zh-CN" sz="1800" b="0" dirty="0" err="1">
                <a:solidFill>
                  <a:schemeClr val="bg1">
                    <a:lumMod val="50000"/>
                  </a:schemeClr>
                </a:solidFill>
                <a:latin typeface="华文中宋" panose="02010600040101010101" pitchFamily="2" charset="-122"/>
                <a:ea typeface="华文中宋" panose="02010600040101010101" pitchFamily="2" charset="-122"/>
              </a:rPr>
              <a:t>getdate</a:t>
            </a:r>
            <a:r>
              <a:rPr lang="en-GB" altLang="zh-CN" sz="1800" b="0" dirty="0">
                <a:solidFill>
                  <a:schemeClr val="bg1">
                    <a:lumMod val="50000"/>
                  </a:schemeClr>
                </a:solidFill>
                <a:latin typeface="华文中宋" panose="02010600040101010101" pitchFamily="2" charset="-122"/>
                <a:ea typeface="华文中宋" panose="02010600040101010101" pitchFamily="2" charset="-122"/>
              </a:rPr>
              <a:t>())-year(</a:t>
            </a:r>
            <a:r>
              <a:rPr lang="en-GB" altLang="zh-CN" sz="1800" b="0" dirty="0" err="1">
                <a:solidFill>
                  <a:schemeClr val="bg1">
                    <a:lumMod val="50000"/>
                  </a:schemeClr>
                </a:solidFill>
                <a:latin typeface="华文中宋" panose="02010600040101010101" pitchFamily="2" charset="-122"/>
                <a:ea typeface="华文中宋" panose="02010600040101010101" pitchFamily="2" charset="-122"/>
              </a:rPr>
              <a:t>sbirthdate</a:t>
            </a:r>
            <a:r>
              <a:rPr lang="en-GB" altLang="zh-CN" sz="1800" b="0" dirty="0">
                <a:solidFill>
                  <a:schemeClr val="bg1">
                    <a:lumMod val="50000"/>
                  </a:schemeClr>
                </a:solidFill>
                <a:latin typeface="华文中宋" panose="02010600040101010101" pitchFamily="2" charset="-122"/>
                <a:ea typeface="华文中宋" panose="02010600040101010101" pitchFamily="2" charset="-122"/>
              </a:rPr>
              <a:t>) </a:t>
            </a:r>
            <a:r>
              <a:rPr lang="en-US" altLang="zh-CN" sz="1800" b="0" dirty="0">
                <a:solidFill>
                  <a:schemeClr val="bg1">
                    <a:lumMod val="50000"/>
                  </a:schemeClr>
                </a:solidFill>
                <a:latin typeface="华文中宋" panose="02010600040101010101" pitchFamily="2" charset="-122"/>
                <a:ea typeface="华文中宋" panose="02010600040101010101" pitchFamily="2" charset="-122"/>
              </a:rPr>
              <a:t>sage</a:t>
            </a:r>
            <a:r>
              <a:rPr lang="en-GB" altLang="zh-CN" sz="1800" b="0" dirty="0">
                <a:solidFill>
                  <a:schemeClr val="bg1">
                    <a:lumMod val="50000"/>
                  </a:schemeClr>
                </a:solidFill>
                <a:latin typeface="华文中宋" panose="02010600040101010101" pitchFamily="2" charset="-122"/>
                <a:ea typeface="华文中宋" panose="02010600040101010101" pitchFamily="2" charset="-122"/>
              </a:rPr>
              <a:t> from student where sage not between 20 and 23</a:t>
            </a:r>
          </a:p>
          <a:p>
            <a:pPr marL="116416" indent="0" defTabSz="294567" eaLnBrk="1" hangingPunct="1">
              <a:lnSpc>
                <a:spcPts val="2889"/>
              </a:lnSpc>
              <a:buNone/>
              <a:tabLst>
                <a:tab pos="571494" algn="l"/>
                <a:tab pos="866061" algn="l"/>
                <a:tab pos="1160627" algn="l"/>
                <a:tab pos="1455194" algn="l"/>
                <a:tab pos="1749760" algn="l"/>
                <a:tab pos="2044327" algn="l"/>
                <a:tab pos="2338893" algn="l"/>
                <a:tab pos="2633460" algn="l"/>
                <a:tab pos="2928026" algn="l"/>
                <a:tab pos="3222593" algn="l"/>
                <a:tab pos="3517159" algn="l"/>
                <a:tab pos="3811726" algn="l"/>
                <a:tab pos="4106292" algn="l"/>
                <a:tab pos="4400859" algn="l"/>
                <a:tab pos="4695425" algn="l"/>
                <a:tab pos="4989992" algn="l"/>
                <a:tab pos="5293378" algn="l"/>
                <a:tab pos="5579125" algn="l"/>
                <a:tab pos="5873691" algn="l"/>
                <a:tab pos="6168258" algn="l"/>
                <a:tab pos="6420491" algn="l"/>
                <a:tab pos="7224817" algn="l"/>
                <a:tab pos="8029142" algn="l"/>
                <a:tab pos="8833467" algn="l"/>
                <a:tab pos="9117451" algn="l"/>
                <a:tab pos="9412017" algn="l"/>
                <a:tab pos="9706584" algn="l"/>
                <a:tab pos="10001150" algn="l"/>
                <a:tab pos="10295717" algn="l"/>
                <a:tab pos="10590283" algn="l"/>
                <a:tab pos="10884850" algn="l"/>
                <a:tab pos="11179416" algn="l"/>
              </a:tabLst>
              <a:defRPr/>
            </a:pPr>
            <a:r>
              <a:rPr altLang="en-GB" sz="2000" b="1" dirty="0">
                <a:solidFill>
                  <a:schemeClr val="tx1"/>
                </a:solidFill>
              </a:rPr>
              <a:t>例</a:t>
            </a:r>
            <a:r>
              <a:rPr lang="en-GB" altLang="zh-CN" sz="2000" b="1" dirty="0">
                <a:solidFill>
                  <a:schemeClr val="tx1"/>
                </a:solidFill>
              </a:rPr>
              <a:t>19</a:t>
            </a:r>
            <a:r>
              <a:rPr sz="2000" b="1" dirty="0">
                <a:solidFill>
                  <a:schemeClr val="tx1"/>
                </a:solidFill>
              </a:rPr>
              <a:t>：</a:t>
            </a:r>
            <a:r>
              <a:rPr altLang="en-GB" sz="2000" b="1" dirty="0">
                <a:solidFill>
                  <a:schemeClr val="tx1"/>
                </a:solidFill>
              </a:rPr>
              <a:t>查询</a:t>
            </a:r>
            <a:r>
              <a:rPr lang="en-US" altLang="zh-CN" sz="2000" b="1" dirty="0">
                <a:solidFill>
                  <a:schemeClr val="tx1"/>
                </a:solidFill>
              </a:rPr>
              <a:t>‘</a:t>
            </a:r>
            <a:r>
              <a:rPr altLang="en-GB" sz="2000" b="1" dirty="0">
                <a:solidFill>
                  <a:schemeClr val="tx1"/>
                </a:solidFill>
              </a:rPr>
              <a:t>信息</a:t>
            </a:r>
            <a:r>
              <a:rPr sz="2000" b="1" dirty="0">
                <a:solidFill>
                  <a:schemeClr val="tx1"/>
                </a:solidFill>
              </a:rPr>
              <a:t>学院</a:t>
            </a:r>
            <a:r>
              <a:rPr lang="en-US" altLang="zh-CN" sz="2000" b="1" dirty="0">
                <a:solidFill>
                  <a:schemeClr val="tx1"/>
                </a:solidFill>
              </a:rPr>
              <a:t>’</a:t>
            </a:r>
            <a:r>
              <a:rPr altLang="en-GB" sz="2000" b="1" dirty="0">
                <a:solidFill>
                  <a:schemeClr val="tx1"/>
                </a:solidFill>
              </a:rPr>
              <a:t>、</a:t>
            </a:r>
            <a:r>
              <a:rPr lang="en-US" altLang="zh-CN" sz="2000" b="1" dirty="0">
                <a:solidFill>
                  <a:schemeClr val="tx1"/>
                </a:solidFill>
              </a:rPr>
              <a:t>‘</a:t>
            </a:r>
            <a:r>
              <a:rPr sz="2000" b="1" dirty="0">
                <a:solidFill>
                  <a:schemeClr val="tx1"/>
                </a:solidFill>
              </a:rPr>
              <a:t>美术学院</a:t>
            </a:r>
            <a:r>
              <a:rPr lang="en-US" altLang="zh-CN" sz="2000" b="1" dirty="0">
                <a:solidFill>
                  <a:schemeClr val="tx1"/>
                </a:solidFill>
              </a:rPr>
              <a:t>’</a:t>
            </a:r>
            <a:r>
              <a:rPr altLang="en-GB" sz="2000" b="1" dirty="0">
                <a:solidFill>
                  <a:schemeClr val="tx1"/>
                </a:solidFill>
              </a:rPr>
              <a:t>和</a:t>
            </a:r>
            <a:r>
              <a:rPr lang="en-US" altLang="zh-CN" sz="2000" b="1" dirty="0">
                <a:solidFill>
                  <a:schemeClr val="tx1"/>
                </a:solidFill>
              </a:rPr>
              <a:t>‘</a:t>
            </a:r>
            <a:r>
              <a:rPr altLang="en-GB" sz="2000" b="1" dirty="0">
                <a:solidFill>
                  <a:schemeClr val="tx1"/>
                </a:solidFill>
              </a:rPr>
              <a:t>计算机</a:t>
            </a:r>
            <a:r>
              <a:rPr sz="2000" b="1" dirty="0">
                <a:solidFill>
                  <a:schemeClr val="tx1"/>
                </a:solidFill>
              </a:rPr>
              <a:t>学院</a:t>
            </a:r>
            <a:r>
              <a:rPr lang="en-US" altLang="zh-CN" sz="2000" b="1" dirty="0">
                <a:solidFill>
                  <a:schemeClr val="tx1"/>
                </a:solidFill>
              </a:rPr>
              <a:t>'</a:t>
            </a:r>
            <a:r>
              <a:rPr altLang="en-GB" sz="2000" b="1" dirty="0">
                <a:solidFill>
                  <a:schemeClr val="tx1"/>
                </a:solidFill>
              </a:rPr>
              <a:t>学生的姓名和性别</a:t>
            </a:r>
            <a:r>
              <a:rPr altLang="en-GB" sz="2000" b="1" dirty="0"/>
              <a:t>。</a:t>
            </a:r>
          </a:p>
          <a:p>
            <a:pPr marL="116416" indent="0" defTabSz="294567" eaLnBrk="1" hangingPunct="1">
              <a:lnSpc>
                <a:spcPts val="2889"/>
              </a:lnSpc>
              <a:buNone/>
              <a:tabLst>
                <a:tab pos="571494" algn="l"/>
                <a:tab pos="866061" algn="l"/>
                <a:tab pos="1160627" algn="l"/>
                <a:tab pos="1455194" algn="l"/>
                <a:tab pos="1749760" algn="l"/>
                <a:tab pos="2044327" algn="l"/>
                <a:tab pos="2338893" algn="l"/>
                <a:tab pos="2633460" algn="l"/>
                <a:tab pos="2928026" algn="l"/>
                <a:tab pos="3222593" algn="l"/>
                <a:tab pos="3517159" algn="l"/>
                <a:tab pos="3811726" algn="l"/>
                <a:tab pos="4106292" algn="l"/>
                <a:tab pos="4400859" algn="l"/>
                <a:tab pos="4695425" algn="l"/>
                <a:tab pos="4989992" algn="l"/>
                <a:tab pos="5293378" algn="l"/>
                <a:tab pos="5579125" algn="l"/>
                <a:tab pos="5873691" algn="l"/>
                <a:tab pos="6168258" algn="l"/>
                <a:tab pos="6420491" algn="l"/>
                <a:tab pos="7224817" algn="l"/>
                <a:tab pos="8029142" algn="l"/>
                <a:tab pos="8833467" algn="l"/>
                <a:tab pos="9117451" algn="l"/>
                <a:tab pos="9412017" algn="l"/>
                <a:tab pos="9706584" algn="l"/>
                <a:tab pos="10001150" algn="l"/>
                <a:tab pos="10295717" algn="l"/>
                <a:tab pos="10590283" algn="l"/>
                <a:tab pos="10884850" algn="l"/>
                <a:tab pos="11179416" algn="l"/>
              </a:tabLst>
              <a:defRPr/>
            </a:pPr>
            <a:r>
              <a:rPr lang="en-GB" altLang="zh-CN" sz="1800" b="0" dirty="0">
                <a:solidFill>
                  <a:schemeClr val="bg1">
                    <a:lumMod val="50000"/>
                  </a:schemeClr>
                </a:solidFill>
                <a:latin typeface="华文中宋" panose="02010600040101010101" pitchFamily="2" charset="-122"/>
                <a:ea typeface="华文中宋" panose="02010600040101010101" pitchFamily="2" charset="-122"/>
              </a:rPr>
              <a:t>select </a:t>
            </a:r>
            <a:r>
              <a:rPr lang="en-GB" altLang="zh-CN" sz="1800" b="0" dirty="0" err="1">
                <a:solidFill>
                  <a:schemeClr val="bg1">
                    <a:lumMod val="50000"/>
                  </a:schemeClr>
                </a:solidFill>
                <a:latin typeface="华文中宋" panose="02010600040101010101" pitchFamily="2" charset="-122"/>
                <a:ea typeface="华文中宋" panose="02010600040101010101" pitchFamily="2" charset="-122"/>
              </a:rPr>
              <a:t>sname</a:t>
            </a:r>
            <a:r>
              <a:rPr lang="en-GB" altLang="zh-CN" sz="1800" b="0" dirty="0">
                <a:solidFill>
                  <a:schemeClr val="bg1">
                    <a:lumMod val="50000"/>
                  </a:schemeClr>
                </a:solidFill>
                <a:latin typeface="华文中宋" panose="02010600040101010101" pitchFamily="2" charset="-122"/>
                <a:ea typeface="华文中宋" panose="02010600040101010101" pitchFamily="2" charset="-122"/>
              </a:rPr>
              <a:t>, </a:t>
            </a:r>
            <a:r>
              <a:rPr lang="en-GB" altLang="zh-CN" sz="1800" b="0" dirty="0" err="1">
                <a:solidFill>
                  <a:schemeClr val="bg1">
                    <a:lumMod val="50000"/>
                  </a:schemeClr>
                </a:solidFill>
                <a:latin typeface="华文中宋" panose="02010600040101010101" pitchFamily="2" charset="-122"/>
                <a:ea typeface="华文中宋" panose="02010600040101010101" pitchFamily="2" charset="-122"/>
              </a:rPr>
              <a:t>ssex</a:t>
            </a:r>
            <a:r>
              <a:rPr lang="en-GB" altLang="zh-CN" sz="1800" b="0" dirty="0">
                <a:solidFill>
                  <a:schemeClr val="bg1">
                    <a:lumMod val="50000"/>
                  </a:schemeClr>
                </a:solidFill>
                <a:latin typeface="华文中宋" panose="02010600040101010101" pitchFamily="2" charset="-122"/>
                <a:ea typeface="华文中宋" panose="02010600040101010101" pitchFamily="2" charset="-122"/>
              </a:rPr>
              <a:t> from student, school where </a:t>
            </a:r>
            <a:r>
              <a:rPr lang="en-GB" altLang="zh-CN" sz="1800" b="0" dirty="0" err="1">
                <a:solidFill>
                  <a:schemeClr val="bg1">
                    <a:lumMod val="50000"/>
                  </a:schemeClr>
                </a:solidFill>
                <a:latin typeface="华文中宋" panose="02010600040101010101" pitchFamily="2" charset="-122"/>
                <a:ea typeface="华文中宋" panose="02010600040101010101" pitchFamily="2" charset="-122"/>
              </a:rPr>
              <a:t>student.schoolID</a:t>
            </a:r>
            <a:r>
              <a:rPr lang="en-GB" altLang="zh-CN" sz="1800" b="0" dirty="0">
                <a:solidFill>
                  <a:schemeClr val="bg1">
                    <a:lumMod val="50000"/>
                  </a:schemeClr>
                </a:solidFill>
                <a:latin typeface="华文中宋" panose="02010600040101010101" pitchFamily="2" charset="-122"/>
                <a:ea typeface="华文中宋" panose="02010600040101010101" pitchFamily="2" charset="-122"/>
              </a:rPr>
              <a:t>=</a:t>
            </a:r>
            <a:r>
              <a:rPr lang="en-GB" altLang="zh-CN" sz="1800" b="0" dirty="0" err="1">
                <a:solidFill>
                  <a:schemeClr val="bg1">
                    <a:lumMod val="50000"/>
                  </a:schemeClr>
                </a:solidFill>
                <a:latin typeface="华文中宋" panose="02010600040101010101" pitchFamily="2" charset="-122"/>
                <a:ea typeface="华文中宋" panose="02010600040101010101" pitchFamily="2" charset="-122"/>
              </a:rPr>
              <a:t>school.schoolID</a:t>
            </a:r>
            <a:endParaRPr lang="en-GB" altLang="zh-CN" sz="1800" b="0" dirty="0">
              <a:solidFill>
                <a:schemeClr val="bg1">
                  <a:lumMod val="50000"/>
                </a:schemeClr>
              </a:solidFill>
              <a:latin typeface="华文中宋" panose="02010600040101010101" pitchFamily="2" charset="-122"/>
              <a:ea typeface="华文中宋" panose="02010600040101010101" pitchFamily="2" charset="-122"/>
            </a:endParaRPr>
          </a:p>
          <a:p>
            <a:pPr marL="116416" indent="0" defTabSz="294567" eaLnBrk="1" hangingPunct="1">
              <a:lnSpc>
                <a:spcPts val="2889"/>
              </a:lnSpc>
              <a:buNone/>
              <a:tabLst>
                <a:tab pos="571494" algn="l"/>
                <a:tab pos="866061" algn="l"/>
                <a:tab pos="1160627" algn="l"/>
                <a:tab pos="1455194" algn="l"/>
                <a:tab pos="1749760" algn="l"/>
                <a:tab pos="2044327" algn="l"/>
                <a:tab pos="2338893" algn="l"/>
                <a:tab pos="2633460" algn="l"/>
                <a:tab pos="2928026" algn="l"/>
                <a:tab pos="3222593" algn="l"/>
                <a:tab pos="3517159" algn="l"/>
                <a:tab pos="3811726" algn="l"/>
                <a:tab pos="4106292" algn="l"/>
                <a:tab pos="4400859" algn="l"/>
                <a:tab pos="4695425" algn="l"/>
                <a:tab pos="4989992" algn="l"/>
                <a:tab pos="5293378" algn="l"/>
                <a:tab pos="5579125" algn="l"/>
                <a:tab pos="5873691" algn="l"/>
                <a:tab pos="6168258" algn="l"/>
                <a:tab pos="6420491" algn="l"/>
                <a:tab pos="7224817" algn="l"/>
                <a:tab pos="8029142" algn="l"/>
                <a:tab pos="8833467" algn="l"/>
                <a:tab pos="9117451" algn="l"/>
                <a:tab pos="9412017" algn="l"/>
                <a:tab pos="9706584" algn="l"/>
                <a:tab pos="10001150" algn="l"/>
                <a:tab pos="10295717" algn="l"/>
                <a:tab pos="10590283" algn="l"/>
                <a:tab pos="10884850" algn="l"/>
                <a:tab pos="11179416" algn="l"/>
              </a:tabLst>
              <a:defRPr/>
            </a:pPr>
            <a:r>
              <a:rPr lang="en-US" altLang="zh-CN" sz="1800" b="0" dirty="0">
                <a:solidFill>
                  <a:schemeClr val="bg1">
                    <a:lumMod val="50000"/>
                  </a:schemeClr>
                </a:solidFill>
                <a:latin typeface="华文中宋" panose="02010600040101010101" pitchFamily="2" charset="-122"/>
                <a:ea typeface="华文中宋" panose="02010600040101010101" pitchFamily="2" charset="-122"/>
              </a:rPr>
              <a:t>and </a:t>
            </a:r>
            <a:r>
              <a:rPr lang="en-GB" altLang="zh-CN" sz="1800" b="0" dirty="0" err="1">
                <a:solidFill>
                  <a:schemeClr val="bg1">
                    <a:lumMod val="50000"/>
                  </a:schemeClr>
                </a:solidFill>
                <a:latin typeface="华文中宋" panose="02010600040101010101" pitchFamily="2" charset="-122"/>
                <a:ea typeface="华文中宋" panose="02010600040101010101" pitchFamily="2" charset="-122"/>
              </a:rPr>
              <a:t>schoolName</a:t>
            </a:r>
            <a:r>
              <a:rPr lang="en-GB" altLang="zh-CN" sz="1800" b="0" dirty="0">
                <a:solidFill>
                  <a:schemeClr val="bg1">
                    <a:lumMod val="50000"/>
                  </a:schemeClr>
                </a:solidFill>
                <a:latin typeface="华文中宋" panose="02010600040101010101" pitchFamily="2" charset="-122"/>
                <a:ea typeface="华文中宋" panose="02010600040101010101" pitchFamily="2" charset="-122"/>
              </a:rPr>
              <a:t>  in (‘</a:t>
            </a:r>
            <a:r>
              <a:rPr sz="1800" b="0" dirty="0">
                <a:solidFill>
                  <a:schemeClr val="bg1">
                    <a:lumMod val="50000"/>
                  </a:schemeClr>
                </a:solidFill>
                <a:latin typeface="华文中宋" panose="02010600040101010101" pitchFamily="2" charset="-122"/>
                <a:ea typeface="华文中宋" panose="02010600040101010101" pitchFamily="2" charset="-122"/>
              </a:rPr>
              <a:t>信息学院</a:t>
            </a:r>
            <a:r>
              <a:rPr lang="en-GB" altLang="zh-CN" sz="1800" b="0" dirty="0">
                <a:solidFill>
                  <a:schemeClr val="bg1">
                    <a:lumMod val="50000"/>
                  </a:schemeClr>
                </a:solidFill>
                <a:latin typeface="华文中宋" panose="02010600040101010101" pitchFamily="2" charset="-122"/>
                <a:ea typeface="华文中宋" panose="02010600040101010101" pitchFamily="2" charset="-122"/>
              </a:rPr>
              <a:t>’,‘</a:t>
            </a:r>
            <a:r>
              <a:rPr sz="1800" b="0" dirty="0">
                <a:solidFill>
                  <a:schemeClr val="bg1">
                    <a:lumMod val="50000"/>
                  </a:schemeClr>
                </a:solidFill>
                <a:latin typeface="华文中宋" panose="02010600040101010101" pitchFamily="2" charset="-122"/>
                <a:ea typeface="华文中宋" panose="02010600040101010101" pitchFamily="2" charset="-122"/>
              </a:rPr>
              <a:t>美术学院</a:t>
            </a:r>
            <a:r>
              <a:rPr lang="en-GB" altLang="zh-CN" sz="1800" b="0" dirty="0">
                <a:solidFill>
                  <a:schemeClr val="bg1">
                    <a:lumMod val="50000"/>
                  </a:schemeClr>
                </a:solidFill>
                <a:latin typeface="华文中宋" panose="02010600040101010101" pitchFamily="2" charset="-122"/>
                <a:ea typeface="华文中宋" panose="02010600040101010101" pitchFamily="2" charset="-122"/>
              </a:rPr>
              <a:t>’,‘</a:t>
            </a:r>
            <a:r>
              <a:rPr sz="1800" b="0" dirty="0" err="1">
                <a:solidFill>
                  <a:schemeClr val="bg1">
                    <a:lumMod val="50000"/>
                  </a:schemeClr>
                </a:solidFill>
                <a:latin typeface="华文中宋" panose="02010600040101010101" pitchFamily="2" charset="-122"/>
                <a:ea typeface="华文中宋" panose="02010600040101010101" pitchFamily="2" charset="-122"/>
              </a:rPr>
              <a:t>计算机学院</a:t>
            </a:r>
            <a:r>
              <a:rPr lang="en-GB" altLang="zh-CN" sz="1800" b="0" dirty="0">
                <a:solidFill>
                  <a:schemeClr val="bg1">
                    <a:lumMod val="50000"/>
                  </a:schemeClr>
                </a:solidFill>
                <a:latin typeface="华文中宋" panose="02010600040101010101" pitchFamily="2" charset="-122"/>
                <a:ea typeface="华文中宋" panose="02010600040101010101" pitchFamily="2" charset="-122"/>
              </a:rPr>
              <a:t>') </a:t>
            </a:r>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234498">
                                            <p:txEl>
                                              <p:pRg st="0" end="0"/>
                                            </p:txEl>
                                          </p:spTgt>
                                        </p:tgtEl>
                                        <p:attrNameLst>
                                          <p:attrName>style.visibility</p:attrName>
                                        </p:attrNameLst>
                                      </p:cBhvr>
                                      <p:to>
                                        <p:strVal val="visible"/>
                                      </p:to>
                                    </p:set>
                                    <p:anim calcmode="lin" valueType="num">
                                      <p:cBhvr additive="base">
                                        <p:cTn id="7" dur="500" fill="hold"/>
                                        <p:tgtEl>
                                          <p:spTgt spid="234498">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3449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3" presetClass="entr" presetSubtype="10" fill="hold" nodeType="clickEffect">
                                  <p:stCondLst>
                                    <p:cond delay="0"/>
                                  </p:stCondLst>
                                  <p:childTnLst>
                                    <p:set>
                                      <p:cBhvr>
                                        <p:cTn id="12" dur="1" fill="hold">
                                          <p:stCondLst>
                                            <p:cond delay="0"/>
                                          </p:stCondLst>
                                        </p:cTn>
                                        <p:tgtEl>
                                          <p:spTgt spid="234498">
                                            <p:txEl>
                                              <p:pRg st="1" end="1"/>
                                            </p:txEl>
                                          </p:spTgt>
                                        </p:tgtEl>
                                        <p:attrNameLst>
                                          <p:attrName>style.visibility</p:attrName>
                                        </p:attrNameLst>
                                      </p:cBhvr>
                                      <p:to>
                                        <p:strVal val="visible"/>
                                      </p:to>
                                    </p:set>
                                    <p:animEffect transition="in" filter="blinds(horizontal)">
                                      <p:cBhvr>
                                        <p:cTn id="13" dur="500"/>
                                        <p:tgtEl>
                                          <p:spTgt spid="234498">
                                            <p:txEl>
                                              <p:pRg st="1" end="1"/>
                                            </p:txEl>
                                          </p:spTgt>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2" presetClass="entr" presetSubtype="4" fill="hold" nodeType="clickEffect">
                                  <p:stCondLst>
                                    <p:cond delay="0"/>
                                  </p:stCondLst>
                                  <p:childTnLst>
                                    <p:set>
                                      <p:cBhvr>
                                        <p:cTn id="17" dur="1" fill="hold">
                                          <p:stCondLst>
                                            <p:cond delay="0"/>
                                          </p:stCondLst>
                                        </p:cTn>
                                        <p:tgtEl>
                                          <p:spTgt spid="234498">
                                            <p:txEl>
                                              <p:pRg st="2" end="2"/>
                                            </p:txEl>
                                          </p:spTgt>
                                        </p:tgtEl>
                                        <p:attrNameLst>
                                          <p:attrName>style.visibility</p:attrName>
                                        </p:attrNameLst>
                                      </p:cBhvr>
                                      <p:to>
                                        <p:strVal val="visible"/>
                                      </p:to>
                                    </p:set>
                                    <p:anim calcmode="lin" valueType="num">
                                      <p:cBhvr additive="base">
                                        <p:cTn id="18" dur="500" fill="hold"/>
                                        <p:tgtEl>
                                          <p:spTgt spid="234498">
                                            <p:txEl>
                                              <p:pRg st="2" end="2"/>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234498">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0" fill="hold" nodeType="clickPar">
                      <p:stCondLst>
                        <p:cond delay="indefinite"/>
                      </p:stCondLst>
                      <p:childTnLst>
                        <p:par>
                          <p:cTn id="21" fill="hold" nodeType="withGroup">
                            <p:stCondLst>
                              <p:cond delay="0"/>
                            </p:stCondLst>
                            <p:childTnLst>
                              <p:par>
                                <p:cTn id="22" presetID="3" presetClass="entr" presetSubtype="10" fill="hold" nodeType="clickEffect">
                                  <p:stCondLst>
                                    <p:cond delay="0"/>
                                  </p:stCondLst>
                                  <p:childTnLst>
                                    <p:set>
                                      <p:cBhvr>
                                        <p:cTn id="23" dur="1" fill="hold">
                                          <p:stCondLst>
                                            <p:cond delay="0"/>
                                          </p:stCondLst>
                                        </p:cTn>
                                        <p:tgtEl>
                                          <p:spTgt spid="234498">
                                            <p:txEl>
                                              <p:pRg st="3" end="3"/>
                                            </p:txEl>
                                          </p:spTgt>
                                        </p:tgtEl>
                                        <p:attrNameLst>
                                          <p:attrName>style.visibility</p:attrName>
                                        </p:attrNameLst>
                                      </p:cBhvr>
                                      <p:to>
                                        <p:strVal val="visible"/>
                                      </p:to>
                                    </p:set>
                                    <p:animEffect transition="in" filter="blinds(horizontal)">
                                      <p:cBhvr>
                                        <p:cTn id="24" dur="500"/>
                                        <p:tgtEl>
                                          <p:spTgt spid="234498">
                                            <p:txEl>
                                              <p:pRg st="3" end="3"/>
                                            </p:txEl>
                                          </p:spTgt>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2" presetClass="entr" presetSubtype="4" fill="hold" nodeType="clickEffect">
                                  <p:stCondLst>
                                    <p:cond delay="0"/>
                                  </p:stCondLst>
                                  <p:childTnLst>
                                    <p:set>
                                      <p:cBhvr>
                                        <p:cTn id="28" dur="1" fill="hold">
                                          <p:stCondLst>
                                            <p:cond delay="0"/>
                                          </p:stCondLst>
                                        </p:cTn>
                                        <p:tgtEl>
                                          <p:spTgt spid="234498">
                                            <p:txEl>
                                              <p:pRg st="4" end="4"/>
                                            </p:txEl>
                                          </p:spTgt>
                                        </p:tgtEl>
                                        <p:attrNameLst>
                                          <p:attrName>style.visibility</p:attrName>
                                        </p:attrNameLst>
                                      </p:cBhvr>
                                      <p:to>
                                        <p:strVal val="visible"/>
                                      </p:to>
                                    </p:set>
                                    <p:anim calcmode="lin" valueType="num">
                                      <p:cBhvr additive="base">
                                        <p:cTn id="29" dur="500" fill="hold"/>
                                        <p:tgtEl>
                                          <p:spTgt spid="234498">
                                            <p:txEl>
                                              <p:pRg st="4" end="4"/>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234498">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1" fill="hold" nodeType="clickPar">
                      <p:stCondLst>
                        <p:cond delay="indefinite"/>
                      </p:stCondLst>
                      <p:childTnLst>
                        <p:par>
                          <p:cTn id="32" fill="hold" nodeType="withGroup">
                            <p:stCondLst>
                              <p:cond delay="0"/>
                            </p:stCondLst>
                            <p:childTnLst>
                              <p:par>
                                <p:cTn id="33" presetID="3" presetClass="entr" presetSubtype="10" fill="hold" nodeType="clickEffect">
                                  <p:stCondLst>
                                    <p:cond delay="0"/>
                                  </p:stCondLst>
                                  <p:childTnLst>
                                    <p:set>
                                      <p:cBhvr>
                                        <p:cTn id="34" dur="1" fill="hold">
                                          <p:stCondLst>
                                            <p:cond delay="0"/>
                                          </p:stCondLst>
                                        </p:cTn>
                                        <p:tgtEl>
                                          <p:spTgt spid="234498">
                                            <p:txEl>
                                              <p:pRg st="5" end="5"/>
                                            </p:txEl>
                                          </p:spTgt>
                                        </p:tgtEl>
                                        <p:attrNameLst>
                                          <p:attrName>style.visibility</p:attrName>
                                        </p:attrNameLst>
                                      </p:cBhvr>
                                      <p:to>
                                        <p:strVal val="visible"/>
                                      </p:to>
                                    </p:set>
                                    <p:animEffect transition="in" filter="blinds(horizontal)">
                                      <p:cBhvr>
                                        <p:cTn id="35" dur="500"/>
                                        <p:tgtEl>
                                          <p:spTgt spid="234498">
                                            <p:txEl>
                                              <p:pRg st="5" end="5"/>
                                            </p:txEl>
                                          </p:spTgt>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3" presetClass="entr" presetSubtype="10" fill="hold" nodeType="clickEffect">
                                  <p:stCondLst>
                                    <p:cond delay="0"/>
                                  </p:stCondLst>
                                  <p:childTnLst>
                                    <p:set>
                                      <p:cBhvr>
                                        <p:cTn id="39" dur="1" fill="hold">
                                          <p:stCondLst>
                                            <p:cond delay="0"/>
                                          </p:stCondLst>
                                        </p:cTn>
                                        <p:tgtEl>
                                          <p:spTgt spid="234498">
                                            <p:txEl>
                                              <p:pRg st="6" end="6"/>
                                            </p:txEl>
                                          </p:spTgt>
                                        </p:tgtEl>
                                        <p:attrNameLst>
                                          <p:attrName>style.visibility</p:attrName>
                                        </p:attrNameLst>
                                      </p:cBhvr>
                                      <p:to>
                                        <p:strVal val="visible"/>
                                      </p:to>
                                    </p:set>
                                    <p:animEffect transition="in" filter="blinds(horizontal)">
                                      <p:cBhvr>
                                        <p:cTn id="40" dur="500"/>
                                        <p:tgtEl>
                                          <p:spTgt spid="234498">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7378" name="标题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600" tIns="50800" rIns="101600" bIns="50800" numCol="1" anchor="ctr" anchorCtr="0" compatLnSpc="1">
            <a:prstTxWarp prst="textNoShape">
              <a:avLst/>
            </a:prstTxWarp>
          </a:bodyPr>
          <a:lstStyle/>
          <a:p>
            <a:r>
              <a:t>举例</a:t>
            </a:r>
          </a:p>
        </p:txBody>
      </p:sp>
      <p:sp>
        <p:nvSpPr>
          <p:cNvPr id="236546" name="Rectangle 2"/>
          <p:cNvSpPr>
            <a:spLocks noGrp="1" noChangeArrowheads="1"/>
          </p:cNvSpPr>
          <p:nvPr>
            <p:ph sz="quarter" idx="10"/>
          </p:nvPr>
        </p:nvSpPr>
        <p:spPr/>
        <p:txBody>
          <a:bodyPr lIns="0" tIns="0" rIns="0" bIns="0" anchor="t"/>
          <a:lstStyle/>
          <a:p>
            <a:pPr marL="116416" indent="0" defTabSz="294567" eaLnBrk="1" hangingPunct="1">
              <a:lnSpc>
                <a:spcPts val="2556"/>
              </a:lnSpc>
              <a:buNone/>
              <a:tabLst>
                <a:tab pos="571494" algn="l"/>
                <a:tab pos="866061" algn="l"/>
                <a:tab pos="1160627" algn="l"/>
                <a:tab pos="1455194" algn="l"/>
                <a:tab pos="1749760" algn="l"/>
                <a:tab pos="2044327" algn="l"/>
                <a:tab pos="2338893" algn="l"/>
                <a:tab pos="2633460" algn="l"/>
                <a:tab pos="2928026" algn="l"/>
                <a:tab pos="3222593" algn="l"/>
                <a:tab pos="3517159" algn="l"/>
                <a:tab pos="3811726" algn="l"/>
                <a:tab pos="4106292" algn="l"/>
                <a:tab pos="4400859" algn="l"/>
                <a:tab pos="4695425" algn="l"/>
                <a:tab pos="4989992" algn="l"/>
                <a:tab pos="5293378" algn="l"/>
                <a:tab pos="5579125" algn="l"/>
                <a:tab pos="5873691" algn="l"/>
                <a:tab pos="6168258" algn="l"/>
                <a:tab pos="6420491" algn="l"/>
                <a:tab pos="7224817" algn="l"/>
                <a:tab pos="8029142" algn="l"/>
                <a:tab pos="8833467" algn="l"/>
                <a:tab pos="9117451" algn="l"/>
                <a:tab pos="9412017" algn="l"/>
                <a:tab pos="9706584" algn="l"/>
                <a:tab pos="10001150" algn="l"/>
                <a:tab pos="10295717" algn="l"/>
                <a:tab pos="10590283" algn="l"/>
                <a:tab pos="10884850" algn="l"/>
                <a:tab pos="11179416" algn="l"/>
              </a:tabLst>
              <a:defRPr/>
            </a:pPr>
            <a:r>
              <a:rPr altLang="en-GB" sz="2000" b="1" dirty="0">
                <a:solidFill>
                  <a:schemeClr val="tx1"/>
                </a:solidFill>
              </a:rPr>
              <a:t>例</a:t>
            </a:r>
            <a:r>
              <a:rPr lang="en-GB" altLang="zh-CN" sz="2000" b="1" dirty="0">
                <a:solidFill>
                  <a:schemeClr val="tx1"/>
                </a:solidFill>
              </a:rPr>
              <a:t>20</a:t>
            </a:r>
            <a:r>
              <a:rPr sz="2000" b="1" dirty="0">
                <a:solidFill>
                  <a:schemeClr val="tx1"/>
                </a:solidFill>
              </a:rPr>
              <a:t>：</a:t>
            </a:r>
            <a:r>
              <a:rPr altLang="en-GB" sz="2000" b="1" dirty="0" err="1">
                <a:solidFill>
                  <a:schemeClr val="tx1"/>
                </a:solidFill>
              </a:rPr>
              <a:t>查询学号为</a:t>
            </a:r>
            <a:r>
              <a:rPr lang="en-GB" altLang="zh-CN" sz="2000" b="1" dirty="0">
                <a:solidFill>
                  <a:schemeClr val="tx1"/>
                </a:solidFill>
              </a:rPr>
              <a:t>95001</a:t>
            </a:r>
            <a:r>
              <a:rPr altLang="en-GB" sz="2000" b="1" dirty="0">
                <a:solidFill>
                  <a:schemeClr val="tx1"/>
                </a:solidFill>
              </a:rPr>
              <a:t>的学生的详细情况。</a:t>
            </a:r>
          </a:p>
          <a:p>
            <a:pPr marL="116416" indent="0" defTabSz="294567" eaLnBrk="1" hangingPunct="1">
              <a:lnSpc>
                <a:spcPts val="2556"/>
              </a:lnSpc>
              <a:buNone/>
              <a:tabLst>
                <a:tab pos="571494" algn="l"/>
                <a:tab pos="866061" algn="l"/>
                <a:tab pos="1160627" algn="l"/>
                <a:tab pos="1455194" algn="l"/>
                <a:tab pos="1749760" algn="l"/>
                <a:tab pos="2044327" algn="l"/>
                <a:tab pos="2338893" algn="l"/>
                <a:tab pos="2633460" algn="l"/>
                <a:tab pos="2928026" algn="l"/>
                <a:tab pos="3222593" algn="l"/>
                <a:tab pos="3517159" algn="l"/>
                <a:tab pos="3811726" algn="l"/>
                <a:tab pos="4106292" algn="l"/>
                <a:tab pos="4400859" algn="l"/>
                <a:tab pos="4695425" algn="l"/>
                <a:tab pos="4989992" algn="l"/>
                <a:tab pos="5293378" algn="l"/>
                <a:tab pos="5579125" algn="l"/>
                <a:tab pos="5873691" algn="l"/>
                <a:tab pos="6168258" algn="l"/>
                <a:tab pos="6420491" algn="l"/>
                <a:tab pos="7224817" algn="l"/>
                <a:tab pos="8029142" algn="l"/>
                <a:tab pos="8833467" algn="l"/>
                <a:tab pos="9117451" algn="l"/>
                <a:tab pos="9412017" algn="l"/>
                <a:tab pos="9706584" algn="l"/>
                <a:tab pos="10001150" algn="l"/>
                <a:tab pos="10295717" algn="l"/>
                <a:tab pos="10590283" algn="l"/>
                <a:tab pos="10884850" algn="l"/>
                <a:tab pos="11179416" algn="l"/>
              </a:tabLst>
              <a:defRPr/>
            </a:pPr>
            <a:r>
              <a:rPr lang="en-GB" altLang="zh-CN" sz="1800" b="0" dirty="0">
                <a:solidFill>
                  <a:schemeClr val="bg1">
                    <a:lumMod val="50000"/>
                  </a:schemeClr>
                </a:solidFill>
                <a:latin typeface="华文中宋" panose="02010600040101010101" pitchFamily="2" charset="-122"/>
                <a:ea typeface="华文中宋" panose="02010600040101010101" pitchFamily="2" charset="-122"/>
              </a:rPr>
              <a:t>select * from student where </a:t>
            </a:r>
            <a:r>
              <a:rPr lang="en-GB" altLang="zh-CN" sz="1800" b="0" dirty="0" err="1">
                <a:solidFill>
                  <a:schemeClr val="bg1">
                    <a:lumMod val="50000"/>
                  </a:schemeClr>
                </a:solidFill>
                <a:latin typeface="华文中宋" panose="02010600040101010101" pitchFamily="2" charset="-122"/>
                <a:ea typeface="华文中宋" panose="02010600040101010101" pitchFamily="2" charset="-122"/>
              </a:rPr>
              <a:t>sno</a:t>
            </a:r>
            <a:r>
              <a:rPr lang="en-GB" altLang="zh-CN" sz="1800" b="0" dirty="0">
                <a:solidFill>
                  <a:schemeClr val="bg1">
                    <a:lumMod val="50000"/>
                  </a:schemeClr>
                </a:solidFill>
                <a:latin typeface="华文中宋" panose="02010600040101010101" pitchFamily="2" charset="-122"/>
                <a:ea typeface="华文中宋" panose="02010600040101010101" pitchFamily="2" charset="-122"/>
              </a:rPr>
              <a:t> like '95001'</a:t>
            </a:r>
            <a:endParaRPr altLang="en-GB" sz="1800" b="0" dirty="0">
              <a:solidFill>
                <a:schemeClr val="bg1">
                  <a:lumMod val="50000"/>
                </a:schemeClr>
              </a:solidFill>
              <a:latin typeface="华文中宋" panose="02010600040101010101" pitchFamily="2" charset="-122"/>
              <a:ea typeface="华文中宋" panose="02010600040101010101" pitchFamily="2" charset="-122"/>
            </a:endParaRPr>
          </a:p>
          <a:p>
            <a:pPr marL="116416" indent="0" defTabSz="294567" eaLnBrk="1" hangingPunct="1">
              <a:lnSpc>
                <a:spcPts val="2556"/>
              </a:lnSpc>
              <a:buNone/>
              <a:tabLst>
                <a:tab pos="571494" algn="l"/>
                <a:tab pos="866061" algn="l"/>
                <a:tab pos="1160627" algn="l"/>
                <a:tab pos="1455194" algn="l"/>
                <a:tab pos="1749760" algn="l"/>
                <a:tab pos="2044327" algn="l"/>
                <a:tab pos="2338893" algn="l"/>
                <a:tab pos="2633460" algn="l"/>
                <a:tab pos="2928026" algn="l"/>
                <a:tab pos="3222593" algn="l"/>
                <a:tab pos="3517159" algn="l"/>
                <a:tab pos="3811726" algn="l"/>
                <a:tab pos="4106292" algn="l"/>
                <a:tab pos="4400859" algn="l"/>
                <a:tab pos="4695425" algn="l"/>
                <a:tab pos="4989992" algn="l"/>
                <a:tab pos="5293378" algn="l"/>
                <a:tab pos="5579125" algn="l"/>
                <a:tab pos="5873691" algn="l"/>
                <a:tab pos="6168258" algn="l"/>
                <a:tab pos="6420491" algn="l"/>
                <a:tab pos="7224817" algn="l"/>
                <a:tab pos="8029142" algn="l"/>
                <a:tab pos="8833467" algn="l"/>
                <a:tab pos="9117451" algn="l"/>
                <a:tab pos="9412017" algn="l"/>
                <a:tab pos="9706584" algn="l"/>
                <a:tab pos="10001150" algn="l"/>
                <a:tab pos="10295717" algn="l"/>
                <a:tab pos="10590283" algn="l"/>
                <a:tab pos="10884850" algn="l"/>
                <a:tab pos="11179416" algn="l"/>
              </a:tabLst>
              <a:defRPr/>
            </a:pPr>
            <a:r>
              <a:rPr altLang="en-GB" sz="1800" b="0" dirty="0">
                <a:solidFill>
                  <a:schemeClr val="bg1">
                    <a:lumMod val="50000"/>
                  </a:schemeClr>
                </a:solidFill>
                <a:latin typeface="华文中宋" panose="02010600040101010101" pitchFamily="2" charset="-122"/>
                <a:ea typeface="华文中宋" panose="02010600040101010101" pitchFamily="2" charset="-122"/>
              </a:rPr>
              <a:t>等价于：</a:t>
            </a:r>
            <a:r>
              <a:rPr lang="en-GB" altLang="zh-CN" sz="1800" b="0" dirty="0">
                <a:solidFill>
                  <a:schemeClr val="bg1">
                    <a:lumMod val="50000"/>
                  </a:schemeClr>
                </a:solidFill>
                <a:latin typeface="华文中宋" panose="02010600040101010101" pitchFamily="2" charset="-122"/>
                <a:ea typeface="华文中宋" panose="02010600040101010101" pitchFamily="2" charset="-122"/>
              </a:rPr>
              <a:t>select * from student where </a:t>
            </a:r>
            <a:r>
              <a:rPr lang="en-GB" altLang="zh-CN" sz="1800" b="0" dirty="0" err="1">
                <a:solidFill>
                  <a:schemeClr val="bg1">
                    <a:lumMod val="50000"/>
                  </a:schemeClr>
                </a:solidFill>
                <a:latin typeface="华文中宋" panose="02010600040101010101" pitchFamily="2" charset="-122"/>
                <a:ea typeface="华文中宋" panose="02010600040101010101" pitchFamily="2" charset="-122"/>
              </a:rPr>
              <a:t>sno</a:t>
            </a:r>
            <a:r>
              <a:rPr lang="en-GB" altLang="zh-CN" sz="1800" b="0" dirty="0">
                <a:solidFill>
                  <a:schemeClr val="bg1">
                    <a:lumMod val="50000"/>
                  </a:schemeClr>
                </a:solidFill>
                <a:latin typeface="华文中宋" panose="02010600040101010101" pitchFamily="2" charset="-122"/>
                <a:ea typeface="华文中宋" panose="02010600040101010101" pitchFamily="2" charset="-122"/>
              </a:rPr>
              <a:t>='95001' </a:t>
            </a:r>
          </a:p>
          <a:p>
            <a:pPr marL="116416" indent="0" defTabSz="294567" eaLnBrk="1" hangingPunct="1">
              <a:lnSpc>
                <a:spcPts val="2556"/>
              </a:lnSpc>
              <a:buNone/>
              <a:tabLst>
                <a:tab pos="571494" algn="l"/>
                <a:tab pos="866061" algn="l"/>
                <a:tab pos="1160627" algn="l"/>
                <a:tab pos="1455194" algn="l"/>
                <a:tab pos="1749760" algn="l"/>
                <a:tab pos="2044327" algn="l"/>
                <a:tab pos="2338893" algn="l"/>
                <a:tab pos="2633460" algn="l"/>
                <a:tab pos="2928026" algn="l"/>
                <a:tab pos="3222593" algn="l"/>
                <a:tab pos="3517159" algn="l"/>
                <a:tab pos="3811726" algn="l"/>
                <a:tab pos="4106292" algn="l"/>
                <a:tab pos="4400859" algn="l"/>
                <a:tab pos="4695425" algn="l"/>
                <a:tab pos="4989992" algn="l"/>
                <a:tab pos="5293378" algn="l"/>
                <a:tab pos="5579125" algn="l"/>
                <a:tab pos="5873691" algn="l"/>
                <a:tab pos="6168258" algn="l"/>
                <a:tab pos="6420491" algn="l"/>
                <a:tab pos="7224817" algn="l"/>
                <a:tab pos="8029142" algn="l"/>
                <a:tab pos="8833467" algn="l"/>
                <a:tab pos="9117451" algn="l"/>
                <a:tab pos="9412017" algn="l"/>
                <a:tab pos="9706584" algn="l"/>
                <a:tab pos="10001150" algn="l"/>
                <a:tab pos="10295717" algn="l"/>
                <a:tab pos="10590283" algn="l"/>
                <a:tab pos="10884850" algn="l"/>
                <a:tab pos="11179416" algn="l"/>
              </a:tabLst>
              <a:defRPr/>
            </a:pPr>
            <a:r>
              <a:rPr altLang="en-GB" sz="2000" b="1" dirty="0">
                <a:solidFill>
                  <a:schemeClr val="tx1"/>
                </a:solidFill>
              </a:rPr>
              <a:t>例</a:t>
            </a:r>
            <a:r>
              <a:rPr lang="en-GB" altLang="zh-CN" sz="2000" b="1" dirty="0">
                <a:solidFill>
                  <a:schemeClr val="tx1"/>
                </a:solidFill>
              </a:rPr>
              <a:t>21</a:t>
            </a:r>
            <a:r>
              <a:rPr sz="2000" b="1" dirty="0">
                <a:solidFill>
                  <a:schemeClr val="tx1"/>
                </a:solidFill>
              </a:rPr>
              <a:t>：</a:t>
            </a:r>
            <a:r>
              <a:rPr altLang="en-GB" sz="2000" b="1" dirty="0" err="1">
                <a:solidFill>
                  <a:schemeClr val="tx1"/>
                </a:solidFill>
              </a:rPr>
              <a:t>查询所有姓刘学生的姓名、学号和性别</a:t>
            </a:r>
            <a:r>
              <a:rPr altLang="en-GB" sz="2000" b="1" dirty="0">
                <a:solidFill>
                  <a:schemeClr val="tx1"/>
                </a:solidFill>
              </a:rPr>
              <a:t>。</a:t>
            </a:r>
          </a:p>
          <a:p>
            <a:pPr marL="116416" indent="0" defTabSz="294567" eaLnBrk="1" hangingPunct="1">
              <a:lnSpc>
                <a:spcPts val="2556"/>
              </a:lnSpc>
              <a:buNone/>
              <a:tabLst>
                <a:tab pos="571494" algn="l"/>
                <a:tab pos="866061" algn="l"/>
                <a:tab pos="1160627" algn="l"/>
                <a:tab pos="1455194" algn="l"/>
                <a:tab pos="1749760" algn="l"/>
                <a:tab pos="2044327" algn="l"/>
                <a:tab pos="2338893" algn="l"/>
                <a:tab pos="2633460" algn="l"/>
                <a:tab pos="2928026" algn="l"/>
                <a:tab pos="3222593" algn="l"/>
                <a:tab pos="3517159" algn="l"/>
                <a:tab pos="3811726" algn="l"/>
                <a:tab pos="4106292" algn="l"/>
                <a:tab pos="4400859" algn="l"/>
                <a:tab pos="4695425" algn="l"/>
                <a:tab pos="4989992" algn="l"/>
                <a:tab pos="5293378" algn="l"/>
                <a:tab pos="5579125" algn="l"/>
                <a:tab pos="5873691" algn="l"/>
                <a:tab pos="6168258" algn="l"/>
                <a:tab pos="6420491" algn="l"/>
                <a:tab pos="7224817" algn="l"/>
                <a:tab pos="8029142" algn="l"/>
                <a:tab pos="8833467" algn="l"/>
                <a:tab pos="9117451" algn="l"/>
                <a:tab pos="9412017" algn="l"/>
                <a:tab pos="9706584" algn="l"/>
                <a:tab pos="10001150" algn="l"/>
                <a:tab pos="10295717" algn="l"/>
                <a:tab pos="10590283" algn="l"/>
                <a:tab pos="10884850" algn="l"/>
                <a:tab pos="11179416" algn="l"/>
              </a:tabLst>
              <a:defRPr/>
            </a:pPr>
            <a:r>
              <a:rPr lang="en-GB" altLang="zh-CN" sz="1800" b="0" dirty="0">
                <a:solidFill>
                  <a:schemeClr val="bg1">
                    <a:lumMod val="50000"/>
                  </a:schemeClr>
                </a:solidFill>
                <a:latin typeface="华文中宋" panose="02010600040101010101" pitchFamily="2" charset="-122"/>
                <a:ea typeface="华文中宋" panose="02010600040101010101" pitchFamily="2" charset="-122"/>
              </a:rPr>
              <a:t>select </a:t>
            </a:r>
            <a:r>
              <a:rPr lang="en-GB" altLang="zh-CN" sz="1800" b="0" dirty="0" err="1">
                <a:solidFill>
                  <a:schemeClr val="bg1">
                    <a:lumMod val="50000"/>
                  </a:schemeClr>
                </a:solidFill>
                <a:latin typeface="华文中宋" panose="02010600040101010101" pitchFamily="2" charset="-122"/>
                <a:ea typeface="华文中宋" panose="02010600040101010101" pitchFamily="2" charset="-122"/>
              </a:rPr>
              <a:t>sname,sno,ssex</a:t>
            </a:r>
            <a:r>
              <a:rPr lang="en-GB" altLang="zh-CN" sz="1800" b="0" dirty="0">
                <a:solidFill>
                  <a:schemeClr val="bg1">
                    <a:lumMod val="50000"/>
                  </a:schemeClr>
                </a:solidFill>
                <a:latin typeface="华文中宋" panose="02010600040101010101" pitchFamily="2" charset="-122"/>
                <a:ea typeface="华文中宋" panose="02010600040101010101" pitchFamily="2" charset="-122"/>
              </a:rPr>
              <a:t> from student where </a:t>
            </a:r>
            <a:r>
              <a:rPr lang="en-GB" altLang="zh-CN" sz="1800" b="0" dirty="0" err="1">
                <a:solidFill>
                  <a:schemeClr val="bg1">
                    <a:lumMod val="50000"/>
                  </a:schemeClr>
                </a:solidFill>
                <a:latin typeface="华文中宋" panose="02010600040101010101" pitchFamily="2" charset="-122"/>
                <a:ea typeface="华文中宋" panose="02010600040101010101" pitchFamily="2" charset="-122"/>
              </a:rPr>
              <a:t>sname</a:t>
            </a:r>
            <a:r>
              <a:rPr lang="en-GB" altLang="zh-CN" sz="1800" b="0" dirty="0">
                <a:solidFill>
                  <a:schemeClr val="bg1">
                    <a:lumMod val="50000"/>
                  </a:schemeClr>
                </a:solidFill>
                <a:latin typeface="华文中宋" panose="02010600040101010101" pitchFamily="2" charset="-122"/>
                <a:ea typeface="华文中宋" panose="02010600040101010101" pitchFamily="2" charset="-122"/>
              </a:rPr>
              <a:t> like ‘</a:t>
            </a:r>
            <a:r>
              <a:rPr sz="1800" b="0" dirty="0">
                <a:solidFill>
                  <a:schemeClr val="bg1">
                    <a:lumMod val="50000"/>
                  </a:schemeClr>
                </a:solidFill>
                <a:latin typeface="华文中宋" panose="02010600040101010101" pitchFamily="2" charset="-122"/>
                <a:ea typeface="华文中宋" panose="02010600040101010101" pitchFamily="2" charset="-122"/>
              </a:rPr>
              <a:t>刘</a:t>
            </a:r>
            <a:r>
              <a:rPr lang="en-GB" altLang="zh-CN" sz="1800" b="0" dirty="0">
                <a:solidFill>
                  <a:schemeClr val="bg1">
                    <a:lumMod val="50000"/>
                  </a:schemeClr>
                </a:solidFill>
                <a:latin typeface="华文中宋" panose="02010600040101010101" pitchFamily="2" charset="-122"/>
                <a:ea typeface="华文中宋" panose="02010600040101010101" pitchFamily="2" charset="-122"/>
              </a:rPr>
              <a:t>%'</a:t>
            </a:r>
          </a:p>
          <a:p>
            <a:pPr marL="116416" indent="0" defTabSz="294567" eaLnBrk="1" hangingPunct="1">
              <a:lnSpc>
                <a:spcPts val="2556"/>
              </a:lnSpc>
              <a:buNone/>
              <a:tabLst>
                <a:tab pos="571494" algn="l"/>
                <a:tab pos="866061" algn="l"/>
                <a:tab pos="1160627" algn="l"/>
                <a:tab pos="1455194" algn="l"/>
                <a:tab pos="1749760" algn="l"/>
                <a:tab pos="2044327" algn="l"/>
                <a:tab pos="2338893" algn="l"/>
                <a:tab pos="2633460" algn="l"/>
                <a:tab pos="2928026" algn="l"/>
                <a:tab pos="3222593" algn="l"/>
                <a:tab pos="3517159" algn="l"/>
                <a:tab pos="3811726" algn="l"/>
                <a:tab pos="4106292" algn="l"/>
                <a:tab pos="4400859" algn="l"/>
                <a:tab pos="4695425" algn="l"/>
                <a:tab pos="4989992" algn="l"/>
                <a:tab pos="5293378" algn="l"/>
                <a:tab pos="5579125" algn="l"/>
                <a:tab pos="5873691" algn="l"/>
                <a:tab pos="6168258" algn="l"/>
                <a:tab pos="6420491" algn="l"/>
                <a:tab pos="7224817" algn="l"/>
                <a:tab pos="8029142" algn="l"/>
                <a:tab pos="8833467" algn="l"/>
                <a:tab pos="9117451" algn="l"/>
                <a:tab pos="9412017" algn="l"/>
                <a:tab pos="9706584" algn="l"/>
                <a:tab pos="10001150" algn="l"/>
                <a:tab pos="10295717" algn="l"/>
                <a:tab pos="10590283" algn="l"/>
                <a:tab pos="10884850" algn="l"/>
                <a:tab pos="11179416" algn="l"/>
              </a:tabLst>
              <a:defRPr/>
            </a:pPr>
            <a:r>
              <a:rPr altLang="en-GB" sz="2000" b="1" dirty="0">
                <a:solidFill>
                  <a:schemeClr val="tx1"/>
                </a:solidFill>
              </a:rPr>
              <a:t>例</a:t>
            </a:r>
            <a:r>
              <a:rPr lang="en-GB" altLang="zh-CN" sz="2000" b="1" dirty="0">
                <a:solidFill>
                  <a:schemeClr val="tx1"/>
                </a:solidFill>
              </a:rPr>
              <a:t>22</a:t>
            </a:r>
            <a:r>
              <a:rPr sz="2000" b="1" dirty="0">
                <a:solidFill>
                  <a:schemeClr val="tx1"/>
                </a:solidFill>
              </a:rPr>
              <a:t>：</a:t>
            </a:r>
            <a:r>
              <a:rPr altLang="en-GB" sz="2000" b="1" dirty="0" err="1">
                <a:solidFill>
                  <a:schemeClr val="tx1"/>
                </a:solidFill>
              </a:rPr>
              <a:t>查询缺少成绩的学生的学号和相应的课程号</a:t>
            </a:r>
            <a:r>
              <a:rPr altLang="en-GB" sz="2000" b="1" dirty="0">
                <a:solidFill>
                  <a:schemeClr val="tx1"/>
                </a:solidFill>
              </a:rPr>
              <a:t>。</a:t>
            </a:r>
          </a:p>
          <a:p>
            <a:pPr marL="116416" indent="0" defTabSz="294567" eaLnBrk="1" hangingPunct="1">
              <a:lnSpc>
                <a:spcPts val="2556"/>
              </a:lnSpc>
              <a:buNone/>
              <a:tabLst>
                <a:tab pos="571494" algn="l"/>
                <a:tab pos="866061" algn="l"/>
                <a:tab pos="1160627" algn="l"/>
                <a:tab pos="1455194" algn="l"/>
                <a:tab pos="1749760" algn="l"/>
                <a:tab pos="2044327" algn="l"/>
                <a:tab pos="2338893" algn="l"/>
                <a:tab pos="2633460" algn="l"/>
                <a:tab pos="2928026" algn="l"/>
                <a:tab pos="3222593" algn="l"/>
                <a:tab pos="3517159" algn="l"/>
                <a:tab pos="3811726" algn="l"/>
                <a:tab pos="4106292" algn="l"/>
                <a:tab pos="4400859" algn="l"/>
                <a:tab pos="4695425" algn="l"/>
                <a:tab pos="4989992" algn="l"/>
                <a:tab pos="5293378" algn="l"/>
                <a:tab pos="5579125" algn="l"/>
                <a:tab pos="5873691" algn="l"/>
                <a:tab pos="6168258" algn="l"/>
                <a:tab pos="6420491" algn="l"/>
                <a:tab pos="7224817" algn="l"/>
                <a:tab pos="8029142" algn="l"/>
                <a:tab pos="8833467" algn="l"/>
                <a:tab pos="9117451" algn="l"/>
                <a:tab pos="9412017" algn="l"/>
                <a:tab pos="9706584" algn="l"/>
                <a:tab pos="10001150" algn="l"/>
                <a:tab pos="10295717" algn="l"/>
                <a:tab pos="10590283" algn="l"/>
                <a:tab pos="10884850" algn="l"/>
                <a:tab pos="11179416" algn="l"/>
              </a:tabLst>
              <a:defRPr/>
            </a:pPr>
            <a:r>
              <a:rPr lang="en-GB" altLang="zh-CN" sz="1800" b="0" dirty="0">
                <a:solidFill>
                  <a:schemeClr val="bg1">
                    <a:lumMod val="50000"/>
                  </a:schemeClr>
                </a:solidFill>
                <a:latin typeface="华文中宋" panose="02010600040101010101" pitchFamily="2" charset="-122"/>
                <a:ea typeface="华文中宋" panose="02010600040101010101" pitchFamily="2" charset="-122"/>
              </a:rPr>
              <a:t>select </a:t>
            </a:r>
            <a:r>
              <a:rPr lang="en-US" altLang="zh-CN" sz="1800" b="0" dirty="0" err="1">
                <a:solidFill>
                  <a:schemeClr val="bg1">
                    <a:lumMod val="50000"/>
                  </a:schemeClr>
                </a:solidFill>
                <a:latin typeface="华文中宋" panose="02010600040101010101" pitchFamily="2" charset="-122"/>
                <a:ea typeface="华文中宋" panose="02010600040101010101" pitchFamily="2" charset="-122"/>
              </a:rPr>
              <a:t>sn</a:t>
            </a:r>
            <a:r>
              <a:rPr lang="en-GB" altLang="zh-CN" sz="1800" b="0" dirty="0">
                <a:solidFill>
                  <a:schemeClr val="bg1">
                    <a:lumMod val="50000"/>
                  </a:schemeClr>
                </a:solidFill>
                <a:latin typeface="华文中宋" panose="02010600040101010101" pitchFamily="2" charset="-122"/>
                <a:ea typeface="华文中宋" panose="02010600040101010101" pitchFamily="2" charset="-122"/>
              </a:rPr>
              <a:t>,</a:t>
            </a:r>
            <a:r>
              <a:rPr lang="en-GB" altLang="zh-CN" sz="1800" b="0" dirty="0" err="1">
                <a:solidFill>
                  <a:schemeClr val="bg1">
                    <a:lumMod val="50000"/>
                  </a:schemeClr>
                </a:solidFill>
                <a:latin typeface="华文中宋" panose="02010600040101010101" pitchFamily="2" charset="-122"/>
                <a:ea typeface="华文中宋" panose="02010600040101010101" pitchFamily="2" charset="-122"/>
              </a:rPr>
              <a:t>cn</a:t>
            </a:r>
            <a:r>
              <a:rPr lang="en-US" altLang="zh-CN" sz="1800" b="0" dirty="0">
                <a:solidFill>
                  <a:schemeClr val="bg1">
                    <a:lumMod val="50000"/>
                  </a:schemeClr>
                </a:solidFill>
                <a:latin typeface="华文中宋" panose="02010600040101010101" pitchFamily="2" charset="-122"/>
                <a:ea typeface="华文中宋" panose="02010600040101010101" pitchFamily="2" charset="-122"/>
              </a:rPr>
              <a:t>o</a:t>
            </a:r>
            <a:r>
              <a:rPr lang="en-GB" altLang="zh-CN" sz="1800" b="0" dirty="0">
                <a:solidFill>
                  <a:schemeClr val="bg1">
                    <a:lumMod val="50000"/>
                  </a:schemeClr>
                </a:solidFill>
                <a:latin typeface="华文中宋" panose="02010600040101010101" pitchFamily="2" charset="-122"/>
                <a:ea typeface="华文中宋" panose="02010600040101010101" pitchFamily="2" charset="-122"/>
              </a:rPr>
              <a:t> from </a:t>
            </a:r>
            <a:r>
              <a:rPr lang="en-GB" altLang="zh-CN" sz="1800" b="0" dirty="0" err="1">
                <a:solidFill>
                  <a:schemeClr val="bg1">
                    <a:lumMod val="50000"/>
                  </a:schemeClr>
                </a:solidFill>
                <a:latin typeface="华文中宋" panose="02010600040101010101" pitchFamily="2" charset="-122"/>
                <a:ea typeface="华文中宋" panose="02010600040101010101" pitchFamily="2" charset="-122"/>
              </a:rPr>
              <a:t>sc</a:t>
            </a:r>
            <a:r>
              <a:rPr lang="en-GB" altLang="zh-CN" sz="1800" b="0" dirty="0">
                <a:solidFill>
                  <a:schemeClr val="bg1">
                    <a:lumMod val="50000"/>
                  </a:schemeClr>
                </a:solidFill>
                <a:latin typeface="华文中宋" panose="02010600040101010101" pitchFamily="2" charset="-122"/>
                <a:ea typeface="华文中宋" panose="02010600040101010101" pitchFamily="2" charset="-122"/>
              </a:rPr>
              <a:t> where grade is null</a:t>
            </a:r>
          </a:p>
          <a:p>
            <a:pPr marL="116416" indent="0" defTabSz="294567" eaLnBrk="1" hangingPunct="1">
              <a:lnSpc>
                <a:spcPts val="2556"/>
              </a:lnSpc>
              <a:buNone/>
              <a:tabLst>
                <a:tab pos="571494" algn="l"/>
                <a:tab pos="866061" algn="l"/>
                <a:tab pos="1160627" algn="l"/>
                <a:tab pos="1455194" algn="l"/>
                <a:tab pos="1749760" algn="l"/>
                <a:tab pos="2044327" algn="l"/>
                <a:tab pos="2338893" algn="l"/>
                <a:tab pos="2633460" algn="l"/>
                <a:tab pos="2928026" algn="l"/>
                <a:tab pos="3222593" algn="l"/>
                <a:tab pos="3517159" algn="l"/>
                <a:tab pos="3811726" algn="l"/>
                <a:tab pos="4106292" algn="l"/>
                <a:tab pos="4400859" algn="l"/>
                <a:tab pos="4695425" algn="l"/>
                <a:tab pos="4989992" algn="l"/>
                <a:tab pos="5293378" algn="l"/>
                <a:tab pos="5579125" algn="l"/>
                <a:tab pos="5873691" algn="l"/>
                <a:tab pos="6168258" algn="l"/>
                <a:tab pos="6420491" algn="l"/>
                <a:tab pos="7224817" algn="l"/>
                <a:tab pos="8029142" algn="l"/>
                <a:tab pos="8833467" algn="l"/>
                <a:tab pos="9117451" algn="l"/>
                <a:tab pos="9412017" algn="l"/>
                <a:tab pos="9706584" algn="l"/>
                <a:tab pos="10001150" algn="l"/>
                <a:tab pos="10295717" algn="l"/>
                <a:tab pos="10590283" algn="l"/>
                <a:tab pos="10884850" algn="l"/>
                <a:tab pos="11179416" algn="l"/>
              </a:tabLst>
              <a:defRPr/>
            </a:pPr>
            <a:r>
              <a:rPr altLang="en-GB" sz="2000" b="1" dirty="0">
                <a:solidFill>
                  <a:schemeClr val="tx1"/>
                </a:solidFill>
              </a:rPr>
              <a:t>例</a:t>
            </a:r>
            <a:r>
              <a:rPr lang="en-GB" altLang="zh-CN" sz="2000" b="1" dirty="0">
                <a:solidFill>
                  <a:schemeClr val="tx1"/>
                </a:solidFill>
              </a:rPr>
              <a:t>23 :	</a:t>
            </a:r>
            <a:r>
              <a:rPr altLang="en-GB" sz="2000" b="1" dirty="0">
                <a:solidFill>
                  <a:schemeClr val="tx1"/>
                </a:solidFill>
              </a:rPr>
              <a:t>查所有有成绩的学生学号和课程号。</a:t>
            </a:r>
          </a:p>
          <a:p>
            <a:pPr marL="116416" indent="0" defTabSz="294567" eaLnBrk="1" hangingPunct="1">
              <a:lnSpc>
                <a:spcPts val="2556"/>
              </a:lnSpc>
              <a:buNone/>
              <a:tabLst>
                <a:tab pos="571494" algn="l"/>
                <a:tab pos="866061" algn="l"/>
                <a:tab pos="1160627" algn="l"/>
                <a:tab pos="1455194" algn="l"/>
                <a:tab pos="1749760" algn="l"/>
                <a:tab pos="2044327" algn="l"/>
                <a:tab pos="2338893" algn="l"/>
                <a:tab pos="2633460" algn="l"/>
                <a:tab pos="2928026" algn="l"/>
                <a:tab pos="3222593" algn="l"/>
                <a:tab pos="3517159" algn="l"/>
                <a:tab pos="3811726" algn="l"/>
                <a:tab pos="4106292" algn="l"/>
                <a:tab pos="4400859" algn="l"/>
                <a:tab pos="4695425" algn="l"/>
                <a:tab pos="4989992" algn="l"/>
                <a:tab pos="5293378" algn="l"/>
                <a:tab pos="5579125" algn="l"/>
                <a:tab pos="5873691" algn="l"/>
                <a:tab pos="6168258" algn="l"/>
                <a:tab pos="6420491" algn="l"/>
                <a:tab pos="7224817" algn="l"/>
                <a:tab pos="8029142" algn="l"/>
                <a:tab pos="8833467" algn="l"/>
                <a:tab pos="9117451" algn="l"/>
                <a:tab pos="9412017" algn="l"/>
                <a:tab pos="9706584" algn="l"/>
                <a:tab pos="10001150" algn="l"/>
                <a:tab pos="10295717" algn="l"/>
                <a:tab pos="10590283" algn="l"/>
                <a:tab pos="10884850" algn="l"/>
                <a:tab pos="11179416" algn="l"/>
              </a:tabLst>
              <a:defRPr/>
            </a:pPr>
            <a:r>
              <a:rPr lang="en-GB" altLang="zh-CN" sz="1800" b="0" dirty="0">
                <a:solidFill>
                  <a:schemeClr val="bg1">
                    <a:lumMod val="50000"/>
                  </a:schemeClr>
                </a:solidFill>
                <a:latin typeface="华文中宋" panose="02010600040101010101" pitchFamily="2" charset="-122"/>
                <a:ea typeface="华文中宋" panose="02010600040101010101" pitchFamily="2" charset="-122"/>
              </a:rPr>
              <a:t>select </a:t>
            </a:r>
            <a:r>
              <a:rPr lang="en-US" altLang="zh-CN" sz="1800" b="0" dirty="0" err="1">
                <a:solidFill>
                  <a:schemeClr val="bg1">
                    <a:lumMod val="50000"/>
                  </a:schemeClr>
                </a:solidFill>
                <a:latin typeface="华文中宋" panose="02010600040101010101" pitchFamily="2" charset="-122"/>
                <a:ea typeface="华文中宋" panose="02010600040101010101" pitchFamily="2" charset="-122"/>
              </a:rPr>
              <a:t>sno</a:t>
            </a:r>
            <a:r>
              <a:rPr lang="en-GB" altLang="zh-CN" sz="1800" b="0" dirty="0">
                <a:solidFill>
                  <a:schemeClr val="bg1">
                    <a:lumMod val="50000"/>
                  </a:schemeClr>
                </a:solidFill>
                <a:latin typeface="华文中宋" panose="02010600040101010101" pitchFamily="2" charset="-122"/>
                <a:ea typeface="华文中宋" panose="02010600040101010101" pitchFamily="2" charset="-122"/>
              </a:rPr>
              <a:t>,</a:t>
            </a:r>
            <a:r>
              <a:rPr lang="en-GB" altLang="zh-CN" sz="1800" b="0" dirty="0" err="1">
                <a:solidFill>
                  <a:schemeClr val="bg1">
                    <a:lumMod val="50000"/>
                  </a:schemeClr>
                </a:solidFill>
                <a:latin typeface="华文中宋" panose="02010600040101010101" pitchFamily="2" charset="-122"/>
                <a:ea typeface="华文中宋" panose="02010600040101010101" pitchFamily="2" charset="-122"/>
              </a:rPr>
              <a:t>cn</a:t>
            </a:r>
            <a:r>
              <a:rPr lang="en-US" altLang="zh-CN" sz="1800" b="0" dirty="0">
                <a:solidFill>
                  <a:schemeClr val="bg1">
                    <a:lumMod val="50000"/>
                  </a:schemeClr>
                </a:solidFill>
                <a:latin typeface="华文中宋" panose="02010600040101010101" pitchFamily="2" charset="-122"/>
                <a:ea typeface="华文中宋" panose="02010600040101010101" pitchFamily="2" charset="-122"/>
              </a:rPr>
              <a:t>o</a:t>
            </a:r>
            <a:r>
              <a:rPr lang="en-GB" altLang="zh-CN" sz="1800" b="0" dirty="0">
                <a:solidFill>
                  <a:schemeClr val="bg1">
                    <a:lumMod val="50000"/>
                  </a:schemeClr>
                </a:solidFill>
                <a:latin typeface="华文中宋" panose="02010600040101010101" pitchFamily="2" charset="-122"/>
                <a:ea typeface="华文中宋" panose="02010600040101010101" pitchFamily="2" charset="-122"/>
              </a:rPr>
              <a:t> from </a:t>
            </a:r>
            <a:r>
              <a:rPr lang="en-GB" altLang="zh-CN" sz="1800" b="0" dirty="0" err="1">
                <a:solidFill>
                  <a:schemeClr val="bg1">
                    <a:lumMod val="50000"/>
                  </a:schemeClr>
                </a:solidFill>
                <a:latin typeface="华文中宋" panose="02010600040101010101" pitchFamily="2" charset="-122"/>
                <a:ea typeface="华文中宋" panose="02010600040101010101" pitchFamily="2" charset="-122"/>
              </a:rPr>
              <a:t>sc</a:t>
            </a:r>
            <a:r>
              <a:rPr lang="en-GB" altLang="zh-CN" sz="1800" b="0" dirty="0">
                <a:solidFill>
                  <a:schemeClr val="bg1">
                    <a:lumMod val="50000"/>
                  </a:schemeClr>
                </a:solidFill>
                <a:latin typeface="华文中宋" panose="02010600040101010101" pitchFamily="2" charset="-122"/>
                <a:ea typeface="华文中宋" panose="02010600040101010101" pitchFamily="2" charset="-122"/>
              </a:rPr>
              <a:t> where grade is not null</a:t>
            </a:r>
          </a:p>
          <a:p>
            <a:pPr marL="116416" indent="0" defTabSz="294567" eaLnBrk="1" hangingPunct="1">
              <a:lnSpc>
                <a:spcPts val="2556"/>
              </a:lnSpc>
              <a:buNone/>
              <a:tabLst>
                <a:tab pos="571494" algn="l"/>
                <a:tab pos="866061" algn="l"/>
                <a:tab pos="1160627" algn="l"/>
                <a:tab pos="1455194" algn="l"/>
                <a:tab pos="1749760" algn="l"/>
                <a:tab pos="2044327" algn="l"/>
                <a:tab pos="2338893" algn="l"/>
                <a:tab pos="2633460" algn="l"/>
                <a:tab pos="2928026" algn="l"/>
                <a:tab pos="3222593" algn="l"/>
                <a:tab pos="3517159" algn="l"/>
                <a:tab pos="3811726" algn="l"/>
                <a:tab pos="4106292" algn="l"/>
                <a:tab pos="4400859" algn="l"/>
                <a:tab pos="4695425" algn="l"/>
                <a:tab pos="4989992" algn="l"/>
                <a:tab pos="5293378" algn="l"/>
                <a:tab pos="5579125" algn="l"/>
                <a:tab pos="5873691" algn="l"/>
                <a:tab pos="6168258" algn="l"/>
                <a:tab pos="6420491" algn="l"/>
                <a:tab pos="7224817" algn="l"/>
                <a:tab pos="8029142" algn="l"/>
                <a:tab pos="8833467" algn="l"/>
                <a:tab pos="9117451" algn="l"/>
                <a:tab pos="9412017" algn="l"/>
                <a:tab pos="9706584" algn="l"/>
                <a:tab pos="10001150" algn="l"/>
                <a:tab pos="10295717" algn="l"/>
                <a:tab pos="10590283" algn="l"/>
                <a:tab pos="10884850" algn="l"/>
                <a:tab pos="11179416" algn="l"/>
              </a:tabLst>
              <a:defRPr/>
            </a:pPr>
            <a:r>
              <a:rPr altLang="en-GB" sz="2000" b="1" dirty="0">
                <a:solidFill>
                  <a:schemeClr val="tx1"/>
                </a:solidFill>
              </a:rPr>
              <a:t>例</a:t>
            </a:r>
            <a:r>
              <a:rPr lang="en-GB" altLang="zh-CN" sz="2000" b="1" dirty="0">
                <a:solidFill>
                  <a:schemeClr val="tx1"/>
                </a:solidFill>
              </a:rPr>
              <a:t>24 :	</a:t>
            </a:r>
            <a:r>
              <a:rPr altLang="en-GB" sz="2000" b="1" dirty="0">
                <a:solidFill>
                  <a:schemeClr val="tx1"/>
                </a:solidFill>
              </a:rPr>
              <a:t>查询计算机</a:t>
            </a:r>
            <a:r>
              <a:rPr sz="2000" b="1" dirty="0">
                <a:solidFill>
                  <a:schemeClr val="tx1"/>
                </a:solidFill>
              </a:rPr>
              <a:t>学院</a:t>
            </a:r>
            <a:r>
              <a:rPr altLang="en-GB" sz="2000" b="1" dirty="0">
                <a:solidFill>
                  <a:schemeClr val="tx1"/>
                </a:solidFill>
              </a:rPr>
              <a:t>年龄在</a:t>
            </a:r>
            <a:r>
              <a:rPr lang="en-GB" altLang="zh-CN" sz="2000" b="1" dirty="0">
                <a:solidFill>
                  <a:schemeClr val="tx1"/>
                </a:solidFill>
              </a:rPr>
              <a:t>20</a:t>
            </a:r>
            <a:r>
              <a:rPr altLang="en-GB" sz="2000" b="1" dirty="0">
                <a:solidFill>
                  <a:schemeClr val="tx1"/>
                </a:solidFill>
              </a:rPr>
              <a:t>岁以下的学生姓名。</a:t>
            </a:r>
          </a:p>
          <a:p>
            <a:pPr marL="116416" indent="0" defTabSz="294567" eaLnBrk="1" hangingPunct="1">
              <a:lnSpc>
                <a:spcPts val="2556"/>
              </a:lnSpc>
              <a:buNone/>
              <a:tabLst>
                <a:tab pos="571494" algn="l"/>
                <a:tab pos="866061" algn="l"/>
                <a:tab pos="1160627" algn="l"/>
                <a:tab pos="1455194" algn="l"/>
                <a:tab pos="1749760" algn="l"/>
                <a:tab pos="2044327" algn="l"/>
                <a:tab pos="2338893" algn="l"/>
                <a:tab pos="2633460" algn="l"/>
                <a:tab pos="2928026" algn="l"/>
                <a:tab pos="3222593" algn="l"/>
                <a:tab pos="3517159" algn="l"/>
                <a:tab pos="3811726" algn="l"/>
                <a:tab pos="4106292" algn="l"/>
                <a:tab pos="4400859" algn="l"/>
                <a:tab pos="4695425" algn="l"/>
                <a:tab pos="4989992" algn="l"/>
                <a:tab pos="5293378" algn="l"/>
                <a:tab pos="5579125" algn="l"/>
                <a:tab pos="5873691" algn="l"/>
                <a:tab pos="6168258" algn="l"/>
                <a:tab pos="6420491" algn="l"/>
                <a:tab pos="7224817" algn="l"/>
                <a:tab pos="8029142" algn="l"/>
                <a:tab pos="8833467" algn="l"/>
                <a:tab pos="9117451" algn="l"/>
                <a:tab pos="9412017" algn="l"/>
                <a:tab pos="9706584" algn="l"/>
                <a:tab pos="10001150" algn="l"/>
                <a:tab pos="10295717" algn="l"/>
                <a:tab pos="10590283" algn="l"/>
                <a:tab pos="10884850" algn="l"/>
                <a:tab pos="11179416" algn="l"/>
              </a:tabLst>
              <a:defRPr/>
            </a:pPr>
            <a:r>
              <a:rPr lang="en-GB" altLang="zh-CN" sz="1800" b="0" dirty="0">
                <a:solidFill>
                  <a:schemeClr val="bg1">
                    <a:lumMod val="50000"/>
                  </a:schemeClr>
                </a:solidFill>
                <a:latin typeface="华文中宋" panose="02010600040101010101" pitchFamily="2" charset="-122"/>
                <a:ea typeface="华文中宋" panose="02010600040101010101" pitchFamily="2" charset="-122"/>
              </a:rPr>
              <a:t>select </a:t>
            </a:r>
            <a:r>
              <a:rPr lang="en-GB" altLang="zh-CN" sz="1800" b="0" dirty="0" err="1">
                <a:solidFill>
                  <a:schemeClr val="bg1">
                    <a:lumMod val="50000"/>
                  </a:schemeClr>
                </a:solidFill>
                <a:latin typeface="华文中宋" panose="02010600040101010101" pitchFamily="2" charset="-122"/>
                <a:ea typeface="华文中宋" panose="02010600040101010101" pitchFamily="2" charset="-122"/>
              </a:rPr>
              <a:t>sname</a:t>
            </a:r>
            <a:r>
              <a:rPr lang="en-GB" altLang="zh-CN" sz="1800" b="0" dirty="0">
                <a:solidFill>
                  <a:schemeClr val="bg1">
                    <a:lumMod val="50000"/>
                  </a:schemeClr>
                </a:solidFill>
                <a:latin typeface="华文中宋" panose="02010600040101010101" pitchFamily="2" charset="-122"/>
                <a:ea typeface="华文中宋" panose="02010600040101010101" pitchFamily="2" charset="-122"/>
              </a:rPr>
              <a:t> from student</a:t>
            </a:r>
            <a:r>
              <a:rPr lang="zh-CN" altLang="en-US" sz="1800" b="0" dirty="0">
                <a:solidFill>
                  <a:schemeClr val="bg1">
                    <a:lumMod val="50000"/>
                  </a:schemeClr>
                </a:solidFill>
                <a:latin typeface="华文中宋" panose="02010600040101010101" pitchFamily="2" charset="-122"/>
                <a:ea typeface="华文中宋" panose="02010600040101010101" pitchFamily="2" charset="-122"/>
              </a:rPr>
              <a:t>，</a:t>
            </a:r>
            <a:r>
              <a:rPr lang="en-US" altLang="zh-CN" sz="1800" b="0" dirty="0">
                <a:solidFill>
                  <a:schemeClr val="bg1">
                    <a:lumMod val="50000"/>
                  </a:schemeClr>
                </a:solidFill>
                <a:latin typeface="华文中宋" panose="02010600040101010101" pitchFamily="2" charset="-122"/>
                <a:ea typeface="华文中宋" panose="02010600040101010101" pitchFamily="2" charset="-122"/>
              </a:rPr>
              <a:t>school</a:t>
            </a:r>
            <a:r>
              <a:rPr lang="en-GB" altLang="zh-CN" sz="1800" b="0" dirty="0">
                <a:solidFill>
                  <a:schemeClr val="bg1">
                    <a:lumMod val="50000"/>
                  </a:schemeClr>
                </a:solidFill>
                <a:latin typeface="华文中宋" panose="02010600040101010101" pitchFamily="2" charset="-122"/>
                <a:ea typeface="华文中宋" panose="02010600040101010101" pitchFamily="2" charset="-122"/>
              </a:rPr>
              <a:t> where </a:t>
            </a:r>
            <a:r>
              <a:rPr lang="en-GB" altLang="zh-CN" sz="1800" b="0" dirty="0" err="1">
                <a:solidFill>
                  <a:schemeClr val="bg1">
                    <a:lumMod val="50000"/>
                  </a:schemeClr>
                </a:solidFill>
                <a:latin typeface="华文中宋" panose="02010600040101010101" pitchFamily="2" charset="-122"/>
                <a:ea typeface="华文中宋" panose="02010600040101010101" pitchFamily="2" charset="-122"/>
              </a:rPr>
              <a:t>student.schoolID</a:t>
            </a:r>
            <a:r>
              <a:rPr lang="en-GB" altLang="zh-CN" sz="1800" b="0" dirty="0">
                <a:solidFill>
                  <a:schemeClr val="bg1">
                    <a:lumMod val="50000"/>
                  </a:schemeClr>
                </a:solidFill>
                <a:latin typeface="华文中宋" panose="02010600040101010101" pitchFamily="2" charset="-122"/>
                <a:ea typeface="华文中宋" panose="02010600040101010101" pitchFamily="2" charset="-122"/>
              </a:rPr>
              <a:t>=</a:t>
            </a:r>
            <a:r>
              <a:rPr lang="en-GB" altLang="zh-CN" sz="1800" b="0" dirty="0" err="1">
                <a:solidFill>
                  <a:schemeClr val="bg1">
                    <a:lumMod val="50000"/>
                  </a:schemeClr>
                </a:solidFill>
                <a:latin typeface="华文中宋" panose="02010600040101010101" pitchFamily="2" charset="-122"/>
                <a:ea typeface="华文中宋" panose="02010600040101010101" pitchFamily="2" charset="-122"/>
              </a:rPr>
              <a:t>school.schoolID</a:t>
            </a:r>
            <a:endParaRPr lang="en-GB" altLang="zh-CN" sz="1800" b="0" dirty="0">
              <a:solidFill>
                <a:schemeClr val="bg1">
                  <a:lumMod val="50000"/>
                </a:schemeClr>
              </a:solidFill>
              <a:latin typeface="华文中宋" panose="02010600040101010101" pitchFamily="2" charset="-122"/>
              <a:ea typeface="华文中宋" panose="02010600040101010101" pitchFamily="2" charset="-122"/>
            </a:endParaRPr>
          </a:p>
          <a:p>
            <a:pPr marL="116416" indent="0" defTabSz="294567" eaLnBrk="1" hangingPunct="1">
              <a:lnSpc>
                <a:spcPts val="2556"/>
              </a:lnSpc>
              <a:buNone/>
              <a:tabLst>
                <a:tab pos="571494" algn="l"/>
                <a:tab pos="866061" algn="l"/>
                <a:tab pos="1160627" algn="l"/>
                <a:tab pos="1455194" algn="l"/>
                <a:tab pos="1749760" algn="l"/>
                <a:tab pos="2044327" algn="l"/>
                <a:tab pos="2338893" algn="l"/>
                <a:tab pos="2633460" algn="l"/>
                <a:tab pos="2928026" algn="l"/>
                <a:tab pos="3222593" algn="l"/>
                <a:tab pos="3517159" algn="l"/>
                <a:tab pos="3811726" algn="l"/>
                <a:tab pos="4106292" algn="l"/>
                <a:tab pos="4400859" algn="l"/>
                <a:tab pos="4695425" algn="l"/>
                <a:tab pos="4989992" algn="l"/>
                <a:tab pos="5293378" algn="l"/>
                <a:tab pos="5579125" algn="l"/>
                <a:tab pos="5873691" algn="l"/>
                <a:tab pos="6168258" algn="l"/>
                <a:tab pos="6420491" algn="l"/>
                <a:tab pos="7224817" algn="l"/>
                <a:tab pos="8029142" algn="l"/>
                <a:tab pos="8833467" algn="l"/>
                <a:tab pos="9117451" algn="l"/>
                <a:tab pos="9412017" algn="l"/>
                <a:tab pos="9706584" algn="l"/>
                <a:tab pos="10001150" algn="l"/>
                <a:tab pos="10295717" algn="l"/>
                <a:tab pos="10590283" algn="l"/>
                <a:tab pos="10884850" algn="l"/>
                <a:tab pos="11179416" algn="l"/>
              </a:tabLst>
              <a:defRPr/>
            </a:pPr>
            <a:r>
              <a:rPr lang="en-US" altLang="zh-CN" sz="1800" b="0" dirty="0">
                <a:solidFill>
                  <a:schemeClr val="bg1">
                    <a:lumMod val="50000"/>
                  </a:schemeClr>
                </a:solidFill>
                <a:latin typeface="华文中宋" panose="02010600040101010101" pitchFamily="2" charset="-122"/>
                <a:ea typeface="华文中宋" panose="02010600040101010101" pitchFamily="2" charset="-122"/>
              </a:rPr>
              <a:t>and </a:t>
            </a:r>
            <a:r>
              <a:rPr lang="en-US" altLang="zh-CN" sz="1800" b="0" dirty="0" err="1">
                <a:solidFill>
                  <a:schemeClr val="bg1">
                    <a:lumMod val="50000"/>
                  </a:schemeClr>
                </a:solidFill>
                <a:latin typeface="华文中宋" panose="02010600040101010101" pitchFamily="2" charset="-122"/>
                <a:ea typeface="华文中宋" panose="02010600040101010101" pitchFamily="2" charset="-122"/>
              </a:rPr>
              <a:t>schoolName</a:t>
            </a:r>
            <a:r>
              <a:rPr lang="en-US" altLang="zh-CN" sz="1800" b="0" dirty="0">
                <a:solidFill>
                  <a:schemeClr val="bg1">
                    <a:lumMod val="50000"/>
                  </a:schemeClr>
                </a:solidFill>
                <a:latin typeface="华文中宋" panose="02010600040101010101" pitchFamily="2" charset="-122"/>
                <a:ea typeface="华文中宋" panose="02010600040101010101" pitchFamily="2" charset="-122"/>
              </a:rPr>
              <a:t> </a:t>
            </a:r>
            <a:r>
              <a:rPr lang="en-GB" altLang="zh-CN" sz="1800" b="0" dirty="0">
                <a:solidFill>
                  <a:schemeClr val="bg1">
                    <a:lumMod val="50000"/>
                  </a:schemeClr>
                </a:solidFill>
                <a:latin typeface="华文中宋" panose="02010600040101010101" pitchFamily="2" charset="-122"/>
                <a:ea typeface="华文中宋" panose="02010600040101010101" pitchFamily="2" charset="-122"/>
              </a:rPr>
              <a:t>=‘</a:t>
            </a:r>
            <a:r>
              <a:rPr sz="1800" b="0" dirty="0">
                <a:solidFill>
                  <a:schemeClr val="bg1">
                    <a:lumMod val="50000"/>
                  </a:schemeClr>
                </a:solidFill>
                <a:latin typeface="华文中宋" panose="02010600040101010101" pitchFamily="2" charset="-122"/>
                <a:ea typeface="华文中宋" panose="02010600040101010101" pitchFamily="2" charset="-122"/>
              </a:rPr>
              <a:t>计算机学院</a:t>
            </a:r>
            <a:r>
              <a:rPr lang="en-GB" altLang="zh-CN" sz="1800" b="0" dirty="0">
                <a:solidFill>
                  <a:schemeClr val="bg1">
                    <a:lumMod val="50000"/>
                  </a:schemeClr>
                </a:solidFill>
                <a:latin typeface="华文中宋" panose="02010600040101010101" pitchFamily="2" charset="-122"/>
                <a:ea typeface="华文中宋" panose="02010600040101010101" pitchFamily="2" charset="-122"/>
              </a:rPr>
              <a:t>' and year(</a:t>
            </a:r>
            <a:r>
              <a:rPr lang="en-GB" altLang="zh-CN" sz="1800" b="0" dirty="0" err="1">
                <a:solidFill>
                  <a:schemeClr val="bg1">
                    <a:lumMod val="50000"/>
                  </a:schemeClr>
                </a:solidFill>
                <a:latin typeface="华文中宋" panose="02010600040101010101" pitchFamily="2" charset="-122"/>
                <a:ea typeface="华文中宋" panose="02010600040101010101" pitchFamily="2" charset="-122"/>
              </a:rPr>
              <a:t>getdate</a:t>
            </a:r>
            <a:r>
              <a:rPr lang="en-GB" altLang="zh-CN" sz="1800" b="0" dirty="0">
                <a:solidFill>
                  <a:schemeClr val="bg1">
                    <a:lumMod val="50000"/>
                  </a:schemeClr>
                </a:solidFill>
                <a:latin typeface="华文中宋" panose="02010600040101010101" pitchFamily="2" charset="-122"/>
                <a:ea typeface="华文中宋" panose="02010600040101010101" pitchFamily="2" charset="-122"/>
              </a:rPr>
              <a:t>())-year(</a:t>
            </a:r>
            <a:r>
              <a:rPr lang="en-GB" altLang="zh-CN" sz="1800" b="0" dirty="0" err="1">
                <a:solidFill>
                  <a:schemeClr val="bg1">
                    <a:lumMod val="50000"/>
                  </a:schemeClr>
                </a:solidFill>
                <a:latin typeface="华文中宋" panose="02010600040101010101" pitchFamily="2" charset="-122"/>
                <a:ea typeface="华文中宋" panose="02010600040101010101" pitchFamily="2" charset="-122"/>
              </a:rPr>
              <a:t>sbirthdate</a:t>
            </a:r>
            <a:r>
              <a:rPr lang="en-GB" altLang="zh-CN" sz="1800" b="0" dirty="0">
                <a:solidFill>
                  <a:schemeClr val="bg1">
                    <a:lumMod val="50000"/>
                  </a:schemeClr>
                </a:solidFill>
                <a:latin typeface="华文中宋" panose="02010600040101010101" pitchFamily="2" charset="-122"/>
                <a:ea typeface="华文中宋" panose="02010600040101010101" pitchFamily="2" charset="-122"/>
              </a:rPr>
              <a:t>) &lt;20</a:t>
            </a:r>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236546">
                                            <p:txEl>
                                              <p:pRg st="0" end="0"/>
                                            </p:txEl>
                                          </p:spTgt>
                                        </p:tgtEl>
                                        <p:attrNameLst>
                                          <p:attrName>style.visibility</p:attrName>
                                        </p:attrNameLst>
                                      </p:cBhvr>
                                      <p:to>
                                        <p:strVal val="visible"/>
                                      </p:to>
                                    </p:set>
                                    <p:anim calcmode="lin" valueType="num">
                                      <p:cBhvr additive="base">
                                        <p:cTn id="7" dur="500" fill="hold"/>
                                        <p:tgtEl>
                                          <p:spTgt spid="23654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3654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3" presetClass="entr" presetSubtype="10" fill="hold" nodeType="clickEffect">
                                  <p:stCondLst>
                                    <p:cond delay="0"/>
                                  </p:stCondLst>
                                  <p:childTnLst>
                                    <p:set>
                                      <p:cBhvr>
                                        <p:cTn id="12" dur="1" fill="hold">
                                          <p:stCondLst>
                                            <p:cond delay="0"/>
                                          </p:stCondLst>
                                        </p:cTn>
                                        <p:tgtEl>
                                          <p:spTgt spid="236546">
                                            <p:txEl>
                                              <p:pRg st="1" end="1"/>
                                            </p:txEl>
                                          </p:spTgt>
                                        </p:tgtEl>
                                        <p:attrNameLst>
                                          <p:attrName>style.visibility</p:attrName>
                                        </p:attrNameLst>
                                      </p:cBhvr>
                                      <p:to>
                                        <p:strVal val="visible"/>
                                      </p:to>
                                    </p:set>
                                    <p:animEffect transition="in" filter="blinds(horizontal)">
                                      <p:cBhvr>
                                        <p:cTn id="13" dur="500"/>
                                        <p:tgtEl>
                                          <p:spTgt spid="236546">
                                            <p:txEl>
                                              <p:pRg st="1" end="1"/>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236546">
                                            <p:txEl>
                                              <p:pRg st="2" end="2"/>
                                            </p:txEl>
                                          </p:spTgt>
                                        </p:tgtEl>
                                        <p:attrNameLst>
                                          <p:attrName>style.visibility</p:attrName>
                                        </p:attrNameLst>
                                      </p:cBhvr>
                                      <p:to>
                                        <p:strVal val="visible"/>
                                      </p:to>
                                    </p:set>
                                    <p:animEffect transition="in" filter="blinds(horizontal)">
                                      <p:cBhvr>
                                        <p:cTn id="16" dur="500"/>
                                        <p:tgtEl>
                                          <p:spTgt spid="236546">
                                            <p:txEl>
                                              <p:pRg st="2" end="2"/>
                                            </p:txEl>
                                          </p:spTgt>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 presetClass="entr" presetSubtype="4" fill="hold" nodeType="clickEffect">
                                  <p:stCondLst>
                                    <p:cond delay="0"/>
                                  </p:stCondLst>
                                  <p:childTnLst>
                                    <p:set>
                                      <p:cBhvr>
                                        <p:cTn id="20" dur="1" fill="hold">
                                          <p:stCondLst>
                                            <p:cond delay="0"/>
                                          </p:stCondLst>
                                        </p:cTn>
                                        <p:tgtEl>
                                          <p:spTgt spid="236546">
                                            <p:txEl>
                                              <p:pRg st="3" end="3"/>
                                            </p:txEl>
                                          </p:spTgt>
                                        </p:tgtEl>
                                        <p:attrNameLst>
                                          <p:attrName>style.visibility</p:attrName>
                                        </p:attrNameLst>
                                      </p:cBhvr>
                                      <p:to>
                                        <p:strVal val="visible"/>
                                      </p:to>
                                    </p:set>
                                    <p:anim calcmode="lin" valueType="num">
                                      <p:cBhvr additive="base">
                                        <p:cTn id="21" dur="500" fill="hold"/>
                                        <p:tgtEl>
                                          <p:spTgt spid="236546">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236546">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236546">
                                            <p:txEl>
                                              <p:pRg st="4" end="4"/>
                                            </p:txEl>
                                          </p:spTgt>
                                        </p:tgtEl>
                                        <p:attrNameLst>
                                          <p:attrName>style.visibility</p:attrName>
                                        </p:attrNameLst>
                                      </p:cBhvr>
                                      <p:to>
                                        <p:strVal val="visible"/>
                                      </p:to>
                                    </p:set>
                                    <p:animEffect transition="in" filter="blinds(horizontal)">
                                      <p:cBhvr>
                                        <p:cTn id="27" dur="500"/>
                                        <p:tgtEl>
                                          <p:spTgt spid="236546">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 presetClass="entr" presetSubtype="4" fill="hold" nodeType="clickEffect">
                                  <p:stCondLst>
                                    <p:cond delay="0"/>
                                  </p:stCondLst>
                                  <p:childTnLst>
                                    <p:set>
                                      <p:cBhvr>
                                        <p:cTn id="31" dur="1" fill="hold">
                                          <p:stCondLst>
                                            <p:cond delay="0"/>
                                          </p:stCondLst>
                                        </p:cTn>
                                        <p:tgtEl>
                                          <p:spTgt spid="236546">
                                            <p:txEl>
                                              <p:pRg st="5" end="5"/>
                                            </p:txEl>
                                          </p:spTgt>
                                        </p:tgtEl>
                                        <p:attrNameLst>
                                          <p:attrName>style.visibility</p:attrName>
                                        </p:attrNameLst>
                                      </p:cBhvr>
                                      <p:to>
                                        <p:strVal val="visible"/>
                                      </p:to>
                                    </p:set>
                                    <p:anim calcmode="lin" valueType="num">
                                      <p:cBhvr additive="base">
                                        <p:cTn id="32" dur="500" fill="hold"/>
                                        <p:tgtEl>
                                          <p:spTgt spid="236546">
                                            <p:txEl>
                                              <p:pRg st="5" end="5"/>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236546">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4" fill="hold" nodeType="clickPar">
                      <p:stCondLst>
                        <p:cond delay="indefinite"/>
                      </p:stCondLst>
                      <p:childTnLst>
                        <p:par>
                          <p:cTn id="35" fill="hold" nodeType="withGroup">
                            <p:stCondLst>
                              <p:cond delay="0"/>
                            </p:stCondLst>
                            <p:childTnLst>
                              <p:par>
                                <p:cTn id="36" presetID="3" presetClass="entr" presetSubtype="10" fill="hold" nodeType="clickEffect">
                                  <p:stCondLst>
                                    <p:cond delay="0"/>
                                  </p:stCondLst>
                                  <p:childTnLst>
                                    <p:set>
                                      <p:cBhvr>
                                        <p:cTn id="37" dur="1" fill="hold">
                                          <p:stCondLst>
                                            <p:cond delay="0"/>
                                          </p:stCondLst>
                                        </p:cTn>
                                        <p:tgtEl>
                                          <p:spTgt spid="236546">
                                            <p:txEl>
                                              <p:pRg st="6" end="6"/>
                                            </p:txEl>
                                          </p:spTgt>
                                        </p:tgtEl>
                                        <p:attrNameLst>
                                          <p:attrName>style.visibility</p:attrName>
                                        </p:attrNameLst>
                                      </p:cBhvr>
                                      <p:to>
                                        <p:strVal val="visible"/>
                                      </p:to>
                                    </p:set>
                                    <p:animEffect transition="in" filter="blinds(horizontal)">
                                      <p:cBhvr>
                                        <p:cTn id="38" dur="500"/>
                                        <p:tgtEl>
                                          <p:spTgt spid="236546">
                                            <p:txEl>
                                              <p:pRg st="6" end="6"/>
                                            </p:txEl>
                                          </p:spTgt>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4" fill="hold" nodeType="clickEffect">
                                  <p:stCondLst>
                                    <p:cond delay="0"/>
                                  </p:stCondLst>
                                  <p:childTnLst>
                                    <p:set>
                                      <p:cBhvr>
                                        <p:cTn id="42" dur="1" fill="hold">
                                          <p:stCondLst>
                                            <p:cond delay="0"/>
                                          </p:stCondLst>
                                        </p:cTn>
                                        <p:tgtEl>
                                          <p:spTgt spid="236546">
                                            <p:txEl>
                                              <p:pRg st="7" end="7"/>
                                            </p:txEl>
                                          </p:spTgt>
                                        </p:tgtEl>
                                        <p:attrNameLst>
                                          <p:attrName>style.visibility</p:attrName>
                                        </p:attrNameLst>
                                      </p:cBhvr>
                                      <p:to>
                                        <p:strVal val="visible"/>
                                      </p:to>
                                    </p:set>
                                    <p:anim calcmode="lin" valueType="num">
                                      <p:cBhvr additive="base">
                                        <p:cTn id="43" dur="500" fill="hold"/>
                                        <p:tgtEl>
                                          <p:spTgt spid="236546">
                                            <p:txEl>
                                              <p:pRg st="7" end="7"/>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236546">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3" presetClass="entr" presetSubtype="10" fill="hold" nodeType="clickEffect">
                                  <p:stCondLst>
                                    <p:cond delay="0"/>
                                  </p:stCondLst>
                                  <p:childTnLst>
                                    <p:set>
                                      <p:cBhvr>
                                        <p:cTn id="48" dur="1" fill="hold">
                                          <p:stCondLst>
                                            <p:cond delay="0"/>
                                          </p:stCondLst>
                                        </p:cTn>
                                        <p:tgtEl>
                                          <p:spTgt spid="236546">
                                            <p:txEl>
                                              <p:pRg st="8" end="8"/>
                                            </p:txEl>
                                          </p:spTgt>
                                        </p:tgtEl>
                                        <p:attrNameLst>
                                          <p:attrName>style.visibility</p:attrName>
                                        </p:attrNameLst>
                                      </p:cBhvr>
                                      <p:to>
                                        <p:strVal val="visible"/>
                                      </p:to>
                                    </p:set>
                                    <p:animEffect transition="in" filter="blinds(horizontal)">
                                      <p:cBhvr>
                                        <p:cTn id="49" dur="500"/>
                                        <p:tgtEl>
                                          <p:spTgt spid="236546">
                                            <p:txEl>
                                              <p:pRg st="8" end="8"/>
                                            </p:txEl>
                                          </p:spTgt>
                                        </p:tgtEl>
                                      </p:cBhvr>
                                    </p:animEffect>
                                  </p:childTnLst>
                                </p:cTn>
                              </p:par>
                            </p:childTnLst>
                          </p:cTn>
                        </p:par>
                      </p:childTnLst>
                    </p:cTn>
                  </p:par>
                  <p:par>
                    <p:cTn id="50" fill="hold" nodeType="clickPar">
                      <p:stCondLst>
                        <p:cond delay="indefinite"/>
                      </p:stCondLst>
                      <p:childTnLst>
                        <p:par>
                          <p:cTn id="51" fill="hold" nodeType="withGroup">
                            <p:stCondLst>
                              <p:cond delay="0"/>
                            </p:stCondLst>
                            <p:childTnLst>
                              <p:par>
                                <p:cTn id="52" presetID="2" presetClass="entr" presetSubtype="4" fill="hold" nodeType="clickEffect">
                                  <p:stCondLst>
                                    <p:cond delay="0"/>
                                  </p:stCondLst>
                                  <p:childTnLst>
                                    <p:set>
                                      <p:cBhvr>
                                        <p:cTn id="53" dur="1" fill="hold">
                                          <p:stCondLst>
                                            <p:cond delay="0"/>
                                          </p:stCondLst>
                                        </p:cTn>
                                        <p:tgtEl>
                                          <p:spTgt spid="236546">
                                            <p:txEl>
                                              <p:pRg st="9" end="9"/>
                                            </p:txEl>
                                          </p:spTgt>
                                        </p:tgtEl>
                                        <p:attrNameLst>
                                          <p:attrName>style.visibility</p:attrName>
                                        </p:attrNameLst>
                                      </p:cBhvr>
                                      <p:to>
                                        <p:strVal val="visible"/>
                                      </p:to>
                                    </p:set>
                                    <p:anim calcmode="lin" valueType="num">
                                      <p:cBhvr additive="base">
                                        <p:cTn id="54" dur="500" fill="hold"/>
                                        <p:tgtEl>
                                          <p:spTgt spid="236546">
                                            <p:txEl>
                                              <p:pRg st="9" end="9"/>
                                            </p:txEl>
                                          </p:spTgt>
                                        </p:tgtEl>
                                        <p:attrNameLst>
                                          <p:attrName>ppt_x</p:attrName>
                                        </p:attrNameLst>
                                      </p:cBhvr>
                                      <p:tavLst>
                                        <p:tav tm="0">
                                          <p:val>
                                            <p:strVal val="#ppt_x"/>
                                          </p:val>
                                        </p:tav>
                                        <p:tav tm="100000">
                                          <p:val>
                                            <p:strVal val="#ppt_x"/>
                                          </p:val>
                                        </p:tav>
                                      </p:tavLst>
                                    </p:anim>
                                    <p:anim calcmode="lin" valueType="num">
                                      <p:cBhvr additive="base">
                                        <p:cTn id="55" dur="500" fill="hold"/>
                                        <p:tgtEl>
                                          <p:spTgt spid="236546">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56" fill="hold" nodeType="clickPar">
                      <p:stCondLst>
                        <p:cond delay="indefinite"/>
                      </p:stCondLst>
                      <p:childTnLst>
                        <p:par>
                          <p:cTn id="57" fill="hold" nodeType="withGroup">
                            <p:stCondLst>
                              <p:cond delay="0"/>
                            </p:stCondLst>
                            <p:childTnLst>
                              <p:par>
                                <p:cTn id="58" presetID="3" presetClass="entr" presetSubtype="10" fill="hold" nodeType="clickEffect">
                                  <p:stCondLst>
                                    <p:cond delay="0"/>
                                  </p:stCondLst>
                                  <p:childTnLst>
                                    <p:set>
                                      <p:cBhvr>
                                        <p:cTn id="59" dur="1" fill="hold">
                                          <p:stCondLst>
                                            <p:cond delay="0"/>
                                          </p:stCondLst>
                                        </p:cTn>
                                        <p:tgtEl>
                                          <p:spTgt spid="236546">
                                            <p:txEl>
                                              <p:pRg st="10" end="10"/>
                                            </p:txEl>
                                          </p:spTgt>
                                        </p:tgtEl>
                                        <p:attrNameLst>
                                          <p:attrName>style.visibility</p:attrName>
                                        </p:attrNameLst>
                                      </p:cBhvr>
                                      <p:to>
                                        <p:strVal val="visible"/>
                                      </p:to>
                                    </p:set>
                                    <p:animEffect transition="in" filter="blinds(horizontal)">
                                      <p:cBhvr>
                                        <p:cTn id="60" dur="500"/>
                                        <p:tgtEl>
                                          <p:spTgt spid="236546">
                                            <p:txEl>
                                              <p:pRg st="10" end="10"/>
                                            </p:txEl>
                                          </p:spTgt>
                                        </p:tgtEl>
                                      </p:cBhvr>
                                    </p:animEffect>
                                  </p:childTnLst>
                                </p:cTn>
                              </p:par>
                            </p:childTnLst>
                          </p:cTn>
                        </p:par>
                      </p:childTnLst>
                    </p:cTn>
                  </p:par>
                  <p:par>
                    <p:cTn id="61" fill="hold" nodeType="clickPar">
                      <p:stCondLst>
                        <p:cond delay="indefinite"/>
                      </p:stCondLst>
                      <p:childTnLst>
                        <p:par>
                          <p:cTn id="62" fill="hold" nodeType="withGroup">
                            <p:stCondLst>
                              <p:cond delay="0"/>
                            </p:stCondLst>
                            <p:childTnLst>
                              <p:par>
                                <p:cTn id="63" presetID="3" presetClass="entr" presetSubtype="10" fill="hold" nodeType="clickEffect">
                                  <p:stCondLst>
                                    <p:cond delay="0"/>
                                  </p:stCondLst>
                                  <p:childTnLst>
                                    <p:set>
                                      <p:cBhvr>
                                        <p:cTn id="64" dur="1" fill="hold">
                                          <p:stCondLst>
                                            <p:cond delay="0"/>
                                          </p:stCondLst>
                                        </p:cTn>
                                        <p:tgtEl>
                                          <p:spTgt spid="236546">
                                            <p:txEl>
                                              <p:pRg st="11" end="11"/>
                                            </p:txEl>
                                          </p:spTgt>
                                        </p:tgtEl>
                                        <p:attrNameLst>
                                          <p:attrName>style.visibility</p:attrName>
                                        </p:attrNameLst>
                                      </p:cBhvr>
                                      <p:to>
                                        <p:strVal val="visible"/>
                                      </p:to>
                                    </p:set>
                                    <p:animEffect transition="in" filter="blinds(horizontal)">
                                      <p:cBhvr>
                                        <p:cTn id="65" dur="500"/>
                                        <p:tgtEl>
                                          <p:spTgt spid="236546">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9426" name="标题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600" tIns="50800" rIns="101600" bIns="50800" numCol="1" anchor="ctr" anchorCtr="0" compatLnSpc="1">
            <a:prstTxWarp prst="textNoShape">
              <a:avLst/>
            </a:prstTxWarp>
          </a:bodyPr>
          <a:lstStyle/>
          <a:p>
            <a:r>
              <a:t>举例</a:t>
            </a:r>
          </a:p>
        </p:txBody>
      </p:sp>
      <p:sp>
        <p:nvSpPr>
          <p:cNvPr id="238594" name="Rectangle 2"/>
          <p:cNvSpPr>
            <a:spLocks noGrp="1" noChangeArrowheads="1"/>
          </p:cNvSpPr>
          <p:nvPr>
            <p:ph sz="quarter" idx="10"/>
          </p:nvPr>
        </p:nvSpPr>
        <p:spPr/>
        <p:txBody>
          <a:bodyPr lIns="0" tIns="0" rIns="0" bIns="0" anchor="t"/>
          <a:lstStyle/>
          <a:p>
            <a:pPr marL="116416" indent="0" defTabSz="294567" eaLnBrk="1" hangingPunct="1">
              <a:lnSpc>
                <a:spcPts val="2889"/>
              </a:lnSpc>
              <a:buNone/>
              <a:tabLst>
                <a:tab pos="571494" algn="l"/>
                <a:tab pos="866061" algn="l"/>
                <a:tab pos="1160627" algn="l"/>
                <a:tab pos="1455194" algn="l"/>
                <a:tab pos="1749760" algn="l"/>
                <a:tab pos="2044327" algn="l"/>
                <a:tab pos="2338893" algn="l"/>
                <a:tab pos="2633460" algn="l"/>
                <a:tab pos="2928026" algn="l"/>
                <a:tab pos="3222593" algn="l"/>
                <a:tab pos="3517159" algn="l"/>
                <a:tab pos="3811726" algn="l"/>
                <a:tab pos="4106292" algn="l"/>
                <a:tab pos="4400859" algn="l"/>
                <a:tab pos="4695425" algn="l"/>
                <a:tab pos="4989992" algn="l"/>
                <a:tab pos="5293378" algn="l"/>
                <a:tab pos="5579125" algn="l"/>
                <a:tab pos="5873691" algn="l"/>
                <a:tab pos="6168258" algn="l"/>
                <a:tab pos="6420491" algn="l"/>
                <a:tab pos="7224817" algn="l"/>
                <a:tab pos="8029142" algn="l"/>
                <a:tab pos="8833467" algn="l"/>
                <a:tab pos="9117451" algn="l"/>
                <a:tab pos="9412017" algn="l"/>
                <a:tab pos="9706584" algn="l"/>
                <a:tab pos="10001150" algn="l"/>
                <a:tab pos="10295717" algn="l"/>
                <a:tab pos="10590283" algn="l"/>
                <a:tab pos="10884850" algn="l"/>
                <a:tab pos="11179416" algn="l"/>
              </a:tabLst>
              <a:defRPr/>
            </a:pPr>
            <a:r>
              <a:rPr altLang="en-GB" sz="2000" b="1" dirty="0">
                <a:solidFill>
                  <a:schemeClr val="tx1"/>
                </a:solidFill>
              </a:rPr>
              <a:t>例</a:t>
            </a:r>
            <a:r>
              <a:rPr lang="en-GB" altLang="zh-CN" sz="2000" b="1" dirty="0">
                <a:solidFill>
                  <a:schemeClr val="tx1"/>
                </a:solidFill>
              </a:rPr>
              <a:t>25</a:t>
            </a:r>
            <a:r>
              <a:rPr sz="2000" b="1" dirty="0">
                <a:solidFill>
                  <a:schemeClr val="tx1"/>
                </a:solidFill>
              </a:rPr>
              <a:t>：</a:t>
            </a:r>
            <a:r>
              <a:rPr altLang="en-GB" sz="2000" b="1" dirty="0" err="1">
                <a:solidFill>
                  <a:schemeClr val="tx1"/>
                </a:solidFill>
              </a:rPr>
              <a:t>查询选修了</a:t>
            </a:r>
            <a:r>
              <a:rPr lang="en-GB" altLang="zh-CN" sz="2000" b="1" dirty="0">
                <a:solidFill>
                  <a:schemeClr val="tx1"/>
                </a:solidFill>
              </a:rPr>
              <a:t>3</a:t>
            </a:r>
            <a:r>
              <a:rPr altLang="en-GB" sz="2000" b="1" dirty="0">
                <a:solidFill>
                  <a:schemeClr val="tx1"/>
                </a:solidFill>
              </a:rPr>
              <a:t>号课程的学生的学号及其成绩，查询结果按分数降序排列</a:t>
            </a:r>
            <a:r>
              <a:rPr altLang="en-GB" sz="2000" b="1" dirty="0"/>
              <a:t>。</a:t>
            </a:r>
          </a:p>
          <a:p>
            <a:pPr marL="116416" indent="0" defTabSz="294567" eaLnBrk="1" hangingPunct="1">
              <a:lnSpc>
                <a:spcPts val="2889"/>
              </a:lnSpc>
              <a:buNone/>
              <a:tabLst>
                <a:tab pos="571494" algn="l"/>
                <a:tab pos="866061" algn="l"/>
                <a:tab pos="1160627" algn="l"/>
                <a:tab pos="1455194" algn="l"/>
                <a:tab pos="1749760" algn="l"/>
                <a:tab pos="2044327" algn="l"/>
                <a:tab pos="2338893" algn="l"/>
                <a:tab pos="2633460" algn="l"/>
                <a:tab pos="2928026" algn="l"/>
                <a:tab pos="3222593" algn="l"/>
                <a:tab pos="3517159" algn="l"/>
                <a:tab pos="3811726" algn="l"/>
                <a:tab pos="4106292" algn="l"/>
                <a:tab pos="4400859" algn="l"/>
                <a:tab pos="4695425" algn="l"/>
                <a:tab pos="4989992" algn="l"/>
                <a:tab pos="5293378" algn="l"/>
                <a:tab pos="5579125" algn="l"/>
                <a:tab pos="5873691" algn="l"/>
                <a:tab pos="6168258" algn="l"/>
                <a:tab pos="6420491" algn="l"/>
                <a:tab pos="7224817" algn="l"/>
                <a:tab pos="8029142" algn="l"/>
                <a:tab pos="8833467" algn="l"/>
                <a:tab pos="9117451" algn="l"/>
                <a:tab pos="9412017" algn="l"/>
                <a:tab pos="9706584" algn="l"/>
                <a:tab pos="10001150" algn="l"/>
                <a:tab pos="10295717" algn="l"/>
                <a:tab pos="10590283" algn="l"/>
                <a:tab pos="10884850" algn="l"/>
                <a:tab pos="11179416" algn="l"/>
              </a:tabLst>
              <a:defRPr/>
            </a:pPr>
            <a:r>
              <a:rPr lang="en-GB" altLang="zh-CN" sz="1800" b="0" dirty="0">
                <a:solidFill>
                  <a:schemeClr val="bg1">
                    <a:lumMod val="50000"/>
                  </a:schemeClr>
                </a:solidFill>
                <a:latin typeface="华文中宋" panose="02010600040101010101" pitchFamily="2" charset="-122"/>
                <a:ea typeface="华文中宋" panose="02010600040101010101" pitchFamily="2" charset="-122"/>
              </a:rPr>
              <a:t>select </a:t>
            </a:r>
            <a:r>
              <a:rPr lang="en-US" altLang="zh-CN" sz="1800" b="0" dirty="0" err="1">
                <a:solidFill>
                  <a:schemeClr val="bg1">
                    <a:lumMod val="50000"/>
                  </a:schemeClr>
                </a:solidFill>
                <a:latin typeface="华文中宋" panose="02010600040101010101" pitchFamily="2" charset="-122"/>
                <a:ea typeface="华文中宋" panose="02010600040101010101" pitchFamily="2" charset="-122"/>
              </a:rPr>
              <a:t>sno</a:t>
            </a:r>
            <a:r>
              <a:rPr lang="en-GB" altLang="zh-CN" sz="1800" b="0" dirty="0">
                <a:solidFill>
                  <a:schemeClr val="bg1">
                    <a:lumMod val="50000"/>
                  </a:schemeClr>
                </a:solidFill>
                <a:latin typeface="华文中宋" panose="02010600040101010101" pitchFamily="2" charset="-122"/>
                <a:ea typeface="华文中宋" panose="02010600040101010101" pitchFamily="2" charset="-122"/>
              </a:rPr>
              <a:t>,grade from sc where </a:t>
            </a:r>
            <a:r>
              <a:rPr lang="en-US" altLang="zh-CN" sz="1800" b="0" dirty="0" err="1">
                <a:solidFill>
                  <a:schemeClr val="bg1">
                    <a:lumMod val="50000"/>
                  </a:schemeClr>
                </a:solidFill>
                <a:latin typeface="华文中宋" panose="02010600040101010101" pitchFamily="2" charset="-122"/>
                <a:ea typeface="华文中宋" panose="02010600040101010101" pitchFamily="2" charset="-122"/>
              </a:rPr>
              <a:t>cno</a:t>
            </a:r>
            <a:r>
              <a:rPr lang="en-GB" altLang="zh-CN" sz="1800" b="0" dirty="0">
                <a:solidFill>
                  <a:schemeClr val="bg1">
                    <a:lumMod val="50000"/>
                  </a:schemeClr>
                </a:solidFill>
                <a:latin typeface="华文中宋" panose="02010600040101010101" pitchFamily="2" charset="-122"/>
                <a:ea typeface="华文中宋" panose="02010600040101010101" pitchFamily="2" charset="-122"/>
              </a:rPr>
              <a:t>=</a:t>
            </a:r>
            <a:r>
              <a:rPr lang="zh-CN" altLang="en-US" sz="1800" b="0" dirty="0">
                <a:solidFill>
                  <a:schemeClr val="bg1">
                    <a:lumMod val="50000"/>
                  </a:schemeClr>
                </a:solidFill>
                <a:latin typeface="华文中宋" panose="02010600040101010101" pitchFamily="2" charset="-122"/>
                <a:ea typeface="华文中宋" panose="02010600040101010101" pitchFamily="2" charset="-122"/>
              </a:rPr>
              <a:t>‘</a:t>
            </a:r>
            <a:r>
              <a:rPr lang="en-US" altLang="zh-CN" sz="1800" b="0" dirty="0">
                <a:solidFill>
                  <a:schemeClr val="bg1">
                    <a:lumMod val="50000"/>
                  </a:schemeClr>
                </a:solidFill>
                <a:latin typeface="华文中宋" panose="02010600040101010101" pitchFamily="2" charset="-122"/>
                <a:ea typeface="华文中宋" panose="02010600040101010101" pitchFamily="2" charset="-122"/>
              </a:rPr>
              <a:t>3</a:t>
            </a:r>
            <a:r>
              <a:rPr lang="zh-CN" altLang="en-US" sz="1800" b="0" dirty="0">
                <a:solidFill>
                  <a:schemeClr val="bg1">
                    <a:lumMod val="50000"/>
                  </a:schemeClr>
                </a:solidFill>
                <a:latin typeface="华文中宋" panose="02010600040101010101" pitchFamily="2" charset="-122"/>
                <a:ea typeface="华文中宋" panose="02010600040101010101" pitchFamily="2" charset="-122"/>
              </a:rPr>
              <a:t>’</a:t>
            </a:r>
            <a:r>
              <a:rPr lang="en-GB" altLang="zh-CN" sz="1800" b="0" dirty="0">
                <a:solidFill>
                  <a:schemeClr val="bg1">
                    <a:lumMod val="50000"/>
                  </a:schemeClr>
                </a:solidFill>
                <a:latin typeface="华文中宋" panose="02010600040101010101" pitchFamily="2" charset="-122"/>
                <a:ea typeface="华文中宋" panose="02010600040101010101" pitchFamily="2" charset="-122"/>
              </a:rPr>
              <a:t> order by grade </a:t>
            </a:r>
            <a:r>
              <a:rPr lang="en-GB" altLang="zh-CN" sz="1800" b="0" dirty="0" err="1">
                <a:solidFill>
                  <a:schemeClr val="bg1">
                    <a:lumMod val="50000"/>
                  </a:schemeClr>
                </a:solidFill>
                <a:latin typeface="华文中宋" panose="02010600040101010101" pitchFamily="2" charset="-122"/>
                <a:ea typeface="华文中宋" panose="02010600040101010101" pitchFamily="2" charset="-122"/>
              </a:rPr>
              <a:t>desc</a:t>
            </a:r>
            <a:endParaRPr lang="en-GB" altLang="zh-CN" sz="1800" b="0" dirty="0">
              <a:solidFill>
                <a:schemeClr val="bg1">
                  <a:lumMod val="50000"/>
                </a:schemeClr>
              </a:solidFill>
              <a:latin typeface="华文中宋" panose="02010600040101010101" pitchFamily="2" charset="-122"/>
              <a:ea typeface="华文中宋" panose="02010600040101010101" pitchFamily="2" charset="-122"/>
            </a:endParaRPr>
          </a:p>
          <a:p>
            <a:pPr marL="116416" indent="0" defTabSz="294567" eaLnBrk="1" hangingPunct="1">
              <a:lnSpc>
                <a:spcPts val="2889"/>
              </a:lnSpc>
              <a:buNone/>
              <a:tabLst>
                <a:tab pos="571494" algn="l"/>
                <a:tab pos="866061" algn="l"/>
                <a:tab pos="1160627" algn="l"/>
                <a:tab pos="1455194" algn="l"/>
                <a:tab pos="1749760" algn="l"/>
                <a:tab pos="2044327" algn="l"/>
                <a:tab pos="2338893" algn="l"/>
                <a:tab pos="2633460" algn="l"/>
                <a:tab pos="2928026" algn="l"/>
                <a:tab pos="3222593" algn="l"/>
                <a:tab pos="3517159" algn="l"/>
                <a:tab pos="3811726" algn="l"/>
                <a:tab pos="4106292" algn="l"/>
                <a:tab pos="4400859" algn="l"/>
                <a:tab pos="4695425" algn="l"/>
                <a:tab pos="4989992" algn="l"/>
                <a:tab pos="5293378" algn="l"/>
                <a:tab pos="5579125" algn="l"/>
                <a:tab pos="5873691" algn="l"/>
                <a:tab pos="6168258" algn="l"/>
                <a:tab pos="6420491" algn="l"/>
                <a:tab pos="7224817" algn="l"/>
                <a:tab pos="8029142" algn="l"/>
                <a:tab pos="8833467" algn="l"/>
                <a:tab pos="9117451" algn="l"/>
                <a:tab pos="9412017" algn="l"/>
                <a:tab pos="9706584" algn="l"/>
                <a:tab pos="10001150" algn="l"/>
                <a:tab pos="10295717" algn="l"/>
                <a:tab pos="10590283" algn="l"/>
                <a:tab pos="10884850" algn="l"/>
                <a:tab pos="11179416" algn="l"/>
              </a:tabLst>
              <a:defRPr/>
            </a:pPr>
            <a:r>
              <a:rPr altLang="en-GB" sz="2000" b="1" dirty="0">
                <a:solidFill>
                  <a:schemeClr val="tx1"/>
                </a:solidFill>
              </a:rPr>
              <a:t>例</a:t>
            </a:r>
            <a:r>
              <a:rPr lang="en-GB" altLang="zh-CN" sz="2000" b="1" dirty="0">
                <a:solidFill>
                  <a:schemeClr val="tx1"/>
                </a:solidFill>
              </a:rPr>
              <a:t>26</a:t>
            </a:r>
            <a:r>
              <a:rPr sz="2000" b="1" dirty="0">
                <a:solidFill>
                  <a:schemeClr val="tx1"/>
                </a:solidFill>
              </a:rPr>
              <a:t>：</a:t>
            </a:r>
            <a:r>
              <a:rPr altLang="en-GB" sz="2000" b="1" dirty="0" err="1">
                <a:solidFill>
                  <a:schemeClr val="tx1"/>
                </a:solidFill>
              </a:rPr>
              <a:t>查询全体学生情况，查询结果按</a:t>
            </a:r>
            <a:r>
              <a:rPr sz="2000" b="1" dirty="0" err="1">
                <a:solidFill>
                  <a:schemeClr val="tx1"/>
                </a:solidFill>
              </a:rPr>
              <a:t>学院编号</a:t>
            </a:r>
            <a:r>
              <a:rPr altLang="en-GB" sz="2000" b="1" dirty="0" err="1">
                <a:solidFill>
                  <a:schemeClr val="tx1"/>
                </a:solidFill>
              </a:rPr>
              <a:t>升序排列，同一</a:t>
            </a:r>
            <a:r>
              <a:rPr sz="2000" b="1" dirty="0" err="1">
                <a:solidFill>
                  <a:schemeClr val="tx1"/>
                </a:solidFill>
              </a:rPr>
              <a:t>学院</a:t>
            </a:r>
            <a:r>
              <a:rPr altLang="en-GB" sz="2000" b="1" dirty="0" err="1">
                <a:solidFill>
                  <a:schemeClr val="tx1"/>
                </a:solidFill>
              </a:rPr>
              <a:t>中的学生按年龄降序排列</a:t>
            </a:r>
            <a:r>
              <a:rPr altLang="en-GB" sz="2000" b="1" dirty="0">
                <a:solidFill>
                  <a:schemeClr val="tx1"/>
                </a:solidFill>
              </a:rPr>
              <a:t>。</a:t>
            </a:r>
          </a:p>
          <a:p>
            <a:pPr marL="116416" indent="0" defTabSz="294567" eaLnBrk="1" hangingPunct="1">
              <a:lnSpc>
                <a:spcPts val="2889"/>
              </a:lnSpc>
              <a:buNone/>
              <a:tabLst>
                <a:tab pos="571494" algn="l"/>
                <a:tab pos="866061" algn="l"/>
                <a:tab pos="1160627" algn="l"/>
                <a:tab pos="1455194" algn="l"/>
                <a:tab pos="1749760" algn="l"/>
                <a:tab pos="2044327" algn="l"/>
                <a:tab pos="2338893" algn="l"/>
                <a:tab pos="2633460" algn="l"/>
                <a:tab pos="2928026" algn="l"/>
                <a:tab pos="3222593" algn="l"/>
                <a:tab pos="3517159" algn="l"/>
                <a:tab pos="3811726" algn="l"/>
                <a:tab pos="4106292" algn="l"/>
                <a:tab pos="4400859" algn="l"/>
                <a:tab pos="4695425" algn="l"/>
                <a:tab pos="4989992" algn="l"/>
                <a:tab pos="5293378" algn="l"/>
                <a:tab pos="5579125" algn="l"/>
                <a:tab pos="5873691" algn="l"/>
                <a:tab pos="6168258" algn="l"/>
                <a:tab pos="6420491" algn="l"/>
                <a:tab pos="7224817" algn="l"/>
                <a:tab pos="8029142" algn="l"/>
                <a:tab pos="8833467" algn="l"/>
                <a:tab pos="9117451" algn="l"/>
                <a:tab pos="9412017" algn="l"/>
                <a:tab pos="9706584" algn="l"/>
                <a:tab pos="10001150" algn="l"/>
                <a:tab pos="10295717" algn="l"/>
                <a:tab pos="10590283" algn="l"/>
                <a:tab pos="10884850" algn="l"/>
                <a:tab pos="11179416" algn="l"/>
              </a:tabLst>
              <a:defRPr/>
            </a:pPr>
            <a:r>
              <a:rPr lang="en-GB" altLang="zh-CN" sz="1800" b="0" dirty="0">
                <a:solidFill>
                  <a:schemeClr val="bg1">
                    <a:lumMod val="50000"/>
                  </a:schemeClr>
                </a:solidFill>
                <a:latin typeface="华文中宋" panose="02010600040101010101" pitchFamily="2" charset="-122"/>
                <a:ea typeface="华文中宋" panose="02010600040101010101" pitchFamily="2" charset="-122"/>
              </a:rPr>
              <a:t>select * from student order by </a:t>
            </a:r>
            <a:r>
              <a:rPr lang="en-GB" altLang="zh-CN" sz="1800" b="0" dirty="0" err="1">
                <a:solidFill>
                  <a:schemeClr val="bg1">
                    <a:lumMod val="50000"/>
                  </a:schemeClr>
                </a:solidFill>
                <a:latin typeface="华文中宋" panose="02010600040101010101" pitchFamily="2" charset="-122"/>
                <a:ea typeface="华文中宋" panose="02010600040101010101" pitchFamily="2" charset="-122"/>
              </a:rPr>
              <a:t>sdept</a:t>
            </a:r>
            <a:r>
              <a:rPr lang="en-GB" altLang="zh-CN" sz="1800" b="0" dirty="0">
                <a:solidFill>
                  <a:schemeClr val="bg1">
                    <a:lumMod val="50000"/>
                  </a:schemeClr>
                </a:solidFill>
                <a:latin typeface="华文中宋" panose="02010600040101010101" pitchFamily="2" charset="-122"/>
                <a:ea typeface="华文中宋" panose="02010600040101010101" pitchFamily="2" charset="-122"/>
              </a:rPr>
              <a:t>, sage </a:t>
            </a:r>
            <a:r>
              <a:rPr lang="en-GB" altLang="zh-CN" sz="1800" b="0" dirty="0" err="1">
                <a:solidFill>
                  <a:schemeClr val="bg1">
                    <a:lumMod val="50000"/>
                  </a:schemeClr>
                </a:solidFill>
                <a:latin typeface="华文中宋" panose="02010600040101010101" pitchFamily="2" charset="-122"/>
                <a:ea typeface="华文中宋" panose="02010600040101010101" pitchFamily="2" charset="-122"/>
              </a:rPr>
              <a:t>desc</a:t>
            </a:r>
            <a:r>
              <a:rPr lang="en-GB" altLang="zh-CN" sz="1800" b="0" dirty="0">
                <a:solidFill>
                  <a:schemeClr val="bg1">
                    <a:lumMod val="50000"/>
                  </a:schemeClr>
                </a:solidFill>
                <a:latin typeface="华文中宋" panose="02010600040101010101" pitchFamily="2" charset="-122"/>
                <a:ea typeface="华文中宋" panose="02010600040101010101" pitchFamily="2" charset="-122"/>
              </a:rPr>
              <a:t> </a:t>
            </a:r>
          </a:p>
          <a:p>
            <a:pPr marL="116416" indent="0" defTabSz="294567" eaLnBrk="1" hangingPunct="1">
              <a:lnSpc>
                <a:spcPts val="2889"/>
              </a:lnSpc>
              <a:buNone/>
              <a:tabLst>
                <a:tab pos="571494" algn="l"/>
                <a:tab pos="866061" algn="l"/>
                <a:tab pos="1160627" algn="l"/>
                <a:tab pos="1455194" algn="l"/>
                <a:tab pos="1749760" algn="l"/>
                <a:tab pos="2044327" algn="l"/>
                <a:tab pos="2338893" algn="l"/>
                <a:tab pos="2633460" algn="l"/>
                <a:tab pos="2928026" algn="l"/>
                <a:tab pos="3222593" algn="l"/>
                <a:tab pos="3517159" algn="l"/>
                <a:tab pos="3811726" algn="l"/>
                <a:tab pos="4106292" algn="l"/>
                <a:tab pos="4400859" algn="l"/>
                <a:tab pos="4695425" algn="l"/>
                <a:tab pos="4989992" algn="l"/>
                <a:tab pos="5293378" algn="l"/>
                <a:tab pos="5579125" algn="l"/>
                <a:tab pos="5873691" algn="l"/>
                <a:tab pos="6168258" algn="l"/>
                <a:tab pos="6420491" algn="l"/>
                <a:tab pos="7224817" algn="l"/>
                <a:tab pos="8029142" algn="l"/>
                <a:tab pos="8833467" algn="l"/>
                <a:tab pos="9117451" algn="l"/>
                <a:tab pos="9412017" algn="l"/>
                <a:tab pos="9706584" algn="l"/>
                <a:tab pos="10001150" algn="l"/>
                <a:tab pos="10295717" algn="l"/>
                <a:tab pos="10590283" algn="l"/>
                <a:tab pos="10884850" algn="l"/>
                <a:tab pos="11179416" algn="l"/>
              </a:tabLst>
              <a:defRPr/>
            </a:pPr>
            <a:r>
              <a:rPr sz="2000" b="1" dirty="0">
                <a:solidFill>
                  <a:schemeClr val="tx1"/>
                </a:solidFill>
              </a:rPr>
              <a:t>例</a:t>
            </a:r>
            <a:r>
              <a:rPr lang="en-US" altLang="zh-CN" sz="2000" b="1" dirty="0">
                <a:solidFill>
                  <a:schemeClr val="tx1"/>
                </a:solidFill>
              </a:rPr>
              <a:t>27</a:t>
            </a:r>
            <a:r>
              <a:rPr sz="2000" b="1" dirty="0">
                <a:solidFill>
                  <a:schemeClr val="tx1"/>
                </a:solidFill>
              </a:rPr>
              <a:t>：查询每门选修课在</a:t>
            </a:r>
            <a:r>
              <a:rPr lang="en-US" altLang="zh-CN" sz="2000" b="1" dirty="0">
                <a:solidFill>
                  <a:schemeClr val="tx1"/>
                </a:solidFill>
              </a:rPr>
              <a:t>80</a:t>
            </a:r>
            <a:r>
              <a:rPr sz="2000" b="1" dirty="0">
                <a:solidFill>
                  <a:schemeClr val="tx1"/>
                </a:solidFill>
              </a:rPr>
              <a:t>分以上的学生学号姓名。</a:t>
            </a:r>
            <a:endParaRPr lang="en-US" altLang="zh-CN" sz="2000" b="1" dirty="0">
              <a:solidFill>
                <a:schemeClr val="tx1"/>
              </a:solidFill>
            </a:endParaRPr>
          </a:p>
          <a:p>
            <a:pPr marL="116416" indent="0" defTabSz="294567" eaLnBrk="1" hangingPunct="1">
              <a:lnSpc>
                <a:spcPts val="2889"/>
              </a:lnSpc>
              <a:buNone/>
              <a:tabLst>
                <a:tab pos="571494" algn="l"/>
                <a:tab pos="866061" algn="l"/>
                <a:tab pos="1160627" algn="l"/>
                <a:tab pos="1455194" algn="l"/>
                <a:tab pos="1749760" algn="l"/>
                <a:tab pos="2044327" algn="l"/>
                <a:tab pos="2338893" algn="l"/>
                <a:tab pos="2633460" algn="l"/>
                <a:tab pos="2928026" algn="l"/>
                <a:tab pos="3222593" algn="l"/>
                <a:tab pos="3517159" algn="l"/>
                <a:tab pos="3811726" algn="l"/>
                <a:tab pos="4106292" algn="l"/>
                <a:tab pos="4400859" algn="l"/>
                <a:tab pos="4695425" algn="l"/>
                <a:tab pos="4989992" algn="l"/>
                <a:tab pos="5293378" algn="l"/>
                <a:tab pos="5579125" algn="l"/>
                <a:tab pos="5873691" algn="l"/>
                <a:tab pos="6168258" algn="l"/>
                <a:tab pos="6420491" algn="l"/>
                <a:tab pos="7224817" algn="l"/>
                <a:tab pos="8029142" algn="l"/>
                <a:tab pos="8833467" algn="l"/>
                <a:tab pos="9117451" algn="l"/>
                <a:tab pos="9412017" algn="l"/>
                <a:tab pos="9706584" algn="l"/>
                <a:tab pos="10001150" algn="l"/>
                <a:tab pos="10295717" algn="l"/>
                <a:tab pos="10590283" algn="l"/>
                <a:tab pos="10884850" algn="l"/>
                <a:tab pos="11179416" algn="l"/>
              </a:tabLst>
              <a:defRPr/>
            </a:pPr>
            <a:r>
              <a:rPr lang="en-GB" altLang="zh-CN" sz="1800" b="0" dirty="0">
                <a:solidFill>
                  <a:schemeClr val="bg1">
                    <a:lumMod val="50000"/>
                  </a:schemeClr>
                </a:solidFill>
                <a:latin typeface="华文中宋" panose="02010600040101010101" pitchFamily="2" charset="-122"/>
                <a:ea typeface="华文中宋" panose="02010600040101010101" pitchFamily="2" charset="-122"/>
              </a:rPr>
              <a:t>select </a:t>
            </a:r>
            <a:r>
              <a:rPr lang="en-GB" altLang="zh-CN" sz="1800" b="0" dirty="0" err="1">
                <a:solidFill>
                  <a:schemeClr val="bg1">
                    <a:lumMod val="50000"/>
                  </a:schemeClr>
                </a:solidFill>
                <a:latin typeface="华文中宋" panose="02010600040101010101" pitchFamily="2" charset="-122"/>
                <a:ea typeface="华文中宋" panose="02010600040101010101" pitchFamily="2" charset="-122"/>
              </a:rPr>
              <a:t>sno</a:t>
            </a:r>
            <a:r>
              <a:rPr lang="en-GB" altLang="zh-CN" sz="1800" b="0" dirty="0">
                <a:solidFill>
                  <a:schemeClr val="bg1">
                    <a:lumMod val="50000"/>
                  </a:schemeClr>
                </a:solidFill>
                <a:latin typeface="华文中宋" panose="02010600040101010101" pitchFamily="2" charset="-122"/>
                <a:ea typeface="华文中宋" panose="02010600040101010101" pitchFamily="2" charset="-122"/>
              </a:rPr>
              <a:t>, </a:t>
            </a:r>
            <a:r>
              <a:rPr lang="en-GB" altLang="zh-CN" sz="1800" b="0" dirty="0" err="1">
                <a:solidFill>
                  <a:schemeClr val="bg1">
                    <a:lumMod val="50000"/>
                  </a:schemeClr>
                </a:solidFill>
                <a:latin typeface="华文中宋" panose="02010600040101010101" pitchFamily="2" charset="-122"/>
                <a:ea typeface="华文中宋" panose="02010600040101010101" pitchFamily="2" charset="-122"/>
              </a:rPr>
              <a:t>sname</a:t>
            </a:r>
            <a:r>
              <a:rPr lang="en-GB" altLang="zh-CN" sz="1800" b="0" dirty="0">
                <a:solidFill>
                  <a:schemeClr val="bg1">
                    <a:lumMod val="50000"/>
                  </a:schemeClr>
                </a:solidFill>
                <a:latin typeface="华文中宋" panose="02010600040101010101" pitchFamily="2" charset="-122"/>
                <a:ea typeface="华文中宋" panose="02010600040101010101" pitchFamily="2" charset="-122"/>
              </a:rPr>
              <a:t> from student where </a:t>
            </a:r>
            <a:r>
              <a:rPr lang="en-GB" altLang="zh-CN" sz="1800" b="0" dirty="0" err="1">
                <a:solidFill>
                  <a:schemeClr val="bg1">
                    <a:lumMod val="50000"/>
                  </a:schemeClr>
                </a:solidFill>
                <a:latin typeface="华文中宋" panose="02010600040101010101" pitchFamily="2" charset="-122"/>
                <a:ea typeface="华文中宋" panose="02010600040101010101" pitchFamily="2" charset="-122"/>
              </a:rPr>
              <a:t>sno</a:t>
            </a:r>
            <a:r>
              <a:rPr lang="en-GB" altLang="zh-CN" sz="1800" b="0" dirty="0">
                <a:solidFill>
                  <a:schemeClr val="bg1">
                    <a:lumMod val="50000"/>
                  </a:schemeClr>
                </a:solidFill>
                <a:latin typeface="华文中宋" panose="02010600040101010101" pitchFamily="2" charset="-122"/>
                <a:ea typeface="华文中宋" panose="02010600040101010101" pitchFamily="2" charset="-122"/>
              </a:rPr>
              <a:t> in (</a:t>
            </a:r>
          </a:p>
          <a:p>
            <a:pPr marL="116416" indent="0" defTabSz="294567" eaLnBrk="1" hangingPunct="1">
              <a:lnSpc>
                <a:spcPts val="2889"/>
              </a:lnSpc>
              <a:buNone/>
              <a:tabLst>
                <a:tab pos="571494" algn="l"/>
                <a:tab pos="866061" algn="l"/>
                <a:tab pos="1160627" algn="l"/>
                <a:tab pos="1455194" algn="l"/>
                <a:tab pos="1749760" algn="l"/>
                <a:tab pos="2044327" algn="l"/>
                <a:tab pos="2338893" algn="l"/>
                <a:tab pos="2633460" algn="l"/>
                <a:tab pos="2928026" algn="l"/>
                <a:tab pos="3222593" algn="l"/>
                <a:tab pos="3517159" algn="l"/>
                <a:tab pos="3811726" algn="l"/>
                <a:tab pos="4106292" algn="l"/>
                <a:tab pos="4400859" algn="l"/>
                <a:tab pos="4695425" algn="l"/>
                <a:tab pos="4989992" algn="l"/>
                <a:tab pos="5293378" algn="l"/>
                <a:tab pos="5579125" algn="l"/>
                <a:tab pos="5873691" algn="l"/>
                <a:tab pos="6168258" algn="l"/>
                <a:tab pos="6420491" algn="l"/>
                <a:tab pos="7224817" algn="l"/>
                <a:tab pos="8029142" algn="l"/>
                <a:tab pos="8833467" algn="l"/>
                <a:tab pos="9117451" algn="l"/>
                <a:tab pos="9412017" algn="l"/>
                <a:tab pos="9706584" algn="l"/>
                <a:tab pos="10001150" algn="l"/>
                <a:tab pos="10295717" algn="l"/>
                <a:tab pos="10590283" algn="l"/>
                <a:tab pos="10884850" algn="l"/>
                <a:tab pos="11179416" algn="l"/>
              </a:tabLst>
              <a:defRPr/>
            </a:pPr>
            <a:r>
              <a:rPr lang="en-GB" altLang="zh-CN" sz="1800" b="0" dirty="0">
                <a:solidFill>
                  <a:schemeClr val="bg1">
                    <a:lumMod val="50000"/>
                  </a:schemeClr>
                </a:solidFill>
                <a:latin typeface="华文中宋" panose="02010600040101010101" pitchFamily="2" charset="-122"/>
                <a:ea typeface="华文中宋" panose="02010600040101010101" pitchFamily="2" charset="-122"/>
              </a:rPr>
              <a:t>select </a:t>
            </a:r>
            <a:r>
              <a:rPr lang="en-GB" altLang="zh-CN" sz="1800" b="0" dirty="0" err="1">
                <a:solidFill>
                  <a:schemeClr val="bg1">
                    <a:lumMod val="50000"/>
                  </a:schemeClr>
                </a:solidFill>
                <a:latin typeface="华文中宋" panose="02010600040101010101" pitchFamily="2" charset="-122"/>
                <a:ea typeface="华文中宋" panose="02010600040101010101" pitchFamily="2" charset="-122"/>
              </a:rPr>
              <a:t>sno</a:t>
            </a:r>
            <a:r>
              <a:rPr lang="en-GB" altLang="zh-CN" sz="1800" b="0" dirty="0">
                <a:solidFill>
                  <a:schemeClr val="bg1">
                    <a:lumMod val="50000"/>
                  </a:schemeClr>
                </a:solidFill>
                <a:latin typeface="华文中宋" panose="02010600040101010101" pitchFamily="2" charset="-122"/>
                <a:ea typeface="华文中宋" panose="02010600040101010101" pitchFamily="2" charset="-122"/>
              </a:rPr>
              <a:t> from</a:t>
            </a:r>
          </a:p>
          <a:p>
            <a:pPr marL="116416" indent="0" defTabSz="294567" eaLnBrk="1" hangingPunct="1">
              <a:lnSpc>
                <a:spcPts val="2889"/>
              </a:lnSpc>
              <a:buNone/>
              <a:tabLst>
                <a:tab pos="571494" algn="l"/>
                <a:tab pos="866061" algn="l"/>
                <a:tab pos="1160627" algn="l"/>
                <a:tab pos="1455194" algn="l"/>
                <a:tab pos="1749760" algn="l"/>
                <a:tab pos="2044327" algn="l"/>
                <a:tab pos="2338893" algn="l"/>
                <a:tab pos="2633460" algn="l"/>
                <a:tab pos="2928026" algn="l"/>
                <a:tab pos="3222593" algn="l"/>
                <a:tab pos="3517159" algn="l"/>
                <a:tab pos="3811726" algn="l"/>
                <a:tab pos="4106292" algn="l"/>
                <a:tab pos="4400859" algn="l"/>
                <a:tab pos="4695425" algn="l"/>
                <a:tab pos="4989992" algn="l"/>
                <a:tab pos="5293378" algn="l"/>
                <a:tab pos="5579125" algn="l"/>
                <a:tab pos="5873691" algn="l"/>
                <a:tab pos="6168258" algn="l"/>
                <a:tab pos="6420491" algn="l"/>
                <a:tab pos="7224817" algn="l"/>
                <a:tab pos="8029142" algn="l"/>
                <a:tab pos="8833467" algn="l"/>
                <a:tab pos="9117451" algn="l"/>
                <a:tab pos="9412017" algn="l"/>
                <a:tab pos="9706584" algn="l"/>
                <a:tab pos="10001150" algn="l"/>
                <a:tab pos="10295717" algn="l"/>
                <a:tab pos="10590283" algn="l"/>
                <a:tab pos="10884850" algn="l"/>
                <a:tab pos="11179416" algn="l"/>
              </a:tabLst>
              <a:defRPr/>
            </a:pPr>
            <a:r>
              <a:rPr lang="en-GB" altLang="zh-CN" sz="1800" b="0" dirty="0">
                <a:solidFill>
                  <a:schemeClr val="bg1">
                    <a:lumMod val="50000"/>
                  </a:schemeClr>
                </a:solidFill>
                <a:latin typeface="华文中宋" panose="02010600040101010101" pitchFamily="2" charset="-122"/>
                <a:ea typeface="华文中宋" panose="02010600040101010101" pitchFamily="2" charset="-122"/>
              </a:rPr>
              <a:t>(select </a:t>
            </a:r>
            <a:r>
              <a:rPr lang="en-GB" altLang="zh-CN" sz="1800" b="0" dirty="0" err="1">
                <a:solidFill>
                  <a:schemeClr val="bg1">
                    <a:lumMod val="50000"/>
                  </a:schemeClr>
                </a:solidFill>
                <a:latin typeface="华文中宋" panose="02010600040101010101" pitchFamily="2" charset="-122"/>
                <a:ea typeface="华文中宋" panose="02010600040101010101" pitchFamily="2" charset="-122"/>
              </a:rPr>
              <a:t>sno,count</a:t>
            </a:r>
            <a:r>
              <a:rPr lang="en-GB" altLang="zh-CN" sz="1800" b="0" dirty="0">
                <a:solidFill>
                  <a:schemeClr val="bg1">
                    <a:lumMod val="50000"/>
                  </a:schemeClr>
                </a:solidFill>
                <a:latin typeface="华文中宋" panose="02010600040101010101" pitchFamily="2" charset="-122"/>
                <a:ea typeface="华文中宋" panose="02010600040101010101" pitchFamily="2" charset="-122"/>
              </a:rPr>
              <a:t>(</a:t>
            </a:r>
            <a:r>
              <a:rPr lang="en-GB" altLang="zh-CN" sz="1800" b="0" dirty="0" err="1">
                <a:solidFill>
                  <a:schemeClr val="bg1">
                    <a:lumMod val="50000"/>
                  </a:schemeClr>
                </a:solidFill>
                <a:latin typeface="华文中宋" panose="02010600040101010101" pitchFamily="2" charset="-122"/>
                <a:ea typeface="华文中宋" panose="02010600040101010101" pitchFamily="2" charset="-122"/>
              </a:rPr>
              <a:t>cno</a:t>
            </a:r>
            <a:r>
              <a:rPr lang="en-GB" altLang="zh-CN" sz="1800" b="0" dirty="0">
                <a:solidFill>
                  <a:schemeClr val="bg1">
                    <a:lumMod val="50000"/>
                  </a:schemeClr>
                </a:solidFill>
                <a:latin typeface="华文中宋" panose="02010600040101010101" pitchFamily="2" charset="-122"/>
                <a:ea typeface="华文中宋" panose="02010600040101010101" pitchFamily="2" charset="-122"/>
              </a:rPr>
              <a:t>) </a:t>
            </a:r>
            <a:r>
              <a:rPr lang="en-US" altLang="zh-CN" sz="1800" b="0" dirty="0">
                <a:solidFill>
                  <a:schemeClr val="bg1">
                    <a:lumMod val="50000"/>
                  </a:schemeClr>
                </a:solidFill>
                <a:latin typeface="华文中宋" panose="02010600040101010101" pitchFamily="2" charset="-122"/>
                <a:ea typeface="华文中宋" panose="02010600040101010101" pitchFamily="2" charset="-122"/>
              </a:rPr>
              <a:t>cc</a:t>
            </a:r>
            <a:r>
              <a:rPr lang="en-GB" altLang="zh-CN" sz="1800" b="0" dirty="0">
                <a:solidFill>
                  <a:schemeClr val="bg1">
                    <a:lumMod val="50000"/>
                  </a:schemeClr>
                </a:solidFill>
                <a:latin typeface="华文中宋" panose="02010600040101010101" pitchFamily="2" charset="-122"/>
                <a:ea typeface="华文中宋" panose="02010600040101010101" pitchFamily="2" charset="-122"/>
              </a:rPr>
              <a:t> from </a:t>
            </a:r>
            <a:r>
              <a:rPr lang="en-GB" altLang="zh-CN" sz="1800" b="0" dirty="0" err="1">
                <a:solidFill>
                  <a:schemeClr val="bg1">
                    <a:lumMod val="50000"/>
                  </a:schemeClr>
                </a:solidFill>
                <a:latin typeface="华文中宋" panose="02010600040101010101" pitchFamily="2" charset="-122"/>
                <a:ea typeface="华文中宋" panose="02010600040101010101" pitchFamily="2" charset="-122"/>
              </a:rPr>
              <a:t>sc</a:t>
            </a:r>
            <a:r>
              <a:rPr lang="en-GB" altLang="zh-CN" sz="1800" b="0" dirty="0">
                <a:solidFill>
                  <a:schemeClr val="bg1">
                    <a:lumMod val="50000"/>
                  </a:schemeClr>
                </a:solidFill>
                <a:latin typeface="华文中宋" panose="02010600040101010101" pitchFamily="2" charset="-122"/>
                <a:ea typeface="华文中宋" panose="02010600040101010101" pitchFamily="2" charset="-122"/>
              </a:rPr>
              <a:t> group by </a:t>
            </a:r>
            <a:r>
              <a:rPr lang="en-GB" altLang="zh-CN" sz="1800" b="0" dirty="0" err="1">
                <a:solidFill>
                  <a:schemeClr val="bg1">
                    <a:lumMod val="50000"/>
                  </a:schemeClr>
                </a:solidFill>
                <a:latin typeface="华文中宋" panose="02010600040101010101" pitchFamily="2" charset="-122"/>
                <a:ea typeface="华文中宋" panose="02010600040101010101" pitchFamily="2" charset="-122"/>
              </a:rPr>
              <a:t>sno</a:t>
            </a:r>
            <a:r>
              <a:rPr lang="en-GB" altLang="zh-CN" sz="1800" b="0" dirty="0">
                <a:solidFill>
                  <a:schemeClr val="bg1">
                    <a:lumMod val="50000"/>
                  </a:schemeClr>
                </a:solidFill>
                <a:latin typeface="华文中宋" panose="02010600040101010101" pitchFamily="2" charset="-122"/>
                <a:ea typeface="华文中宋" panose="02010600040101010101" pitchFamily="2" charset="-122"/>
              </a:rPr>
              <a:t>) SCC ,</a:t>
            </a:r>
          </a:p>
          <a:p>
            <a:pPr marL="116416" indent="0" defTabSz="294567" eaLnBrk="1" hangingPunct="1">
              <a:lnSpc>
                <a:spcPts val="2889"/>
              </a:lnSpc>
              <a:buNone/>
              <a:tabLst>
                <a:tab pos="571494" algn="l"/>
                <a:tab pos="866061" algn="l"/>
                <a:tab pos="1160627" algn="l"/>
                <a:tab pos="1455194" algn="l"/>
                <a:tab pos="1749760" algn="l"/>
                <a:tab pos="2044327" algn="l"/>
                <a:tab pos="2338893" algn="l"/>
                <a:tab pos="2633460" algn="l"/>
                <a:tab pos="2928026" algn="l"/>
                <a:tab pos="3222593" algn="l"/>
                <a:tab pos="3517159" algn="l"/>
                <a:tab pos="3811726" algn="l"/>
                <a:tab pos="4106292" algn="l"/>
                <a:tab pos="4400859" algn="l"/>
                <a:tab pos="4695425" algn="l"/>
                <a:tab pos="4989992" algn="l"/>
                <a:tab pos="5293378" algn="l"/>
                <a:tab pos="5579125" algn="l"/>
                <a:tab pos="5873691" algn="l"/>
                <a:tab pos="6168258" algn="l"/>
                <a:tab pos="6420491" algn="l"/>
                <a:tab pos="7224817" algn="l"/>
                <a:tab pos="8029142" algn="l"/>
                <a:tab pos="8833467" algn="l"/>
                <a:tab pos="9117451" algn="l"/>
                <a:tab pos="9412017" algn="l"/>
                <a:tab pos="9706584" algn="l"/>
                <a:tab pos="10001150" algn="l"/>
                <a:tab pos="10295717" algn="l"/>
                <a:tab pos="10590283" algn="l"/>
                <a:tab pos="10884850" algn="l"/>
                <a:tab pos="11179416" algn="l"/>
              </a:tabLst>
              <a:defRPr/>
            </a:pPr>
            <a:r>
              <a:rPr lang="en-GB" altLang="zh-CN" sz="1800" b="0" dirty="0">
                <a:solidFill>
                  <a:schemeClr val="bg1">
                    <a:lumMod val="50000"/>
                  </a:schemeClr>
                </a:solidFill>
                <a:latin typeface="华文中宋" panose="02010600040101010101" pitchFamily="2" charset="-122"/>
                <a:ea typeface="华文中宋" panose="02010600040101010101" pitchFamily="2" charset="-122"/>
              </a:rPr>
              <a:t>(select </a:t>
            </a:r>
            <a:r>
              <a:rPr lang="en-GB" altLang="zh-CN" sz="1800" b="0" dirty="0" err="1">
                <a:solidFill>
                  <a:schemeClr val="bg1">
                    <a:lumMod val="50000"/>
                  </a:schemeClr>
                </a:solidFill>
                <a:latin typeface="华文中宋" panose="02010600040101010101" pitchFamily="2" charset="-122"/>
                <a:ea typeface="华文中宋" panose="02010600040101010101" pitchFamily="2" charset="-122"/>
              </a:rPr>
              <a:t>sno,count</a:t>
            </a:r>
            <a:r>
              <a:rPr lang="en-GB" altLang="zh-CN" sz="1800" b="0" dirty="0">
                <a:solidFill>
                  <a:schemeClr val="bg1">
                    <a:lumMod val="50000"/>
                  </a:schemeClr>
                </a:solidFill>
                <a:latin typeface="华文中宋" panose="02010600040101010101" pitchFamily="2" charset="-122"/>
                <a:ea typeface="华文中宋" panose="02010600040101010101" pitchFamily="2" charset="-122"/>
              </a:rPr>
              <a:t>(</a:t>
            </a:r>
            <a:r>
              <a:rPr lang="en-GB" altLang="zh-CN" sz="1800" b="0" dirty="0" err="1">
                <a:solidFill>
                  <a:schemeClr val="bg1">
                    <a:lumMod val="50000"/>
                  </a:schemeClr>
                </a:solidFill>
                <a:latin typeface="华文中宋" panose="02010600040101010101" pitchFamily="2" charset="-122"/>
                <a:ea typeface="华文中宋" panose="02010600040101010101" pitchFamily="2" charset="-122"/>
              </a:rPr>
              <a:t>cno</a:t>
            </a:r>
            <a:r>
              <a:rPr lang="en-GB" altLang="zh-CN" sz="1800" b="0" dirty="0">
                <a:solidFill>
                  <a:schemeClr val="bg1">
                    <a:lumMod val="50000"/>
                  </a:schemeClr>
                </a:solidFill>
                <a:latin typeface="华文中宋" panose="02010600040101010101" pitchFamily="2" charset="-122"/>
                <a:ea typeface="华文中宋" panose="02010600040101010101" pitchFamily="2" charset="-122"/>
              </a:rPr>
              <a:t>) </a:t>
            </a:r>
            <a:r>
              <a:rPr lang="en-US" altLang="zh-CN" sz="1800" b="0" dirty="0">
                <a:solidFill>
                  <a:schemeClr val="bg1">
                    <a:lumMod val="50000"/>
                  </a:schemeClr>
                </a:solidFill>
                <a:latin typeface="华文中宋" panose="02010600040101010101" pitchFamily="2" charset="-122"/>
                <a:ea typeface="华文中宋" panose="02010600040101010101" pitchFamily="2" charset="-122"/>
              </a:rPr>
              <a:t>cc</a:t>
            </a:r>
            <a:r>
              <a:rPr lang="en-GB" altLang="zh-CN" sz="1800" b="0" dirty="0">
                <a:solidFill>
                  <a:schemeClr val="bg1">
                    <a:lumMod val="50000"/>
                  </a:schemeClr>
                </a:solidFill>
                <a:latin typeface="华文中宋" panose="02010600040101010101" pitchFamily="2" charset="-122"/>
                <a:ea typeface="华文中宋" panose="02010600040101010101" pitchFamily="2" charset="-122"/>
              </a:rPr>
              <a:t>80 from </a:t>
            </a:r>
            <a:r>
              <a:rPr lang="en-GB" altLang="zh-CN" sz="1800" b="0" dirty="0" err="1">
                <a:solidFill>
                  <a:schemeClr val="bg1">
                    <a:lumMod val="50000"/>
                  </a:schemeClr>
                </a:solidFill>
                <a:latin typeface="华文中宋" panose="02010600040101010101" pitchFamily="2" charset="-122"/>
                <a:ea typeface="华文中宋" panose="02010600040101010101" pitchFamily="2" charset="-122"/>
              </a:rPr>
              <a:t>sc</a:t>
            </a:r>
            <a:r>
              <a:rPr lang="en-GB" altLang="zh-CN" sz="1800" b="0" dirty="0">
                <a:solidFill>
                  <a:schemeClr val="bg1">
                    <a:lumMod val="50000"/>
                  </a:schemeClr>
                </a:solidFill>
                <a:latin typeface="华文中宋" panose="02010600040101010101" pitchFamily="2" charset="-122"/>
                <a:ea typeface="华文中宋" panose="02010600040101010101" pitchFamily="2" charset="-122"/>
              </a:rPr>
              <a:t> where grade&gt;80 group by </a:t>
            </a:r>
            <a:r>
              <a:rPr lang="en-GB" altLang="zh-CN" sz="1800" b="0" dirty="0" err="1">
                <a:solidFill>
                  <a:schemeClr val="bg1">
                    <a:lumMod val="50000"/>
                  </a:schemeClr>
                </a:solidFill>
                <a:latin typeface="华文中宋" panose="02010600040101010101" pitchFamily="2" charset="-122"/>
                <a:ea typeface="华文中宋" panose="02010600040101010101" pitchFamily="2" charset="-122"/>
              </a:rPr>
              <a:t>sno</a:t>
            </a:r>
            <a:r>
              <a:rPr lang="en-GB" altLang="zh-CN" sz="1800" b="0" dirty="0">
                <a:solidFill>
                  <a:schemeClr val="bg1">
                    <a:lumMod val="50000"/>
                  </a:schemeClr>
                </a:solidFill>
                <a:latin typeface="华文中宋" panose="02010600040101010101" pitchFamily="2" charset="-122"/>
                <a:ea typeface="华文中宋" panose="02010600040101010101" pitchFamily="2" charset="-122"/>
              </a:rPr>
              <a:t> ) SCC80</a:t>
            </a:r>
          </a:p>
          <a:p>
            <a:pPr marL="116416" indent="0" defTabSz="294567" eaLnBrk="1" hangingPunct="1">
              <a:lnSpc>
                <a:spcPts val="2889"/>
              </a:lnSpc>
              <a:buNone/>
              <a:tabLst>
                <a:tab pos="571494" algn="l"/>
                <a:tab pos="866061" algn="l"/>
                <a:tab pos="1160627" algn="l"/>
                <a:tab pos="1455194" algn="l"/>
                <a:tab pos="1749760" algn="l"/>
                <a:tab pos="2044327" algn="l"/>
                <a:tab pos="2338893" algn="l"/>
                <a:tab pos="2633460" algn="l"/>
                <a:tab pos="2928026" algn="l"/>
                <a:tab pos="3222593" algn="l"/>
                <a:tab pos="3517159" algn="l"/>
                <a:tab pos="3811726" algn="l"/>
                <a:tab pos="4106292" algn="l"/>
                <a:tab pos="4400859" algn="l"/>
                <a:tab pos="4695425" algn="l"/>
                <a:tab pos="4989992" algn="l"/>
                <a:tab pos="5293378" algn="l"/>
                <a:tab pos="5579125" algn="l"/>
                <a:tab pos="5873691" algn="l"/>
                <a:tab pos="6168258" algn="l"/>
                <a:tab pos="6420491" algn="l"/>
                <a:tab pos="7224817" algn="l"/>
                <a:tab pos="8029142" algn="l"/>
                <a:tab pos="8833467" algn="l"/>
                <a:tab pos="9117451" algn="l"/>
                <a:tab pos="9412017" algn="l"/>
                <a:tab pos="9706584" algn="l"/>
                <a:tab pos="10001150" algn="l"/>
                <a:tab pos="10295717" algn="l"/>
                <a:tab pos="10590283" algn="l"/>
                <a:tab pos="10884850" algn="l"/>
                <a:tab pos="11179416" algn="l"/>
              </a:tabLst>
              <a:defRPr/>
            </a:pPr>
            <a:r>
              <a:rPr lang="en-GB" altLang="zh-CN" sz="1800" b="0" dirty="0">
                <a:solidFill>
                  <a:schemeClr val="bg1">
                    <a:lumMod val="50000"/>
                  </a:schemeClr>
                </a:solidFill>
                <a:latin typeface="华文中宋" panose="02010600040101010101" pitchFamily="2" charset="-122"/>
                <a:ea typeface="华文中宋" panose="02010600040101010101" pitchFamily="2" charset="-122"/>
              </a:rPr>
              <a:t>where </a:t>
            </a:r>
            <a:r>
              <a:rPr lang="en-GB" altLang="zh-CN" sz="1800" b="0" dirty="0" err="1">
                <a:solidFill>
                  <a:schemeClr val="bg1">
                    <a:lumMod val="50000"/>
                  </a:schemeClr>
                </a:solidFill>
                <a:latin typeface="华文中宋" panose="02010600040101010101" pitchFamily="2" charset="-122"/>
                <a:ea typeface="华文中宋" panose="02010600040101010101" pitchFamily="2" charset="-122"/>
              </a:rPr>
              <a:t>SCC.sno</a:t>
            </a:r>
            <a:r>
              <a:rPr lang="en-GB" altLang="zh-CN" sz="1800" b="0" dirty="0">
                <a:solidFill>
                  <a:schemeClr val="bg1">
                    <a:lumMod val="50000"/>
                  </a:schemeClr>
                </a:solidFill>
                <a:latin typeface="华文中宋" panose="02010600040101010101" pitchFamily="2" charset="-122"/>
                <a:ea typeface="华文中宋" panose="02010600040101010101" pitchFamily="2" charset="-122"/>
              </a:rPr>
              <a:t>=SCC80.sno  and SCC.cc=SCC80.</a:t>
            </a:r>
            <a:r>
              <a:rPr lang="en-US" altLang="zh-CN" sz="1800" b="0" dirty="0">
                <a:solidFill>
                  <a:schemeClr val="bg1">
                    <a:lumMod val="50000"/>
                  </a:schemeClr>
                </a:solidFill>
                <a:latin typeface="华文中宋" panose="02010600040101010101" pitchFamily="2" charset="-122"/>
                <a:ea typeface="华文中宋" panose="02010600040101010101" pitchFamily="2" charset="-122"/>
              </a:rPr>
              <a:t>cc</a:t>
            </a:r>
            <a:r>
              <a:rPr lang="en-GB" altLang="zh-CN" sz="1800" b="0" dirty="0">
                <a:solidFill>
                  <a:schemeClr val="bg1">
                    <a:lumMod val="50000"/>
                  </a:schemeClr>
                </a:solidFill>
                <a:latin typeface="华文中宋" panose="02010600040101010101" pitchFamily="2" charset="-122"/>
                <a:ea typeface="华文中宋" panose="02010600040101010101" pitchFamily="2" charset="-122"/>
              </a:rPr>
              <a:t>80 )</a:t>
            </a:r>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238594">
                                            <p:txEl>
                                              <p:pRg st="0" end="0"/>
                                            </p:txEl>
                                          </p:spTgt>
                                        </p:tgtEl>
                                        <p:attrNameLst>
                                          <p:attrName>style.visibility</p:attrName>
                                        </p:attrNameLst>
                                      </p:cBhvr>
                                      <p:to>
                                        <p:strVal val="visible"/>
                                      </p:to>
                                    </p:set>
                                    <p:anim calcmode="lin" valueType="num">
                                      <p:cBhvr additive="base">
                                        <p:cTn id="7" dur="500" fill="hold"/>
                                        <p:tgtEl>
                                          <p:spTgt spid="23859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3859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3" presetClass="entr" presetSubtype="10" fill="hold" nodeType="clickEffect">
                                  <p:stCondLst>
                                    <p:cond delay="0"/>
                                  </p:stCondLst>
                                  <p:childTnLst>
                                    <p:set>
                                      <p:cBhvr>
                                        <p:cTn id="12" dur="1" fill="hold">
                                          <p:stCondLst>
                                            <p:cond delay="0"/>
                                          </p:stCondLst>
                                        </p:cTn>
                                        <p:tgtEl>
                                          <p:spTgt spid="238594">
                                            <p:txEl>
                                              <p:pRg st="1" end="1"/>
                                            </p:txEl>
                                          </p:spTgt>
                                        </p:tgtEl>
                                        <p:attrNameLst>
                                          <p:attrName>style.visibility</p:attrName>
                                        </p:attrNameLst>
                                      </p:cBhvr>
                                      <p:to>
                                        <p:strVal val="visible"/>
                                      </p:to>
                                    </p:set>
                                    <p:animEffect transition="in" filter="blinds(horizontal)">
                                      <p:cBhvr>
                                        <p:cTn id="13" dur="500"/>
                                        <p:tgtEl>
                                          <p:spTgt spid="238594">
                                            <p:txEl>
                                              <p:pRg st="1" end="1"/>
                                            </p:txEl>
                                          </p:spTgt>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2" presetClass="entr" presetSubtype="4" fill="hold" nodeType="clickEffect">
                                  <p:stCondLst>
                                    <p:cond delay="0"/>
                                  </p:stCondLst>
                                  <p:childTnLst>
                                    <p:set>
                                      <p:cBhvr>
                                        <p:cTn id="17" dur="1" fill="hold">
                                          <p:stCondLst>
                                            <p:cond delay="0"/>
                                          </p:stCondLst>
                                        </p:cTn>
                                        <p:tgtEl>
                                          <p:spTgt spid="238594">
                                            <p:txEl>
                                              <p:pRg st="2" end="2"/>
                                            </p:txEl>
                                          </p:spTgt>
                                        </p:tgtEl>
                                        <p:attrNameLst>
                                          <p:attrName>style.visibility</p:attrName>
                                        </p:attrNameLst>
                                      </p:cBhvr>
                                      <p:to>
                                        <p:strVal val="visible"/>
                                      </p:to>
                                    </p:set>
                                    <p:anim calcmode="lin" valueType="num">
                                      <p:cBhvr additive="base">
                                        <p:cTn id="18" dur="500" fill="hold"/>
                                        <p:tgtEl>
                                          <p:spTgt spid="238594">
                                            <p:txEl>
                                              <p:pRg st="2" end="2"/>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23859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0" fill="hold" nodeType="clickPar">
                      <p:stCondLst>
                        <p:cond delay="indefinite"/>
                      </p:stCondLst>
                      <p:childTnLst>
                        <p:par>
                          <p:cTn id="21" fill="hold" nodeType="withGroup">
                            <p:stCondLst>
                              <p:cond delay="0"/>
                            </p:stCondLst>
                            <p:childTnLst>
                              <p:par>
                                <p:cTn id="22" presetID="3" presetClass="entr" presetSubtype="10" fill="hold" nodeType="clickEffect">
                                  <p:stCondLst>
                                    <p:cond delay="0"/>
                                  </p:stCondLst>
                                  <p:childTnLst>
                                    <p:set>
                                      <p:cBhvr>
                                        <p:cTn id="23" dur="1" fill="hold">
                                          <p:stCondLst>
                                            <p:cond delay="0"/>
                                          </p:stCondLst>
                                        </p:cTn>
                                        <p:tgtEl>
                                          <p:spTgt spid="238594">
                                            <p:txEl>
                                              <p:pRg st="3" end="3"/>
                                            </p:txEl>
                                          </p:spTgt>
                                        </p:tgtEl>
                                        <p:attrNameLst>
                                          <p:attrName>style.visibility</p:attrName>
                                        </p:attrNameLst>
                                      </p:cBhvr>
                                      <p:to>
                                        <p:strVal val="visible"/>
                                      </p:to>
                                    </p:set>
                                    <p:animEffect transition="in" filter="blinds(horizontal)">
                                      <p:cBhvr>
                                        <p:cTn id="24" dur="500"/>
                                        <p:tgtEl>
                                          <p:spTgt spid="238594">
                                            <p:txEl>
                                              <p:pRg st="3" end="3"/>
                                            </p:txEl>
                                          </p:spTgt>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3" presetClass="entr" presetSubtype="10" fill="hold" nodeType="clickEffect">
                                  <p:stCondLst>
                                    <p:cond delay="0"/>
                                  </p:stCondLst>
                                  <p:childTnLst>
                                    <p:set>
                                      <p:cBhvr>
                                        <p:cTn id="28" dur="1" fill="hold">
                                          <p:stCondLst>
                                            <p:cond delay="0"/>
                                          </p:stCondLst>
                                        </p:cTn>
                                        <p:tgtEl>
                                          <p:spTgt spid="238594">
                                            <p:txEl>
                                              <p:pRg st="4" end="4"/>
                                            </p:txEl>
                                          </p:spTgt>
                                        </p:tgtEl>
                                        <p:attrNameLst>
                                          <p:attrName>style.visibility</p:attrName>
                                        </p:attrNameLst>
                                      </p:cBhvr>
                                      <p:to>
                                        <p:strVal val="visible"/>
                                      </p:to>
                                    </p:set>
                                    <p:animEffect transition="in" filter="blinds(horizontal)">
                                      <p:cBhvr>
                                        <p:cTn id="29" dur="500"/>
                                        <p:tgtEl>
                                          <p:spTgt spid="238594">
                                            <p:txEl>
                                              <p:pRg st="4" end="4"/>
                                            </p:txEl>
                                          </p:spTgt>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3" presetClass="entr" presetSubtype="10" fill="hold" nodeType="clickEffect">
                                  <p:stCondLst>
                                    <p:cond delay="0"/>
                                  </p:stCondLst>
                                  <p:childTnLst>
                                    <p:set>
                                      <p:cBhvr>
                                        <p:cTn id="33" dur="1" fill="hold">
                                          <p:stCondLst>
                                            <p:cond delay="0"/>
                                          </p:stCondLst>
                                        </p:cTn>
                                        <p:tgtEl>
                                          <p:spTgt spid="238594">
                                            <p:txEl>
                                              <p:pRg st="5" end="5"/>
                                            </p:txEl>
                                          </p:spTgt>
                                        </p:tgtEl>
                                        <p:attrNameLst>
                                          <p:attrName>style.visibility</p:attrName>
                                        </p:attrNameLst>
                                      </p:cBhvr>
                                      <p:to>
                                        <p:strVal val="visible"/>
                                      </p:to>
                                    </p:set>
                                    <p:animEffect transition="in" filter="blinds(horizontal)">
                                      <p:cBhvr>
                                        <p:cTn id="34" dur="500"/>
                                        <p:tgtEl>
                                          <p:spTgt spid="238594">
                                            <p:txEl>
                                              <p:pRg st="5" end="5"/>
                                            </p:txEl>
                                          </p:spTgt>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3" presetClass="entr" presetSubtype="10" fill="hold" nodeType="clickEffect">
                                  <p:stCondLst>
                                    <p:cond delay="0"/>
                                  </p:stCondLst>
                                  <p:childTnLst>
                                    <p:set>
                                      <p:cBhvr>
                                        <p:cTn id="38" dur="1" fill="hold">
                                          <p:stCondLst>
                                            <p:cond delay="0"/>
                                          </p:stCondLst>
                                        </p:cTn>
                                        <p:tgtEl>
                                          <p:spTgt spid="238594">
                                            <p:txEl>
                                              <p:pRg st="6" end="6"/>
                                            </p:txEl>
                                          </p:spTgt>
                                        </p:tgtEl>
                                        <p:attrNameLst>
                                          <p:attrName>style.visibility</p:attrName>
                                        </p:attrNameLst>
                                      </p:cBhvr>
                                      <p:to>
                                        <p:strVal val="visible"/>
                                      </p:to>
                                    </p:set>
                                    <p:animEffect transition="in" filter="blinds(horizontal)">
                                      <p:cBhvr>
                                        <p:cTn id="39" dur="500"/>
                                        <p:tgtEl>
                                          <p:spTgt spid="238594">
                                            <p:txEl>
                                              <p:pRg st="6" end="6"/>
                                            </p:txEl>
                                          </p:spTgt>
                                        </p:tgtEl>
                                      </p:cBhvr>
                                    </p:animEffect>
                                  </p:childTnLst>
                                </p:cTn>
                              </p:par>
                            </p:childTnLst>
                          </p:cTn>
                        </p:par>
                      </p:childTnLst>
                    </p:cTn>
                  </p:par>
                  <p:par>
                    <p:cTn id="40" fill="hold" nodeType="clickPar">
                      <p:stCondLst>
                        <p:cond delay="indefinite"/>
                      </p:stCondLst>
                      <p:childTnLst>
                        <p:par>
                          <p:cTn id="41" fill="hold" nodeType="withGroup">
                            <p:stCondLst>
                              <p:cond delay="0"/>
                            </p:stCondLst>
                            <p:childTnLst>
                              <p:par>
                                <p:cTn id="42" presetID="3" presetClass="entr" presetSubtype="10" fill="hold" nodeType="clickEffect">
                                  <p:stCondLst>
                                    <p:cond delay="0"/>
                                  </p:stCondLst>
                                  <p:childTnLst>
                                    <p:set>
                                      <p:cBhvr>
                                        <p:cTn id="43" dur="1" fill="hold">
                                          <p:stCondLst>
                                            <p:cond delay="0"/>
                                          </p:stCondLst>
                                        </p:cTn>
                                        <p:tgtEl>
                                          <p:spTgt spid="238594">
                                            <p:txEl>
                                              <p:pRg st="7" end="7"/>
                                            </p:txEl>
                                          </p:spTgt>
                                        </p:tgtEl>
                                        <p:attrNameLst>
                                          <p:attrName>style.visibility</p:attrName>
                                        </p:attrNameLst>
                                      </p:cBhvr>
                                      <p:to>
                                        <p:strVal val="visible"/>
                                      </p:to>
                                    </p:set>
                                    <p:animEffect transition="in" filter="blinds(horizontal)">
                                      <p:cBhvr>
                                        <p:cTn id="44" dur="500"/>
                                        <p:tgtEl>
                                          <p:spTgt spid="238594">
                                            <p:txEl>
                                              <p:pRg st="7" end="7"/>
                                            </p:txEl>
                                          </p:spTgt>
                                        </p:tgtEl>
                                      </p:cBhvr>
                                    </p:animEffect>
                                  </p:childTnLst>
                                </p:cTn>
                              </p:par>
                            </p:childTnLst>
                          </p:cTn>
                        </p:par>
                      </p:childTnLst>
                    </p:cTn>
                  </p:par>
                  <p:par>
                    <p:cTn id="45" fill="hold" nodeType="clickPar">
                      <p:stCondLst>
                        <p:cond delay="indefinite"/>
                      </p:stCondLst>
                      <p:childTnLst>
                        <p:par>
                          <p:cTn id="46" fill="hold" nodeType="withGroup">
                            <p:stCondLst>
                              <p:cond delay="0"/>
                            </p:stCondLst>
                            <p:childTnLst>
                              <p:par>
                                <p:cTn id="47" presetID="3" presetClass="entr" presetSubtype="10" fill="hold" nodeType="clickEffect">
                                  <p:stCondLst>
                                    <p:cond delay="0"/>
                                  </p:stCondLst>
                                  <p:childTnLst>
                                    <p:set>
                                      <p:cBhvr>
                                        <p:cTn id="48" dur="1" fill="hold">
                                          <p:stCondLst>
                                            <p:cond delay="0"/>
                                          </p:stCondLst>
                                        </p:cTn>
                                        <p:tgtEl>
                                          <p:spTgt spid="238594">
                                            <p:txEl>
                                              <p:pRg st="8" end="8"/>
                                            </p:txEl>
                                          </p:spTgt>
                                        </p:tgtEl>
                                        <p:attrNameLst>
                                          <p:attrName>style.visibility</p:attrName>
                                        </p:attrNameLst>
                                      </p:cBhvr>
                                      <p:to>
                                        <p:strVal val="visible"/>
                                      </p:to>
                                    </p:set>
                                    <p:animEffect transition="in" filter="blinds(horizontal)">
                                      <p:cBhvr>
                                        <p:cTn id="49" dur="500"/>
                                        <p:tgtEl>
                                          <p:spTgt spid="238594">
                                            <p:txEl>
                                              <p:pRg st="8" end="8"/>
                                            </p:txEl>
                                          </p:spTgt>
                                        </p:tgtEl>
                                      </p:cBhvr>
                                    </p:animEffect>
                                  </p:childTnLst>
                                </p:cTn>
                              </p:par>
                            </p:childTnLst>
                          </p:cTn>
                        </p:par>
                      </p:childTnLst>
                    </p:cTn>
                  </p:par>
                  <p:par>
                    <p:cTn id="50" fill="hold" nodeType="clickPar">
                      <p:stCondLst>
                        <p:cond delay="indefinite"/>
                      </p:stCondLst>
                      <p:childTnLst>
                        <p:par>
                          <p:cTn id="51" fill="hold" nodeType="withGroup">
                            <p:stCondLst>
                              <p:cond delay="0"/>
                            </p:stCondLst>
                            <p:childTnLst>
                              <p:par>
                                <p:cTn id="52" presetID="3" presetClass="entr" presetSubtype="10" fill="hold" nodeType="clickEffect">
                                  <p:stCondLst>
                                    <p:cond delay="0"/>
                                  </p:stCondLst>
                                  <p:childTnLst>
                                    <p:set>
                                      <p:cBhvr>
                                        <p:cTn id="53" dur="1" fill="hold">
                                          <p:stCondLst>
                                            <p:cond delay="0"/>
                                          </p:stCondLst>
                                        </p:cTn>
                                        <p:tgtEl>
                                          <p:spTgt spid="238594">
                                            <p:txEl>
                                              <p:pRg st="9" end="9"/>
                                            </p:txEl>
                                          </p:spTgt>
                                        </p:tgtEl>
                                        <p:attrNameLst>
                                          <p:attrName>style.visibility</p:attrName>
                                        </p:attrNameLst>
                                      </p:cBhvr>
                                      <p:to>
                                        <p:strVal val="visible"/>
                                      </p:to>
                                    </p:set>
                                    <p:animEffect transition="in" filter="blinds(horizontal)">
                                      <p:cBhvr>
                                        <p:cTn id="54" dur="500"/>
                                        <p:tgtEl>
                                          <p:spTgt spid="238594">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600" tIns="50800" rIns="101600" bIns="50800" numCol="1" anchor="ctr" anchorCtr="0" compatLnSpc="1">
            <a:prstTxWarp prst="textNoShape">
              <a:avLst/>
            </a:prstTxWarp>
          </a:bodyPr>
          <a:lstStyle/>
          <a:p>
            <a:pPr eaLnBrk="1" hangingPunct="1"/>
            <a:r>
              <a:t>创建表的</a:t>
            </a:r>
            <a:r>
              <a:rPr lang="en-US" altLang="zh-CN"/>
              <a:t>SQL</a:t>
            </a:r>
            <a:r>
              <a:t>语句</a:t>
            </a:r>
          </a:p>
        </p:txBody>
      </p:sp>
      <p:sp>
        <p:nvSpPr>
          <p:cNvPr id="23555" name="Rectangle 3"/>
          <p:cNvSpPr>
            <a:spLocks noGrp="1" noChangeArrowheads="1"/>
          </p:cNvSpPr>
          <p:nvPr>
            <p:ph sz="quarter" idx="10"/>
          </p:nvPr>
        </p:nvSpPr>
        <p:spPr>
          <a:xfrm>
            <a:off x="649707" y="841276"/>
            <a:ext cx="9108866" cy="4463826"/>
          </a:xfrm>
          <a:noFill/>
        </p:spPr>
        <p:txBody>
          <a:bodyPr vert="horz" wrap="square" lIns="101600" tIns="50800" rIns="101600" bIns="50800" numCol="1" anchor="t" anchorCtr="0" compatLnSpc="1">
            <a:prstTxWarp prst="textNoShape">
              <a:avLst/>
            </a:prstTxWarp>
          </a:bodyPr>
          <a:lstStyle/>
          <a:p>
            <a:pPr marL="0" indent="0" eaLnBrk="1" hangingPunct="1">
              <a:lnSpc>
                <a:spcPct val="100000"/>
              </a:lnSpc>
              <a:spcBef>
                <a:spcPct val="0"/>
              </a:spcBef>
              <a:buNone/>
              <a:defRPr/>
            </a:pPr>
            <a:r>
              <a:rPr kumimoji="1" lang="zh-CN" altLang="zh-CN" sz="1600" b="1" dirty="0">
                <a:solidFill>
                  <a:schemeClr val="tx1"/>
                </a:solidFill>
                <a:latin typeface="Courier New" pitchFamily="49" charset="0"/>
                <a:ea typeface="宋体" pitchFamily="2" charset="-122"/>
              </a:rPr>
              <a:t> </a:t>
            </a:r>
            <a:r>
              <a:rPr kumimoji="1" lang="zh-CN" altLang="zh-CN" sz="1600" dirty="0">
                <a:solidFill>
                  <a:schemeClr val="tx1"/>
                </a:solidFill>
                <a:latin typeface="Microsoft YaHei Light" panose="020B0502040204020203" pitchFamily="34" charset="-122"/>
                <a:ea typeface="Microsoft YaHei Light" panose="020B0502040204020203" pitchFamily="34" charset="-122"/>
              </a:rPr>
              <a:t>--课程信息表     </a:t>
            </a:r>
          </a:p>
          <a:p>
            <a:pPr marL="0" indent="0" eaLnBrk="1" hangingPunct="1">
              <a:lnSpc>
                <a:spcPct val="100000"/>
              </a:lnSpc>
              <a:spcBef>
                <a:spcPct val="0"/>
              </a:spcBef>
              <a:buNone/>
              <a:defRPr/>
            </a:pPr>
            <a:r>
              <a:rPr kumimoji="1" lang="zh-CN" altLang="zh-CN" sz="1600" b="1" dirty="0">
                <a:solidFill>
                  <a:schemeClr val="tx1"/>
                </a:solidFill>
                <a:latin typeface="Courier New" pitchFamily="49" charset="0"/>
                <a:ea typeface="宋体" pitchFamily="2" charset="-122"/>
              </a:rPr>
              <a:t> CREATE TABLE Course(</a:t>
            </a:r>
          </a:p>
          <a:p>
            <a:pPr marL="0" indent="0" eaLnBrk="1" hangingPunct="1">
              <a:lnSpc>
                <a:spcPct val="100000"/>
              </a:lnSpc>
              <a:spcBef>
                <a:spcPct val="0"/>
              </a:spcBef>
              <a:buNone/>
              <a:defRPr/>
            </a:pPr>
            <a:r>
              <a:rPr kumimoji="1" lang="zh-CN" altLang="zh-CN" sz="1600" b="1" dirty="0">
                <a:solidFill>
                  <a:schemeClr val="tx1"/>
                </a:solidFill>
                <a:latin typeface="Courier New" pitchFamily="49" charset="0"/>
                <a:ea typeface="宋体" pitchFamily="2" charset="-122"/>
              </a:rPr>
              <a:t>   Cno char(8) primary key, --课程编号</a:t>
            </a:r>
          </a:p>
          <a:p>
            <a:pPr marL="0" indent="0" eaLnBrk="1" hangingPunct="1">
              <a:lnSpc>
                <a:spcPct val="100000"/>
              </a:lnSpc>
              <a:spcBef>
                <a:spcPct val="0"/>
              </a:spcBef>
              <a:buNone/>
              <a:defRPr/>
            </a:pPr>
            <a:r>
              <a:rPr kumimoji="1" lang="zh-CN" altLang="zh-CN" sz="1600" b="1" dirty="0">
                <a:solidFill>
                  <a:schemeClr val="tx1"/>
                </a:solidFill>
                <a:latin typeface="Courier New" pitchFamily="49" charset="0"/>
                <a:ea typeface="宋体" pitchFamily="2" charset="-122"/>
              </a:rPr>
              <a:t>   Cname varchar(40) not null, --课程名称</a:t>
            </a:r>
          </a:p>
          <a:p>
            <a:pPr marL="0" indent="0" eaLnBrk="1" hangingPunct="1">
              <a:lnSpc>
                <a:spcPct val="100000"/>
              </a:lnSpc>
              <a:spcBef>
                <a:spcPct val="0"/>
              </a:spcBef>
              <a:buNone/>
              <a:defRPr/>
            </a:pPr>
            <a:r>
              <a:rPr kumimoji="1" lang="zh-CN" altLang="zh-CN" sz="1600" b="1" dirty="0">
                <a:solidFill>
                  <a:schemeClr val="tx1"/>
                </a:solidFill>
                <a:latin typeface="Courier New" pitchFamily="49" charset="0"/>
                <a:ea typeface="宋体" pitchFamily="2" charset="-122"/>
              </a:rPr>
              <a:t>   Cpno char(8), --先修课程</a:t>
            </a:r>
          </a:p>
          <a:p>
            <a:pPr marL="0" indent="0" eaLnBrk="1" hangingPunct="1">
              <a:lnSpc>
                <a:spcPct val="100000"/>
              </a:lnSpc>
              <a:spcBef>
                <a:spcPct val="0"/>
              </a:spcBef>
              <a:buNone/>
              <a:defRPr/>
            </a:pPr>
            <a:r>
              <a:rPr kumimoji="1" lang="zh-CN" altLang="zh-CN" sz="1600" b="1" dirty="0">
                <a:solidFill>
                  <a:schemeClr val="tx1"/>
                </a:solidFill>
                <a:latin typeface="Courier New" pitchFamily="49" charset="0"/>
                <a:ea typeface="宋体" pitchFamily="2" charset="-122"/>
              </a:rPr>
              <a:t>   CCredit int not null) --学分</a:t>
            </a:r>
          </a:p>
          <a:p>
            <a:pPr marL="0" indent="0" eaLnBrk="1" hangingPunct="1">
              <a:lnSpc>
                <a:spcPct val="100000"/>
              </a:lnSpc>
              <a:spcBef>
                <a:spcPct val="0"/>
              </a:spcBef>
              <a:buNone/>
              <a:defRPr/>
            </a:pPr>
            <a:r>
              <a:rPr kumimoji="1" lang="zh-CN" altLang="zh-CN" sz="1600" b="1" dirty="0">
                <a:solidFill>
                  <a:schemeClr val="tx1"/>
                </a:solidFill>
                <a:latin typeface="Courier New" pitchFamily="49" charset="0"/>
                <a:ea typeface="宋体" pitchFamily="2" charset="-122"/>
              </a:rPr>
              <a:t>   </a:t>
            </a:r>
            <a:endParaRPr kumimoji="1" lang="en-US" altLang="zh-CN" sz="1600" b="1" dirty="0">
              <a:solidFill>
                <a:schemeClr val="tx1"/>
              </a:solidFill>
              <a:latin typeface="Courier New" pitchFamily="49" charset="0"/>
              <a:ea typeface="宋体" pitchFamily="2" charset="-122"/>
            </a:endParaRPr>
          </a:p>
          <a:p>
            <a:pPr marL="0" indent="0" eaLnBrk="1" hangingPunct="1">
              <a:lnSpc>
                <a:spcPct val="100000"/>
              </a:lnSpc>
              <a:spcBef>
                <a:spcPct val="0"/>
              </a:spcBef>
              <a:buNone/>
              <a:defRPr/>
            </a:pPr>
            <a:r>
              <a:rPr kumimoji="1" lang="zh-CN" altLang="zh-CN" sz="1600" b="1" dirty="0">
                <a:solidFill>
                  <a:schemeClr val="tx1"/>
                </a:solidFill>
                <a:latin typeface="Courier New" pitchFamily="49" charset="0"/>
                <a:ea typeface="宋体" pitchFamily="2" charset="-122"/>
              </a:rPr>
              <a:t> </a:t>
            </a:r>
          </a:p>
          <a:p>
            <a:pPr marL="0" indent="0" eaLnBrk="1" hangingPunct="1">
              <a:lnSpc>
                <a:spcPct val="100000"/>
              </a:lnSpc>
              <a:spcBef>
                <a:spcPct val="0"/>
              </a:spcBef>
              <a:buNone/>
              <a:defRPr/>
            </a:pPr>
            <a:r>
              <a:rPr kumimoji="1" lang="zh-CN" altLang="zh-CN" sz="1600" b="1" dirty="0">
                <a:solidFill>
                  <a:schemeClr val="tx1"/>
                </a:solidFill>
                <a:latin typeface="Courier New" pitchFamily="49" charset="0"/>
                <a:ea typeface="宋体" pitchFamily="2" charset="-122"/>
              </a:rPr>
              <a:t> </a:t>
            </a:r>
            <a:r>
              <a:rPr kumimoji="1" lang="zh-CN" altLang="zh-CN" sz="1600" dirty="0">
                <a:solidFill>
                  <a:schemeClr val="tx1"/>
                </a:solidFill>
                <a:latin typeface="Microsoft YaHei Light" panose="020B0502040204020203" pitchFamily="34" charset="-122"/>
                <a:ea typeface="Microsoft YaHei Light" panose="020B0502040204020203" pitchFamily="34" charset="-122"/>
              </a:rPr>
              <a:t>--学生选课表</a:t>
            </a:r>
          </a:p>
          <a:p>
            <a:pPr marL="0" indent="0" eaLnBrk="1" hangingPunct="1">
              <a:lnSpc>
                <a:spcPct val="100000"/>
              </a:lnSpc>
              <a:spcBef>
                <a:spcPct val="0"/>
              </a:spcBef>
              <a:buNone/>
              <a:defRPr/>
            </a:pPr>
            <a:r>
              <a:rPr kumimoji="1" lang="zh-CN" altLang="zh-CN" sz="1600" b="1" dirty="0">
                <a:solidFill>
                  <a:schemeClr val="tx1"/>
                </a:solidFill>
                <a:latin typeface="Courier New" pitchFamily="49" charset="0"/>
                <a:ea typeface="宋体" pitchFamily="2" charset="-122"/>
              </a:rPr>
              <a:t> CREATE TABLE SC(</a:t>
            </a:r>
          </a:p>
          <a:p>
            <a:pPr marL="0" indent="0" eaLnBrk="1" hangingPunct="1">
              <a:lnSpc>
                <a:spcPct val="100000"/>
              </a:lnSpc>
              <a:spcBef>
                <a:spcPct val="0"/>
              </a:spcBef>
              <a:buNone/>
              <a:defRPr/>
            </a:pPr>
            <a:r>
              <a:rPr kumimoji="1" lang="zh-CN" altLang="zh-CN" sz="1600" b="1" dirty="0">
                <a:solidFill>
                  <a:schemeClr val="tx1"/>
                </a:solidFill>
                <a:latin typeface="Courier New" pitchFamily="49" charset="0"/>
                <a:ea typeface="宋体" pitchFamily="2" charset="-122"/>
              </a:rPr>
              <a:t>   Sno CHAR(12) , --学号</a:t>
            </a:r>
          </a:p>
          <a:p>
            <a:pPr marL="0" indent="0" eaLnBrk="1" hangingPunct="1">
              <a:lnSpc>
                <a:spcPct val="100000"/>
              </a:lnSpc>
              <a:spcBef>
                <a:spcPct val="0"/>
              </a:spcBef>
              <a:buNone/>
              <a:defRPr/>
            </a:pPr>
            <a:r>
              <a:rPr kumimoji="1" lang="zh-CN" altLang="zh-CN" sz="1600" b="1" dirty="0">
                <a:solidFill>
                  <a:schemeClr val="tx1"/>
                </a:solidFill>
                <a:latin typeface="Courier New" pitchFamily="49" charset="0"/>
                <a:ea typeface="宋体" pitchFamily="2" charset="-122"/>
              </a:rPr>
              <a:t>   Cno CHAR(8) , --课程号</a:t>
            </a:r>
          </a:p>
          <a:p>
            <a:pPr marL="0" indent="0" eaLnBrk="1" hangingPunct="1">
              <a:lnSpc>
                <a:spcPct val="100000"/>
              </a:lnSpc>
              <a:spcBef>
                <a:spcPct val="0"/>
              </a:spcBef>
              <a:buNone/>
              <a:defRPr/>
            </a:pPr>
            <a:r>
              <a:rPr kumimoji="1" lang="zh-CN" altLang="zh-CN" sz="1600" b="1" dirty="0">
                <a:solidFill>
                  <a:schemeClr val="tx1"/>
                </a:solidFill>
                <a:latin typeface="Courier New" pitchFamily="49" charset="0"/>
                <a:ea typeface="宋体" pitchFamily="2" charset="-122"/>
              </a:rPr>
              <a:t>   Score   int </a:t>
            </a:r>
            <a:r>
              <a:rPr kumimoji="1" lang="zh-CN" altLang="zh-CN" sz="1600" b="1" dirty="0">
                <a:solidFill>
                  <a:schemeClr val="tx1"/>
                </a:solidFill>
                <a:highlight>
                  <a:srgbClr val="FFFF00"/>
                </a:highlight>
                <a:latin typeface="Courier New" pitchFamily="49" charset="0"/>
                <a:ea typeface="宋体" pitchFamily="2" charset="-122"/>
              </a:rPr>
              <a:t>default 0</a:t>
            </a:r>
            <a:r>
              <a:rPr kumimoji="1" lang="zh-CN" altLang="zh-CN" sz="1600" b="1" dirty="0">
                <a:solidFill>
                  <a:schemeClr val="tx1"/>
                </a:solidFill>
                <a:latin typeface="Courier New" pitchFamily="49" charset="0"/>
                <a:ea typeface="宋体" pitchFamily="2" charset="-122"/>
              </a:rPr>
              <a:t>, --成绩</a:t>
            </a:r>
          </a:p>
          <a:p>
            <a:pPr marL="0" indent="0" eaLnBrk="1" hangingPunct="1">
              <a:lnSpc>
                <a:spcPct val="100000"/>
              </a:lnSpc>
              <a:spcBef>
                <a:spcPct val="0"/>
              </a:spcBef>
              <a:buNone/>
              <a:defRPr/>
            </a:pPr>
            <a:r>
              <a:rPr kumimoji="1" lang="zh-CN" altLang="zh-CN" sz="1600" b="1" dirty="0">
                <a:solidFill>
                  <a:schemeClr val="tx1"/>
                </a:solidFill>
                <a:latin typeface="Courier New" pitchFamily="49" charset="0"/>
                <a:ea typeface="宋体" pitchFamily="2" charset="-122"/>
              </a:rPr>
              <a:t>   </a:t>
            </a:r>
            <a:r>
              <a:rPr kumimoji="1" lang="zh-CN" altLang="zh-CN" sz="1600" b="1" dirty="0">
                <a:solidFill>
                  <a:schemeClr val="tx1"/>
                </a:solidFill>
                <a:highlight>
                  <a:srgbClr val="FFFF00"/>
                </a:highlight>
                <a:latin typeface="Courier New" pitchFamily="49" charset="0"/>
                <a:ea typeface="宋体" pitchFamily="2" charset="-122"/>
              </a:rPr>
              <a:t>Primary key (Sno, Cno),</a:t>
            </a:r>
            <a:r>
              <a:rPr kumimoji="1" lang="en-US" altLang="zh-CN" sz="1600" b="1" dirty="0">
                <a:solidFill>
                  <a:schemeClr val="tx1"/>
                </a:solidFill>
                <a:highlight>
                  <a:srgbClr val="FFFF00"/>
                </a:highlight>
                <a:latin typeface="Courier New" pitchFamily="49" charset="0"/>
                <a:ea typeface="宋体" pitchFamily="2" charset="-122"/>
              </a:rPr>
              <a:t> //because key have 2 features</a:t>
            </a:r>
            <a:r>
              <a:rPr kumimoji="1" lang="zh-CN" altLang="en-US" sz="1600" b="1" dirty="0">
                <a:solidFill>
                  <a:schemeClr val="tx1"/>
                </a:solidFill>
                <a:highlight>
                  <a:srgbClr val="FFFF00"/>
                </a:highlight>
                <a:latin typeface="Courier New" pitchFamily="49" charset="0"/>
                <a:ea typeface="宋体" pitchFamily="2" charset="-122"/>
              </a:rPr>
              <a:t>，需要单独说明</a:t>
            </a:r>
            <a:endParaRPr kumimoji="1" lang="zh-CN" altLang="zh-CN" sz="1600" b="1" dirty="0">
              <a:solidFill>
                <a:schemeClr val="tx1"/>
              </a:solidFill>
              <a:highlight>
                <a:srgbClr val="FFFF00"/>
              </a:highlight>
              <a:latin typeface="Courier New" pitchFamily="49" charset="0"/>
              <a:ea typeface="宋体" pitchFamily="2" charset="-122"/>
            </a:endParaRPr>
          </a:p>
          <a:p>
            <a:pPr marL="0" indent="0" eaLnBrk="1" hangingPunct="1">
              <a:lnSpc>
                <a:spcPct val="100000"/>
              </a:lnSpc>
              <a:spcBef>
                <a:spcPct val="0"/>
              </a:spcBef>
              <a:buNone/>
              <a:defRPr/>
            </a:pPr>
            <a:r>
              <a:rPr kumimoji="1" lang="zh-CN" altLang="zh-CN" sz="1600" b="1" dirty="0">
                <a:solidFill>
                  <a:schemeClr val="tx1"/>
                </a:solidFill>
                <a:latin typeface="Courier New" pitchFamily="49" charset="0"/>
                <a:ea typeface="宋体" pitchFamily="2" charset="-122"/>
              </a:rPr>
              <a:t>   CONSTRAINT FK_Sno FOREIGN KEY (Sno) REFERENCES Student(Sno),</a:t>
            </a:r>
          </a:p>
          <a:p>
            <a:pPr marL="0" indent="0" eaLnBrk="1" hangingPunct="1">
              <a:lnSpc>
                <a:spcPct val="100000"/>
              </a:lnSpc>
              <a:spcBef>
                <a:spcPct val="0"/>
              </a:spcBef>
              <a:buNone/>
              <a:defRPr/>
            </a:pPr>
            <a:r>
              <a:rPr kumimoji="1" lang="zh-CN" altLang="zh-CN" sz="1600" b="1" dirty="0">
                <a:solidFill>
                  <a:schemeClr val="tx1"/>
                </a:solidFill>
                <a:latin typeface="Courier New" pitchFamily="49" charset="0"/>
                <a:ea typeface="宋体" pitchFamily="2" charset="-122"/>
              </a:rPr>
              <a:t>   CONSTRAINT FK_Cno FOREIGN KEY (Cno) REFERENCES Course(Cno))</a:t>
            </a:r>
          </a:p>
        </p:txBody>
      </p:sp>
    </p:spTree>
  </p:cSld>
  <p:clrMapOvr>
    <a:masterClrMapping/>
  </p:clrMapOvr>
  <p:transition/>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1474" name="Rectangle 122"/>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600" tIns="50800" rIns="101600" bIns="50800" numCol="1" anchor="ctr" anchorCtr="0" compatLnSpc="1">
            <a:prstTxWarp prst="textNoShape">
              <a:avLst/>
            </a:prstTxWarp>
          </a:bodyPr>
          <a:lstStyle/>
          <a:p>
            <a:pPr eaLnBrk="1" hangingPunct="1"/>
            <a:r>
              <a:t>练习</a:t>
            </a:r>
          </a:p>
        </p:txBody>
      </p:sp>
      <p:graphicFrame>
        <p:nvGraphicFramePr>
          <p:cNvPr id="3" name="表格 2"/>
          <p:cNvGraphicFramePr>
            <a:graphicFrameLocks noGrp="1"/>
          </p:cNvGraphicFramePr>
          <p:nvPr>
            <p:extLst>
              <p:ext uri="{D42A27DB-BD31-4B8C-83A1-F6EECF244321}">
                <p14:modId xmlns:p14="http://schemas.microsoft.com/office/powerpoint/2010/main" val="3334044726"/>
              </p:ext>
            </p:extLst>
          </p:nvPr>
        </p:nvGraphicFramePr>
        <p:xfrm>
          <a:off x="794604" y="1040004"/>
          <a:ext cx="4781904" cy="1817494"/>
        </p:xfrm>
        <a:graphic>
          <a:graphicData uri="http://schemas.openxmlformats.org/drawingml/2006/table">
            <a:tbl>
              <a:tblPr firstRow="1" bandRow="1">
                <a:tableStyleId>{5C22544A-7EE6-4342-B048-85BDC9FD1C3A}</a:tableStyleId>
              </a:tblPr>
              <a:tblGrid>
                <a:gridCol w="620817">
                  <a:extLst>
                    <a:ext uri="{9D8B030D-6E8A-4147-A177-3AD203B41FA5}">
                      <a16:colId xmlns:a16="http://schemas.microsoft.com/office/drawing/2014/main" val="20000"/>
                    </a:ext>
                  </a:extLst>
                </a:gridCol>
                <a:gridCol w="1568598">
                  <a:extLst>
                    <a:ext uri="{9D8B030D-6E8A-4147-A177-3AD203B41FA5}">
                      <a16:colId xmlns:a16="http://schemas.microsoft.com/office/drawing/2014/main" val="20001"/>
                    </a:ext>
                  </a:extLst>
                </a:gridCol>
                <a:gridCol w="1232133">
                  <a:extLst>
                    <a:ext uri="{9D8B030D-6E8A-4147-A177-3AD203B41FA5}">
                      <a16:colId xmlns:a16="http://schemas.microsoft.com/office/drawing/2014/main" val="20002"/>
                    </a:ext>
                  </a:extLst>
                </a:gridCol>
                <a:gridCol w="1360356">
                  <a:extLst>
                    <a:ext uri="{9D8B030D-6E8A-4147-A177-3AD203B41FA5}">
                      <a16:colId xmlns:a16="http://schemas.microsoft.com/office/drawing/2014/main" val="20003"/>
                    </a:ext>
                  </a:extLst>
                </a:gridCol>
              </a:tblGrid>
              <a:tr h="409174">
                <a:tc>
                  <a:txBody>
                    <a:bodyPr/>
                    <a:lstStyle/>
                    <a:p>
                      <a:pPr algn="ctr"/>
                      <a:r>
                        <a:rPr lang="en-US" altLang="zh-CN" sz="2000" dirty="0"/>
                        <a:t>R#</a:t>
                      </a:r>
                      <a:endParaRPr lang="zh-CN" altLang="en-US" sz="2000" dirty="0"/>
                    </a:p>
                  </a:txBody>
                  <a:tcPr marL="101616" marR="101616" marT="50800" marB="50800">
                    <a:solidFill>
                      <a:srgbClr val="00B0F0"/>
                    </a:solidFill>
                  </a:tcPr>
                </a:tc>
                <a:tc>
                  <a:txBody>
                    <a:bodyPr/>
                    <a:lstStyle/>
                    <a:p>
                      <a:pPr algn="ctr"/>
                      <a:r>
                        <a:rPr lang="en-US" altLang="zh-CN" sz="2000" dirty="0"/>
                        <a:t>RNAME</a:t>
                      </a:r>
                      <a:endParaRPr lang="zh-CN" altLang="en-US" sz="2000" dirty="0"/>
                    </a:p>
                  </a:txBody>
                  <a:tcPr marL="101616" marR="101616" marT="50800" marB="50800">
                    <a:solidFill>
                      <a:srgbClr val="00B0F0"/>
                    </a:solidFill>
                  </a:tcPr>
                </a:tc>
                <a:tc>
                  <a:txBody>
                    <a:bodyPr/>
                    <a:lstStyle/>
                    <a:p>
                      <a:pPr algn="ctr"/>
                      <a:r>
                        <a:rPr lang="en-US" altLang="zh-CN" sz="2000" dirty="0"/>
                        <a:t>STATUS</a:t>
                      </a:r>
                      <a:endParaRPr lang="zh-CN" altLang="en-US" sz="2000" dirty="0"/>
                    </a:p>
                  </a:txBody>
                  <a:tcPr marL="101616" marR="101616" marT="50800" marB="50800">
                    <a:solidFill>
                      <a:srgbClr val="00B0F0"/>
                    </a:solidFill>
                  </a:tcPr>
                </a:tc>
                <a:tc>
                  <a:txBody>
                    <a:bodyPr/>
                    <a:lstStyle/>
                    <a:p>
                      <a:pPr algn="ctr"/>
                      <a:r>
                        <a:rPr lang="en-US" altLang="zh-CN" sz="2000" dirty="0"/>
                        <a:t>CITY</a:t>
                      </a:r>
                      <a:endParaRPr lang="zh-CN" altLang="en-US" sz="2000" dirty="0"/>
                    </a:p>
                  </a:txBody>
                  <a:tcPr marL="101616" marR="101616" marT="50800" marB="50800">
                    <a:solidFill>
                      <a:srgbClr val="00B0F0"/>
                    </a:solidFill>
                  </a:tcPr>
                </a:tc>
                <a:extLst>
                  <a:ext uri="{0D108BD9-81ED-4DB2-BD59-A6C34878D82A}">
                    <a16:rowId xmlns:a16="http://schemas.microsoft.com/office/drawing/2014/main" val="10000"/>
                  </a:ext>
                </a:extLst>
              </a:tr>
              <a:tr h="352080">
                <a:tc>
                  <a:txBody>
                    <a:bodyPr/>
                    <a:lstStyle/>
                    <a:p>
                      <a:r>
                        <a:rPr lang="en-US" altLang="zh-CN" sz="1600" dirty="0"/>
                        <a:t>R1</a:t>
                      </a:r>
                      <a:endParaRPr lang="zh-CN" altLang="en-US" sz="1600" dirty="0"/>
                    </a:p>
                  </a:txBody>
                  <a:tcPr marL="101616" marR="101616" marT="50800" marB="50800"/>
                </a:tc>
                <a:tc>
                  <a:txBody>
                    <a:bodyPr/>
                    <a:lstStyle/>
                    <a:p>
                      <a:r>
                        <a:rPr lang="en-US" altLang="zh-CN" sz="1600" dirty="0" err="1"/>
                        <a:t>ChenBing</a:t>
                      </a:r>
                      <a:endParaRPr lang="zh-CN" altLang="en-US" sz="1600" dirty="0"/>
                    </a:p>
                  </a:txBody>
                  <a:tcPr marL="101616" marR="101616" marT="50800" marB="50800"/>
                </a:tc>
                <a:tc>
                  <a:txBody>
                    <a:bodyPr/>
                    <a:lstStyle/>
                    <a:p>
                      <a:r>
                        <a:rPr lang="en-US" altLang="zh-CN" sz="1600" dirty="0"/>
                        <a:t>Student</a:t>
                      </a:r>
                      <a:endParaRPr lang="zh-CN" altLang="en-US" sz="1600" dirty="0"/>
                    </a:p>
                  </a:txBody>
                  <a:tcPr marL="101616" marR="101616" marT="50800" marB="50800"/>
                </a:tc>
                <a:tc>
                  <a:txBody>
                    <a:bodyPr/>
                    <a:lstStyle/>
                    <a:p>
                      <a:r>
                        <a:rPr lang="en-US" altLang="zh-CN" sz="1600" dirty="0" err="1"/>
                        <a:t>BeiJing</a:t>
                      </a:r>
                      <a:endParaRPr lang="zh-CN" altLang="en-US" sz="1600" dirty="0"/>
                    </a:p>
                  </a:txBody>
                  <a:tcPr marL="101616" marR="101616" marT="50800" marB="50800"/>
                </a:tc>
                <a:extLst>
                  <a:ext uri="{0D108BD9-81ED-4DB2-BD59-A6C34878D82A}">
                    <a16:rowId xmlns:a16="http://schemas.microsoft.com/office/drawing/2014/main" val="10001"/>
                  </a:ext>
                </a:extLst>
              </a:tr>
              <a:tr h="352080">
                <a:tc>
                  <a:txBody>
                    <a:bodyPr/>
                    <a:lstStyle/>
                    <a:p>
                      <a:r>
                        <a:rPr lang="en-US" altLang="zh-CN" sz="1600" dirty="0"/>
                        <a:t>R2</a:t>
                      </a:r>
                      <a:endParaRPr lang="zh-CN" altLang="en-US" sz="1600" dirty="0"/>
                    </a:p>
                  </a:txBody>
                  <a:tcPr marL="101616" marR="101616" marT="50800" marB="50800"/>
                </a:tc>
                <a:tc>
                  <a:txBody>
                    <a:bodyPr/>
                    <a:lstStyle/>
                    <a:p>
                      <a:r>
                        <a:rPr lang="en-US" altLang="zh-CN" sz="1600" dirty="0" err="1"/>
                        <a:t>ZhouYuCai</a:t>
                      </a:r>
                      <a:endParaRPr lang="zh-CN" altLang="en-US" sz="1600" dirty="0"/>
                    </a:p>
                  </a:txBody>
                  <a:tcPr marL="101616" marR="101616" marT="50800" marB="50800"/>
                </a:tc>
                <a:tc>
                  <a:txBody>
                    <a:bodyPr/>
                    <a:lstStyle/>
                    <a:p>
                      <a:r>
                        <a:rPr lang="en-US" altLang="zh-CN" sz="1600" dirty="0"/>
                        <a:t>Professor</a:t>
                      </a:r>
                      <a:endParaRPr lang="zh-CN" altLang="en-US" sz="1600" dirty="0"/>
                    </a:p>
                  </a:txBody>
                  <a:tcPr marL="101616" marR="101616" marT="50800" marB="50800"/>
                </a:tc>
                <a:tc>
                  <a:txBody>
                    <a:bodyPr/>
                    <a:lstStyle/>
                    <a:p>
                      <a:r>
                        <a:rPr lang="en-US" altLang="zh-CN" sz="1600" dirty="0" err="1"/>
                        <a:t>ShangHai</a:t>
                      </a:r>
                      <a:endParaRPr lang="zh-CN" altLang="en-US" sz="1600" dirty="0"/>
                    </a:p>
                  </a:txBody>
                  <a:tcPr marL="101616" marR="101616" marT="50800" marB="50800"/>
                </a:tc>
                <a:extLst>
                  <a:ext uri="{0D108BD9-81ED-4DB2-BD59-A6C34878D82A}">
                    <a16:rowId xmlns:a16="http://schemas.microsoft.com/office/drawing/2014/main" val="10002"/>
                  </a:ext>
                </a:extLst>
              </a:tr>
              <a:tr h="352080">
                <a:tc>
                  <a:txBody>
                    <a:bodyPr/>
                    <a:lstStyle/>
                    <a:p>
                      <a:r>
                        <a:rPr lang="en-US" altLang="zh-CN" sz="1600" dirty="0"/>
                        <a:t>R3</a:t>
                      </a:r>
                      <a:endParaRPr lang="zh-CN" altLang="en-US" sz="1600" dirty="0"/>
                    </a:p>
                  </a:txBody>
                  <a:tcPr marL="101616" marR="101616" marT="50800" marB="50800"/>
                </a:tc>
                <a:tc>
                  <a:txBody>
                    <a:bodyPr/>
                    <a:lstStyle/>
                    <a:p>
                      <a:r>
                        <a:rPr lang="en-US" altLang="zh-CN" sz="1600" dirty="0" err="1"/>
                        <a:t>WangLiping</a:t>
                      </a:r>
                      <a:endParaRPr lang="zh-CN" altLang="en-US" sz="1600" dirty="0"/>
                    </a:p>
                  </a:txBody>
                  <a:tcPr marL="101616" marR="101616" marT="50800" marB="50800"/>
                </a:tc>
                <a:tc>
                  <a:txBody>
                    <a:bodyPr/>
                    <a:lstStyle/>
                    <a:p>
                      <a:r>
                        <a:rPr lang="en-US" altLang="zh-CN" sz="1600" dirty="0"/>
                        <a:t>Doctor</a:t>
                      </a:r>
                      <a:endParaRPr lang="zh-CN" altLang="en-US" sz="1600" dirty="0"/>
                    </a:p>
                  </a:txBody>
                  <a:tcPr marL="101616" marR="101616" marT="50800" marB="50800"/>
                </a:tc>
                <a:tc>
                  <a:txBody>
                    <a:bodyPr/>
                    <a:lstStyle/>
                    <a:p>
                      <a:r>
                        <a:rPr lang="en-US" altLang="zh-CN" sz="1600" dirty="0"/>
                        <a:t>NanJing</a:t>
                      </a:r>
                      <a:endParaRPr lang="zh-CN" altLang="en-US" sz="1600" dirty="0"/>
                    </a:p>
                  </a:txBody>
                  <a:tcPr marL="101616" marR="101616" marT="50800" marB="50800"/>
                </a:tc>
                <a:extLst>
                  <a:ext uri="{0D108BD9-81ED-4DB2-BD59-A6C34878D82A}">
                    <a16:rowId xmlns:a16="http://schemas.microsoft.com/office/drawing/2014/main" val="10003"/>
                  </a:ext>
                </a:extLst>
              </a:tr>
              <a:tr h="352080">
                <a:tc>
                  <a:txBody>
                    <a:bodyPr/>
                    <a:lstStyle/>
                    <a:p>
                      <a:r>
                        <a:rPr lang="en-US" altLang="zh-CN" sz="1600" dirty="0"/>
                        <a:t>R4</a:t>
                      </a:r>
                      <a:endParaRPr lang="zh-CN" altLang="en-US" sz="1600" dirty="0"/>
                    </a:p>
                  </a:txBody>
                  <a:tcPr marL="101616" marR="101616" marT="50800" marB="50800"/>
                </a:tc>
                <a:tc>
                  <a:txBody>
                    <a:bodyPr/>
                    <a:lstStyle/>
                    <a:p>
                      <a:r>
                        <a:rPr lang="en-US" altLang="zh-CN" sz="1600" dirty="0" err="1"/>
                        <a:t>LiYong</a:t>
                      </a:r>
                      <a:endParaRPr lang="zh-CN" altLang="en-US" sz="1600" dirty="0"/>
                    </a:p>
                  </a:txBody>
                  <a:tcPr marL="101616" marR="101616" marT="50800" marB="50800"/>
                </a:tc>
                <a:tc>
                  <a:txBody>
                    <a:bodyPr/>
                    <a:lstStyle/>
                    <a:p>
                      <a:r>
                        <a:rPr lang="en-US" altLang="zh-CN" sz="1600" dirty="0"/>
                        <a:t>Student</a:t>
                      </a:r>
                      <a:endParaRPr lang="zh-CN" altLang="en-US" sz="1600" dirty="0"/>
                    </a:p>
                  </a:txBody>
                  <a:tcPr marL="101616" marR="101616" marT="50800" marB="50800"/>
                </a:tc>
                <a:tc>
                  <a:txBody>
                    <a:bodyPr/>
                    <a:lstStyle/>
                    <a:p>
                      <a:r>
                        <a:rPr lang="en-US" altLang="zh-CN" sz="1600" dirty="0" err="1"/>
                        <a:t>ShangHai</a:t>
                      </a:r>
                      <a:endParaRPr lang="zh-CN" altLang="en-US" sz="1600" dirty="0"/>
                    </a:p>
                  </a:txBody>
                  <a:tcPr marL="101616" marR="101616" marT="50800" marB="50800"/>
                </a:tc>
                <a:extLst>
                  <a:ext uri="{0D108BD9-81ED-4DB2-BD59-A6C34878D82A}">
                    <a16:rowId xmlns:a16="http://schemas.microsoft.com/office/drawing/2014/main" val="10004"/>
                  </a:ext>
                </a:extLst>
              </a:tr>
            </a:tbl>
          </a:graphicData>
        </a:graphic>
      </p:graphicFrame>
      <p:graphicFrame>
        <p:nvGraphicFramePr>
          <p:cNvPr id="91" name="表格 90"/>
          <p:cNvGraphicFramePr>
            <a:graphicFrameLocks noGrp="1"/>
          </p:cNvGraphicFramePr>
          <p:nvPr>
            <p:extLst>
              <p:ext uri="{D42A27DB-BD31-4B8C-83A1-F6EECF244321}">
                <p14:modId xmlns:p14="http://schemas.microsoft.com/office/powerpoint/2010/main" val="1065441689"/>
              </p:ext>
            </p:extLst>
          </p:nvPr>
        </p:nvGraphicFramePr>
        <p:xfrm>
          <a:off x="810479" y="3428309"/>
          <a:ext cx="4781902" cy="2103384"/>
        </p:xfrm>
        <a:graphic>
          <a:graphicData uri="http://schemas.openxmlformats.org/drawingml/2006/table">
            <a:tbl>
              <a:tblPr firstRow="1" bandRow="1">
                <a:tableStyleId>{5C22544A-7EE6-4342-B048-85BDC9FD1C3A}</a:tableStyleId>
              </a:tblPr>
              <a:tblGrid>
                <a:gridCol w="620817">
                  <a:extLst>
                    <a:ext uri="{9D8B030D-6E8A-4147-A177-3AD203B41FA5}">
                      <a16:colId xmlns:a16="http://schemas.microsoft.com/office/drawing/2014/main" val="20000"/>
                    </a:ext>
                  </a:extLst>
                </a:gridCol>
                <a:gridCol w="1520397">
                  <a:extLst>
                    <a:ext uri="{9D8B030D-6E8A-4147-A177-3AD203B41FA5}">
                      <a16:colId xmlns:a16="http://schemas.microsoft.com/office/drawing/2014/main" val="20001"/>
                    </a:ext>
                  </a:extLst>
                </a:gridCol>
                <a:gridCol w="1280334">
                  <a:extLst>
                    <a:ext uri="{9D8B030D-6E8A-4147-A177-3AD203B41FA5}">
                      <a16:colId xmlns:a16="http://schemas.microsoft.com/office/drawing/2014/main" val="20002"/>
                    </a:ext>
                  </a:extLst>
                </a:gridCol>
                <a:gridCol w="1360354">
                  <a:extLst>
                    <a:ext uri="{9D8B030D-6E8A-4147-A177-3AD203B41FA5}">
                      <a16:colId xmlns:a16="http://schemas.microsoft.com/office/drawing/2014/main" val="20003"/>
                    </a:ext>
                  </a:extLst>
                </a:gridCol>
              </a:tblGrid>
              <a:tr h="288737">
                <a:tc>
                  <a:txBody>
                    <a:bodyPr/>
                    <a:lstStyle/>
                    <a:p>
                      <a:pPr algn="ctr"/>
                      <a:r>
                        <a:rPr lang="en-US" altLang="zh-CN" sz="1800" dirty="0"/>
                        <a:t>B#</a:t>
                      </a:r>
                      <a:endParaRPr lang="zh-CN" altLang="en-US" sz="1800" dirty="0"/>
                    </a:p>
                  </a:txBody>
                  <a:tcPr marL="101616" marR="101616" marT="50822" marB="50822">
                    <a:solidFill>
                      <a:srgbClr val="00B0F0"/>
                    </a:solidFill>
                  </a:tcPr>
                </a:tc>
                <a:tc>
                  <a:txBody>
                    <a:bodyPr/>
                    <a:lstStyle/>
                    <a:p>
                      <a:pPr algn="ctr"/>
                      <a:r>
                        <a:rPr lang="en-US" altLang="zh-CN" sz="1800" dirty="0"/>
                        <a:t>BNAME</a:t>
                      </a:r>
                      <a:endParaRPr lang="zh-CN" altLang="en-US" sz="1800" dirty="0"/>
                    </a:p>
                  </a:txBody>
                  <a:tcPr marL="101616" marR="101616" marT="50822" marB="50822">
                    <a:solidFill>
                      <a:srgbClr val="00B0F0"/>
                    </a:solidFill>
                  </a:tcPr>
                </a:tc>
                <a:tc>
                  <a:txBody>
                    <a:bodyPr/>
                    <a:lstStyle/>
                    <a:p>
                      <a:pPr algn="ctr"/>
                      <a:r>
                        <a:rPr lang="en-US" altLang="zh-CN" sz="1800" dirty="0"/>
                        <a:t>PRICE</a:t>
                      </a:r>
                      <a:endParaRPr lang="zh-CN" altLang="en-US" sz="1800" dirty="0"/>
                    </a:p>
                  </a:txBody>
                  <a:tcPr marL="101616" marR="101616" marT="50822" marB="50822">
                    <a:solidFill>
                      <a:srgbClr val="00B0F0"/>
                    </a:solidFill>
                  </a:tcPr>
                </a:tc>
                <a:tc>
                  <a:txBody>
                    <a:bodyPr/>
                    <a:lstStyle/>
                    <a:p>
                      <a:pPr algn="ctr"/>
                      <a:r>
                        <a:rPr lang="en-US" altLang="zh-CN" sz="1800" dirty="0"/>
                        <a:t>PUB</a:t>
                      </a:r>
                      <a:endParaRPr lang="zh-CN" altLang="en-US" sz="1800" dirty="0"/>
                    </a:p>
                  </a:txBody>
                  <a:tcPr marL="101616" marR="101616" marT="50822" marB="50822">
                    <a:solidFill>
                      <a:srgbClr val="00B0F0"/>
                    </a:solidFill>
                  </a:tcPr>
                </a:tc>
                <a:extLst>
                  <a:ext uri="{0D108BD9-81ED-4DB2-BD59-A6C34878D82A}">
                    <a16:rowId xmlns:a16="http://schemas.microsoft.com/office/drawing/2014/main" val="10000"/>
                  </a:ext>
                </a:extLst>
              </a:tr>
              <a:tr h="267085">
                <a:tc>
                  <a:txBody>
                    <a:bodyPr/>
                    <a:lstStyle/>
                    <a:p>
                      <a:r>
                        <a:rPr lang="en-US" altLang="zh-CN" sz="1600" dirty="0"/>
                        <a:t>B1</a:t>
                      </a:r>
                      <a:endParaRPr lang="zh-CN" altLang="en-US" sz="1600" dirty="0"/>
                    </a:p>
                  </a:txBody>
                  <a:tcPr marL="101616" marR="101616" marT="50822" marB="50822"/>
                </a:tc>
                <a:tc>
                  <a:txBody>
                    <a:bodyPr/>
                    <a:lstStyle/>
                    <a:p>
                      <a:r>
                        <a:rPr lang="en-US" altLang="zh-CN" sz="1600" dirty="0"/>
                        <a:t>Modern</a:t>
                      </a:r>
                      <a:endParaRPr lang="zh-CN" altLang="en-US" sz="1600" dirty="0"/>
                    </a:p>
                  </a:txBody>
                  <a:tcPr marL="101616" marR="101616" marT="50822" marB="50822"/>
                </a:tc>
                <a:tc>
                  <a:txBody>
                    <a:bodyPr/>
                    <a:lstStyle/>
                    <a:p>
                      <a:r>
                        <a:rPr lang="en-US" altLang="zh-CN" sz="1600" dirty="0"/>
                        <a:t>15</a:t>
                      </a:r>
                      <a:endParaRPr lang="zh-CN" altLang="en-US" sz="1600" dirty="0"/>
                    </a:p>
                  </a:txBody>
                  <a:tcPr marL="101616" marR="101616" marT="50822" marB="50822"/>
                </a:tc>
                <a:tc>
                  <a:txBody>
                    <a:bodyPr/>
                    <a:lstStyle/>
                    <a:p>
                      <a:r>
                        <a:rPr lang="en-US" altLang="zh-CN" sz="1600" dirty="0"/>
                        <a:t>Education</a:t>
                      </a:r>
                      <a:endParaRPr lang="zh-CN" altLang="en-US" sz="1600" dirty="0"/>
                    </a:p>
                  </a:txBody>
                  <a:tcPr marL="101616" marR="101616" marT="50822" marB="50822"/>
                </a:tc>
                <a:extLst>
                  <a:ext uri="{0D108BD9-81ED-4DB2-BD59-A6C34878D82A}">
                    <a16:rowId xmlns:a16="http://schemas.microsoft.com/office/drawing/2014/main" val="10001"/>
                  </a:ext>
                </a:extLst>
              </a:tr>
              <a:tr h="267085">
                <a:tc>
                  <a:txBody>
                    <a:bodyPr/>
                    <a:lstStyle/>
                    <a:p>
                      <a:r>
                        <a:rPr lang="en-US" altLang="zh-CN" sz="1600" dirty="0"/>
                        <a:t>B2</a:t>
                      </a:r>
                      <a:endParaRPr lang="zh-CN" altLang="en-US" sz="1600" dirty="0"/>
                    </a:p>
                  </a:txBody>
                  <a:tcPr marL="101616" marR="101616" marT="50822" marB="50822"/>
                </a:tc>
                <a:tc>
                  <a:txBody>
                    <a:bodyPr/>
                    <a:lstStyle/>
                    <a:p>
                      <a:r>
                        <a:rPr lang="en-US" altLang="zh-CN" sz="1600" dirty="0"/>
                        <a:t>Pascal</a:t>
                      </a:r>
                      <a:endParaRPr lang="zh-CN" altLang="en-US" sz="1600" dirty="0"/>
                    </a:p>
                  </a:txBody>
                  <a:tcPr marL="101616" marR="101616" marT="50822" marB="50822"/>
                </a:tc>
                <a:tc>
                  <a:txBody>
                    <a:bodyPr/>
                    <a:lstStyle/>
                    <a:p>
                      <a:r>
                        <a:rPr lang="en-US" altLang="zh-CN" sz="1600" dirty="0"/>
                        <a:t>17</a:t>
                      </a:r>
                      <a:endParaRPr lang="zh-CN" altLang="en-US" sz="1600" dirty="0"/>
                    </a:p>
                  </a:txBody>
                  <a:tcPr marL="101616" marR="101616" marT="50822" marB="50822"/>
                </a:tc>
                <a:tc>
                  <a:txBody>
                    <a:bodyPr/>
                    <a:lstStyle/>
                    <a:p>
                      <a:r>
                        <a:rPr lang="en-US" altLang="zh-CN" sz="1600" dirty="0" err="1"/>
                        <a:t>QingHua</a:t>
                      </a:r>
                      <a:endParaRPr lang="zh-CN" altLang="en-US" sz="1600" dirty="0"/>
                    </a:p>
                  </a:txBody>
                  <a:tcPr marL="101616" marR="101616" marT="50822" marB="50822"/>
                </a:tc>
                <a:extLst>
                  <a:ext uri="{0D108BD9-81ED-4DB2-BD59-A6C34878D82A}">
                    <a16:rowId xmlns:a16="http://schemas.microsoft.com/office/drawing/2014/main" val="10002"/>
                  </a:ext>
                </a:extLst>
              </a:tr>
              <a:tr h="267085">
                <a:tc>
                  <a:txBody>
                    <a:bodyPr/>
                    <a:lstStyle/>
                    <a:p>
                      <a:r>
                        <a:rPr lang="en-US" altLang="zh-CN" sz="1600" dirty="0"/>
                        <a:t>B3</a:t>
                      </a:r>
                      <a:endParaRPr lang="zh-CN" altLang="en-US" sz="1600" dirty="0"/>
                    </a:p>
                  </a:txBody>
                  <a:tcPr marL="101616" marR="101616" marT="50822" marB="50822"/>
                </a:tc>
                <a:tc>
                  <a:txBody>
                    <a:bodyPr/>
                    <a:lstStyle/>
                    <a:p>
                      <a:r>
                        <a:rPr lang="en-US" altLang="zh-CN" sz="1600" dirty="0"/>
                        <a:t>Scientific</a:t>
                      </a:r>
                      <a:endParaRPr lang="zh-CN" altLang="en-US" sz="1600" dirty="0"/>
                    </a:p>
                  </a:txBody>
                  <a:tcPr marL="101616" marR="101616" marT="50822" marB="50822"/>
                </a:tc>
                <a:tc>
                  <a:txBody>
                    <a:bodyPr/>
                    <a:lstStyle/>
                    <a:p>
                      <a:r>
                        <a:rPr lang="en-US" altLang="zh-CN" sz="1600" dirty="0"/>
                        <a:t>10</a:t>
                      </a:r>
                      <a:endParaRPr lang="zh-CN" altLang="en-US" sz="1600" dirty="0"/>
                    </a:p>
                  </a:txBody>
                  <a:tcPr marL="101616" marR="101616" marT="50822" marB="50822"/>
                </a:tc>
                <a:tc>
                  <a:txBody>
                    <a:bodyPr/>
                    <a:lstStyle/>
                    <a:p>
                      <a:r>
                        <a:rPr lang="en-US" altLang="zh-CN" sz="1600" dirty="0"/>
                        <a:t>Commerce</a:t>
                      </a:r>
                      <a:endParaRPr lang="zh-CN" altLang="en-US" sz="1600" dirty="0"/>
                    </a:p>
                  </a:txBody>
                  <a:tcPr marL="101616" marR="101616" marT="50822" marB="50822"/>
                </a:tc>
                <a:extLst>
                  <a:ext uri="{0D108BD9-81ED-4DB2-BD59-A6C34878D82A}">
                    <a16:rowId xmlns:a16="http://schemas.microsoft.com/office/drawing/2014/main" val="10003"/>
                  </a:ext>
                </a:extLst>
              </a:tr>
              <a:tr h="267085">
                <a:tc>
                  <a:txBody>
                    <a:bodyPr/>
                    <a:lstStyle/>
                    <a:p>
                      <a:r>
                        <a:rPr lang="en-US" altLang="zh-CN" sz="1600" dirty="0"/>
                        <a:t>B4</a:t>
                      </a:r>
                      <a:endParaRPr lang="zh-CN" altLang="en-US" sz="1600" dirty="0"/>
                    </a:p>
                  </a:txBody>
                  <a:tcPr marL="101616" marR="101616" marT="50822" marB="50822"/>
                </a:tc>
                <a:tc>
                  <a:txBody>
                    <a:bodyPr/>
                    <a:lstStyle/>
                    <a:p>
                      <a:r>
                        <a:rPr lang="en-US" altLang="zh-CN" sz="1600" dirty="0"/>
                        <a:t>C++</a:t>
                      </a:r>
                      <a:endParaRPr lang="zh-CN" altLang="en-US" sz="1600" dirty="0"/>
                    </a:p>
                  </a:txBody>
                  <a:tcPr marL="101616" marR="101616" marT="50822" marB="50822"/>
                </a:tc>
                <a:tc>
                  <a:txBody>
                    <a:bodyPr/>
                    <a:lstStyle/>
                    <a:p>
                      <a:r>
                        <a:rPr lang="en-US" altLang="zh-CN" sz="1600" dirty="0"/>
                        <a:t>9.8</a:t>
                      </a:r>
                      <a:endParaRPr lang="zh-CN" altLang="en-US" sz="1600" dirty="0"/>
                    </a:p>
                  </a:txBody>
                  <a:tcPr marL="101616" marR="101616" marT="50822" marB="50822"/>
                </a:tc>
                <a:tc>
                  <a:txBody>
                    <a:bodyPr/>
                    <a:lstStyle/>
                    <a:p>
                      <a:r>
                        <a:rPr lang="en-US" altLang="zh-CN" sz="1600" dirty="0"/>
                        <a:t>People</a:t>
                      </a:r>
                      <a:endParaRPr lang="zh-CN" altLang="en-US" sz="1600" dirty="0"/>
                    </a:p>
                  </a:txBody>
                  <a:tcPr marL="101616" marR="101616" marT="50822" marB="50822"/>
                </a:tc>
                <a:extLst>
                  <a:ext uri="{0D108BD9-81ED-4DB2-BD59-A6C34878D82A}">
                    <a16:rowId xmlns:a16="http://schemas.microsoft.com/office/drawing/2014/main" val="10004"/>
                  </a:ext>
                </a:extLst>
              </a:tr>
              <a:tr h="267085">
                <a:tc>
                  <a:txBody>
                    <a:bodyPr/>
                    <a:lstStyle/>
                    <a:p>
                      <a:r>
                        <a:rPr lang="en-US" altLang="zh-CN" sz="1600" dirty="0"/>
                        <a:t>B5</a:t>
                      </a:r>
                      <a:endParaRPr lang="zh-CN" altLang="en-US" sz="1600" dirty="0"/>
                    </a:p>
                  </a:txBody>
                  <a:tcPr marL="101616" marR="101616" marT="50822" marB="50822"/>
                </a:tc>
                <a:tc>
                  <a:txBody>
                    <a:bodyPr/>
                    <a:lstStyle/>
                    <a:p>
                      <a:r>
                        <a:rPr lang="en-US" altLang="zh-CN" sz="1600" dirty="0"/>
                        <a:t>Data </a:t>
                      </a:r>
                      <a:r>
                        <a:rPr lang="en-US" altLang="zh-CN" sz="1600" dirty="0" err="1"/>
                        <a:t>Stru</a:t>
                      </a:r>
                      <a:endParaRPr lang="zh-CN" altLang="en-US" sz="1600" dirty="0"/>
                    </a:p>
                  </a:txBody>
                  <a:tcPr marL="101616" marR="101616" marT="50822" marB="50822"/>
                </a:tc>
                <a:tc>
                  <a:txBody>
                    <a:bodyPr/>
                    <a:lstStyle/>
                    <a:p>
                      <a:r>
                        <a:rPr lang="en-US" altLang="zh-CN" sz="1600" dirty="0"/>
                        <a:t>12.6</a:t>
                      </a:r>
                      <a:endParaRPr lang="zh-CN" altLang="en-US" sz="1600" dirty="0"/>
                    </a:p>
                  </a:txBody>
                  <a:tcPr marL="101616" marR="101616" marT="50822" marB="50822"/>
                </a:tc>
                <a:tc>
                  <a:txBody>
                    <a:bodyPr/>
                    <a:lstStyle/>
                    <a:p>
                      <a:r>
                        <a:rPr lang="en-US" altLang="zh-CN" sz="1600" dirty="0"/>
                        <a:t>Commerce</a:t>
                      </a:r>
                      <a:endParaRPr lang="zh-CN" altLang="en-US" sz="1600" dirty="0"/>
                    </a:p>
                  </a:txBody>
                  <a:tcPr marL="101616" marR="101616" marT="50822" marB="50822"/>
                </a:tc>
                <a:extLst>
                  <a:ext uri="{0D108BD9-81ED-4DB2-BD59-A6C34878D82A}">
                    <a16:rowId xmlns:a16="http://schemas.microsoft.com/office/drawing/2014/main" val="10005"/>
                  </a:ext>
                </a:extLst>
              </a:tr>
            </a:tbl>
          </a:graphicData>
        </a:graphic>
      </p:graphicFrame>
      <p:graphicFrame>
        <p:nvGraphicFramePr>
          <p:cNvPr id="92" name="表格 91"/>
          <p:cNvGraphicFramePr>
            <a:graphicFrameLocks noGrp="1"/>
          </p:cNvGraphicFramePr>
          <p:nvPr>
            <p:extLst>
              <p:ext uri="{D42A27DB-BD31-4B8C-83A1-F6EECF244321}">
                <p14:modId xmlns:p14="http://schemas.microsoft.com/office/powerpoint/2010/main" val="75025724"/>
              </p:ext>
            </p:extLst>
          </p:nvPr>
        </p:nvGraphicFramePr>
        <p:xfrm>
          <a:off x="6019936" y="2711094"/>
          <a:ext cx="3439584" cy="2448378"/>
        </p:xfrm>
        <a:graphic>
          <a:graphicData uri="http://schemas.openxmlformats.org/drawingml/2006/table">
            <a:tbl>
              <a:tblPr firstRow="1" bandRow="1">
                <a:tableStyleId>{5C22544A-7EE6-4342-B048-85BDC9FD1C3A}</a:tableStyleId>
              </a:tblPr>
              <a:tblGrid>
                <a:gridCol w="620579">
                  <a:extLst>
                    <a:ext uri="{9D8B030D-6E8A-4147-A177-3AD203B41FA5}">
                      <a16:colId xmlns:a16="http://schemas.microsoft.com/office/drawing/2014/main" val="20000"/>
                    </a:ext>
                  </a:extLst>
                </a:gridCol>
                <a:gridCol w="579276">
                  <a:extLst>
                    <a:ext uri="{9D8B030D-6E8A-4147-A177-3AD203B41FA5}">
                      <a16:colId xmlns:a16="http://schemas.microsoft.com/office/drawing/2014/main" val="20001"/>
                    </a:ext>
                  </a:extLst>
                </a:gridCol>
                <a:gridCol w="719913">
                  <a:extLst>
                    <a:ext uri="{9D8B030D-6E8A-4147-A177-3AD203B41FA5}">
                      <a16:colId xmlns:a16="http://schemas.microsoft.com/office/drawing/2014/main" val="20002"/>
                    </a:ext>
                  </a:extLst>
                </a:gridCol>
                <a:gridCol w="1519816">
                  <a:extLst>
                    <a:ext uri="{9D8B030D-6E8A-4147-A177-3AD203B41FA5}">
                      <a16:colId xmlns:a16="http://schemas.microsoft.com/office/drawing/2014/main" val="20003"/>
                    </a:ext>
                  </a:extLst>
                </a:gridCol>
              </a:tblGrid>
              <a:tr h="352161">
                <a:tc>
                  <a:txBody>
                    <a:bodyPr/>
                    <a:lstStyle/>
                    <a:p>
                      <a:pPr algn="ctr"/>
                      <a:r>
                        <a:rPr lang="en-US" altLang="zh-CN" sz="1800" dirty="0"/>
                        <a:t>R#</a:t>
                      </a:r>
                      <a:endParaRPr lang="zh-CN" altLang="en-US" sz="1800" dirty="0"/>
                    </a:p>
                  </a:txBody>
                  <a:tcPr marL="101577" marR="101577" marT="50787" marB="50787">
                    <a:solidFill>
                      <a:srgbClr val="00B0F0"/>
                    </a:solidFill>
                  </a:tcPr>
                </a:tc>
                <a:tc>
                  <a:txBody>
                    <a:bodyPr/>
                    <a:lstStyle/>
                    <a:p>
                      <a:pPr algn="ctr"/>
                      <a:r>
                        <a:rPr lang="en-US" altLang="zh-CN" sz="1800" dirty="0"/>
                        <a:t>B#</a:t>
                      </a:r>
                      <a:endParaRPr lang="zh-CN" altLang="en-US" sz="1800" dirty="0"/>
                    </a:p>
                  </a:txBody>
                  <a:tcPr marL="101577" marR="101577" marT="50787" marB="50787">
                    <a:solidFill>
                      <a:srgbClr val="00B0F0"/>
                    </a:solidFill>
                  </a:tcPr>
                </a:tc>
                <a:tc>
                  <a:txBody>
                    <a:bodyPr/>
                    <a:lstStyle/>
                    <a:p>
                      <a:pPr algn="ctr"/>
                      <a:r>
                        <a:rPr lang="en-US" altLang="zh-CN" sz="1800" dirty="0"/>
                        <a:t>QTY</a:t>
                      </a:r>
                      <a:endParaRPr lang="zh-CN" altLang="en-US" sz="1800" dirty="0"/>
                    </a:p>
                  </a:txBody>
                  <a:tcPr marL="101577" marR="101577" marT="50787" marB="50787">
                    <a:solidFill>
                      <a:srgbClr val="00B0F0"/>
                    </a:solidFill>
                  </a:tcPr>
                </a:tc>
                <a:tc>
                  <a:txBody>
                    <a:bodyPr/>
                    <a:lstStyle/>
                    <a:p>
                      <a:pPr algn="ctr"/>
                      <a:r>
                        <a:rPr lang="en-US" altLang="zh-CN" sz="1800" dirty="0" err="1"/>
                        <a:t>OdDate</a:t>
                      </a:r>
                      <a:endParaRPr lang="zh-CN" altLang="en-US" sz="1800" dirty="0"/>
                    </a:p>
                  </a:txBody>
                  <a:tcPr marL="101577" marR="101577" marT="50787" marB="50787">
                    <a:solidFill>
                      <a:srgbClr val="00B0F0"/>
                    </a:solidFill>
                  </a:tcPr>
                </a:tc>
                <a:extLst>
                  <a:ext uri="{0D108BD9-81ED-4DB2-BD59-A6C34878D82A}">
                    <a16:rowId xmlns:a16="http://schemas.microsoft.com/office/drawing/2014/main" val="10000"/>
                  </a:ext>
                </a:extLst>
              </a:tr>
              <a:tr h="325747">
                <a:tc>
                  <a:txBody>
                    <a:bodyPr/>
                    <a:lstStyle/>
                    <a:p>
                      <a:r>
                        <a:rPr lang="en-US" altLang="zh-CN" sz="1600" dirty="0"/>
                        <a:t>R1</a:t>
                      </a:r>
                      <a:endParaRPr lang="zh-CN" altLang="en-US" sz="1600" dirty="0"/>
                    </a:p>
                  </a:txBody>
                  <a:tcPr marL="101577" marR="101577" marT="50787" marB="50787"/>
                </a:tc>
                <a:tc>
                  <a:txBody>
                    <a:bodyPr/>
                    <a:lstStyle/>
                    <a:p>
                      <a:r>
                        <a:rPr lang="en-US" altLang="zh-CN" sz="1600" dirty="0"/>
                        <a:t>B1</a:t>
                      </a:r>
                      <a:endParaRPr lang="zh-CN" altLang="en-US" sz="1600" dirty="0"/>
                    </a:p>
                  </a:txBody>
                  <a:tcPr marL="101577" marR="101577" marT="50787" marB="50787"/>
                </a:tc>
                <a:tc>
                  <a:txBody>
                    <a:bodyPr/>
                    <a:lstStyle/>
                    <a:p>
                      <a:r>
                        <a:rPr lang="en-US" altLang="zh-CN" sz="1600" dirty="0"/>
                        <a:t>2</a:t>
                      </a:r>
                      <a:endParaRPr lang="zh-CN" altLang="en-US" sz="1600" dirty="0"/>
                    </a:p>
                  </a:txBody>
                  <a:tcPr marL="101577" marR="101577" marT="50787" marB="50787"/>
                </a:tc>
                <a:tc>
                  <a:txBody>
                    <a:bodyPr/>
                    <a:lstStyle/>
                    <a:p>
                      <a:r>
                        <a:rPr lang="en-US" altLang="zh-CN" sz="1600" dirty="0"/>
                        <a:t>2015-01-03</a:t>
                      </a:r>
                      <a:endParaRPr lang="zh-CN" altLang="en-US" sz="1600" dirty="0"/>
                    </a:p>
                  </a:txBody>
                  <a:tcPr marL="101577" marR="101577" marT="50787" marB="50787"/>
                </a:tc>
                <a:extLst>
                  <a:ext uri="{0D108BD9-81ED-4DB2-BD59-A6C34878D82A}">
                    <a16:rowId xmlns:a16="http://schemas.microsoft.com/office/drawing/2014/main" val="10001"/>
                  </a:ext>
                </a:extLst>
              </a:tr>
              <a:tr h="325747">
                <a:tc>
                  <a:txBody>
                    <a:bodyPr/>
                    <a:lstStyle/>
                    <a:p>
                      <a:r>
                        <a:rPr lang="en-US" altLang="zh-CN" sz="1600" dirty="0"/>
                        <a:t>R1</a:t>
                      </a:r>
                      <a:endParaRPr lang="zh-CN" altLang="en-US" sz="1600" dirty="0"/>
                    </a:p>
                  </a:txBody>
                  <a:tcPr marL="101577" marR="101577" marT="50787" marB="50787"/>
                </a:tc>
                <a:tc>
                  <a:txBody>
                    <a:bodyPr/>
                    <a:lstStyle/>
                    <a:p>
                      <a:r>
                        <a:rPr lang="en-US" altLang="zh-CN" sz="1600" dirty="0"/>
                        <a:t>B2</a:t>
                      </a:r>
                      <a:endParaRPr lang="zh-CN" altLang="en-US" sz="1600" dirty="0"/>
                    </a:p>
                  </a:txBody>
                  <a:tcPr marL="101577" marR="101577" marT="50787" marB="50787"/>
                </a:tc>
                <a:tc>
                  <a:txBody>
                    <a:bodyPr/>
                    <a:lstStyle/>
                    <a:p>
                      <a:r>
                        <a:rPr lang="en-US" altLang="zh-CN" sz="1600" dirty="0"/>
                        <a:t>1</a:t>
                      </a:r>
                      <a:endParaRPr lang="zh-CN" altLang="en-US" sz="1600" dirty="0"/>
                    </a:p>
                  </a:txBody>
                  <a:tcPr marL="101577" marR="101577" marT="50787" marB="50787"/>
                </a:tc>
                <a:tc>
                  <a:txBody>
                    <a:bodyPr/>
                    <a:lstStyle/>
                    <a:p>
                      <a:r>
                        <a:rPr lang="en-US" altLang="zh-CN" sz="1600" dirty="0"/>
                        <a:t>2015-03-02</a:t>
                      </a:r>
                      <a:endParaRPr lang="zh-CN" altLang="en-US" sz="1600" dirty="0"/>
                    </a:p>
                  </a:txBody>
                  <a:tcPr marL="101577" marR="101577" marT="50787" marB="50787"/>
                </a:tc>
                <a:extLst>
                  <a:ext uri="{0D108BD9-81ED-4DB2-BD59-A6C34878D82A}">
                    <a16:rowId xmlns:a16="http://schemas.microsoft.com/office/drawing/2014/main" val="10002"/>
                  </a:ext>
                </a:extLst>
              </a:tr>
              <a:tr h="325747">
                <a:tc>
                  <a:txBody>
                    <a:bodyPr/>
                    <a:lstStyle/>
                    <a:p>
                      <a:r>
                        <a:rPr lang="en-US" altLang="zh-CN" sz="1600" dirty="0"/>
                        <a:t>R2</a:t>
                      </a:r>
                      <a:endParaRPr lang="zh-CN" altLang="en-US" sz="1600" dirty="0"/>
                    </a:p>
                  </a:txBody>
                  <a:tcPr marL="101577" marR="101577" marT="50787" marB="50787"/>
                </a:tc>
                <a:tc>
                  <a:txBody>
                    <a:bodyPr/>
                    <a:lstStyle/>
                    <a:p>
                      <a:r>
                        <a:rPr lang="en-US" altLang="zh-CN" sz="1600" dirty="0"/>
                        <a:t>B1</a:t>
                      </a:r>
                      <a:endParaRPr lang="zh-CN" altLang="en-US" sz="1600" dirty="0"/>
                    </a:p>
                  </a:txBody>
                  <a:tcPr marL="101577" marR="101577" marT="50787" marB="50787"/>
                </a:tc>
                <a:tc>
                  <a:txBody>
                    <a:bodyPr/>
                    <a:lstStyle/>
                    <a:p>
                      <a:r>
                        <a:rPr lang="en-US" altLang="zh-CN" sz="1600" dirty="0"/>
                        <a:t>3</a:t>
                      </a:r>
                      <a:endParaRPr lang="zh-CN" altLang="en-US" sz="1600" dirty="0"/>
                    </a:p>
                  </a:txBody>
                  <a:tcPr marL="101577" marR="101577" marT="50787" marB="50787"/>
                </a:tc>
                <a:tc>
                  <a:txBody>
                    <a:bodyPr/>
                    <a:lstStyle/>
                    <a:p>
                      <a:r>
                        <a:rPr lang="en-US" altLang="zh-CN" sz="1600" dirty="0"/>
                        <a:t>2015-09-11</a:t>
                      </a:r>
                      <a:endParaRPr lang="zh-CN" altLang="en-US" sz="1600" dirty="0"/>
                    </a:p>
                  </a:txBody>
                  <a:tcPr marL="101577" marR="101577" marT="50787" marB="50787"/>
                </a:tc>
                <a:extLst>
                  <a:ext uri="{0D108BD9-81ED-4DB2-BD59-A6C34878D82A}">
                    <a16:rowId xmlns:a16="http://schemas.microsoft.com/office/drawing/2014/main" val="10003"/>
                  </a:ext>
                </a:extLst>
              </a:tr>
              <a:tr h="325747">
                <a:tc>
                  <a:txBody>
                    <a:bodyPr/>
                    <a:lstStyle/>
                    <a:p>
                      <a:r>
                        <a:rPr lang="en-US" altLang="zh-CN" sz="1600" dirty="0"/>
                        <a:t>R2</a:t>
                      </a:r>
                      <a:endParaRPr lang="zh-CN" altLang="en-US" sz="1600" dirty="0"/>
                    </a:p>
                  </a:txBody>
                  <a:tcPr marL="101577" marR="101577" marT="50787" marB="50787"/>
                </a:tc>
                <a:tc>
                  <a:txBody>
                    <a:bodyPr/>
                    <a:lstStyle/>
                    <a:p>
                      <a:r>
                        <a:rPr lang="en-US" altLang="zh-CN" sz="1600" dirty="0"/>
                        <a:t>B2</a:t>
                      </a:r>
                      <a:endParaRPr lang="zh-CN" altLang="en-US" sz="1600" dirty="0"/>
                    </a:p>
                  </a:txBody>
                  <a:tcPr marL="101577" marR="101577" marT="50787" marB="50787"/>
                </a:tc>
                <a:tc>
                  <a:txBody>
                    <a:bodyPr/>
                    <a:lstStyle/>
                    <a:p>
                      <a:r>
                        <a:rPr lang="en-US" altLang="zh-CN" sz="1600" dirty="0"/>
                        <a:t>3</a:t>
                      </a:r>
                      <a:endParaRPr lang="zh-CN" altLang="en-US" sz="1600" dirty="0"/>
                    </a:p>
                  </a:txBody>
                  <a:tcPr marL="101577" marR="101577" marT="50787" marB="50787"/>
                </a:tc>
                <a:tc>
                  <a:txBody>
                    <a:bodyPr/>
                    <a:lstStyle/>
                    <a:p>
                      <a:r>
                        <a:rPr lang="en-US" altLang="zh-CN" sz="1600" dirty="0"/>
                        <a:t>2015-11-01</a:t>
                      </a:r>
                      <a:endParaRPr lang="zh-CN" altLang="en-US" sz="1600" dirty="0"/>
                    </a:p>
                  </a:txBody>
                  <a:tcPr marL="101577" marR="101577" marT="50787" marB="50787"/>
                </a:tc>
                <a:extLst>
                  <a:ext uri="{0D108BD9-81ED-4DB2-BD59-A6C34878D82A}">
                    <a16:rowId xmlns:a16="http://schemas.microsoft.com/office/drawing/2014/main" val="10004"/>
                  </a:ext>
                </a:extLst>
              </a:tr>
              <a:tr h="325747">
                <a:tc>
                  <a:txBody>
                    <a:bodyPr/>
                    <a:lstStyle/>
                    <a:p>
                      <a:r>
                        <a:rPr lang="en-US" altLang="zh-CN" sz="1600" dirty="0"/>
                        <a:t>R2</a:t>
                      </a:r>
                      <a:endParaRPr lang="zh-CN" altLang="en-US" sz="1600" dirty="0"/>
                    </a:p>
                  </a:txBody>
                  <a:tcPr marL="101577" marR="101577" marT="50787" marB="50787"/>
                </a:tc>
                <a:tc>
                  <a:txBody>
                    <a:bodyPr/>
                    <a:lstStyle/>
                    <a:p>
                      <a:r>
                        <a:rPr lang="en-US" altLang="zh-CN" sz="1600" dirty="0"/>
                        <a:t>B4</a:t>
                      </a:r>
                      <a:endParaRPr lang="zh-CN" altLang="en-US" sz="1600" dirty="0"/>
                    </a:p>
                  </a:txBody>
                  <a:tcPr marL="101577" marR="101577" marT="50787" marB="50787"/>
                </a:tc>
                <a:tc>
                  <a:txBody>
                    <a:bodyPr/>
                    <a:lstStyle/>
                    <a:p>
                      <a:r>
                        <a:rPr lang="en-US" altLang="zh-CN" sz="1600" dirty="0"/>
                        <a:t>4</a:t>
                      </a:r>
                      <a:endParaRPr lang="zh-CN" altLang="en-US" sz="1600" dirty="0"/>
                    </a:p>
                  </a:txBody>
                  <a:tcPr marL="101577" marR="101577" marT="50787" marB="50787"/>
                </a:tc>
                <a:tc>
                  <a:txBody>
                    <a:bodyPr/>
                    <a:lstStyle/>
                    <a:p>
                      <a:r>
                        <a:rPr lang="en-US" altLang="zh-CN" sz="1600" dirty="0"/>
                        <a:t>2015-08-31</a:t>
                      </a:r>
                      <a:endParaRPr lang="zh-CN" altLang="en-US" sz="1600" dirty="0"/>
                    </a:p>
                  </a:txBody>
                  <a:tcPr marL="101577" marR="101577" marT="50787" marB="50787"/>
                </a:tc>
                <a:extLst>
                  <a:ext uri="{0D108BD9-81ED-4DB2-BD59-A6C34878D82A}">
                    <a16:rowId xmlns:a16="http://schemas.microsoft.com/office/drawing/2014/main" val="10005"/>
                  </a:ext>
                </a:extLst>
              </a:tr>
              <a:tr h="325747">
                <a:tc>
                  <a:txBody>
                    <a:bodyPr/>
                    <a:lstStyle/>
                    <a:p>
                      <a:r>
                        <a:rPr lang="en-US" altLang="zh-CN" sz="1600" dirty="0"/>
                        <a:t>R3</a:t>
                      </a:r>
                      <a:endParaRPr lang="zh-CN" altLang="en-US" sz="1600" dirty="0"/>
                    </a:p>
                  </a:txBody>
                  <a:tcPr marL="101577" marR="101577" marT="50787" marB="50787"/>
                </a:tc>
                <a:tc>
                  <a:txBody>
                    <a:bodyPr/>
                    <a:lstStyle/>
                    <a:p>
                      <a:r>
                        <a:rPr lang="en-US" altLang="zh-CN" sz="1600" dirty="0"/>
                        <a:t>B3</a:t>
                      </a:r>
                      <a:endParaRPr lang="zh-CN" altLang="en-US" sz="1600" dirty="0"/>
                    </a:p>
                  </a:txBody>
                  <a:tcPr marL="101577" marR="101577" marT="50787" marB="50787"/>
                </a:tc>
                <a:tc>
                  <a:txBody>
                    <a:bodyPr/>
                    <a:lstStyle/>
                    <a:p>
                      <a:r>
                        <a:rPr lang="en-US" altLang="zh-CN" sz="1600" dirty="0"/>
                        <a:t>1</a:t>
                      </a:r>
                      <a:endParaRPr lang="zh-CN" altLang="en-US" sz="1600" dirty="0"/>
                    </a:p>
                  </a:txBody>
                  <a:tcPr marL="101577" marR="101577" marT="50787" marB="50787"/>
                </a:tc>
                <a:tc>
                  <a:txBody>
                    <a:bodyPr/>
                    <a:lstStyle/>
                    <a:p>
                      <a:r>
                        <a:rPr lang="en-US" altLang="zh-CN" sz="1600" dirty="0"/>
                        <a:t>2015-07-03</a:t>
                      </a:r>
                      <a:endParaRPr lang="zh-CN" altLang="en-US" sz="1600" dirty="0"/>
                    </a:p>
                  </a:txBody>
                  <a:tcPr marL="101577" marR="101577" marT="50787" marB="50787"/>
                </a:tc>
                <a:extLst>
                  <a:ext uri="{0D108BD9-81ED-4DB2-BD59-A6C34878D82A}">
                    <a16:rowId xmlns:a16="http://schemas.microsoft.com/office/drawing/2014/main" val="10006"/>
                  </a:ext>
                </a:extLst>
              </a:tr>
            </a:tbl>
          </a:graphicData>
        </a:graphic>
      </p:graphicFrame>
      <p:sp>
        <p:nvSpPr>
          <p:cNvPr id="361586" name="TextBox 3"/>
          <p:cNvSpPr txBox="1">
            <a:spLocks noChangeArrowheads="1"/>
          </p:cNvSpPr>
          <p:nvPr/>
        </p:nvSpPr>
        <p:spPr bwMode="auto">
          <a:xfrm>
            <a:off x="731104" y="662531"/>
            <a:ext cx="164660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eaLnBrk="1" hangingPunct="1">
              <a:spcBef>
                <a:spcPct val="20000"/>
              </a:spcBef>
            </a:pPr>
            <a:r>
              <a:rPr lang="zh-CN" altLang="en-US" sz="2000" b="1" dirty="0">
                <a:latin typeface="微软雅黑" panose="020B0503020204020204" pitchFamily="34" charset="-122"/>
                <a:ea typeface="微软雅黑" panose="020B0503020204020204" pitchFamily="34" charset="-122"/>
              </a:rPr>
              <a:t>读者信息表</a:t>
            </a:r>
            <a:r>
              <a:rPr lang="en-US" altLang="zh-CN" sz="2000" b="1" dirty="0">
                <a:latin typeface="微软雅黑" panose="020B0503020204020204" pitchFamily="34" charset="-122"/>
                <a:ea typeface="微软雅黑" panose="020B0503020204020204" pitchFamily="34" charset="-122"/>
              </a:rPr>
              <a:t>R</a:t>
            </a:r>
            <a:endParaRPr lang="zh-CN" altLang="en-US" sz="2000" b="1" dirty="0">
              <a:latin typeface="微软雅黑" panose="020B0503020204020204" pitchFamily="34" charset="-122"/>
              <a:ea typeface="微软雅黑" panose="020B0503020204020204" pitchFamily="34" charset="-122"/>
            </a:endParaRPr>
          </a:p>
        </p:txBody>
      </p:sp>
      <p:sp>
        <p:nvSpPr>
          <p:cNvPr id="361587" name="TextBox 93"/>
          <p:cNvSpPr txBox="1">
            <a:spLocks noChangeArrowheads="1"/>
          </p:cNvSpPr>
          <p:nvPr/>
        </p:nvSpPr>
        <p:spPr bwMode="auto">
          <a:xfrm>
            <a:off x="713465" y="3054364"/>
            <a:ext cx="189827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eaLnBrk="1" hangingPunct="1">
              <a:spcBef>
                <a:spcPct val="20000"/>
              </a:spcBef>
              <a:defRPr sz="2000" b="1">
                <a:latin typeface="微软雅黑" panose="020B0503020204020204" pitchFamily="34" charset="-122"/>
                <a:ea typeface="微软雅黑" panose="020B0503020204020204" pitchFamily="34" charset="-122"/>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r>
              <a:rPr lang="zh-CN" altLang="en-US" dirty="0"/>
              <a:t>出版物信息表</a:t>
            </a:r>
            <a:r>
              <a:rPr lang="en-US" altLang="zh-CN" dirty="0"/>
              <a:t>B</a:t>
            </a:r>
            <a:endParaRPr lang="zh-CN" altLang="en-US" dirty="0"/>
          </a:p>
        </p:txBody>
      </p:sp>
      <p:sp>
        <p:nvSpPr>
          <p:cNvPr id="361588" name="TextBox 94"/>
          <p:cNvSpPr txBox="1">
            <a:spLocks noChangeArrowheads="1"/>
          </p:cNvSpPr>
          <p:nvPr/>
        </p:nvSpPr>
        <p:spPr bwMode="auto">
          <a:xfrm>
            <a:off x="5914103" y="2307162"/>
            <a:ext cx="188064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eaLnBrk="1" hangingPunct="1">
              <a:spcBef>
                <a:spcPct val="20000"/>
              </a:spcBef>
              <a:defRPr sz="2000" b="1">
                <a:latin typeface="微软雅黑" panose="020B0503020204020204" pitchFamily="34" charset="-122"/>
                <a:ea typeface="微软雅黑" panose="020B0503020204020204" pitchFamily="34" charset="-122"/>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r>
              <a:rPr lang="zh-CN" altLang="en-US" dirty="0"/>
              <a:t>订阅信息表</a:t>
            </a:r>
            <a:r>
              <a:rPr lang="en-US" altLang="zh-CN" dirty="0"/>
              <a:t>OD</a:t>
            </a:r>
            <a:endParaRPr lang="zh-CN" altLang="en-US" dirty="0"/>
          </a:p>
        </p:txBody>
      </p:sp>
    </p:spTree>
  </p:cSld>
  <p:clrMapOvr>
    <a:masterClrMapping/>
  </p:clrMapOvr>
  <p:transition>
    <p:random/>
  </p:transition>
</p:sld>
</file>

<file path=ppt/slides/slide1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6850" name="Text Box 2"/>
          <p:cNvSpPr txBox="1">
            <a:spLocks noChangeArrowheads="1"/>
          </p:cNvSpPr>
          <p:nvPr/>
        </p:nvSpPr>
        <p:spPr bwMode="blackWhite">
          <a:xfrm>
            <a:off x="719766" y="625252"/>
            <a:ext cx="8960556" cy="4878917"/>
          </a:xfrm>
          <a:prstGeom prst="rect">
            <a:avLst/>
          </a:prstGeom>
          <a:noFill/>
          <a:ln w="25400" algn="ctr">
            <a:noFill/>
            <a:miter lim="800000"/>
            <a:headEnd/>
            <a:tailEnd/>
          </a:ln>
          <a:effectLst/>
        </p:spPr>
        <p:txBody>
          <a:bodyPr wrap="none" lIns="102306" tIns="51153" rIns="102306" bIns="51153" anchor="ctr"/>
          <a:lstStyle>
            <a:lvl1pPr eaLnBrk="0" hangingPunct="0">
              <a:tabLst>
                <a:tab pos="1200150" algn="l"/>
              </a:tabLst>
              <a:defRPr sz="3200">
                <a:solidFill>
                  <a:schemeClr val="tx1"/>
                </a:solidFill>
                <a:latin typeface="Arial" pitchFamily="34" charset="0"/>
                <a:ea typeface="宋体" pitchFamily="2" charset="-122"/>
              </a:defRPr>
            </a:lvl1pPr>
            <a:lvl2pPr marL="742950" indent="-285750" eaLnBrk="0" hangingPunct="0">
              <a:tabLst>
                <a:tab pos="1200150" algn="l"/>
              </a:tabLst>
              <a:defRPr sz="3200">
                <a:solidFill>
                  <a:schemeClr val="tx1"/>
                </a:solidFill>
                <a:latin typeface="Arial" pitchFamily="34" charset="0"/>
                <a:ea typeface="宋体" pitchFamily="2" charset="-122"/>
              </a:defRPr>
            </a:lvl2pPr>
            <a:lvl3pPr marL="1143000" indent="-228600" eaLnBrk="0" hangingPunct="0">
              <a:tabLst>
                <a:tab pos="1200150" algn="l"/>
              </a:tabLst>
              <a:defRPr sz="3200">
                <a:solidFill>
                  <a:schemeClr val="tx1"/>
                </a:solidFill>
                <a:latin typeface="Arial" pitchFamily="34" charset="0"/>
                <a:ea typeface="宋体" pitchFamily="2" charset="-122"/>
              </a:defRPr>
            </a:lvl3pPr>
            <a:lvl4pPr marL="1600200" indent="-228600" eaLnBrk="0" hangingPunct="0">
              <a:tabLst>
                <a:tab pos="1200150" algn="l"/>
              </a:tabLst>
              <a:defRPr sz="3200">
                <a:solidFill>
                  <a:schemeClr val="tx1"/>
                </a:solidFill>
                <a:latin typeface="Arial" pitchFamily="34" charset="0"/>
                <a:ea typeface="宋体" pitchFamily="2" charset="-122"/>
              </a:defRPr>
            </a:lvl4pPr>
            <a:lvl5pPr marL="2057400" indent="-228600" eaLnBrk="0" hangingPunct="0">
              <a:tabLst>
                <a:tab pos="1200150" algn="l"/>
              </a:tabLst>
              <a:defRPr sz="3200">
                <a:solidFill>
                  <a:schemeClr val="tx1"/>
                </a:solidFill>
                <a:latin typeface="Arial" pitchFamily="34" charset="0"/>
                <a:ea typeface="宋体" pitchFamily="2" charset="-122"/>
              </a:defRPr>
            </a:lvl5pPr>
            <a:lvl6pPr marL="2514600" indent="-228600" algn="ctr" eaLnBrk="0" fontAlgn="base" hangingPunct="0">
              <a:spcBef>
                <a:spcPct val="20000"/>
              </a:spcBef>
              <a:spcAft>
                <a:spcPct val="0"/>
              </a:spcAft>
              <a:tabLst>
                <a:tab pos="1200150" algn="l"/>
              </a:tabLst>
              <a:defRPr sz="3200">
                <a:solidFill>
                  <a:schemeClr val="tx1"/>
                </a:solidFill>
                <a:latin typeface="Arial" pitchFamily="34" charset="0"/>
                <a:ea typeface="宋体" pitchFamily="2" charset="-122"/>
              </a:defRPr>
            </a:lvl6pPr>
            <a:lvl7pPr marL="2971800" indent="-228600" algn="ctr" eaLnBrk="0" fontAlgn="base" hangingPunct="0">
              <a:spcBef>
                <a:spcPct val="20000"/>
              </a:spcBef>
              <a:spcAft>
                <a:spcPct val="0"/>
              </a:spcAft>
              <a:tabLst>
                <a:tab pos="1200150" algn="l"/>
              </a:tabLst>
              <a:defRPr sz="3200">
                <a:solidFill>
                  <a:schemeClr val="tx1"/>
                </a:solidFill>
                <a:latin typeface="Arial" pitchFamily="34" charset="0"/>
                <a:ea typeface="宋体" pitchFamily="2" charset="-122"/>
              </a:defRPr>
            </a:lvl7pPr>
            <a:lvl8pPr marL="3429000" indent="-228600" algn="ctr" eaLnBrk="0" fontAlgn="base" hangingPunct="0">
              <a:spcBef>
                <a:spcPct val="20000"/>
              </a:spcBef>
              <a:spcAft>
                <a:spcPct val="0"/>
              </a:spcAft>
              <a:tabLst>
                <a:tab pos="1200150" algn="l"/>
              </a:tabLst>
              <a:defRPr sz="3200">
                <a:solidFill>
                  <a:schemeClr val="tx1"/>
                </a:solidFill>
                <a:latin typeface="Arial" pitchFamily="34" charset="0"/>
                <a:ea typeface="宋体" pitchFamily="2" charset="-122"/>
              </a:defRPr>
            </a:lvl8pPr>
            <a:lvl9pPr marL="3886200" indent="-228600" algn="ctr" eaLnBrk="0" fontAlgn="base" hangingPunct="0">
              <a:spcBef>
                <a:spcPct val="20000"/>
              </a:spcBef>
              <a:spcAft>
                <a:spcPct val="0"/>
              </a:spcAft>
              <a:tabLst>
                <a:tab pos="1200150" algn="l"/>
              </a:tabLst>
              <a:defRPr sz="3200">
                <a:solidFill>
                  <a:schemeClr val="tx1"/>
                </a:solidFill>
                <a:latin typeface="Arial" pitchFamily="34" charset="0"/>
                <a:ea typeface="宋体" pitchFamily="2" charset="-122"/>
              </a:defRPr>
            </a:lvl9pPr>
          </a:lstStyle>
          <a:p>
            <a:pPr marL="380996" indent="-380996">
              <a:lnSpc>
                <a:spcPct val="150000"/>
              </a:lnSpc>
              <a:buFont typeface="+mj-lt"/>
              <a:buAutoNum type="arabicPeriod"/>
              <a:defRPr/>
            </a:pPr>
            <a:r>
              <a:rPr lang="zh-CN" altLang="en-US" sz="2000" dirty="0">
                <a:latin typeface="微软雅黑" pitchFamily="34" charset="-122"/>
                <a:ea typeface="微软雅黑" pitchFamily="34" charset="-122"/>
              </a:rPr>
              <a:t>找出上海读者的读者号及身份，按读者号的降序排列</a:t>
            </a:r>
          </a:p>
          <a:p>
            <a:pPr marL="380996" indent="-380996">
              <a:lnSpc>
                <a:spcPct val="150000"/>
              </a:lnSpc>
              <a:buFont typeface="+mj-lt"/>
              <a:buAutoNum type="arabicPeriod"/>
              <a:defRPr/>
            </a:pPr>
            <a:r>
              <a:rPr lang="zh-CN" altLang="en-US" sz="2000" dirty="0">
                <a:latin typeface="微软雅黑" pitchFamily="34" charset="-122"/>
                <a:ea typeface="微软雅黑" pitchFamily="34" charset="-122"/>
              </a:rPr>
              <a:t>对每一种有读者订购的图书，找出书号及有读者订购该书的所有城市</a:t>
            </a:r>
          </a:p>
          <a:p>
            <a:pPr marL="380996" indent="-380996">
              <a:lnSpc>
                <a:spcPct val="150000"/>
              </a:lnSpc>
              <a:buFont typeface="+mj-lt"/>
              <a:buAutoNum type="arabicPeriod"/>
              <a:defRPr/>
            </a:pPr>
            <a:r>
              <a:rPr lang="zh-CN" altLang="en-US" sz="2000" dirty="0">
                <a:latin typeface="微软雅黑" pitchFamily="34" charset="-122"/>
                <a:ea typeface="微软雅黑" pitchFamily="34" charset="-122"/>
              </a:rPr>
              <a:t>找出订购了书号为</a:t>
            </a:r>
            <a:r>
              <a:rPr lang="en-US" altLang="zh-CN" sz="2000" dirty="0">
                <a:latin typeface="微软雅黑" pitchFamily="34" charset="-122"/>
                <a:ea typeface="微软雅黑" pitchFamily="34" charset="-122"/>
              </a:rPr>
              <a:t>B2</a:t>
            </a:r>
            <a:r>
              <a:rPr lang="zh-CN" altLang="en-US" sz="2000" dirty="0">
                <a:latin typeface="微软雅黑" pitchFamily="34" charset="-122"/>
                <a:ea typeface="微软雅黑" pitchFamily="34" charset="-122"/>
              </a:rPr>
              <a:t>的图书的读者姓名及所在城市</a:t>
            </a:r>
          </a:p>
          <a:p>
            <a:pPr marL="380996" indent="-380996">
              <a:lnSpc>
                <a:spcPct val="150000"/>
              </a:lnSpc>
              <a:buFont typeface="+mj-lt"/>
              <a:buAutoNum type="arabicPeriod"/>
              <a:defRPr/>
            </a:pPr>
            <a:r>
              <a:rPr lang="zh-CN" altLang="en-US" sz="2000" dirty="0">
                <a:latin typeface="微软雅黑" pitchFamily="34" charset="-122"/>
                <a:ea typeface="微软雅黑" pitchFamily="34" charset="-122"/>
              </a:rPr>
              <a:t>找出有两个以上读者订购的图书书号</a:t>
            </a:r>
          </a:p>
          <a:p>
            <a:pPr marL="380996" indent="-380996">
              <a:lnSpc>
                <a:spcPct val="150000"/>
              </a:lnSpc>
              <a:buFont typeface="+mj-lt"/>
              <a:buAutoNum type="arabicPeriod"/>
              <a:defRPr/>
            </a:pPr>
            <a:r>
              <a:rPr lang="zh-CN" altLang="en-US" sz="2000" dirty="0">
                <a:latin typeface="微软雅黑" pitchFamily="34" charset="-122"/>
                <a:ea typeface="微软雅黑" pitchFamily="34" charset="-122"/>
              </a:rPr>
              <a:t>求至少订购了两本</a:t>
            </a:r>
            <a:r>
              <a:rPr lang="en-US" altLang="zh-CN" sz="2000" dirty="0">
                <a:latin typeface="微软雅黑" pitchFamily="34" charset="-122"/>
                <a:ea typeface="微软雅黑" pitchFamily="34" charset="-122"/>
              </a:rPr>
              <a:t>《Pascal》</a:t>
            </a:r>
            <a:r>
              <a:rPr lang="zh-CN" altLang="en-US" sz="2000" dirty="0">
                <a:latin typeface="微软雅黑" pitchFamily="34" charset="-122"/>
                <a:ea typeface="微软雅黑" pitchFamily="34" charset="-122"/>
              </a:rPr>
              <a:t>的读者姓名</a:t>
            </a:r>
          </a:p>
          <a:p>
            <a:pPr marL="380996" indent="-380996">
              <a:lnSpc>
                <a:spcPct val="150000"/>
              </a:lnSpc>
              <a:buFont typeface="+mj-lt"/>
              <a:buAutoNum type="arabicPeriod"/>
              <a:defRPr/>
            </a:pPr>
            <a:r>
              <a:rPr lang="zh-CN" altLang="en-US" sz="2000" dirty="0">
                <a:latin typeface="微软雅黑" pitchFamily="34" charset="-122"/>
                <a:ea typeface="微软雅黑" pitchFamily="34" charset="-122"/>
              </a:rPr>
              <a:t>找出没有订购</a:t>
            </a:r>
            <a:r>
              <a:rPr lang="en-US" altLang="zh-CN" sz="2000" dirty="0">
                <a:latin typeface="微软雅黑" pitchFamily="34" charset="-122"/>
                <a:ea typeface="微软雅黑" pitchFamily="34" charset="-122"/>
              </a:rPr>
              <a:t>B1</a:t>
            </a:r>
            <a:r>
              <a:rPr lang="zh-CN" altLang="en-US" sz="2000" dirty="0">
                <a:latin typeface="微软雅黑" pitchFamily="34" charset="-122"/>
                <a:ea typeface="微软雅黑" pitchFamily="34" charset="-122"/>
              </a:rPr>
              <a:t>号图书的读者号</a:t>
            </a:r>
          </a:p>
          <a:p>
            <a:pPr marL="380996" indent="-380996">
              <a:lnSpc>
                <a:spcPct val="150000"/>
              </a:lnSpc>
              <a:buFont typeface="+mj-lt"/>
              <a:buAutoNum type="arabicPeriod"/>
              <a:defRPr/>
            </a:pPr>
            <a:r>
              <a:rPr lang="zh-CN" altLang="en-US" sz="2000" dirty="0">
                <a:latin typeface="微软雅黑" pitchFamily="34" charset="-122"/>
                <a:ea typeface="微软雅黑" pitchFamily="34" charset="-122"/>
              </a:rPr>
              <a:t>找出价格大于等于</a:t>
            </a:r>
            <a:r>
              <a:rPr lang="en-US" altLang="zh-CN" sz="2000" dirty="0">
                <a:latin typeface="微软雅黑" pitchFamily="34" charset="-122"/>
                <a:ea typeface="微软雅黑" pitchFamily="34" charset="-122"/>
              </a:rPr>
              <a:t>15.00</a:t>
            </a:r>
            <a:r>
              <a:rPr lang="zh-CN" altLang="en-US" sz="2000" dirty="0">
                <a:latin typeface="微软雅黑" pitchFamily="34" charset="-122"/>
                <a:ea typeface="微软雅黑" pitchFamily="34" charset="-122"/>
              </a:rPr>
              <a:t>或读者</a:t>
            </a:r>
            <a:r>
              <a:rPr lang="en-US" altLang="zh-CN" sz="2000" dirty="0">
                <a:latin typeface="微软雅黑" pitchFamily="34" charset="-122"/>
                <a:ea typeface="微软雅黑" pitchFamily="34" charset="-122"/>
              </a:rPr>
              <a:t>R2</a:t>
            </a:r>
            <a:r>
              <a:rPr lang="zh-CN" altLang="en-US" sz="2000" dirty="0">
                <a:latin typeface="微软雅黑" pitchFamily="34" charset="-122"/>
                <a:ea typeface="微软雅黑" pitchFamily="34" charset="-122"/>
              </a:rPr>
              <a:t>最近订购的图书的书号及书名</a:t>
            </a:r>
          </a:p>
          <a:p>
            <a:pPr marL="380996" indent="-380996">
              <a:lnSpc>
                <a:spcPct val="150000"/>
              </a:lnSpc>
              <a:buFont typeface="+mj-lt"/>
              <a:buAutoNum type="arabicPeriod"/>
              <a:defRPr/>
            </a:pPr>
            <a:r>
              <a:rPr lang="zh-CN" altLang="en-US" sz="2000" dirty="0">
                <a:latin typeface="微软雅黑" pitchFamily="34" charset="-122"/>
                <a:ea typeface="微软雅黑" pitchFamily="34" charset="-122"/>
              </a:rPr>
              <a:t>求图书</a:t>
            </a:r>
            <a:r>
              <a:rPr lang="en-US" altLang="zh-CN" sz="2000" dirty="0">
                <a:latin typeface="微软雅黑" pitchFamily="34" charset="-122"/>
                <a:ea typeface="微软雅黑" pitchFamily="34" charset="-122"/>
              </a:rPr>
              <a:t>B2</a:t>
            </a:r>
            <a:r>
              <a:rPr lang="zh-CN" altLang="en-US" sz="2000" dirty="0">
                <a:latin typeface="微软雅黑" pitchFamily="34" charset="-122"/>
                <a:ea typeface="微软雅黑" pitchFamily="34" charset="-122"/>
              </a:rPr>
              <a:t>的订购数</a:t>
            </a:r>
          </a:p>
          <a:p>
            <a:pPr marL="380996" indent="-380996">
              <a:lnSpc>
                <a:spcPct val="150000"/>
              </a:lnSpc>
              <a:buFont typeface="+mj-lt"/>
              <a:buAutoNum type="arabicPeriod"/>
              <a:defRPr/>
            </a:pPr>
            <a:r>
              <a:rPr lang="zh-CN" altLang="en-US" sz="2000" dirty="0">
                <a:latin typeface="微软雅黑" pitchFamily="34" charset="-122"/>
                <a:ea typeface="微软雅黑" pitchFamily="34" charset="-122"/>
              </a:rPr>
              <a:t>根据出版社分类统计各个城市的订单情况。按照订单数量降序排列</a:t>
            </a:r>
          </a:p>
          <a:p>
            <a:pPr marL="380996" indent="-380996">
              <a:lnSpc>
                <a:spcPct val="150000"/>
              </a:lnSpc>
              <a:buFont typeface="+mj-lt"/>
              <a:buAutoNum type="arabicPeriod"/>
              <a:defRPr/>
            </a:pPr>
            <a:r>
              <a:rPr lang="zh-CN" altLang="en-US" sz="2000" dirty="0">
                <a:latin typeface="微软雅黑" pitchFamily="34" charset="-122"/>
                <a:ea typeface="微软雅黑" pitchFamily="34" charset="-122"/>
              </a:rPr>
              <a:t>统计单价小于</a:t>
            </a:r>
            <a:r>
              <a:rPr lang="en-US" altLang="zh-CN" sz="2000" dirty="0">
                <a:latin typeface="微软雅黑" pitchFamily="34" charset="-122"/>
                <a:ea typeface="微软雅黑" pitchFamily="34" charset="-122"/>
              </a:rPr>
              <a:t>15</a:t>
            </a:r>
            <a:r>
              <a:rPr lang="zh-CN" altLang="en-US" sz="2000" dirty="0">
                <a:latin typeface="微软雅黑" pitchFamily="34" charset="-122"/>
                <a:ea typeface="微软雅黑" pitchFamily="34" charset="-122"/>
              </a:rPr>
              <a:t>元的各类图书的销量情况</a:t>
            </a:r>
          </a:p>
          <a:p>
            <a:pPr>
              <a:lnSpc>
                <a:spcPct val="150000"/>
              </a:lnSpc>
              <a:defRPr/>
            </a:pPr>
            <a:r>
              <a:rPr lang="en-US" altLang="zh-CN" sz="2000" dirty="0">
                <a:latin typeface="微软雅黑" pitchFamily="34" charset="-122"/>
                <a:ea typeface="微软雅黑" pitchFamily="34" charset="-122"/>
              </a:rPr>
              <a:t>(</a:t>
            </a:r>
            <a:r>
              <a:rPr lang="zh-CN" altLang="en-US" sz="2000" dirty="0">
                <a:latin typeface="微软雅黑" pitchFamily="34" charset="-122"/>
                <a:ea typeface="微软雅黑" pitchFamily="34" charset="-122"/>
              </a:rPr>
              <a:t>考虑读者多次订购同一本图书的情况，取消订阅修改订购数量为</a:t>
            </a:r>
            <a:r>
              <a:rPr lang="en-US" altLang="zh-CN" sz="2000" dirty="0">
                <a:latin typeface="微软雅黑" pitchFamily="34" charset="-122"/>
                <a:ea typeface="微软雅黑" pitchFamily="34" charset="-122"/>
              </a:rPr>
              <a:t>0)</a:t>
            </a:r>
          </a:p>
        </p:txBody>
      </p:sp>
      <p:sp>
        <p:nvSpPr>
          <p:cNvPr id="362499" name="Rectangle 4"/>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600" tIns="50800" rIns="101600" bIns="50800" numCol="1" anchor="ctr" anchorCtr="0" compatLnSpc="1">
            <a:prstTxWarp prst="textNoShape">
              <a:avLst/>
            </a:prstTxWarp>
          </a:bodyPr>
          <a:lstStyle/>
          <a:p>
            <a:pPr eaLnBrk="1" hangingPunct="1"/>
            <a:r>
              <a:t>练习</a:t>
            </a:r>
          </a:p>
        </p:txBody>
      </p:sp>
    </p:spTree>
  </p:cSld>
  <p:clrMapOvr>
    <a:masterClrMapping/>
  </p:clrMapOvr>
  <p:transition>
    <p:random/>
  </p:transition>
</p:sld>
</file>

<file path=ppt/slides/slide1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4802" name="Text Box 2">
            <a:extLst>
              <a:ext uri="{FF2B5EF4-FFF2-40B4-BE49-F238E27FC236}">
                <a16:creationId xmlns:a16="http://schemas.microsoft.com/office/drawing/2014/main" id="{F2D46B77-31E6-E62F-CFCC-ACB8F6A43775}"/>
              </a:ext>
            </a:extLst>
          </p:cNvPr>
          <p:cNvSpPr txBox="1">
            <a:spLocks noChangeArrowheads="1"/>
          </p:cNvSpPr>
          <p:nvPr/>
        </p:nvSpPr>
        <p:spPr bwMode="auto">
          <a:xfrm>
            <a:off x="1263651" y="779463"/>
            <a:ext cx="8353425" cy="4310062"/>
          </a:xfrm>
          <a:prstGeom prst="rect">
            <a:avLst/>
          </a:prstGeom>
          <a:noFill/>
          <a:ln>
            <a:noFill/>
          </a:ln>
        </p:spPr>
        <p:txBody>
          <a:bodyPr/>
          <a:lstStyle>
            <a:lvl1pPr eaLnBrk="0" hangingPunct="0">
              <a:defRPr sz="3200">
                <a:solidFill>
                  <a:schemeClr val="tx1"/>
                </a:solidFill>
                <a:latin typeface="Arial" pitchFamily="34" charset="0"/>
                <a:ea typeface="宋体" pitchFamily="2" charset="-122"/>
              </a:defRPr>
            </a:lvl1pPr>
            <a:lvl2pPr marL="742950" indent="-285750" eaLnBrk="0" hangingPunct="0">
              <a:defRPr sz="3200">
                <a:solidFill>
                  <a:schemeClr val="tx1"/>
                </a:solidFill>
                <a:latin typeface="Arial" pitchFamily="34" charset="0"/>
                <a:ea typeface="宋体" pitchFamily="2" charset="-122"/>
              </a:defRPr>
            </a:lvl2pPr>
            <a:lvl3pPr marL="1143000" indent="-228600" eaLnBrk="0" hangingPunct="0">
              <a:defRPr sz="3200">
                <a:solidFill>
                  <a:schemeClr val="tx1"/>
                </a:solidFill>
                <a:latin typeface="Arial" pitchFamily="34" charset="0"/>
                <a:ea typeface="宋体" pitchFamily="2" charset="-122"/>
              </a:defRPr>
            </a:lvl3pPr>
            <a:lvl4pPr marL="1600200" indent="-228600" eaLnBrk="0" hangingPunct="0">
              <a:defRPr sz="3200">
                <a:solidFill>
                  <a:schemeClr val="tx1"/>
                </a:solidFill>
                <a:latin typeface="Arial" pitchFamily="34" charset="0"/>
                <a:ea typeface="宋体" pitchFamily="2" charset="-122"/>
              </a:defRPr>
            </a:lvl4pPr>
            <a:lvl5pPr marL="2057400" indent="-228600" eaLnBrk="0" hangingPunct="0">
              <a:defRPr sz="3200">
                <a:solidFill>
                  <a:schemeClr val="tx1"/>
                </a:solidFill>
                <a:latin typeface="Arial" pitchFamily="34" charset="0"/>
                <a:ea typeface="宋体" pitchFamily="2" charset="-122"/>
              </a:defRPr>
            </a:lvl5pPr>
            <a:lvl6pPr marL="2514600" indent="-228600" algn="ctr" eaLnBrk="0" fontAlgn="base" hangingPunct="0">
              <a:spcBef>
                <a:spcPct val="20000"/>
              </a:spcBef>
              <a:spcAft>
                <a:spcPct val="0"/>
              </a:spcAft>
              <a:defRPr sz="3200">
                <a:solidFill>
                  <a:schemeClr val="tx1"/>
                </a:solidFill>
                <a:latin typeface="Arial" pitchFamily="34" charset="0"/>
                <a:ea typeface="宋体" pitchFamily="2" charset="-122"/>
              </a:defRPr>
            </a:lvl6pPr>
            <a:lvl7pPr marL="2971800" indent="-228600" algn="ctr" eaLnBrk="0" fontAlgn="base" hangingPunct="0">
              <a:spcBef>
                <a:spcPct val="20000"/>
              </a:spcBef>
              <a:spcAft>
                <a:spcPct val="0"/>
              </a:spcAft>
              <a:defRPr sz="3200">
                <a:solidFill>
                  <a:schemeClr val="tx1"/>
                </a:solidFill>
                <a:latin typeface="Arial" pitchFamily="34" charset="0"/>
                <a:ea typeface="宋体" pitchFamily="2" charset="-122"/>
              </a:defRPr>
            </a:lvl7pPr>
            <a:lvl8pPr marL="3429000" indent="-228600" algn="ctr" eaLnBrk="0" fontAlgn="base" hangingPunct="0">
              <a:spcBef>
                <a:spcPct val="20000"/>
              </a:spcBef>
              <a:spcAft>
                <a:spcPct val="0"/>
              </a:spcAft>
              <a:defRPr sz="3200">
                <a:solidFill>
                  <a:schemeClr val="tx1"/>
                </a:solidFill>
                <a:latin typeface="Arial" pitchFamily="34" charset="0"/>
                <a:ea typeface="宋体" pitchFamily="2" charset="-122"/>
              </a:defRPr>
            </a:lvl8pPr>
            <a:lvl9pPr marL="3886200" indent="-228600" algn="ctr" eaLnBrk="0" fontAlgn="base" hangingPunct="0">
              <a:spcBef>
                <a:spcPct val="20000"/>
              </a:spcBef>
              <a:spcAft>
                <a:spcPct val="0"/>
              </a:spcAft>
              <a:defRPr sz="3200">
                <a:solidFill>
                  <a:schemeClr val="tx1"/>
                </a:solidFill>
                <a:latin typeface="Arial" pitchFamily="34" charset="0"/>
                <a:ea typeface="宋体" pitchFamily="2" charset="-122"/>
              </a:defRPr>
            </a:lvl9pPr>
          </a:lstStyle>
          <a:p>
            <a:pPr eaLnBrk="1" hangingPunct="1">
              <a:spcBef>
                <a:spcPct val="50000"/>
              </a:spcBef>
              <a:buClr>
                <a:schemeClr val="tx1"/>
              </a:buClr>
              <a:defRPr/>
            </a:pPr>
            <a:r>
              <a:rPr lang="en-US" altLang="zh-CN" sz="2000" b="1">
                <a:latin typeface="微软雅黑" pitchFamily="34" charset="-122"/>
                <a:ea typeface="微软雅黑" pitchFamily="34" charset="-122"/>
              </a:rPr>
              <a:t>1</a:t>
            </a:r>
            <a:r>
              <a:rPr lang="zh-CN" altLang="en-US" sz="2000" b="1">
                <a:latin typeface="微软雅黑" pitchFamily="34" charset="-122"/>
                <a:ea typeface="微软雅黑" pitchFamily="34" charset="-122"/>
              </a:rPr>
              <a:t>）找出上海读者的读者号及身份，按读者号的降序排列</a:t>
            </a:r>
          </a:p>
          <a:p>
            <a:pPr eaLnBrk="1" hangingPunct="1">
              <a:spcBef>
                <a:spcPct val="50000"/>
              </a:spcBef>
              <a:buClr>
                <a:schemeClr val="tx1"/>
              </a:buClr>
              <a:defRPr/>
            </a:pPr>
            <a:r>
              <a:rPr lang="en-US" altLang="zh-CN" sz="1800">
                <a:solidFill>
                  <a:schemeClr val="tx1">
                    <a:lumMod val="50000"/>
                    <a:lumOff val="50000"/>
                  </a:schemeClr>
                </a:solidFill>
                <a:latin typeface="微软雅黑" pitchFamily="34" charset="-122"/>
                <a:ea typeface="微软雅黑" pitchFamily="34" charset="-122"/>
              </a:rPr>
              <a:t>Select R#, status from R where city=‘shanghai’ order by R# desc</a:t>
            </a:r>
          </a:p>
          <a:p>
            <a:pPr eaLnBrk="1" hangingPunct="1">
              <a:spcBef>
                <a:spcPct val="50000"/>
              </a:spcBef>
              <a:buClr>
                <a:schemeClr val="tx1"/>
              </a:buClr>
              <a:defRPr/>
            </a:pPr>
            <a:endParaRPr lang="en-US" altLang="zh-CN" sz="1800">
              <a:solidFill>
                <a:schemeClr val="tx1">
                  <a:lumMod val="50000"/>
                  <a:lumOff val="50000"/>
                </a:schemeClr>
              </a:solidFill>
              <a:latin typeface="微软雅黑" pitchFamily="34" charset="-122"/>
              <a:ea typeface="微软雅黑" pitchFamily="34" charset="-122"/>
            </a:endParaRPr>
          </a:p>
          <a:p>
            <a:pPr eaLnBrk="1" hangingPunct="1">
              <a:spcBef>
                <a:spcPct val="50000"/>
              </a:spcBef>
              <a:buClr>
                <a:schemeClr val="tx1"/>
              </a:buClr>
              <a:defRPr/>
            </a:pPr>
            <a:r>
              <a:rPr lang="en-US" altLang="zh-CN" sz="2000" b="1">
                <a:latin typeface="微软雅黑" pitchFamily="34" charset="-122"/>
                <a:ea typeface="微软雅黑" pitchFamily="34" charset="-122"/>
              </a:rPr>
              <a:t>2 </a:t>
            </a:r>
            <a:r>
              <a:rPr lang="zh-CN" altLang="en-US" sz="2000" b="1">
                <a:latin typeface="微软雅黑" pitchFamily="34" charset="-122"/>
                <a:ea typeface="微软雅黑" pitchFamily="34" charset="-122"/>
              </a:rPr>
              <a:t>）对每一种有读者订购的图书，找出书号及有读者订购该书的所有城市</a:t>
            </a:r>
          </a:p>
          <a:p>
            <a:pPr eaLnBrk="1" hangingPunct="1">
              <a:spcBef>
                <a:spcPct val="50000"/>
              </a:spcBef>
              <a:buClr>
                <a:schemeClr val="tx1"/>
              </a:buClr>
              <a:defRPr/>
            </a:pPr>
            <a:r>
              <a:rPr lang="en-US" altLang="zh-CN" sz="1800">
                <a:solidFill>
                  <a:schemeClr val="tx1">
                    <a:lumMod val="50000"/>
                    <a:lumOff val="50000"/>
                  </a:schemeClr>
                </a:solidFill>
                <a:latin typeface="微软雅黑" pitchFamily="34" charset="-122"/>
                <a:ea typeface="微软雅黑" pitchFamily="34" charset="-122"/>
              </a:rPr>
              <a:t>Select distinct b#, city from R, OD where R.R#=OD.R# and qty&gt;0</a:t>
            </a:r>
          </a:p>
          <a:p>
            <a:pPr eaLnBrk="1" hangingPunct="1">
              <a:spcBef>
                <a:spcPct val="50000"/>
              </a:spcBef>
              <a:buClr>
                <a:schemeClr val="tx1"/>
              </a:buClr>
              <a:defRPr/>
            </a:pPr>
            <a:endParaRPr lang="en-US" altLang="zh-CN" sz="1800">
              <a:solidFill>
                <a:schemeClr val="tx1">
                  <a:lumMod val="50000"/>
                  <a:lumOff val="50000"/>
                </a:schemeClr>
              </a:solidFill>
              <a:latin typeface="微软雅黑" pitchFamily="34" charset="-122"/>
              <a:ea typeface="微软雅黑" pitchFamily="34" charset="-122"/>
            </a:endParaRPr>
          </a:p>
          <a:p>
            <a:pPr eaLnBrk="1" hangingPunct="1">
              <a:spcBef>
                <a:spcPct val="50000"/>
              </a:spcBef>
              <a:buClr>
                <a:schemeClr val="tx1"/>
              </a:buClr>
              <a:defRPr/>
            </a:pPr>
            <a:r>
              <a:rPr lang="en-US" altLang="zh-CN" sz="2000" b="1">
                <a:latin typeface="微软雅黑" pitchFamily="34" charset="-122"/>
                <a:ea typeface="微软雅黑" pitchFamily="34" charset="-122"/>
              </a:rPr>
              <a:t>3</a:t>
            </a:r>
            <a:r>
              <a:rPr lang="zh-CN" altLang="en-US" sz="2000" b="1">
                <a:latin typeface="微软雅黑" pitchFamily="34" charset="-122"/>
                <a:ea typeface="微软雅黑" pitchFamily="34" charset="-122"/>
              </a:rPr>
              <a:t>）找出订购了书号为</a:t>
            </a:r>
            <a:r>
              <a:rPr lang="en-US" altLang="zh-CN" sz="2000" b="1">
                <a:latin typeface="微软雅黑" pitchFamily="34" charset="-122"/>
                <a:ea typeface="微软雅黑" pitchFamily="34" charset="-122"/>
              </a:rPr>
              <a:t>B2</a:t>
            </a:r>
            <a:r>
              <a:rPr lang="zh-CN" altLang="en-US" sz="2000" b="1">
                <a:latin typeface="微软雅黑" pitchFamily="34" charset="-122"/>
                <a:ea typeface="微软雅黑" pitchFamily="34" charset="-122"/>
              </a:rPr>
              <a:t>的图书的读者姓名及所在城市</a:t>
            </a:r>
          </a:p>
          <a:p>
            <a:pPr eaLnBrk="1" hangingPunct="1">
              <a:spcBef>
                <a:spcPct val="50000"/>
              </a:spcBef>
              <a:buClr>
                <a:schemeClr val="tx1"/>
              </a:buClr>
              <a:defRPr/>
            </a:pPr>
            <a:r>
              <a:rPr lang="en-US" altLang="zh-CN" sz="1800">
                <a:solidFill>
                  <a:schemeClr val="tx1">
                    <a:lumMod val="50000"/>
                    <a:lumOff val="50000"/>
                  </a:schemeClr>
                </a:solidFill>
                <a:latin typeface="微软雅黑" pitchFamily="34" charset="-122"/>
                <a:ea typeface="微软雅黑" pitchFamily="34" charset="-122"/>
              </a:rPr>
              <a:t>Select distinct rname,city from R, OD where R.R#=OD.R# and B# = ‘B2’and qty&gt;0</a:t>
            </a:r>
          </a:p>
        </p:txBody>
      </p:sp>
      <p:sp>
        <p:nvSpPr>
          <p:cNvPr id="363523" name="Rectangle 4">
            <a:extLst>
              <a:ext uri="{FF2B5EF4-FFF2-40B4-BE49-F238E27FC236}">
                <a16:creationId xmlns:a16="http://schemas.microsoft.com/office/drawing/2014/main" id="{A76423C1-4BC4-06B1-2BF2-3C879186F269}"/>
              </a:ext>
            </a:extLst>
          </p:cNvPr>
          <p:cNvSpPr>
            <a:spLocks noGrp="1" noChangeArrowheads="1"/>
          </p:cNvSpPr>
          <p:nvPr>
            <p:ph type="title"/>
          </p:nvPr>
        </p:nvSpPr>
        <p:spPr bwMode="auto">
          <a:xfrm>
            <a:off x="1263651" y="4763"/>
            <a:ext cx="8316913" cy="6207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eaLnBrk="1" hangingPunct="1"/>
            <a:r>
              <a:t>答案</a:t>
            </a:r>
          </a:p>
        </p:txBody>
      </p:sp>
    </p:spTree>
  </p:cSld>
  <p:clrMapOvr>
    <a:masterClrMapping/>
  </p:clrMapOvr>
  <p:transition>
    <p:random/>
  </p:transition>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2" name="Text Box 2">
            <a:extLst>
              <a:ext uri="{FF2B5EF4-FFF2-40B4-BE49-F238E27FC236}">
                <a16:creationId xmlns:a16="http://schemas.microsoft.com/office/drawing/2014/main" id="{74008F79-0F42-9664-CAA4-055446253FE4}"/>
              </a:ext>
            </a:extLst>
          </p:cNvPr>
          <p:cNvSpPr txBox="1">
            <a:spLocks noChangeArrowheads="1"/>
          </p:cNvSpPr>
          <p:nvPr/>
        </p:nvSpPr>
        <p:spPr bwMode="auto">
          <a:xfrm>
            <a:off x="1263650" y="779464"/>
            <a:ext cx="8064500" cy="4598987"/>
          </a:xfrm>
          <a:prstGeom prst="rect">
            <a:avLst/>
          </a:prstGeom>
          <a:noFill/>
          <a:ln>
            <a:noFill/>
          </a:ln>
        </p:spPr>
        <p:txBody>
          <a:bodyPr/>
          <a:lstStyle>
            <a:lvl1pPr eaLnBrk="0" hangingPunct="0">
              <a:defRPr sz="3200">
                <a:solidFill>
                  <a:schemeClr val="tx1"/>
                </a:solidFill>
                <a:latin typeface="Arial" pitchFamily="34" charset="0"/>
                <a:ea typeface="宋体" pitchFamily="2" charset="-122"/>
              </a:defRPr>
            </a:lvl1pPr>
            <a:lvl2pPr marL="742950" indent="-285750" eaLnBrk="0" hangingPunct="0">
              <a:defRPr sz="3200">
                <a:solidFill>
                  <a:schemeClr val="tx1"/>
                </a:solidFill>
                <a:latin typeface="Arial" pitchFamily="34" charset="0"/>
                <a:ea typeface="宋体" pitchFamily="2" charset="-122"/>
              </a:defRPr>
            </a:lvl2pPr>
            <a:lvl3pPr marL="1143000" indent="-228600" eaLnBrk="0" hangingPunct="0">
              <a:defRPr sz="3200">
                <a:solidFill>
                  <a:schemeClr val="tx1"/>
                </a:solidFill>
                <a:latin typeface="Arial" pitchFamily="34" charset="0"/>
                <a:ea typeface="宋体" pitchFamily="2" charset="-122"/>
              </a:defRPr>
            </a:lvl3pPr>
            <a:lvl4pPr marL="1600200" indent="-228600" eaLnBrk="0" hangingPunct="0">
              <a:defRPr sz="3200">
                <a:solidFill>
                  <a:schemeClr val="tx1"/>
                </a:solidFill>
                <a:latin typeface="Arial" pitchFamily="34" charset="0"/>
                <a:ea typeface="宋体" pitchFamily="2" charset="-122"/>
              </a:defRPr>
            </a:lvl4pPr>
            <a:lvl5pPr marL="2057400" indent="-228600" eaLnBrk="0" hangingPunct="0">
              <a:defRPr sz="3200">
                <a:solidFill>
                  <a:schemeClr val="tx1"/>
                </a:solidFill>
                <a:latin typeface="Arial" pitchFamily="34" charset="0"/>
                <a:ea typeface="宋体" pitchFamily="2" charset="-122"/>
              </a:defRPr>
            </a:lvl5pPr>
            <a:lvl6pPr marL="2514600" indent="-228600" algn="ctr" eaLnBrk="0" fontAlgn="base" hangingPunct="0">
              <a:spcBef>
                <a:spcPct val="20000"/>
              </a:spcBef>
              <a:spcAft>
                <a:spcPct val="0"/>
              </a:spcAft>
              <a:defRPr sz="3200">
                <a:solidFill>
                  <a:schemeClr val="tx1"/>
                </a:solidFill>
                <a:latin typeface="Arial" pitchFamily="34" charset="0"/>
                <a:ea typeface="宋体" pitchFamily="2" charset="-122"/>
              </a:defRPr>
            </a:lvl6pPr>
            <a:lvl7pPr marL="2971800" indent="-228600" algn="ctr" eaLnBrk="0" fontAlgn="base" hangingPunct="0">
              <a:spcBef>
                <a:spcPct val="20000"/>
              </a:spcBef>
              <a:spcAft>
                <a:spcPct val="0"/>
              </a:spcAft>
              <a:defRPr sz="3200">
                <a:solidFill>
                  <a:schemeClr val="tx1"/>
                </a:solidFill>
                <a:latin typeface="Arial" pitchFamily="34" charset="0"/>
                <a:ea typeface="宋体" pitchFamily="2" charset="-122"/>
              </a:defRPr>
            </a:lvl7pPr>
            <a:lvl8pPr marL="3429000" indent="-228600" algn="ctr" eaLnBrk="0" fontAlgn="base" hangingPunct="0">
              <a:spcBef>
                <a:spcPct val="20000"/>
              </a:spcBef>
              <a:spcAft>
                <a:spcPct val="0"/>
              </a:spcAft>
              <a:defRPr sz="3200">
                <a:solidFill>
                  <a:schemeClr val="tx1"/>
                </a:solidFill>
                <a:latin typeface="Arial" pitchFamily="34" charset="0"/>
                <a:ea typeface="宋体" pitchFamily="2" charset="-122"/>
              </a:defRPr>
            </a:lvl8pPr>
            <a:lvl9pPr marL="3886200" indent="-228600" algn="ctr" eaLnBrk="0" fontAlgn="base" hangingPunct="0">
              <a:spcBef>
                <a:spcPct val="20000"/>
              </a:spcBef>
              <a:spcAft>
                <a:spcPct val="0"/>
              </a:spcAft>
              <a:defRPr sz="3200">
                <a:solidFill>
                  <a:schemeClr val="tx1"/>
                </a:solidFill>
                <a:latin typeface="Arial" pitchFamily="34" charset="0"/>
                <a:ea typeface="宋体" pitchFamily="2" charset="-122"/>
              </a:defRPr>
            </a:lvl9pPr>
          </a:lstStyle>
          <a:p>
            <a:pPr eaLnBrk="1" hangingPunct="1">
              <a:spcBef>
                <a:spcPct val="20000"/>
              </a:spcBef>
              <a:defRPr/>
            </a:pPr>
            <a:r>
              <a:rPr lang="en-US" altLang="zh-CN" sz="2000" b="1">
                <a:latin typeface="微软雅黑" pitchFamily="34" charset="-122"/>
                <a:ea typeface="微软雅黑" pitchFamily="34" charset="-122"/>
              </a:rPr>
              <a:t>4</a:t>
            </a:r>
            <a:r>
              <a:rPr lang="zh-CN" altLang="en-US" sz="2000" b="1">
                <a:latin typeface="微软雅黑" pitchFamily="34" charset="-122"/>
                <a:ea typeface="微软雅黑" pitchFamily="34" charset="-122"/>
              </a:rPr>
              <a:t>）找出有两个以上读者订购的图书书号（需要考虑同一读者多次订购同一图书）</a:t>
            </a:r>
          </a:p>
          <a:p>
            <a:pPr eaLnBrk="1" hangingPunct="1">
              <a:spcBef>
                <a:spcPct val="20000"/>
              </a:spcBef>
              <a:defRPr/>
            </a:pPr>
            <a:r>
              <a:rPr lang="en-US" altLang="zh-CN" sz="1800">
                <a:solidFill>
                  <a:schemeClr val="tx1">
                    <a:lumMod val="50000"/>
                    <a:lumOff val="50000"/>
                  </a:schemeClr>
                </a:solidFill>
                <a:latin typeface="微软雅黑" pitchFamily="34" charset="-122"/>
                <a:ea typeface="微软雅黑" pitchFamily="34" charset="-122"/>
              </a:rPr>
              <a:t>Select B# from</a:t>
            </a:r>
          </a:p>
          <a:p>
            <a:pPr eaLnBrk="1" hangingPunct="1">
              <a:spcBef>
                <a:spcPct val="20000"/>
              </a:spcBef>
              <a:defRPr/>
            </a:pPr>
            <a:r>
              <a:rPr lang="zh-CN" altLang="en-US" sz="1800">
                <a:solidFill>
                  <a:schemeClr val="tx1">
                    <a:lumMod val="50000"/>
                    <a:lumOff val="50000"/>
                  </a:schemeClr>
                </a:solidFill>
                <a:latin typeface="微软雅黑" pitchFamily="34" charset="-122"/>
                <a:ea typeface="微软雅黑" pitchFamily="34" charset="-122"/>
              </a:rPr>
              <a:t>（</a:t>
            </a:r>
            <a:r>
              <a:rPr lang="en-US" altLang="zh-CN" sz="1800">
                <a:solidFill>
                  <a:schemeClr val="tx1">
                    <a:lumMod val="50000"/>
                    <a:lumOff val="50000"/>
                  </a:schemeClr>
                </a:solidFill>
                <a:latin typeface="微软雅黑" pitchFamily="34" charset="-122"/>
                <a:ea typeface="微软雅黑" pitchFamily="34" charset="-122"/>
              </a:rPr>
              <a:t>Select R#</a:t>
            </a:r>
            <a:r>
              <a:rPr lang="zh-CN" altLang="en-US" sz="1800">
                <a:solidFill>
                  <a:schemeClr val="tx1">
                    <a:lumMod val="50000"/>
                    <a:lumOff val="50000"/>
                  </a:schemeClr>
                </a:solidFill>
                <a:latin typeface="微软雅黑" pitchFamily="34" charset="-122"/>
                <a:ea typeface="微软雅黑" pitchFamily="34" charset="-122"/>
              </a:rPr>
              <a:t>，</a:t>
            </a:r>
            <a:r>
              <a:rPr lang="en-US" altLang="zh-CN" sz="1800">
                <a:solidFill>
                  <a:schemeClr val="tx1">
                    <a:lumMod val="50000"/>
                    <a:lumOff val="50000"/>
                  </a:schemeClr>
                </a:solidFill>
                <a:latin typeface="微软雅黑" pitchFamily="34" charset="-122"/>
                <a:ea typeface="微软雅黑" pitchFamily="34" charset="-122"/>
              </a:rPr>
              <a:t>B#</a:t>
            </a:r>
            <a:r>
              <a:rPr lang="zh-CN" altLang="en-US" sz="1800">
                <a:solidFill>
                  <a:schemeClr val="tx1">
                    <a:lumMod val="50000"/>
                    <a:lumOff val="50000"/>
                  </a:schemeClr>
                </a:solidFill>
                <a:latin typeface="微软雅黑" pitchFamily="34" charset="-122"/>
                <a:ea typeface="微软雅黑" pitchFamily="34" charset="-122"/>
              </a:rPr>
              <a:t>，</a:t>
            </a:r>
            <a:r>
              <a:rPr lang="en-US" altLang="zh-CN" sz="1800">
                <a:solidFill>
                  <a:schemeClr val="tx1">
                    <a:lumMod val="50000"/>
                    <a:lumOff val="50000"/>
                  </a:schemeClr>
                </a:solidFill>
                <a:latin typeface="微软雅黑" pitchFamily="34" charset="-122"/>
                <a:ea typeface="微软雅黑" pitchFamily="34" charset="-122"/>
              </a:rPr>
              <a:t>sum(qty) qtySum from OD group by R#</a:t>
            </a:r>
            <a:r>
              <a:rPr lang="zh-CN" altLang="en-US" sz="1800">
                <a:solidFill>
                  <a:schemeClr val="tx1">
                    <a:lumMod val="50000"/>
                    <a:lumOff val="50000"/>
                  </a:schemeClr>
                </a:solidFill>
                <a:latin typeface="微软雅黑" pitchFamily="34" charset="-122"/>
                <a:ea typeface="微软雅黑" pitchFamily="34" charset="-122"/>
              </a:rPr>
              <a:t>，</a:t>
            </a:r>
            <a:r>
              <a:rPr lang="en-US" altLang="zh-CN" sz="1800">
                <a:solidFill>
                  <a:schemeClr val="tx1">
                    <a:lumMod val="50000"/>
                    <a:lumOff val="50000"/>
                  </a:schemeClr>
                </a:solidFill>
                <a:latin typeface="微软雅黑" pitchFamily="34" charset="-122"/>
                <a:ea typeface="微软雅黑" pitchFamily="34" charset="-122"/>
              </a:rPr>
              <a:t>B#</a:t>
            </a:r>
            <a:r>
              <a:rPr lang="zh-CN" altLang="en-US" sz="1800">
                <a:solidFill>
                  <a:schemeClr val="tx1">
                    <a:lumMod val="50000"/>
                    <a:lumOff val="50000"/>
                  </a:schemeClr>
                </a:solidFill>
                <a:latin typeface="微软雅黑" pitchFamily="34" charset="-122"/>
                <a:ea typeface="微软雅黑" pitchFamily="34" charset="-122"/>
              </a:rPr>
              <a:t>）</a:t>
            </a:r>
            <a:r>
              <a:rPr lang="en-US" altLang="zh-CN" sz="1800">
                <a:solidFill>
                  <a:schemeClr val="tx1">
                    <a:lumMod val="50000"/>
                    <a:lumOff val="50000"/>
                  </a:schemeClr>
                </a:solidFill>
                <a:latin typeface="微软雅黑" pitchFamily="34" charset="-122"/>
                <a:ea typeface="微软雅黑" pitchFamily="34" charset="-122"/>
              </a:rPr>
              <a:t>ODnew</a:t>
            </a:r>
          </a:p>
          <a:p>
            <a:pPr eaLnBrk="1" hangingPunct="1">
              <a:spcBef>
                <a:spcPct val="20000"/>
              </a:spcBef>
              <a:defRPr/>
            </a:pPr>
            <a:r>
              <a:rPr lang="en-US" altLang="zh-CN" sz="1800">
                <a:solidFill>
                  <a:schemeClr val="tx1">
                    <a:lumMod val="50000"/>
                    <a:lumOff val="50000"/>
                  </a:schemeClr>
                </a:solidFill>
                <a:latin typeface="微软雅黑" pitchFamily="34" charset="-122"/>
                <a:ea typeface="微软雅黑" pitchFamily="34" charset="-122"/>
              </a:rPr>
              <a:t>Group by B# having count(*) &gt;2</a:t>
            </a:r>
          </a:p>
          <a:p>
            <a:pPr eaLnBrk="1" hangingPunct="1">
              <a:spcBef>
                <a:spcPct val="20000"/>
              </a:spcBef>
              <a:defRPr/>
            </a:pPr>
            <a:endParaRPr lang="en-US" altLang="zh-CN" sz="2000">
              <a:solidFill>
                <a:srgbClr val="7F7F7F"/>
              </a:solidFill>
              <a:latin typeface="微软雅黑" pitchFamily="34" charset="-122"/>
              <a:ea typeface="微软雅黑" pitchFamily="34" charset="-122"/>
            </a:endParaRPr>
          </a:p>
          <a:p>
            <a:pPr eaLnBrk="1" hangingPunct="1">
              <a:spcBef>
                <a:spcPct val="20000"/>
              </a:spcBef>
              <a:defRPr/>
            </a:pPr>
            <a:r>
              <a:rPr lang="en-US" altLang="zh-CN" sz="2000" b="1">
                <a:latin typeface="微软雅黑" pitchFamily="34" charset="-122"/>
                <a:ea typeface="微软雅黑" pitchFamily="34" charset="-122"/>
              </a:rPr>
              <a:t>5</a:t>
            </a:r>
            <a:r>
              <a:rPr lang="zh-CN" altLang="en-US" sz="2000" b="1">
                <a:latin typeface="微软雅黑" pitchFamily="34" charset="-122"/>
                <a:ea typeface="微软雅黑" pitchFamily="34" charset="-122"/>
              </a:rPr>
              <a:t>）求至少订购了两本</a:t>
            </a:r>
            <a:r>
              <a:rPr lang="en-US" altLang="zh-CN" sz="2000" b="1">
                <a:latin typeface="微软雅黑" pitchFamily="34" charset="-122"/>
                <a:ea typeface="微软雅黑" pitchFamily="34" charset="-122"/>
              </a:rPr>
              <a:t>《Pascal》</a:t>
            </a:r>
            <a:r>
              <a:rPr lang="zh-CN" altLang="en-US" sz="2000" b="1">
                <a:latin typeface="微软雅黑" pitchFamily="34" charset="-122"/>
                <a:ea typeface="微软雅黑" pitchFamily="34" charset="-122"/>
              </a:rPr>
              <a:t>的读者姓名</a:t>
            </a:r>
          </a:p>
          <a:p>
            <a:pPr eaLnBrk="1" hangingPunct="1">
              <a:spcBef>
                <a:spcPct val="20000"/>
              </a:spcBef>
              <a:defRPr/>
            </a:pPr>
            <a:r>
              <a:rPr lang="en-US" altLang="zh-CN" sz="1800">
                <a:solidFill>
                  <a:schemeClr val="tx1">
                    <a:lumMod val="50000"/>
                    <a:lumOff val="50000"/>
                  </a:schemeClr>
                </a:solidFill>
                <a:latin typeface="微软雅黑" pitchFamily="34" charset="-122"/>
                <a:ea typeface="微软雅黑" pitchFamily="34" charset="-122"/>
              </a:rPr>
              <a:t>Select Rname from R where R# in </a:t>
            </a:r>
          </a:p>
          <a:p>
            <a:pPr eaLnBrk="1" hangingPunct="1">
              <a:spcBef>
                <a:spcPct val="20000"/>
              </a:spcBef>
              <a:defRPr/>
            </a:pPr>
            <a:r>
              <a:rPr lang="en-US" altLang="zh-CN" sz="1800">
                <a:solidFill>
                  <a:schemeClr val="tx1">
                    <a:lumMod val="50000"/>
                    <a:lumOff val="50000"/>
                  </a:schemeClr>
                </a:solidFill>
                <a:latin typeface="微软雅黑" pitchFamily="34" charset="-122"/>
                <a:ea typeface="微软雅黑" pitchFamily="34" charset="-122"/>
              </a:rPr>
              <a:t>(select  R# from OD where qty&gt;0  and B# = </a:t>
            </a:r>
          </a:p>
          <a:p>
            <a:pPr eaLnBrk="1" hangingPunct="1">
              <a:spcBef>
                <a:spcPct val="20000"/>
              </a:spcBef>
              <a:defRPr/>
            </a:pPr>
            <a:r>
              <a:rPr lang="en-US" altLang="zh-CN" sz="1800">
                <a:solidFill>
                  <a:schemeClr val="tx1">
                    <a:lumMod val="50000"/>
                    <a:lumOff val="50000"/>
                  </a:schemeClr>
                </a:solidFill>
                <a:latin typeface="微软雅黑" pitchFamily="34" charset="-122"/>
                <a:ea typeface="微软雅黑" pitchFamily="34" charset="-122"/>
              </a:rPr>
              <a:t>                 (select B# from B where Bname =‘Pascal’ ) </a:t>
            </a:r>
          </a:p>
          <a:p>
            <a:pPr eaLnBrk="1" hangingPunct="1">
              <a:spcBef>
                <a:spcPct val="20000"/>
              </a:spcBef>
              <a:defRPr/>
            </a:pPr>
            <a:r>
              <a:rPr lang="en-US" altLang="zh-CN" sz="1800">
                <a:solidFill>
                  <a:schemeClr val="tx1">
                    <a:lumMod val="50000"/>
                    <a:lumOff val="50000"/>
                  </a:schemeClr>
                </a:solidFill>
                <a:latin typeface="微软雅黑" pitchFamily="34" charset="-122"/>
                <a:ea typeface="微软雅黑" pitchFamily="34" charset="-122"/>
              </a:rPr>
              <a:t>group by R# </a:t>
            </a:r>
          </a:p>
          <a:p>
            <a:pPr eaLnBrk="1" hangingPunct="1">
              <a:spcBef>
                <a:spcPct val="20000"/>
              </a:spcBef>
              <a:defRPr/>
            </a:pPr>
            <a:r>
              <a:rPr lang="en-US" altLang="zh-CN" sz="1800">
                <a:solidFill>
                  <a:schemeClr val="tx1">
                    <a:lumMod val="50000"/>
                    <a:lumOff val="50000"/>
                  </a:schemeClr>
                </a:solidFill>
                <a:latin typeface="微软雅黑" pitchFamily="34" charset="-122"/>
                <a:ea typeface="微软雅黑" pitchFamily="34" charset="-122"/>
              </a:rPr>
              <a:t>having sum( qty) &gt; 2 )</a:t>
            </a:r>
          </a:p>
        </p:txBody>
      </p:sp>
      <p:sp>
        <p:nvSpPr>
          <p:cNvPr id="364547" name="Rectangle 4">
            <a:extLst>
              <a:ext uri="{FF2B5EF4-FFF2-40B4-BE49-F238E27FC236}">
                <a16:creationId xmlns:a16="http://schemas.microsoft.com/office/drawing/2014/main" id="{960A5ACC-EFD4-CE54-18AB-32B530354512}"/>
              </a:ext>
            </a:extLst>
          </p:cNvPr>
          <p:cNvSpPr>
            <a:spLocks noGrp="1" noChangeArrowheads="1"/>
          </p:cNvSpPr>
          <p:nvPr>
            <p:ph type="title"/>
          </p:nvPr>
        </p:nvSpPr>
        <p:spPr bwMode="auto">
          <a:xfrm>
            <a:off x="1263651" y="4763"/>
            <a:ext cx="8316913" cy="6207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eaLnBrk="1" hangingPunct="1"/>
            <a:r>
              <a:t>答案</a:t>
            </a:r>
          </a:p>
        </p:txBody>
      </p:sp>
    </p:spTree>
  </p:cSld>
  <p:clrMapOvr>
    <a:masterClrMapping/>
  </p:clrMapOvr>
  <p:transition>
    <p:random/>
  </p:transition>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Text Box 2">
            <a:extLst>
              <a:ext uri="{FF2B5EF4-FFF2-40B4-BE49-F238E27FC236}">
                <a16:creationId xmlns:a16="http://schemas.microsoft.com/office/drawing/2014/main" id="{173EF848-8237-CD94-E5EC-4B7C75450B59}"/>
              </a:ext>
            </a:extLst>
          </p:cNvPr>
          <p:cNvSpPr txBox="1">
            <a:spLocks noChangeArrowheads="1"/>
          </p:cNvSpPr>
          <p:nvPr/>
        </p:nvSpPr>
        <p:spPr bwMode="auto">
          <a:xfrm>
            <a:off x="1263650" y="728664"/>
            <a:ext cx="7848600" cy="4289425"/>
          </a:xfrm>
          <a:prstGeom prst="rect">
            <a:avLst/>
          </a:prstGeom>
          <a:noFill/>
          <a:ln>
            <a:noFill/>
          </a:ln>
        </p:spPr>
        <p:txBody>
          <a:bodyPr/>
          <a:lstStyle>
            <a:lvl1pPr eaLnBrk="0" hangingPunct="0">
              <a:defRPr sz="3200">
                <a:solidFill>
                  <a:schemeClr val="tx1"/>
                </a:solidFill>
                <a:latin typeface="Arial" pitchFamily="34" charset="0"/>
                <a:ea typeface="宋体" pitchFamily="2" charset="-122"/>
              </a:defRPr>
            </a:lvl1pPr>
            <a:lvl2pPr marL="742950" indent="-285750" eaLnBrk="0" hangingPunct="0">
              <a:defRPr sz="3200">
                <a:solidFill>
                  <a:schemeClr val="tx1"/>
                </a:solidFill>
                <a:latin typeface="Arial" pitchFamily="34" charset="0"/>
                <a:ea typeface="宋体" pitchFamily="2" charset="-122"/>
              </a:defRPr>
            </a:lvl2pPr>
            <a:lvl3pPr marL="1143000" indent="-228600" eaLnBrk="0" hangingPunct="0">
              <a:defRPr sz="3200">
                <a:solidFill>
                  <a:schemeClr val="tx1"/>
                </a:solidFill>
                <a:latin typeface="Arial" pitchFamily="34" charset="0"/>
                <a:ea typeface="宋体" pitchFamily="2" charset="-122"/>
              </a:defRPr>
            </a:lvl3pPr>
            <a:lvl4pPr marL="1600200" indent="-228600" eaLnBrk="0" hangingPunct="0">
              <a:defRPr sz="3200">
                <a:solidFill>
                  <a:schemeClr val="tx1"/>
                </a:solidFill>
                <a:latin typeface="Arial" pitchFamily="34" charset="0"/>
                <a:ea typeface="宋体" pitchFamily="2" charset="-122"/>
              </a:defRPr>
            </a:lvl4pPr>
            <a:lvl5pPr marL="2057400" indent="-228600" eaLnBrk="0" hangingPunct="0">
              <a:defRPr sz="3200">
                <a:solidFill>
                  <a:schemeClr val="tx1"/>
                </a:solidFill>
                <a:latin typeface="Arial" pitchFamily="34" charset="0"/>
                <a:ea typeface="宋体" pitchFamily="2" charset="-122"/>
              </a:defRPr>
            </a:lvl5pPr>
            <a:lvl6pPr marL="2514600" indent="-228600" algn="ctr" eaLnBrk="0" fontAlgn="base" hangingPunct="0">
              <a:spcBef>
                <a:spcPct val="20000"/>
              </a:spcBef>
              <a:spcAft>
                <a:spcPct val="0"/>
              </a:spcAft>
              <a:defRPr sz="3200">
                <a:solidFill>
                  <a:schemeClr val="tx1"/>
                </a:solidFill>
                <a:latin typeface="Arial" pitchFamily="34" charset="0"/>
                <a:ea typeface="宋体" pitchFamily="2" charset="-122"/>
              </a:defRPr>
            </a:lvl6pPr>
            <a:lvl7pPr marL="2971800" indent="-228600" algn="ctr" eaLnBrk="0" fontAlgn="base" hangingPunct="0">
              <a:spcBef>
                <a:spcPct val="20000"/>
              </a:spcBef>
              <a:spcAft>
                <a:spcPct val="0"/>
              </a:spcAft>
              <a:defRPr sz="3200">
                <a:solidFill>
                  <a:schemeClr val="tx1"/>
                </a:solidFill>
                <a:latin typeface="Arial" pitchFamily="34" charset="0"/>
                <a:ea typeface="宋体" pitchFamily="2" charset="-122"/>
              </a:defRPr>
            </a:lvl7pPr>
            <a:lvl8pPr marL="3429000" indent="-228600" algn="ctr" eaLnBrk="0" fontAlgn="base" hangingPunct="0">
              <a:spcBef>
                <a:spcPct val="20000"/>
              </a:spcBef>
              <a:spcAft>
                <a:spcPct val="0"/>
              </a:spcAft>
              <a:defRPr sz="3200">
                <a:solidFill>
                  <a:schemeClr val="tx1"/>
                </a:solidFill>
                <a:latin typeface="Arial" pitchFamily="34" charset="0"/>
                <a:ea typeface="宋体" pitchFamily="2" charset="-122"/>
              </a:defRPr>
            </a:lvl8pPr>
            <a:lvl9pPr marL="3886200" indent="-228600" algn="ctr" eaLnBrk="0" fontAlgn="base" hangingPunct="0">
              <a:spcBef>
                <a:spcPct val="20000"/>
              </a:spcBef>
              <a:spcAft>
                <a:spcPct val="0"/>
              </a:spcAft>
              <a:defRPr sz="3200">
                <a:solidFill>
                  <a:schemeClr val="tx1"/>
                </a:solidFill>
                <a:latin typeface="Arial" pitchFamily="34" charset="0"/>
                <a:ea typeface="宋体" pitchFamily="2" charset="-122"/>
              </a:defRPr>
            </a:lvl9pPr>
          </a:lstStyle>
          <a:p>
            <a:pPr eaLnBrk="1" hangingPunct="1">
              <a:spcBef>
                <a:spcPct val="50000"/>
              </a:spcBef>
              <a:buClr>
                <a:schemeClr val="tx1"/>
              </a:buClr>
              <a:defRPr/>
            </a:pPr>
            <a:r>
              <a:rPr lang="en-US" altLang="zh-CN" sz="2000" b="1">
                <a:latin typeface="微软雅黑" pitchFamily="34" charset="-122"/>
                <a:ea typeface="微软雅黑" pitchFamily="34" charset="-122"/>
              </a:rPr>
              <a:t>6</a:t>
            </a:r>
            <a:r>
              <a:rPr lang="zh-CN" altLang="en-US" sz="2000" b="1">
                <a:latin typeface="微软雅黑" pitchFamily="34" charset="-122"/>
                <a:ea typeface="微软雅黑" pitchFamily="34" charset="-122"/>
              </a:rPr>
              <a:t>）找出没有订购</a:t>
            </a:r>
            <a:r>
              <a:rPr lang="en-US" altLang="zh-CN" sz="2000" b="1">
                <a:latin typeface="微软雅黑" pitchFamily="34" charset="-122"/>
                <a:ea typeface="微软雅黑" pitchFamily="34" charset="-122"/>
              </a:rPr>
              <a:t>B1</a:t>
            </a:r>
            <a:r>
              <a:rPr lang="zh-CN" altLang="en-US" sz="2000" b="1">
                <a:latin typeface="微软雅黑" pitchFamily="34" charset="-122"/>
                <a:ea typeface="微软雅黑" pitchFamily="34" charset="-122"/>
              </a:rPr>
              <a:t>号图书的读者号</a:t>
            </a:r>
          </a:p>
          <a:p>
            <a:pPr eaLnBrk="1" hangingPunct="1">
              <a:spcBef>
                <a:spcPct val="50000"/>
              </a:spcBef>
              <a:buClr>
                <a:schemeClr val="tx1"/>
              </a:buClr>
              <a:defRPr/>
            </a:pPr>
            <a:r>
              <a:rPr lang="en-US" altLang="zh-CN" sz="1800">
                <a:solidFill>
                  <a:schemeClr val="tx1">
                    <a:lumMod val="50000"/>
                    <a:lumOff val="50000"/>
                  </a:schemeClr>
                </a:solidFill>
                <a:latin typeface="微软雅黑" pitchFamily="34" charset="-122"/>
                <a:ea typeface="微软雅黑" pitchFamily="34" charset="-122"/>
              </a:rPr>
              <a:t>Select R# from R where R# not in</a:t>
            </a:r>
          </a:p>
          <a:p>
            <a:pPr eaLnBrk="1" hangingPunct="1">
              <a:spcBef>
                <a:spcPct val="50000"/>
              </a:spcBef>
              <a:buClr>
                <a:schemeClr val="tx1"/>
              </a:buClr>
              <a:defRPr/>
            </a:pPr>
            <a:r>
              <a:rPr lang="en-US" altLang="zh-CN" sz="1800">
                <a:solidFill>
                  <a:schemeClr val="tx1">
                    <a:lumMod val="50000"/>
                    <a:lumOff val="50000"/>
                  </a:schemeClr>
                </a:solidFill>
                <a:latin typeface="微软雅黑" pitchFamily="34" charset="-122"/>
                <a:ea typeface="微软雅黑" pitchFamily="34" charset="-122"/>
              </a:rPr>
              <a:t>(select distinct R# from OD where B# = ‘B1’and qty&gt;0)</a:t>
            </a:r>
          </a:p>
          <a:p>
            <a:pPr eaLnBrk="1" hangingPunct="1">
              <a:spcBef>
                <a:spcPct val="50000"/>
              </a:spcBef>
              <a:buClr>
                <a:schemeClr val="tx1"/>
              </a:buClr>
              <a:defRPr/>
            </a:pPr>
            <a:r>
              <a:rPr lang="en-US" altLang="zh-CN" sz="2000" b="1">
                <a:latin typeface="微软雅黑" pitchFamily="34" charset="-122"/>
                <a:ea typeface="微软雅黑" pitchFamily="34" charset="-122"/>
              </a:rPr>
              <a:t>7</a:t>
            </a:r>
            <a:r>
              <a:rPr lang="zh-CN" altLang="en-US" sz="2000" b="1">
                <a:latin typeface="微软雅黑" pitchFamily="34" charset="-122"/>
                <a:ea typeface="微软雅黑" pitchFamily="34" charset="-122"/>
              </a:rPr>
              <a:t>）找出价格大于等于</a:t>
            </a:r>
            <a:r>
              <a:rPr lang="en-US" altLang="zh-CN" sz="2000" b="1">
                <a:latin typeface="微软雅黑" pitchFamily="34" charset="-122"/>
                <a:ea typeface="微软雅黑" pitchFamily="34" charset="-122"/>
              </a:rPr>
              <a:t>15.00</a:t>
            </a:r>
            <a:r>
              <a:rPr lang="zh-CN" altLang="en-US" sz="2000" b="1">
                <a:latin typeface="微软雅黑" pitchFamily="34" charset="-122"/>
                <a:ea typeface="微软雅黑" pitchFamily="34" charset="-122"/>
              </a:rPr>
              <a:t>或读者</a:t>
            </a:r>
            <a:r>
              <a:rPr lang="en-US" altLang="zh-CN" sz="2000" b="1">
                <a:latin typeface="微软雅黑" pitchFamily="34" charset="-122"/>
                <a:ea typeface="微软雅黑" pitchFamily="34" charset="-122"/>
              </a:rPr>
              <a:t>R2</a:t>
            </a:r>
            <a:r>
              <a:rPr lang="zh-CN" altLang="en-US" sz="2000" b="1">
                <a:latin typeface="微软雅黑" pitchFamily="34" charset="-122"/>
                <a:ea typeface="微软雅黑" pitchFamily="34" charset="-122"/>
              </a:rPr>
              <a:t>最后订购的图书的书号及书名</a:t>
            </a:r>
          </a:p>
          <a:p>
            <a:pPr eaLnBrk="1" hangingPunct="1">
              <a:spcBef>
                <a:spcPct val="50000"/>
              </a:spcBef>
              <a:buClr>
                <a:schemeClr val="tx1"/>
              </a:buClr>
              <a:defRPr/>
            </a:pPr>
            <a:r>
              <a:rPr lang="en-US" altLang="zh-CN" sz="1800">
                <a:solidFill>
                  <a:schemeClr val="tx1">
                    <a:lumMod val="50000"/>
                    <a:lumOff val="50000"/>
                  </a:schemeClr>
                </a:solidFill>
                <a:latin typeface="微软雅黑" pitchFamily="34" charset="-122"/>
                <a:ea typeface="微软雅黑" pitchFamily="34" charset="-122"/>
              </a:rPr>
              <a:t>Select B#,Bname from B where price&gt;15</a:t>
            </a:r>
          </a:p>
          <a:p>
            <a:pPr eaLnBrk="1" hangingPunct="1">
              <a:spcBef>
                <a:spcPct val="50000"/>
              </a:spcBef>
              <a:buClr>
                <a:schemeClr val="tx1"/>
              </a:buClr>
              <a:defRPr/>
            </a:pPr>
            <a:r>
              <a:rPr lang="en-US" altLang="zh-CN" sz="1800">
                <a:solidFill>
                  <a:schemeClr val="tx1">
                    <a:lumMod val="50000"/>
                    <a:lumOff val="50000"/>
                  </a:schemeClr>
                </a:solidFill>
                <a:latin typeface="微软雅黑" pitchFamily="34" charset="-122"/>
                <a:ea typeface="微软雅黑" pitchFamily="34" charset="-122"/>
              </a:rPr>
              <a:t>Union</a:t>
            </a:r>
          </a:p>
          <a:p>
            <a:pPr eaLnBrk="1" hangingPunct="1">
              <a:spcBef>
                <a:spcPct val="50000"/>
              </a:spcBef>
              <a:buClr>
                <a:schemeClr val="tx1"/>
              </a:buClr>
              <a:defRPr/>
            </a:pPr>
            <a:r>
              <a:rPr lang="en-US" altLang="zh-CN" sz="1800">
                <a:solidFill>
                  <a:schemeClr val="tx1">
                    <a:lumMod val="50000"/>
                    <a:lumOff val="50000"/>
                  </a:schemeClr>
                </a:solidFill>
                <a:latin typeface="微软雅黑" pitchFamily="34" charset="-122"/>
                <a:ea typeface="微软雅黑" pitchFamily="34" charset="-122"/>
              </a:rPr>
              <a:t>Select B#,Bname from B where B# in </a:t>
            </a:r>
          </a:p>
          <a:p>
            <a:pPr eaLnBrk="1" hangingPunct="1">
              <a:spcBef>
                <a:spcPct val="50000"/>
              </a:spcBef>
              <a:buClr>
                <a:schemeClr val="tx1"/>
              </a:buClr>
              <a:defRPr/>
            </a:pPr>
            <a:r>
              <a:rPr lang="en-US" altLang="zh-CN" sz="1800">
                <a:solidFill>
                  <a:schemeClr val="tx1">
                    <a:lumMod val="50000"/>
                    <a:lumOff val="50000"/>
                  </a:schemeClr>
                </a:solidFill>
                <a:latin typeface="微软雅黑" pitchFamily="34" charset="-122"/>
                <a:ea typeface="微软雅黑" pitchFamily="34" charset="-122"/>
              </a:rPr>
              <a:t>(select B# from OD where R#=‘R2’ and qty &gt;0 and  oddate=</a:t>
            </a:r>
          </a:p>
          <a:p>
            <a:pPr eaLnBrk="1" hangingPunct="1">
              <a:spcBef>
                <a:spcPct val="50000"/>
              </a:spcBef>
              <a:buClr>
                <a:schemeClr val="tx1"/>
              </a:buClr>
              <a:defRPr/>
            </a:pPr>
            <a:r>
              <a:rPr lang="en-US" altLang="zh-CN" sz="1800">
                <a:solidFill>
                  <a:schemeClr val="tx1">
                    <a:lumMod val="50000"/>
                    <a:lumOff val="50000"/>
                  </a:schemeClr>
                </a:solidFill>
                <a:latin typeface="微软雅黑" pitchFamily="34" charset="-122"/>
                <a:ea typeface="微软雅黑" pitchFamily="34" charset="-122"/>
              </a:rPr>
              <a:t>            (select max(oddate) from OD where R#=‘R2’and qty&gt;0 )</a:t>
            </a:r>
            <a:r>
              <a:rPr lang="zh-CN" altLang="en-US" sz="1800">
                <a:solidFill>
                  <a:schemeClr val="tx1">
                    <a:lumMod val="50000"/>
                    <a:lumOff val="50000"/>
                  </a:schemeClr>
                </a:solidFill>
                <a:latin typeface="微软雅黑" pitchFamily="34" charset="-122"/>
                <a:ea typeface="微软雅黑" pitchFamily="34" charset="-122"/>
              </a:rPr>
              <a:t>）</a:t>
            </a:r>
            <a:endParaRPr lang="en-US" altLang="zh-CN" sz="1800">
              <a:solidFill>
                <a:schemeClr val="tx1">
                  <a:lumMod val="50000"/>
                  <a:lumOff val="50000"/>
                </a:schemeClr>
              </a:solidFill>
              <a:latin typeface="微软雅黑" pitchFamily="34" charset="-122"/>
              <a:ea typeface="微软雅黑" pitchFamily="34" charset="-122"/>
            </a:endParaRPr>
          </a:p>
          <a:p>
            <a:pPr eaLnBrk="1" hangingPunct="1">
              <a:spcBef>
                <a:spcPct val="50000"/>
              </a:spcBef>
              <a:buClr>
                <a:schemeClr val="tx1"/>
              </a:buClr>
              <a:defRPr/>
            </a:pPr>
            <a:r>
              <a:rPr lang="en-US" altLang="zh-CN" sz="2000" b="1">
                <a:latin typeface="微软雅黑" pitchFamily="34" charset="-122"/>
                <a:ea typeface="微软雅黑" pitchFamily="34" charset="-122"/>
              </a:rPr>
              <a:t>8</a:t>
            </a:r>
            <a:r>
              <a:rPr lang="zh-CN" altLang="en-US" sz="2000" b="1">
                <a:latin typeface="微软雅黑" pitchFamily="34" charset="-122"/>
                <a:ea typeface="微软雅黑" pitchFamily="34" charset="-122"/>
              </a:rPr>
              <a:t>）求图书</a:t>
            </a:r>
            <a:r>
              <a:rPr lang="en-US" altLang="zh-CN" sz="2000" b="1">
                <a:latin typeface="微软雅黑" pitchFamily="34" charset="-122"/>
                <a:ea typeface="微软雅黑" pitchFamily="34" charset="-122"/>
              </a:rPr>
              <a:t>B2</a:t>
            </a:r>
            <a:r>
              <a:rPr lang="zh-CN" altLang="en-US" sz="2000" b="1">
                <a:latin typeface="微软雅黑" pitchFamily="34" charset="-122"/>
                <a:ea typeface="微软雅黑" pitchFamily="34" charset="-122"/>
              </a:rPr>
              <a:t>的订购数</a:t>
            </a:r>
          </a:p>
          <a:p>
            <a:pPr eaLnBrk="1" hangingPunct="1">
              <a:spcBef>
                <a:spcPct val="50000"/>
              </a:spcBef>
              <a:buClr>
                <a:schemeClr val="tx1"/>
              </a:buClr>
              <a:defRPr/>
            </a:pPr>
            <a:r>
              <a:rPr lang="en-US" altLang="zh-CN" sz="1800">
                <a:solidFill>
                  <a:schemeClr val="tx1">
                    <a:lumMod val="50000"/>
                    <a:lumOff val="50000"/>
                  </a:schemeClr>
                </a:solidFill>
                <a:latin typeface="微软雅黑" pitchFamily="34" charset="-122"/>
                <a:ea typeface="微软雅黑" pitchFamily="34" charset="-122"/>
              </a:rPr>
              <a:t>Select sum(qty) from OD where B#=‘B2’</a:t>
            </a:r>
          </a:p>
        </p:txBody>
      </p:sp>
      <p:sp>
        <p:nvSpPr>
          <p:cNvPr id="365571" name="Rectangle 6">
            <a:extLst>
              <a:ext uri="{FF2B5EF4-FFF2-40B4-BE49-F238E27FC236}">
                <a16:creationId xmlns:a16="http://schemas.microsoft.com/office/drawing/2014/main" id="{DD5A2005-1E04-6758-EED0-7EEE67AEB0D3}"/>
              </a:ext>
            </a:extLst>
          </p:cNvPr>
          <p:cNvSpPr>
            <a:spLocks noGrp="1" noChangeArrowheads="1"/>
          </p:cNvSpPr>
          <p:nvPr>
            <p:ph type="title"/>
          </p:nvPr>
        </p:nvSpPr>
        <p:spPr bwMode="auto">
          <a:xfrm>
            <a:off x="1263651" y="4763"/>
            <a:ext cx="8316913" cy="6207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eaLnBrk="1" hangingPunct="1"/>
            <a:r>
              <a:t>答案</a:t>
            </a:r>
          </a:p>
        </p:txBody>
      </p:sp>
    </p:spTree>
  </p:cSld>
  <p:clrMapOvr>
    <a:masterClrMapping/>
  </p:clrMapOvr>
  <p:transition>
    <p:random/>
  </p:transition>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Text Box 2">
            <a:extLst>
              <a:ext uri="{FF2B5EF4-FFF2-40B4-BE49-F238E27FC236}">
                <a16:creationId xmlns:a16="http://schemas.microsoft.com/office/drawing/2014/main" id="{D6AC4921-5B4A-9B75-1606-15DBF19CE8C5}"/>
              </a:ext>
            </a:extLst>
          </p:cNvPr>
          <p:cNvSpPr txBox="1">
            <a:spLocks noChangeArrowheads="1"/>
          </p:cNvSpPr>
          <p:nvPr/>
        </p:nvSpPr>
        <p:spPr bwMode="auto">
          <a:xfrm>
            <a:off x="1263650" y="769939"/>
            <a:ext cx="8243888" cy="4535487"/>
          </a:xfrm>
          <a:prstGeom prst="rect">
            <a:avLst/>
          </a:prstGeom>
          <a:noFill/>
          <a:ln>
            <a:noFill/>
          </a:ln>
        </p:spPr>
        <p:txBody>
          <a:bodyPr/>
          <a:lstStyle>
            <a:lvl1pPr eaLnBrk="0" hangingPunct="0">
              <a:defRPr sz="3200">
                <a:solidFill>
                  <a:schemeClr val="tx1"/>
                </a:solidFill>
                <a:latin typeface="Arial" pitchFamily="34" charset="0"/>
                <a:ea typeface="宋体" pitchFamily="2" charset="-122"/>
              </a:defRPr>
            </a:lvl1pPr>
            <a:lvl2pPr marL="742950" indent="-285750" eaLnBrk="0" hangingPunct="0">
              <a:defRPr sz="3200">
                <a:solidFill>
                  <a:schemeClr val="tx1"/>
                </a:solidFill>
                <a:latin typeface="Arial" pitchFamily="34" charset="0"/>
                <a:ea typeface="宋体" pitchFamily="2" charset="-122"/>
              </a:defRPr>
            </a:lvl2pPr>
            <a:lvl3pPr marL="1143000" indent="-228600" eaLnBrk="0" hangingPunct="0">
              <a:defRPr sz="3200">
                <a:solidFill>
                  <a:schemeClr val="tx1"/>
                </a:solidFill>
                <a:latin typeface="Arial" pitchFamily="34" charset="0"/>
                <a:ea typeface="宋体" pitchFamily="2" charset="-122"/>
              </a:defRPr>
            </a:lvl3pPr>
            <a:lvl4pPr marL="1600200" indent="-228600" eaLnBrk="0" hangingPunct="0">
              <a:defRPr sz="3200">
                <a:solidFill>
                  <a:schemeClr val="tx1"/>
                </a:solidFill>
                <a:latin typeface="Arial" pitchFamily="34" charset="0"/>
                <a:ea typeface="宋体" pitchFamily="2" charset="-122"/>
              </a:defRPr>
            </a:lvl4pPr>
            <a:lvl5pPr marL="2057400" indent="-228600" eaLnBrk="0" hangingPunct="0">
              <a:defRPr sz="3200">
                <a:solidFill>
                  <a:schemeClr val="tx1"/>
                </a:solidFill>
                <a:latin typeface="Arial" pitchFamily="34" charset="0"/>
                <a:ea typeface="宋体" pitchFamily="2" charset="-122"/>
              </a:defRPr>
            </a:lvl5pPr>
            <a:lvl6pPr marL="2514600" indent="-228600" algn="ctr" eaLnBrk="0" fontAlgn="base" hangingPunct="0">
              <a:spcBef>
                <a:spcPct val="20000"/>
              </a:spcBef>
              <a:spcAft>
                <a:spcPct val="0"/>
              </a:spcAft>
              <a:defRPr sz="3200">
                <a:solidFill>
                  <a:schemeClr val="tx1"/>
                </a:solidFill>
                <a:latin typeface="Arial" pitchFamily="34" charset="0"/>
                <a:ea typeface="宋体" pitchFamily="2" charset="-122"/>
              </a:defRPr>
            </a:lvl6pPr>
            <a:lvl7pPr marL="2971800" indent="-228600" algn="ctr" eaLnBrk="0" fontAlgn="base" hangingPunct="0">
              <a:spcBef>
                <a:spcPct val="20000"/>
              </a:spcBef>
              <a:spcAft>
                <a:spcPct val="0"/>
              </a:spcAft>
              <a:defRPr sz="3200">
                <a:solidFill>
                  <a:schemeClr val="tx1"/>
                </a:solidFill>
                <a:latin typeface="Arial" pitchFamily="34" charset="0"/>
                <a:ea typeface="宋体" pitchFamily="2" charset="-122"/>
              </a:defRPr>
            </a:lvl7pPr>
            <a:lvl8pPr marL="3429000" indent="-228600" algn="ctr" eaLnBrk="0" fontAlgn="base" hangingPunct="0">
              <a:spcBef>
                <a:spcPct val="20000"/>
              </a:spcBef>
              <a:spcAft>
                <a:spcPct val="0"/>
              </a:spcAft>
              <a:defRPr sz="3200">
                <a:solidFill>
                  <a:schemeClr val="tx1"/>
                </a:solidFill>
                <a:latin typeface="Arial" pitchFamily="34" charset="0"/>
                <a:ea typeface="宋体" pitchFamily="2" charset="-122"/>
              </a:defRPr>
            </a:lvl8pPr>
            <a:lvl9pPr marL="3886200" indent="-228600" algn="ctr" eaLnBrk="0" fontAlgn="base" hangingPunct="0">
              <a:spcBef>
                <a:spcPct val="20000"/>
              </a:spcBef>
              <a:spcAft>
                <a:spcPct val="0"/>
              </a:spcAft>
              <a:defRPr sz="3200">
                <a:solidFill>
                  <a:schemeClr val="tx1"/>
                </a:solidFill>
                <a:latin typeface="Arial" pitchFamily="34" charset="0"/>
                <a:ea typeface="宋体" pitchFamily="2" charset="-122"/>
              </a:defRPr>
            </a:lvl9pPr>
          </a:lstStyle>
          <a:p>
            <a:pPr eaLnBrk="1" hangingPunct="1">
              <a:spcBef>
                <a:spcPct val="50000"/>
              </a:spcBef>
              <a:buClr>
                <a:schemeClr val="tx1"/>
              </a:buClr>
              <a:defRPr/>
            </a:pPr>
            <a:r>
              <a:rPr lang="en-US" altLang="zh-CN" sz="2000" b="1">
                <a:latin typeface="微软雅黑" pitchFamily="34" charset="-122"/>
                <a:ea typeface="微软雅黑" pitchFamily="34" charset="-122"/>
              </a:rPr>
              <a:t>9</a:t>
            </a:r>
            <a:r>
              <a:rPr lang="zh-CN" altLang="en-US" sz="2000" b="1">
                <a:latin typeface="微软雅黑" pitchFamily="34" charset="-122"/>
                <a:ea typeface="微软雅黑" pitchFamily="34" charset="-122"/>
              </a:rPr>
              <a:t>）根据出版社分类统计各个城市的订单情况。按照订单数量降序排列</a:t>
            </a:r>
          </a:p>
          <a:p>
            <a:pPr eaLnBrk="1" hangingPunct="1">
              <a:spcBef>
                <a:spcPct val="50000"/>
              </a:spcBef>
              <a:buClr>
                <a:schemeClr val="tx1"/>
              </a:buClr>
              <a:defRPr/>
            </a:pPr>
            <a:r>
              <a:rPr lang="en-US" altLang="zh-CN" sz="1800">
                <a:solidFill>
                  <a:schemeClr val="tx1">
                    <a:lumMod val="50000"/>
                    <a:lumOff val="50000"/>
                  </a:schemeClr>
                </a:solidFill>
                <a:latin typeface="微软雅黑" pitchFamily="34" charset="-122"/>
                <a:ea typeface="微软雅黑" pitchFamily="34" charset="-122"/>
              </a:rPr>
              <a:t>Select city,BName,sum(qty)  totalNum</a:t>
            </a:r>
          </a:p>
          <a:p>
            <a:pPr eaLnBrk="1" hangingPunct="1">
              <a:spcBef>
                <a:spcPct val="50000"/>
              </a:spcBef>
              <a:buClr>
                <a:schemeClr val="tx1"/>
              </a:buClr>
              <a:defRPr/>
            </a:pPr>
            <a:r>
              <a:rPr lang="en-US" altLang="zh-CN" sz="1800">
                <a:solidFill>
                  <a:schemeClr val="tx1">
                    <a:lumMod val="50000"/>
                    <a:lumOff val="50000"/>
                  </a:schemeClr>
                </a:solidFill>
                <a:latin typeface="微软雅黑" pitchFamily="34" charset="-122"/>
                <a:ea typeface="微软雅黑" pitchFamily="34" charset="-122"/>
              </a:rPr>
              <a:t>from R,B,OD</a:t>
            </a:r>
          </a:p>
          <a:p>
            <a:pPr eaLnBrk="1" hangingPunct="1">
              <a:spcBef>
                <a:spcPct val="50000"/>
              </a:spcBef>
              <a:buClr>
                <a:schemeClr val="tx1"/>
              </a:buClr>
              <a:defRPr/>
            </a:pPr>
            <a:r>
              <a:rPr lang="en-US" altLang="zh-CN" sz="1800">
                <a:solidFill>
                  <a:schemeClr val="tx1">
                    <a:lumMod val="50000"/>
                    <a:lumOff val="50000"/>
                  </a:schemeClr>
                </a:solidFill>
                <a:latin typeface="微软雅黑" pitchFamily="34" charset="-122"/>
                <a:ea typeface="微软雅黑" pitchFamily="34" charset="-122"/>
              </a:rPr>
              <a:t>Where R.R#=OD.R# and B.B#=OD.B# and qty&gt;0</a:t>
            </a:r>
          </a:p>
          <a:p>
            <a:pPr eaLnBrk="1" hangingPunct="1">
              <a:spcBef>
                <a:spcPct val="50000"/>
              </a:spcBef>
              <a:buClr>
                <a:schemeClr val="tx1"/>
              </a:buClr>
              <a:defRPr/>
            </a:pPr>
            <a:r>
              <a:rPr lang="en-US" altLang="zh-CN" sz="1800">
                <a:solidFill>
                  <a:schemeClr val="tx1">
                    <a:lumMod val="50000"/>
                    <a:lumOff val="50000"/>
                  </a:schemeClr>
                </a:solidFill>
                <a:latin typeface="微软雅黑" pitchFamily="34" charset="-122"/>
                <a:ea typeface="微软雅黑" pitchFamily="34" charset="-122"/>
              </a:rPr>
              <a:t>Group by city,BName</a:t>
            </a:r>
          </a:p>
          <a:p>
            <a:pPr eaLnBrk="1" hangingPunct="1">
              <a:spcBef>
                <a:spcPct val="50000"/>
              </a:spcBef>
              <a:buClr>
                <a:schemeClr val="tx1"/>
              </a:buClr>
              <a:defRPr/>
            </a:pPr>
            <a:r>
              <a:rPr lang="en-US" altLang="zh-CN" sz="1800">
                <a:solidFill>
                  <a:schemeClr val="tx1">
                    <a:lumMod val="50000"/>
                    <a:lumOff val="50000"/>
                  </a:schemeClr>
                </a:solidFill>
                <a:latin typeface="微软雅黑" pitchFamily="34" charset="-122"/>
                <a:ea typeface="微软雅黑" pitchFamily="34" charset="-122"/>
              </a:rPr>
              <a:t>Order by totalNum</a:t>
            </a:r>
          </a:p>
          <a:p>
            <a:pPr eaLnBrk="1" hangingPunct="1">
              <a:spcBef>
                <a:spcPct val="50000"/>
              </a:spcBef>
              <a:buClr>
                <a:schemeClr val="tx1"/>
              </a:buClr>
              <a:defRPr/>
            </a:pPr>
            <a:r>
              <a:rPr lang="en-US" altLang="zh-CN" sz="2000" b="1">
                <a:latin typeface="微软雅黑" pitchFamily="34" charset="-122"/>
                <a:ea typeface="微软雅黑" pitchFamily="34" charset="-122"/>
              </a:rPr>
              <a:t>10</a:t>
            </a:r>
            <a:r>
              <a:rPr lang="zh-CN" altLang="en-US" sz="2000" b="1">
                <a:latin typeface="微软雅黑" pitchFamily="34" charset="-122"/>
                <a:ea typeface="微软雅黑" pitchFamily="34" charset="-122"/>
              </a:rPr>
              <a:t>）统计单价小于</a:t>
            </a:r>
            <a:r>
              <a:rPr lang="en-US" altLang="zh-CN" sz="2000" b="1">
                <a:latin typeface="微软雅黑" pitchFamily="34" charset="-122"/>
                <a:ea typeface="微软雅黑" pitchFamily="34" charset="-122"/>
              </a:rPr>
              <a:t>15</a:t>
            </a:r>
            <a:r>
              <a:rPr lang="zh-CN" altLang="en-US" sz="2000" b="1">
                <a:latin typeface="微软雅黑" pitchFamily="34" charset="-122"/>
                <a:ea typeface="微软雅黑" pitchFamily="34" charset="-122"/>
              </a:rPr>
              <a:t>元的各类图书的销量情况</a:t>
            </a:r>
          </a:p>
          <a:p>
            <a:pPr eaLnBrk="1" hangingPunct="1">
              <a:spcBef>
                <a:spcPct val="50000"/>
              </a:spcBef>
              <a:buClr>
                <a:schemeClr val="tx1"/>
              </a:buClr>
              <a:defRPr/>
            </a:pPr>
            <a:r>
              <a:rPr lang="en-US" altLang="zh-CN" sz="1800">
                <a:solidFill>
                  <a:schemeClr val="tx1">
                    <a:lumMod val="50000"/>
                    <a:lumOff val="50000"/>
                  </a:schemeClr>
                </a:solidFill>
                <a:latin typeface="微软雅黑" pitchFamily="34" charset="-122"/>
                <a:ea typeface="微软雅黑" pitchFamily="34" charset="-122"/>
              </a:rPr>
              <a:t>Select Bname,sum(qty)  totalNum  From B,OD</a:t>
            </a:r>
          </a:p>
          <a:p>
            <a:pPr eaLnBrk="1" hangingPunct="1">
              <a:spcBef>
                <a:spcPct val="50000"/>
              </a:spcBef>
              <a:buClr>
                <a:schemeClr val="tx1"/>
              </a:buClr>
              <a:defRPr/>
            </a:pPr>
            <a:r>
              <a:rPr lang="en-US" altLang="zh-CN" sz="1800">
                <a:solidFill>
                  <a:schemeClr val="tx1">
                    <a:lumMod val="50000"/>
                    <a:lumOff val="50000"/>
                  </a:schemeClr>
                </a:solidFill>
                <a:latin typeface="微软雅黑" pitchFamily="34" charset="-122"/>
                <a:ea typeface="微软雅黑" pitchFamily="34" charset="-122"/>
              </a:rPr>
              <a:t>Where B.B#=OD.B# and price&lt;15</a:t>
            </a:r>
          </a:p>
          <a:p>
            <a:pPr eaLnBrk="1" hangingPunct="1">
              <a:spcBef>
                <a:spcPct val="50000"/>
              </a:spcBef>
              <a:buClr>
                <a:schemeClr val="tx1"/>
              </a:buClr>
              <a:defRPr/>
            </a:pPr>
            <a:r>
              <a:rPr lang="en-US" altLang="zh-CN" sz="1800">
                <a:solidFill>
                  <a:schemeClr val="tx1">
                    <a:lumMod val="50000"/>
                    <a:lumOff val="50000"/>
                  </a:schemeClr>
                </a:solidFill>
                <a:latin typeface="微软雅黑" pitchFamily="34" charset="-122"/>
                <a:ea typeface="微软雅黑" pitchFamily="34" charset="-122"/>
              </a:rPr>
              <a:t>Group by Bname</a:t>
            </a:r>
          </a:p>
        </p:txBody>
      </p:sp>
      <p:sp>
        <p:nvSpPr>
          <p:cNvPr id="366595" name="Rectangle 4">
            <a:extLst>
              <a:ext uri="{FF2B5EF4-FFF2-40B4-BE49-F238E27FC236}">
                <a16:creationId xmlns:a16="http://schemas.microsoft.com/office/drawing/2014/main" id="{B5B50291-6882-EA65-C019-82ED1183AF02}"/>
              </a:ext>
            </a:extLst>
          </p:cNvPr>
          <p:cNvSpPr>
            <a:spLocks noGrp="1" noChangeArrowheads="1"/>
          </p:cNvSpPr>
          <p:nvPr>
            <p:ph type="title"/>
          </p:nvPr>
        </p:nvSpPr>
        <p:spPr bwMode="auto">
          <a:xfrm>
            <a:off x="1263651" y="4763"/>
            <a:ext cx="8316913" cy="6207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eaLnBrk="1" hangingPunct="1"/>
            <a:r>
              <a:t>答案</a:t>
            </a:r>
          </a:p>
        </p:txBody>
      </p:sp>
    </p:spTree>
  </p:cSld>
  <p:clrMapOvr>
    <a:masterClrMapping/>
  </p:clrMapOvr>
  <p:transition>
    <p:random/>
  </p:transition>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A041DB-C806-E591-B853-5B9073898630}"/>
              </a:ext>
            </a:extLst>
          </p:cNvPr>
          <p:cNvSpPr>
            <a:spLocks noGrp="1"/>
          </p:cNvSpPr>
          <p:nvPr>
            <p:ph type="title"/>
          </p:nvPr>
        </p:nvSpPr>
        <p:spPr/>
        <p:txBody>
          <a:bodyPr/>
          <a:lstStyle/>
          <a:p>
            <a:endParaRPr lang="zh-CN" altLang="en-US"/>
          </a:p>
        </p:txBody>
      </p:sp>
      <p:pic>
        <p:nvPicPr>
          <p:cNvPr id="5" name="内容占位符 4" descr="白板上的文字&#10;&#10;描述已自动生成">
            <a:extLst>
              <a:ext uri="{FF2B5EF4-FFF2-40B4-BE49-F238E27FC236}">
                <a16:creationId xmlns:a16="http://schemas.microsoft.com/office/drawing/2014/main" id="{FFF9EE4A-58EC-0F57-A6BB-91DB85DD8974}"/>
              </a:ext>
            </a:extLst>
          </p:cNvPr>
          <p:cNvPicPr>
            <a:picLocks noGrp="1" noChangeAspect="1"/>
          </p:cNvPicPr>
          <p:nvPr>
            <p:ph sz="quarter" idx="10"/>
          </p:nvPr>
        </p:nvPicPr>
        <p:blipFill>
          <a:blip r:embed="rId2">
            <a:extLst>
              <a:ext uri="{28A0092B-C50C-407E-A947-70E740481C1C}">
                <a14:useLocalDpi xmlns:a14="http://schemas.microsoft.com/office/drawing/2010/main" val="0"/>
              </a:ext>
            </a:extLst>
          </a:blip>
          <a:stretch>
            <a:fillRect/>
          </a:stretch>
        </p:blipFill>
        <p:spPr>
          <a:xfrm rot="16200000">
            <a:off x="2457842" y="412581"/>
            <a:ext cx="5676366" cy="4896546"/>
          </a:xfrm>
        </p:spPr>
      </p:pic>
    </p:spTree>
    <p:extLst>
      <p:ext uri="{BB962C8B-B14F-4D97-AF65-F5344CB8AC3E}">
        <p14:creationId xmlns:p14="http://schemas.microsoft.com/office/powerpoint/2010/main" val="2139547071"/>
      </p:ext>
    </p:extLst>
  </p:cSld>
  <p:clrMapOvr>
    <a:masterClrMapping/>
  </p:clrMapOvr>
  <p:transition spd="slow"/>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tangle 4">
            <a:extLst>
              <a:ext uri="{FF2B5EF4-FFF2-40B4-BE49-F238E27FC236}">
                <a16:creationId xmlns:a16="http://schemas.microsoft.com/office/drawing/2014/main" id="{CCA32621-C040-4B0B-A9D0-BA8C1A9E0FDA}"/>
              </a:ext>
            </a:extLst>
          </p:cNvPr>
          <p:cNvSpPr/>
          <p:nvPr/>
        </p:nvSpPr>
        <p:spPr>
          <a:xfrm>
            <a:off x="13070" y="3117990"/>
            <a:ext cx="10146930" cy="1190960"/>
          </a:xfrm>
          <a:prstGeom prst="rect">
            <a:avLst/>
          </a:prstGeom>
          <a:solidFill>
            <a:schemeClr val="tx2">
              <a:lumMod val="20000"/>
              <a:lumOff val="80000"/>
            </a:schemeClr>
          </a:solidFill>
          <a:ln>
            <a:noFill/>
          </a:ln>
          <a:effectLst>
            <a:outerShdw blurRad="508000" dist="127000" dir="42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endParaRPr lang="id-ID" sz="1800" dirty="0"/>
          </a:p>
        </p:txBody>
      </p:sp>
      <p:sp>
        <p:nvSpPr>
          <p:cNvPr id="37" name="Rectangle 4">
            <a:extLst>
              <a:ext uri="{FF2B5EF4-FFF2-40B4-BE49-F238E27FC236}">
                <a16:creationId xmlns:a16="http://schemas.microsoft.com/office/drawing/2014/main" id="{428A249D-7B7C-44B3-92EA-58E34E9A0371}"/>
              </a:ext>
            </a:extLst>
          </p:cNvPr>
          <p:cNvSpPr/>
          <p:nvPr/>
        </p:nvSpPr>
        <p:spPr>
          <a:xfrm>
            <a:off x="14585" y="4453035"/>
            <a:ext cx="10146930" cy="1257954"/>
          </a:xfrm>
          <a:prstGeom prst="rect">
            <a:avLst/>
          </a:prstGeom>
          <a:solidFill>
            <a:schemeClr val="accent6"/>
          </a:solidFill>
          <a:ln>
            <a:noFill/>
          </a:ln>
          <a:effectLst>
            <a:outerShdw blurRad="508000" dist="127000" dir="42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endParaRPr lang="id-ID" sz="1800" dirty="0"/>
          </a:p>
        </p:txBody>
      </p:sp>
      <p:sp>
        <p:nvSpPr>
          <p:cNvPr id="36" name="Rectangle 4">
            <a:extLst>
              <a:ext uri="{FF2B5EF4-FFF2-40B4-BE49-F238E27FC236}">
                <a16:creationId xmlns:a16="http://schemas.microsoft.com/office/drawing/2014/main" id="{34BB3E27-FC77-44B7-81DD-8D48962212A0}"/>
              </a:ext>
            </a:extLst>
          </p:cNvPr>
          <p:cNvSpPr/>
          <p:nvPr/>
        </p:nvSpPr>
        <p:spPr>
          <a:xfrm>
            <a:off x="13070" y="678102"/>
            <a:ext cx="10146930" cy="2288942"/>
          </a:xfrm>
          <a:prstGeom prst="rect">
            <a:avLst/>
          </a:prstGeom>
          <a:solidFill>
            <a:srgbClr val="00B0F0"/>
          </a:solidFill>
          <a:ln>
            <a:noFill/>
          </a:ln>
          <a:effectLst>
            <a:outerShdw blurRad="508000" dist="127000" dir="42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endParaRPr lang="id-ID" sz="1800" dirty="0"/>
          </a:p>
        </p:txBody>
      </p:sp>
      <p:sp>
        <p:nvSpPr>
          <p:cNvPr id="11267" name="标题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600" tIns="50800" rIns="101600" bIns="50800" numCol="1" anchor="ctr" anchorCtr="0" compatLnSpc="1">
            <a:prstTxWarp prst="textNoShape">
              <a:avLst/>
            </a:prstTxWarp>
          </a:bodyPr>
          <a:lstStyle/>
          <a:p>
            <a:pPr eaLnBrk="1" hangingPunct="1"/>
            <a:r>
              <a:rPr lang="en-US" altLang="zh-CN"/>
              <a:t>SQL</a:t>
            </a:r>
            <a:r>
              <a:t>对三级模式的支持</a:t>
            </a:r>
          </a:p>
        </p:txBody>
      </p:sp>
      <p:pic>
        <p:nvPicPr>
          <p:cNvPr id="248834" name="Picture 2" descr="See the source image">
            <a:extLst>
              <a:ext uri="{FF2B5EF4-FFF2-40B4-BE49-F238E27FC236}">
                <a16:creationId xmlns:a16="http://schemas.microsoft.com/office/drawing/2014/main" id="{686E8BDC-0284-405C-911E-F39128CAA82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03549" y="1953613"/>
            <a:ext cx="747698" cy="747698"/>
          </a:xfrm>
          <a:prstGeom prst="rect">
            <a:avLst/>
          </a:prstGeom>
          <a:noFill/>
          <a:extLst>
            <a:ext uri="{909E8E84-426E-40DD-AFC4-6F175D3DCCD1}">
              <a14:hiddenFill xmlns:a14="http://schemas.microsoft.com/office/drawing/2010/main">
                <a:solidFill>
                  <a:srgbClr val="FFFFFF"/>
                </a:solidFill>
              </a14:hiddenFill>
            </a:ext>
          </a:extLst>
        </p:spPr>
      </p:pic>
      <p:sp>
        <p:nvSpPr>
          <p:cNvPr id="11269" name="Text Box 3"/>
          <p:cNvSpPr txBox="1">
            <a:spLocks noChangeArrowheads="1"/>
          </p:cNvSpPr>
          <p:nvPr/>
        </p:nvSpPr>
        <p:spPr bwMode="auto">
          <a:xfrm>
            <a:off x="3882028" y="913284"/>
            <a:ext cx="754944" cy="4336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eaLnBrk="1" hangingPunct="1"/>
            <a:r>
              <a:rPr kumimoji="1" lang="zh-CN" altLang="en-US" sz="2222" b="1" dirty="0">
                <a:latin typeface="微软雅黑" panose="020B0503020204020204" pitchFamily="34" charset="-122"/>
                <a:ea typeface="微软雅黑" panose="020B0503020204020204" pitchFamily="34" charset="-122"/>
              </a:rPr>
              <a:t>用户</a:t>
            </a:r>
          </a:p>
        </p:txBody>
      </p:sp>
      <p:sp>
        <p:nvSpPr>
          <p:cNvPr id="7174" name="Rectangle 4"/>
          <p:cNvSpPr>
            <a:spLocks noChangeArrowheads="1"/>
          </p:cNvSpPr>
          <p:nvPr/>
        </p:nvSpPr>
        <p:spPr bwMode="auto">
          <a:xfrm>
            <a:off x="615504" y="3376027"/>
            <a:ext cx="1224136" cy="705609"/>
          </a:xfrm>
          <a:prstGeom prst="rect">
            <a:avLst/>
          </a:prstGeom>
          <a:noFill/>
          <a:ln>
            <a:noFill/>
          </a:ln>
        </p:spPr>
        <p:style>
          <a:lnRef idx="1">
            <a:schemeClr val="accent4"/>
          </a:lnRef>
          <a:fillRef idx="3">
            <a:schemeClr val="accent4"/>
          </a:fillRef>
          <a:effectRef idx="2">
            <a:schemeClr val="accent4"/>
          </a:effectRef>
          <a:fontRef idx="minor">
            <a:schemeClr val="lt1"/>
          </a:fontRef>
        </p:style>
        <p:txBody>
          <a:bodyPr anchor="ctr"/>
          <a:lstStyle/>
          <a:p>
            <a:pPr algn="ctr" eaLnBrk="1" hangingPunct="1">
              <a:lnSpc>
                <a:spcPts val="2222"/>
              </a:lnSpc>
              <a:spcBef>
                <a:spcPct val="20000"/>
              </a:spcBef>
            </a:pPr>
            <a:r>
              <a:rPr lang="zh-CN" altLang="en-US" sz="1778" dirty="0">
                <a:solidFill>
                  <a:schemeClr val="tx1"/>
                </a:solidFill>
                <a:latin typeface="微软雅黑" panose="020B0503020204020204" pitchFamily="34" charset="-122"/>
                <a:ea typeface="微软雅黑" panose="020B0503020204020204" pitchFamily="34" charset="-122"/>
              </a:rPr>
              <a:t>基本表</a:t>
            </a:r>
            <a:r>
              <a:rPr lang="en-US" altLang="zh-CN" sz="1778" dirty="0">
                <a:solidFill>
                  <a:schemeClr val="tx1"/>
                </a:solidFill>
                <a:latin typeface="微软雅黑" panose="020B0503020204020204" pitchFamily="34" charset="-122"/>
                <a:ea typeface="微软雅黑" panose="020B0503020204020204" pitchFamily="34" charset="-122"/>
              </a:rPr>
              <a:t>B1</a:t>
            </a:r>
          </a:p>
        </p:txBody>
      </p:sp>
      <p:sp>
        <p:nvSpPr>
          <p:cNvPr id="7175" name="Rectangle 5"/>
          <p:cNvSpPr>
            <a:spLocks noChangeArrowheads="1"/>
          </p:cNvSpPr>
          <p:nvPr/>
        </p:nvSpPr>
        <p:spPr bwMode="auto">
          <a:xfrm>
            <a:off x="3564311" y="2102026"/>
            <a:ext cx="1269999" cy="423365"/>
          </a:xfrm>
          <a:prstGeom prst="rect">
            <a:avLst/>
          </a:prstGeom>
          <a:noFill/>
          <a:ln>
            <a:noFill/>
          </a:ln>
        </p:spPr>
        <p:style>
          <a:lnRef idx="1">
            <a:schemeClr val="accent2"/>
          </a:lnRef>
          <a:fillRef idx="3">
            <a:schemeClr val="accent2"/>
          </a:fillRef>
          <a:effectRef idx="2">
            <a:schemeClr val="accent2"/>
          </a:effectRef>
          <a:fontRef idx="minor">
            <a:schemeClr val="lt1"/>
          </a:fontRef>
        </p:style>
        <p:txBody>
          <a:bodyPr anchor="ctr"/>
          <a:lstStyle/>
          <a:p>
            <a:pPr algn="ctr" eaLnBrk="1" hangingPunct="1">
              <a:lnSpc>
                <a:spcPts val="2222"/>
              </a:lnSpc>
              <a:spcBef>
                <a:spcPct val="20000"/>
              </a:spcBef>
              <a:defRPr/>
            </a:pPr>
            <a:r>
              <a:rPr lang="zh-CN" altLang="en-US" sz="1778" dirty="0">
                <a:solidFill>
                  <a:schemeClr val="tx1"/>
                </a:solidFill>
                <a:latin typeface="微软雅黑" panose="020B0503020204020204" pitchFamily="34" charset="-122"/>
                <a:ea typeface="微软雅黑" panose="020B0503020204020204" pitchFamily="34" charset="-122"/>
              </a:rPr>
              <a:t>视图</a:t>
            </a:r>
            <a:r>
              <a:rPr lang="en-US" altLang="zh-CN" sz="1778" dirty="0">
                <a:solidFill>
                  <a:schemeClr val="tx1"/>
                </a:solidFill>
                <a:latin typeface="微软雅黑" panose="020B0503020204020204" pitchFamily="34" charset="-122"/>
                <a:ea typeface="微软雅黑" panose="020B0503020204020204" pitchFamily="34" charset="-122"/>
              </a:rPr>
              <a:t>V1</a:t>
            </a:r>
          </a:p>
        </p:txBody>
      </p:sp>
      <p:sp>
        <p:nvSpPr>
          <p:cNvPr id="7176" name="Rectangle 6"/>
          <p:cNvSpPr>
            <a:spLocks noChangeArrowheads="1"/>
          </p:cNvSpPr>
          <p:nvPr/>
        </p:nvSpPr>
        <p:spPr bwMode="auto">
          <a:xfrm>
            <a:off x="5007372" y="2086785"/>
            <a:ext cx="1269999" cy="423365"/>
          </a:xfrm>
          <a:prstGeom prst="rect">
            <a:avLst/>
          </a:prstGeom>
          <a:noFill/>
          <a:ln>
            <a:noFill/>
          </a:ln>
        </p:spPr>
        <p:style>
          <a:lnRef idx="1">
            <a:schemeClr val="accent2"/>
          </a:lnRef>
          <a:fillRef idx="3">
            <a:schemeClr val="accent2"/>
          </a:fillRef>
          <a:effectRef idx="2">
            <a:schemeClr val="accent2"/>
          </a:effectRef>
          <a:fontRef idx="minor">
            <a:schemeClr val="lt1"/>
          </a:fontRef>
        </p:style>
        <p:txBody>
          <a:bodyPr anchor="ctr"/>
          <a:lstStyle/>
          <a:p>
            <a:pPr algn="ctr" eaLnBrk="1" hangingPunct="1">
              <a:lnSpc>
                <a:spcPts val="2222"/>
              </a:lnSpc>
              <a:spcBef>
                <a:spcPct val="20000"/>
              </a:spcBef>
            </a:pPr>
            <a:r>
              <a:rPr lang="zh-CN" altLang="en-US" sz="1778" dirty="0">
                <a:solidFill>
                  <a:schemeClr val="tx1"/>
                </a:solidFill>
                <a:latin typeface="微软雅黑" panose="020B0503020204020204" pitchFamily="34" charset="-122"/>
                <a:ea typeface="微软雅黑" panose="020B0503020204020204" pitchFamily="34" charset="-122"/>
              </a:rPr>
              <a:t>视图</a:t>
            </a:r>
            <a:r>
              <a:rPr lang="en-US" altLang="zh-CN" sz="1778" dirty="0">
                <a:solidFill>
                  <a:schemeClr val="tx1"/>
                </a:solidFill>
                <a:latin typeface="微软雅黑" panose="020B0503020204020204" pitchFamily="34" charset="-122"/>
                <a:ea typeface="微软雅黑" panose="020B0503020204020204" pitchFamily="34" charset="-122"/>
              </a:rPr>
              <a:t>V2</a:t>
            </a:r>
          </a:p>
        </p:txBody>
      </p:sp>
      <p:sp>
        <p:nvSpPr>
          <p:cNvPr id="7180" name="Rectangle 10"/>
          <p:cNvSpPr>
            <a:spLocks noChangeArrowheads="1"/>
          </p:cNvSpPr>
          <p:nvPr/>
        </p:nvSpPr>
        <p:spPr bwMode="auto">
          <a:xfrm>
            <a:off x="1447235" y="4740204"/>
            <a:ext cx="1616541" cy="705609"/>
          </a:xfrm>
          <a:prstGeom prst="rect">
            <a:avLst/>
          </a:prstGeom>
          <a:noFill/>
          <a:ln>
            <a:noFill/>
          </a:ln>
        </p:spPr>
        <p:style>
          <a:lnRef idx="1">
            <a:schemeClr val="accent4"/>
          </a:lnRef>
          <a:fillRef idx="3">
            <a:schemeClr val="accent4"/>
          </a:fillRef>
          <a:effectRef idx="2">
            <a:schemeClr val="accent4"/>
          </a:effectRef>
          <a:fontRef idx="minor">
            <a:schemeClr val="lt1"/>
          </a:fontRef>
        </p:style>
        <p:txBody>
          <a:bodyPr anchor="ctr"/>
          <a:lstStyle/>
          <a:p>
            <a:pPr algn="ctr" eaLnBrk="1" hangingPunct="1">
              <a:lnSpc>
                <a:spcPts val="2222"/>
              </a:lnSpc>
              <a:spcBef>
                <a:spcPct val="20000"/>
              </a:spcBef>
              <a:defRPr/>
            </a:pPr>
            <a:r>
              <a:rPr lang="zh-CN" altLang="en-US" sz="1778" dirty="0">
                <a:solidFill>
                  <a:schemeClr val="tx1"/>
                </a:solidFill>
                <a:latin typeface="微软雅黑" panose="020B0503020204020204" pitchFamily="34" charset="-122"/>
                <a:ea typeface="微软雅黑" panose="020B0503020204020204" pitchFamily="34" charset="-122"/>
              </a:rPr>
              <a:t>存储文件</a:t>
            </a:r>
            <a:r>
              <a:rPr lang="en-US" altLang="zh-CN" sz="1778" dirty="0">
                <a:solidFill>
                  <a:schemeClr val="tx1"/>
                </a:solidFill>
                <a:latin typeface="微软雅黑" panose="020B0503020204020204" pitchFamily="34" charset="-122"/>
                <a:ea typeface="微软雅黑" panose="020B0503020204020204" pitchFamily="34" charset="-122"/>
              </a:rPr>
              <a:t>S1</a:t>
            </a:r>
          </a:p>
        </p:txBody>
      </p:sp>
      <p:cxnSp>
        <p:nvCxnSpPr>
          <p:cNvPr id="20498" name="AutoShape 16"/>
          <p:cNvCxnSpPr>
            <a:cxnSpLocks noChangeShapeType="1"/>
          </p:cNvCxnSpPr>
          <p:nvPr/>
        </p:nvCxnSpPr>
        <p:spPr bwMode="auto">
          <a:xfrm>
            <a:off x="3430256" y="1706591"/>
            <a:ext cx="0" cy="452766"/>
          </a:xfrm>
          <a:prstGeom prst="straightConnector1">
            <a:avLst/>
          </a:prstGeom>
          <a:solidFill>
            <a:schemeClr val="accent6">
              <a:lumMod val="75000"/>
            </a:schemeClr>
          </a:solidFill>
          <a:ln>
            <a:headEnd type="triangle"/>
            <a:tailEnd type="triangle"/>
          </a:ln>
        </p:spPr>
        <p:style>
          <a:lnRef idx="3">
            <a:schemeClr val="lt1"/>
          </a:lnRef>
          <a:fillRef idx="1">
            <a:schemeClr val="accent2"/>
          </a:fillRef>
          <a:effectRef idx="1">
            <a:schemeClr val="accent2"/>
          </a:effectRef>
          <a:fontRef idx="minor">
            <a:schemeClr val="lt1"/>
          </a:fontRef>
        </p:style>
      </p:cxnSp>
      <p:cxnSp>
        <p:nvCxnSpPr>
          <p:cNvPr id="20499" name="AutoShape 17"/>
          <p:cNvCxnSpPr>
            <a:cxnSpLocks noChangeShapeType="1"/>
          </p:cNvCxnSpPr>
          <p:nvPr/>
        </p:nvCxnSpPr>
        <p:spPr bwMode="auto">
          <a:xfrm>
            <a:off x="3913051" y="1361303"/>
            <a:ext cx="2190498" cy="694206"/>
          </a:xfrm>
          <a:prstGeom prst="straightConnector1">
            <a:avLst/>
          </a:prstGeom>
          <a:solidFill>
            <a:schemeClr val="accent6">
              <a:lumMod val="75000"/>
            </a:schemeClr>
          </a:solidFill>
          <a:ln w="9525">
            <a:solidFill>
              <a:srgbClr val="FF0000"/>
            </a:solidFill>
            <a:headEnd type="triangle"/>
            <a:tailEnd type="triangle"/>
          </a:ln>
        </p:spPr>
        <p:style>
          <a:lnRef idx="3">
            <a:schemeClr val="lt1"/>
          </a:lnRef>
          <a:fillRef idx="1">
            <a:schemeClr val="accent2"/>
          </a:fillRef>
          <a:effectRef idx="1">
            <a:schemeClr val="accent2"/>
          </a:effectRef>
          <a:fontRef idx="minor">
            <a:schemeClr val="lt1"/>
          </a:fontRef>
        </p:style>
      </p:cxnSp>
      <p:cxnSp>
        <p:nvCxnSpPr>
          <p:cNvPr id="20501" name="AutoShape 19"/>
          <p:cNvCxnSpPr>
            <a:cxnSpLocks noChangeShapeType="1"/>
          </p:cNvCxnSpPr>
          <p:nvPr/>
        </p:nvCxnSpPr>
        <p:spPr bwMode="auto">
          <a:xfrm>
            <a:off x="3848435" y="2713658"/>
            <a:ext cx="797828" cy="683717"/>
          </a:xfrm>
          <a:prstGeom prst="straightConnector1">
            <a:avLst/>
          </a:prstGeom>
          <a:solidFill>
            <a:schemeClr val="accent6">
              <a:lumMod val="75000"/>
            </a:schemeClr>
          </a:solidFill>
          <a:ln w="9525">
            <a:solidFill>
              <a:srgbClr val="FF0000"/>
            </a:solidFill>
            <a:headEnd type="triangle"/>
            <a:tailEnd type="triangle"/>
          </a:ln>
        </p:spPr>
        <p:style>
          <a:lnRef idx="3">
            <a:schemeClr val="lt1"/>
          </a:lnRef>
          <a:fillRef idx="1">
            <a:schemeClr val="accent2"/>
          </a:fillRef>
          <a:effectRef idx="1">
            <a:schemeClr val="accent2"/>
          </a:effectRef>
          <a:fontRef idx="minor">
            <a:schemeClr val="lt1"/>
          </a:fontRef>
        </p:style>
      </p:cxnSp>
      <p:cxnSp>
        <p:nvCxnSpPr>
          <p:cNvPr id="20502" name="AutoShape 20"/>
          <p:cNvCxnSpPr>
            <a:cxnSpLocks noChangeShapeType="1"/>
          </p:cNvCxnSpPr>
          <p:nvPr/>
        </p:nvCxnSpPr>
        <p:spPr bwMode="auto">
          <a:xfrm flipH="1">
            <a:off x="4968211" y="2661096"/>
            <a:ext cx="1121735" cy="714931"/>
          </a:xfrm>
          <a:prstGeom prst="straightConnector1">
            <a:avLst/>
          </a:prstGeom>
          <a:solidFill>
            <a:schemeClr val="accent6">
              <a:lumMod val="75000"/>
            </a:schemeClr>
          </a:solidFill>
          <a:ln w="9525">
            <a:solidFill>
              <a:srgbClr val="FF0000"/>
            </a:solidFill>
            <a:headEnd type="triangle"/>
            <a:tailEnd type="triangle"/>
          </a:ln>
        </p:spPr>
        <p:style>
          <a:lnRef idx="3">
            <a:schemeClr val="lt1"/>
          </a:lnRef>
          <a:fillRef idx="1">
            <a:schemeClr val="accent2"/>
          </a:fillRef>
          <a:effectRef idx="1">
            <a:schemeClr val="accent2"/>
          </a:effectRef>
          <a:fontRef idx="minor">
            <a:schemeClr val="lt1"/>
          </a:fontRef>
        </p:style>
      </p:cxnSp>
      <p:cxnSp>
        <p:nvCxnSpPr>
          <p:cNvPr id="20503" name="AutoShape 21"/>
          <p:cNvCxnSpPr>
            <a:cxnSpLocks noChangeShapeType="1"/>
          </p:cNvCxnSpPr>
          <p:nvPr/>
        </p:nvCxnSpPr>
        <p:spPr bwMode="auto">
          <a:xfrm>
            <a:off x="6736184" y="2661096"/>
            <a:ext cx="462252" cy="736279"/>
          </a:xfrm>
          <a:prstGeom prst="straightConnector1">
            <a:avLst/>
          </a:prstGeom>
          <a:solidFill>
            <a:schemeClr val="accent6">
              <a:lumMod val="75000"/>
            </a:schemeClr>
          </a:solidFill>
          <a:ln w="9525">
            <a:solidFill>
              <a:srgbClr val="FF0000"/>
            </a:solidFill>
            <a:headEnd type="triangle"/>
            <a:tailEnd type="triangle"/>
          </a:ln>
        </p:spPr>
        <p:style>
          <a:lnRef idx="3">
            <a:schemeClr val="lt1"/>
          </a:lnRef>
          <a:fillRef idx="1">
            <a:schemeClr val="accent2"/>
          </a:fillRef>
          <a:effectRef idx="1">
            <a:schemeClr val="accent2"/>
          </a:effectRef>
          <a:fontRef idx="minor">
            <a:schemeClr val="lt1"/>
          </a:fontRef>
        </p:style>
      </p:cxnSp>
      <p:cxnSp>
        <p:nvCxnSpPr>
          <p:cNvPr id="20506" name="AutoShape 24"/>
          <p:cNvCxnSpPr>
            <a:cxnSpLocks noChangeShapeType="1"/>
          </p:cNvCxnSpPr>
          <p:nvPr/>
        </p:nvCxnSpPr>
        <p:spPr bwMode="auto">
          <a:xfrm flipH="1">
            <a:off x="3717968" y="4058091"/>
            <a:ext cx="979452" cy="730695"/>
          </a:xfrm>
          <a:prstGeom prst="straightConnector1">
            <a:avLst/>
          </a:prstGeom>
          <a:solidFill>
            <a:schemeClr val="accent6">
              <a:lumMod val="75000"/>
            </a:schemeClr>
          </a:solidFill>
          <a:ln w="9525">
            <a:solidFill>
              <a:srgbClr val="FF0000"/>
            </a:solidFill>
            <a:headEnd type="triangle"/>
            <a:tailEnd type="triangle"/>
          </a:ln>
        </p:spPr>
        <p:style>
          <a:lnRef idx="3">
            <a:schemeClr val="lt1"/>
          </a:lnRef>
          <a:fillRef idx="1">
            <a:schemeClr val="accent2"/>
          </a:fillRef>
          <a:effectRef idx="1">
            <a:schemeClr val="accent2"/>
          </a:effectRef>
          <a:fontRef idx="minor">
            <a:schemeClr val="lt1"/>
          </a:fontRef>
        </p:style>
      </p:cxnSp>
      <p:cxnSp>
        <p:nvCxnSpPr>
          <p:cNvPr id="20507" name="AutoShape 25"/>
          <p:cNvCxnSpPr>
            <a:cxnSpLocks noChangeShapeType="1"/>
          </p:cNvCxnSpPr>
          <p:nvPr/>
        </p:nvCxnSpPr>
        <p:spPr bwMode="auto">
          <a:xfrm>
            <a:off x="7248023" y="4058091"/>
            <a:ext cx="0" cy="613725"/>
          </a:xfrm>
          <a:prstGeom prst="straightConnector1">
            <a:avLst/>
          </a:prstGeom>
          <a:solidFill>
            <a:schemeClr val="accent6">
              <a:lumMod val="75000"/>
            </a:schemeClr>
          </a:solidFill>
          <a:ln w="9525">
            <a:solidFill>
              <a:srgbClr val="FF0000"/>
            </a:solidFill>
            <a:headEnd type="triangle"/>
            <a:tailEnd type="triangle"/>
          </a:ln>
        </p:spPr>
        <p:style>
          <a:lnRef idx="3">
            <a:schemeClr val="lt1"/>
          </a:lnRef>
          <a:fillRef idx="1">
            <a:schemeClr val="accent2"/>
          </a:fillRef>
          <a:effectRef idx="1">
            <a:schemeClr val="accent2"/>
          </a:effectRef>
          <a:fontRef idx="minor">
            <a:schemeClr val="lt1"/>
          </a:fontRef>
        </p:style>
      </p:cxnSp>
      <p:sp>
        <p:nvSpPr>
          <p:cNvPr id="11292" name="Text Box 26"/>
          <p:cNvSpPr txBox="1">
            <a:spLocks noChangeArrowheads="1"/>
          </p:cNvSpPr>
          <p:nvPr/>
        </p:nvSpPr>
        <p:spPr bwMode="auto">
          <a:xfrm>
            <a:off x="8342684" y="1702181"/>
            <a:ext cx="954263" cy="3998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000" b="1" dirty="0">
                <a:latin typeface="微软雅黑" panose="020B0503020204020204" pitchFamily="34" charset="-122"/>
                <a:ea typeface="微软雅黑" panose="020B0503020204020204" pitchFamily="34" charset="-122"/>
              </a:rPr>
              <a:t>外模式</a:t>
            </a:r>
          </a:p>
        </p:txBody>
      </p:sp>
      <p:sp>
        <p:nvSpPr>
          <p:cNvPr id="11293" name="Text Box 27"/>
          <p:cNvSpPr txBox="1">
            <a:spLocks noChangeArrowheads="1"/>
          </p:cNvSpPr>
          <p:nvPr/>
        </p:nvSpPr>
        <p:spPr bwMode="auto">
          <a:xfrm>
            <a:off x="8369143" y="3545806"/>
            <a:ext cx="927805" cy="3998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000" b="1" dirty="0">
                <a:latin typeface="微软雅黑" panose="020B0503020204020204" pitchFamily="34" charset="-122"/>
                <a:ea typeface="微软雅黑" panose="020B0503020204020204" pitchFamily="34" charset="-122"/>
              </a:rPr>
              <a:t>模   式</a:t>
            </a:r>
          </a:p>
        </p:txBody>
      </p:sp>
      <p:sp>
        <p:nvSpPr>
          <p:cNvPr id="11294" name="Text Box 28"/>
          <p:cNvSpPr txBox="1">
            <a:spLocks noChangeArrowheads="1"/>
          </p:cNvSpPr>
          <p:nvPr/>
        </p:nvSpPr>
        <p:spPr bwMode="auto">
          <a:xfrm>
            <a:off x="8342685" y="4803760"/>
            <a:ext cx="954263" cy="3998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000" b="1" dirty="0">
                <a:latin typeface="微软雅黑" panose="020B0503020204020204" pitchFamily="34" charset="-122"/>
                <a:ea typeface="微软雅黑" panose="020B0503020204020204" pitchFamily="34" charset="-122"/>
              </a:rPr>
              <a:t>内模式</a:t>
            </a:r>
          </a:p>
        </p:txBody>
      </p:sp>
      <p:pic>
        <p:nvPicPr>
          <p:cNvPr id="248836" name="Picture 4" descr="See the source image">
            <a:extLst>
              <a:ext uri="{FF2B5EF4-FFF2-40B4-BE49-F238E27FC236}">
                <a16:creationId xmlns:a16="http://schemas.microsoft.com/office/drawing/2014/main" id="{B9D6755A-C5AC-4CC7-8282-07F3E241CF3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35255" y="1982808"/>
            <a:ext cx="837185" cy="837185"/>
          </a:xfrm>
          <a:prstGeom prst="rect">
            <a:avLst/>
          </a:prstGeom>
          <a:noFill/>
          <a:extLst>
            <a:ext uri="{909E8E84-426E-40DD-AFC4-6F175D3DCCD1}">
              <a14:hiddenFill xmlns:a14="http://schemas.microsoft.com/office/drawing/2010/main">
                <a:solidFill>
                  <a:srgbClr val="FFFFFF"/>
                </a:solidFill>
              </a14:hiddenFill>
            </a:ext>
          </a:extLst>
        </p:spPr>
      </p:pic>
      <p:pic>
        <p:nvPicPr>
          <p:cNvPr id="248844" name="Picture 12" descr="See the source image">
            <a:extLst>
              <a:ext uri="{FF2B5EF4-FFF2-40B4-BE49-F238E27FC236}">
                <a16:creationId xmlns:a16="http://schemas.microsoft.com/office/drawing/2014/main" id="{53D96BFF-5854-4CB1-9205-08E0F9B440D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19082" y="4671816"/>
            <a:ext cx="957132" cy="928216"/>
          </a:xfrm>
          <a:prstGeom prst="rect">
            <a:avLst/>
          </a:prstGeom>
          <a:noFill/>
          <a:extLst>
            <a:ext uri="{909E8E84-426E-40DD-AFC4-6F175D3DCCD1}">
              <a14:hiddenFill xmlns:a14="http://schemas.microsoft.com/office/drawing/2010/main">
                <a:solidFill>
                  <a:srgbClr val="FFFFFF"/>
                </a:solidFill>
              </a14:hiddenFill>
            </a:ext>
          </a:extLst>
        </p:spPr>
      </p:pic>
      <p:pic>
        <p:nvPicPr>
          <p:cNvPr id="248846" name="Picture 14" descr="See the source image">
            <a:extLst>
              <a:ext uri="{FF2B5EF4-FFF2-40B4-BE49-F238E27FC236}">
                <a16:creationId xmlns:a16="http://schemas.microsoft.com/office/drawing/2014/main" id="{5B2E7A95-7AA9-4370-944A-D52223961D78}"/>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058917" y="4659365"/>
            <a:ext cx="970948" cy="970948"/>
          </a:xfrm>
          <a:prstGeom prst="rect">
            <a:avLst/>
          </a:prstGeom>
          <a:noFill/>
          <a:extLst>
            <a:ext uri="{909E8E84-426E-40DD-AFC4-6F175D3DCCD1}">
              <a14:hiddenFill xmlns:a14="http://schemas.microsoft.com/office/drawing/2010/main">
                <a:solidFill>
                  <a:srgbClr val="FFFFFF"/>
                </a:solidFill>
              </a14:hiddenFill>
            </a:ext>
          </a:extLst>
        </p:spPr>
      </p:pic>
      <p:sp>
        <p:nvSpPr>
          <p:cNvPr id="52" name="Rectangle 10">
            <a:extLst>
              <a:ext uri="{FF2B5EF4-FFF2-40B4-BE49-F238E27FC236}">
                <a16:creationId xmlns:a16="http://schemas.microsoft.com/office/drawing/2014/main" id="{44E92C6A-C7C0-4E15-B8FB-AE3DA1B51C68}"/>
              </a:ext>
            </a:extLst>
          </p:cNvPr>
          <p:cNvSpPr>
            <a:spLocks noChangeArrowheads="1"/>
          </p:cNvSpPr>
          <p:nvPr/>
        </p:nvSpPr>
        <p:spPr bwMode="auto">
          <a:xfrm>
            <a:off x="5346344" y="4740204"/>
            <a:ext cx="1616541" cy="705609"/>
          </a:xfrm>
          <a:prstGeom prst="rect">
            <a:avLst/>
          </a:prstGeom>
          <a:noFill/>
          <a:ln>
            <a:noFill/>
          </a:ln>
        </p:spPr>
        <p:style>
          <a:lnRef idx="1">
            <a:schemeClr val="accent4"/>
          </a:lnRef>
          <a:fillRef idx="3">
            <a:schemeClr val="accent4"/>
          </a:fillRef>
          <a:effectRef idx="2">
            <a:schemeClr val="accent4"/>
          </a:effectRef>
          <a:fontRef idx="minor">
            <a:schemeClr val="lt1"/>
          </a:fontRef>
        </p:style>
        <p:txBody>
          <a:bodyPr anchor="ctr"/>
          <a:lstStyle/>
          <a:p>
            <a:pPr algn="ctr" eaLnBrk="1" hangingPunct="1">
              <a:lnSpc>
                <a:spcPts val="2222"/>
              </a:lnSpc>
              <a:spcBef>
                <a:spcPct val="20000"/>
              </a:spcBef>
              <a:defRPr/>
            </a:pPr>
            <a:r>
              <a:rPr lang="zh-CN" altLang="en-US" sz="1778" dirty="0">
                <a:solidFill>
                  <a:schemeClr val="tx1"/>
                </a:solidFill>
                <a:latin typeface="微软雅黑" panose="020B0503020204020204" pitchFamily="34" charset="-122"/>
                <a:ea typeface="微软雅黑" panose="020B0503020204020204" pitchFamily="34" charset="-122"/>
              </a:rPr>
              <a:t>存储文件</a:t>
            </a:r>
            <a:r>
              <a:rPr lang="en-US" altLang="zh-CN" sz="1778" dirty="0">
                <a:solidFill>
                  <a:schemeClr val="tx1"/>
                </a:solidFill>
                <a:latin typeface="微软雅黑" panose="020B0503020204020204" pitchFamily="34" charset="-122"/>
                <a:ea typeface="微软雅黑" panose="020B0503020204020204" pitchFamily="34" charset="-122"/>
              </a:rPr>
              <a:t>S2</a:t>
            </a:r>
          </a:p>
        </p:txBody>
      </p:sp>
      <p:pic>
        <p:nvPicPr>
          <p:cNvPr id="248848" name="Picture 16" descr="查看源图像">
            <a:extLst>
              <a:ext uri="{FF2B5EF4-FFF2-40B4-BE49-F238E27FC236}">
                <a16:creationId xmlns:a16="http://schemas.microsoft.com/office/drawing/2014/main" id="{C2C8584B-D000-47C5-A679-E539E46A8946}"/>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620506" y="3279278"/>
            <a:ext cx="1139151" cy="882317"/>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65" name="Rectangle 4">
            <a:extLst>
              <a:ext uri="{FF2B5EF4-FFF2-40B4-BE49-F238E27FC236}">
                <a16:creationId xmlns:a16="http://schemas.microsoft.com/office/drawing/2014/main" id="{043E2C16-6BC2-43E1-8775-C296C431CF50}"/>
              </a:ext>
            </a:extLst>
          </p:cNvPr>
          <p:cNvSpPr>
            <a:spLocks noChangeArrowheads="1"/>
          </p:cNvSpPr>
          <p:nvPr/>
        </p:nvSpPr>
        <p:spPr bwMode="auto">
          <a:xfrm>
            <a:off x="3189536" y="3376027"/>
            <a:ext cx="1224136" cy="705609"/>
          </a:xfrm>
          <a:prstGeom prst="rect">
            <a:avLst/>
          </a:prstGeom>
          <a:noFill/>
          <a:ln>
            <a:noFill/>
          </a:ln>
        </p:spPr>
        <p:style>
          <a:lnRef idx="1">
            <a:schemeClr val="accent4"/>
          </a:lnRef>
          <a:fillRef idx="3">
            <a:schemeClr val="accent4"/>
          </a:fillRef>
          <a:effectRef idx="2">
            <a:schemeClr val="accent4"/>
          </a:effectRef>
          <a:fontRef idx="minor">
            <a:schemeClr val="lt1"/>
          </a:fontRef>
        </p:style>
        <p:txBody>
          <a:bodyPr anchor="ctr"/>
          <a:lstStyle/>
          <a:p>
            <a:pPr algn="ctr" eaLnBrk="1" hangingPunct="1">
              <a:lnSpc>
                <a:spcPts val="2222"/>
              </a:lnSpc>
              <a:spcBef>
                <a:spcPct val="20000"/>
              </a:spcBef>
            </a:pPr>
            <a:r>
              <a:rPr lang="zh-CN" altLang="en-US" sz="1778" dirty="0">
                <a:solidFill>
                  <a:schemeClr val="tx1"/>
                </a:solidFill>
                <a:latin typeface="微软雅黑" panose="020B0503020204020204" pitchFamily="34" charset="-122"/>
                <a:ea typeface="微软雅黑" panose="020B0503020204020204" pitchFamily="34" charset="-122"/>
              </a:rPr>
              <a:t>基本表</a:t>
            </a:r>
            <a:r>
              <a:rPr lang="en-US" altLang="zh-CN" sz="1778" dirty="0">
                <a:solidFill>
                  <a:schemeClr val="tx1"/>
                </a:solidFill>
                <a:latin typeface="微软雅黑" panose="020B0503020204020204" pitchFamily="34" charset="-122"/>
                <a:ea typeface="微软雅黑" panose="020B0503020204020204" pitchFamily="34" charset="-122"/>
              </a:rPr>
              <a:t>B2</a:t>
            </a:r>
          </a:p>
        </p:txBody>
      </p:sp>
      <p:pic>
        <p:nvPicPr>
          <p:cNvPr id="66" name="Picture 16" descr="查看源图像">
            <a:extLst>
              <a:ext uri="{FF2B5EF4-FFF2-40B4-BE49-F238E27FC236}">
                <a16:creationId xmlns:a16="http://schemas.microsoft.com/office/drawing/2014/main" id="{F3901F3A-6BB7-452F-8C66-4D3BB916C6A1}"/>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194538" y="3279278"/>
            <a:ext cx="1139151" cy="882317"/>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67" name="Rectangle 4">
            <a:extLst>
              <a:ext uri="{FF2B5EF4-FFF2-40B4-BE49-F238E27FC236}">
                <a16:creationId xmlns:a16="http://schemas.microsoft.com/office/drawing/2014/main" id="{A7AE57B3-C59F-4643-AA10-5FC0062B84A0}"/>
              </a:ext>
            </a:extLst>
          </p:cNvPr>
          <p:cNvSpPr>
            <a:spLocks noChangeArrowheads="1"/>
          </p:cNvSpPr>
          <p:nvPr/>
        </p:nvSpPr>
        <p:spPr bwMode="auto">
          <a:xfrm>
            <a:off x="5641642" y="3376027"/>
            <a:ext cx="1224136" cy="705609"/>
          </a:xfrm>
          <a:prstGeom prst="rect">
            <a:avLst/>
          </a:prstGeom>
          <a:noFill/>
          <a:ln>
            <a:noFill/>
          </a:ln>
        </p:spPr>
        <p:style>
          <a:lnRef idx="1">
            <a:schemeClr val="accent4"/>
          </a:lnRef>
          <a:fillRef idx="3">
            <a:schemeClr val="accent4"/>
          </a:fillRef>
          <a:effectRef idx="2">
            <a:schemeClr val="accent4"/>
          </a:effectRef>
          <a:fontRef idx="minor">
            <a:schemeClr val="lt1"/>
          </a:fontRef>
        </p:style>
        <p:txBody>
          <a:bodyPr anchor="ctr"/>
          <a:lstStyle/>
          <a:p>
            <a:pPr algn="ctr" eaLnBrk="1" hangingPunct="1">
              <a:lnSpc>
                <a:spcPts val="2222"/>
              </a:lnSpc>
              <a:spcBef>
                <a:spcPct val="20000"/>
              </a:spcBef>
            </a:pPr>
            <a:r>
              <a:rPr lang="zh-CN" altLang="en-US" sz="1778" dirty="0">
                <a:solidFill>
                  <a:schemeClr val="tx1"/>
                </a:solidFill>
                <a:latin typeface="微软雅黑" panose="020B0503020204020204" pitchFamily="34" charset="-122"/>
                <a:ea typeface="微软雅黑" panose="020B0503020204020204" pitchFamily="34" charset="-122"/>
              </a:rPr>
              <a:t>基本表</a:t>
            </a:r>
            <a:r>
              <a:rPr lang="en-US" altLang="zh-CN" sz="1778" dirty="0">
                <a:solidFill>
                  <a:schemeClr val="tx1"/>
                </a:solidFill>
                <a:latin typeface="微软雅黑" panose="020B0503020204020204" pitchFamily="34" charset="-122"/>
                <a:ea typeface="微软雅黑" panose="020B0503020204020204" pitchFamily="34" charset="-122"/>
              </a:rPr>
              <a:t>B3</a:t>
            </a:r>
          </a:p>
        </p:txBody>
      </p:sp>
      <p:pic>
        <p:nvPicPr>
          <p:cNvPr id="68" name="Picture 16" descr="查看源图像">
            <a:extLst>
              <a:ext uri="{FF2B5EF4-FFF2-40B4-BE49-F238E27FC236}">
                <a16:creationId xmlns:a16="http://schemas.microsoft.com/office/drawing/2014/main" id="{FC960C0B-15DF-40C0-A153-28FD09111075}"/>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646644" y="3279278"/>
            <a:ext cx="1139151" cy="882317"/>
          </a:xfrm>
          <a:prstGeom prst="rect">
            <a:avLst/>
          </a:prstGeom>
          <a:noFill/>
          <a:ln>
            <a:noFill/>
          </a:ln>
          <a:extLst>
            <a:ext uri="{909E8E84-426E-40DD-AFC4-6F175D3DCCD1}">
              <a14:hiddenFill xmlns:a14="http://schemas.microsoft.com/office/drawing/2010/main">
                <a:solidFill>
                  <a:srgbClr val="FFFFFF"/>
                </a:solidFill>
              </a14:hiddenFill>
            </a:ext>
          </a:extLst>
        </p:spPr>
      </p:pic>
      <p:cxnSp>
        <p:nvCxnSpPr>
          <p:cNvPr id="72" name="AutoShape 24">
            <a:extLst>
              <a:ext uri="{FF2B5EF4-FFF2-40B4-BE49-F238E27FC236}">
                <a16:creationId xmlns:a16="http://schemas.microsoft.com/office/drawing/2014/main" id="{9CA26CFB-8818-4F43-A4D0-CC37B4AD78CC}"/>
              </a:ext>
            </a:extLst>
          </p:cNvPr>
          <p:cNvCxnSpPr>
            <a:cxnSpLocks noChangeShapeType="1"/>
          </p:cNvCxnSpPr>
          <p:nvPr/>
        </p:nvCxnSpPr>
        <p:spPr bwMode="auto">
          <a:xfrm>
            <a:off x="2195558" y="4059754"/>
            <a:ext cx="911207" cy="729066"/>
          </a:xfrm>
          <a:prstGeom prst="straightConnector1">
            <a:avLst/>
          </a:prstGeom>
          <a:solidFill>
            <a:schemeClr val="accent6">
              <a:lumMod val="75000"/>
            </a:schemeClr>
          </a:solidFill>
          <a:ln w="9525">
            <a:solidFill>
              <a:srgbClr val="FF0000"/>
            </a:solidFill>
            <a:headEnd type="triangle"/>
            <a:tailEnd type="triangle"/>
          </a:ln>
        </p:spPr>
        <p:style>
          <a:lnRef idx="3">
            <a:schemeClr val="lt1"/>
          </a:lnRef>
          <a:fillRef idx="1">
            <a:schemeClr val="accent2"/>
          </a:fillRef>
          <a:effectRef idx="1">
            <a:schemeClr val="accent2"/>
          </a:effectRef>
          <a:fontRef idx="minor">
            <a:schemeClr val="lt1"/>
          </a:fontRef>
        </p:style>
      </p:cxnSp>
      <p:cxnSp>
        <p:nvCxnSpPr>
          <p:cNvPr id="20500" name="AutoShape 18"/>
          <p:cNvCxnSpPr>
            <a:cxnSpLocks noChangeShapeType="1"/>
          </p:cNvCxnSpPr>
          <p:nvPr/>
        </p:nvCxnSpPr>
        <p:spPr bwMode="auto">
          <a:xfrm flipH="1">
            <a:off x="2101130" y="1529573"/>
            <a:ext cx="1063416" cy="1867802"/>
          </a:xfrm>
          <a:prstGeom prst="straightConnector1">
            <a:avLst/>
          </a:prstGeom>
          <a:solidFill>
            <a:schemeClr val="accent6">
              <a:lumMod val="75000"/>
            </a:schemeClr>
          </a:solidFill>
          <a:ln w="9525">
            <a:solidFill>
              <a:srgbClr val="FF0000"/>
            </a:solidFill>
            <a:headEnd type="triangle"/>
            <a:tailEnd type="triangle"/>
          </a:ln>
        </p:spPr>
        <p:style>
          <a:lnRef idx="3">
            <a:schemeClr val="lt1"/>
          </a:lnRef>
          <a:fillRef idx="1">
            <a:schemeClr val="accent2"/>
          </a:fillRef>
          <a:effectRef idx="1">
            <a:schemeClr val="accent2"/>
          </a:effectRef>
          <a:fontRef idx="minor">
            <a:schemeClr val="lt1"/>
          </a:fontRef>
        </p:style>
      </p:cxnSp>
      <p:grpSp>
        <p:nvGrpSpPr>
          <p:cNvPr id="4" name="组合 3">
            <a:extLst>
              <a:ext uri="{FF2B5EF4-FFF2-40B4-BE49-F238E27FC236}">
                <a16:creationId xmlns:a16="http://schemas.microsoft.com/office/drawing/2014/main" id="{9874DEA8-102D-48D3-8DB3-7F76B745ABDB}"/>
              </a:ext>
            </a:extLst>
          </p:cNvPr>
          <p:cNvGrpSpPr/>
          <p:nvPr/>
        </p:nvGrpSpPr>
        <p:grpSpPr>
          <a:xfrm>
            <a:off x="2885845" y="849009"/>
            <a:ext cx="1035866" cy="781608"/>
            <a:chOff x="2885845" y="849009"/>
            <a:chExt cx="1035866" cy="781608"/>
          </a:xfrm>
        </p:grpSpPr>
        <p:pic>
          <p:nvPicPr>
            <p:cNvPr id="2" name="Picture 2" descr="查看源图像">
              <a:extLst>
                <a:ext uri="{FF2B5EF4-FFF2-40B4-BE49-F238E27FC236}">
                  <a16:creationId xmlns:a16="http://schemas.microsoft.com/office/drawing/2014/main" id="{A2661908-DD14-4DE2-B65A-CC58CACE4746}"/>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885845" y="849009"/>
              <a:ext cx="1035866" cy="781608"/>
            </a:xfrm>
            <a:prstGeom prst="rect">
              <a:avLst/>
            </a:prstGeom>
            <a:noFill/>
            <a:extLst>
              <a:ext uri="{909E8E84-426E-40DD-AFC4-6F175D3DCCD1}">
                <a14:hiddenFill xmlns:a14="http://schemas.microsoft.com/office/drawing/2010/main">
                  <a:solidFill>
                    <a:srgbClr val="FFFFFF"/>
                  </a:solidFill>
                </a14:hiddenFill>
              </a:ext>
            </a:extLst>
          </p:spPr>
        </p:pic>
        <p:pic>
          <p:nvPicPr>
            <p:cNvPr id="3" name="图片 2">
              <a:extLst>
                <a:ext uri="{FF2B5EF4-FFF2-40B4-BE49-F238E27FC236}">
                  <a16:creationId xmlns:a16="http://schemas.microsoft.com/office/drawing/2014/main" id="{3079E175-D472-4816-9093-E2A9BF0E771F}"/>
                </a:ext>
              </a:extLst>
            </p:cNvPr>
            <p:cNvPicPr>
              <a:picLocks noChangeAspect="1"/>
            </p:cNvPicPr>
            <p:nvPr/>
          </p:nvPicPr>
          <p:blipFill>
            <a:blip r:embed="rId8"/>
            <a:stretch>
              <a:fillRect/>
            </a:stretch>
          </p:blipFill>
          <p:spPr>
            <a:xfrm>
              <a:off x="2905572" y="924111"/>
              <a:ext cx="992119" cy="461596"/>
            </a:xfrm>
            <a:prstGeom prst="rect">
              <a:avLst/>
            </a:prstGeom>
          </p:spPr>
        </p:pic>
      </p:grpSp>
    </p:spTree>
  </p:cSld>
  <p:clrMapOvr>
    <a:masterClrMapping/>
  </p:clrMapOvr>
  <p:transition>
    <p:random/>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600" tIns="50800" rIns="101600" bIns="50800" numCol="1" anchor="ctr" anchorCtr="0" compatLnSpc="1">
            <a:prstTxWarp prst="textNoShape">
              <a:avLst/>
            </a:prstTxWarp>
          </a:bodyPr>
          <a:lstStyle/>
          <a:p>
            <a:pPr eaLnBrk="1" hangingPunct="1"/>
            <a:r>
              <a:t>创建表的</a:t>
            </a:r>
            <a:r>
              <a:rPr lang="en-US" altLang="zh-CN"/>
              <a:t>SQL</a:t>
            </a:r>
            <a:r>
              <a:t>语句</a:t>
            </a:r>
          </a:p>
        </p:txBody>
      </p:sp>
      <p:sp>
        <p:nvSpPr>
          <p:cNvPr id="24579" name="Rectangle 3"/>
          <p:cNvSpPr>
            <a:spLocks noGrp="1" noChangeArrowheads="1"/>
          </p:cNvSpPr>
          <p:nvPr>
            <p:ph sz="quarter" idx="10"/>
          </p:nvPr>
        </p:nvSpPr>
        <p:spPr>
          <a:xfrm>
            <a:off x="719767" y="697706"/>
            <a:ext cx="9112762" cy="4319587"/>
          </a:xfrm>
          <a:noFill/>
        </p:spPr>
        <p:txBody>
          <a:bodyPr wrap="square"/>
          <a:lstStyle/>
          <a:p>
            <a:pPr marL="0" indent="0" eaLnBrk="1" hangingPunct="1">
              <a:lnSpc>
                <a:spcPct val="100000"/>
              </a:lnSpc>
              <a:spcBef>
                <a:spcPct val="0"/>
              </a:spcBef>
              <a:buNone/>
              <a:defRPr/>
            </a:pPr>
            <a:r>
              <a:rPr kumimoji="1" sz="1600" dirty="0">
                <a:solidFill>
                  <a:schemeClr val="tx1"/>
                </a:solidFill>
                <a:latin typeface="Microsoft YaHei Light" panose="020B0502040204020203" pitchFamily="34" charset="-122"/>
                <a:ea typeface="Microsoft YaHei Light" panose="020B0502040204020203" pitchFamily="34" charset="-122"/>
              </a:rPr>
              <a:t>--</a:t>
            </a:r>
            <a:r>
              <a:rPr kumimoji="1" sz="1600" dirty="0" err="1">
                <a:solidFill>
                  <a:schemeClr val="tx1"/>
                </a:solidFill>
                <a:latin typeface="Microsoft YaHei Light" panose="020B0502040204020203" pitchFamily="34" charset="-122"/>
                <a:ea typeface="Microsoft YaHei Light" panose="020B0502040204020203" pitchFamily="34" charset="-122"/>
              </a:rPr>
              <a:t>创建部门信息表</a:t>
            </a:r>
            <a:endParaRPr kumimoji="1" sz="1600" dirty="0">
              <a:solidFill>
                <a:schemeClr val="tx1"/>
              </a:solidFill>
              <a:latin typeface="Microsoft YaHei Light" panose="020B0502040204020203" pitchFamily="34" charset="-122"/>
              <a:ea typeface="Microsoft YaHei Light" panose="020B0502040204020203" pitchFamily="34" charset="-122"/>
            </a:endParaRPr>
          </a:p>
          <a:p>
            <a:pPr marL="0" indent="0" eaLnBrk="1" hangingPunct="1">
              <a:lnSpc>
                <a:spcPct val="100000"/>
              </a:lnSpc>
              <a:spcBef>
                <a:spcPct val="0"/>
              </a:spcBef>
              <a:buNone/>
              <a:defRPr/>
            </a:pPr>
            <a:r>
              <a:rPr kumimoji="1" sz="1600" dirty="0">
                <a:solidFill>
                  <a:schemeClr val="tx1"/>
                </a:solidFill>
                <a:latin typeface="Courier New" pitchFamily="49" charset="0"/>
                <a:ea typeface="宋体" pitchFamily="2" charset="-122"/>
              </a:rPr>
              <a:t>CREATE TABLE DEPT (</a:t>
            </a:r>
          </a:p>
          <a:p>
            <a:pPr marL="0" indent="0" eaLnBrk="1" hangingPunct="1">
              <a:lnSpc>
                <a:spcPct val="100000"/>
              </a:lnSpc>
              <a:spcBef>
                <a:spcPct val="0"/>
              </a:spcBef>
              <a:buNone/>
              <a:defRPr/>
            </a:pPr>
            <a:r>
              <a:rPr kumimoji="1" sz="1600" dirty="0">
                <a:solidFill>
                  <a:schemeClr val="tx1"/>
                </a:solidFill>
                <a:latin typeface="Courier New" pitchFamily="49" charset="0"/>
                <a:ea typeface="宋体" pitchFamily="2" charset="-122"/>
              </a:rPr>
              <a:t>   DEPTNO          char(2)         not null,</a:t>
            </a:r>
          </a:p>
          <a:p>
            <a:pPr marL="0" indent="0" eaLnBrk="1" hangingPunct="1">
              <a:lnSpc>
                <a:spcPct val="100000"/>
              </a:lnSpc>
              <a:spcBef>
                <a:spcPct val="0"/>
              </a:spcBef>
              <a:buNone/>
              <a:defRPr/>
            </a:pPr>
            <a:r>
              <a:rPr kumimoji="1" sz="1600" dirty="0">
                <a:solidFill>
                  <a:schemeClr val="tx1"/>
                </a:solidFill>
                <a:latin typeface="Courier New" pitchFamily="49" charset="0"/>
                <a:ea typeface="宋体" pitchFamily="2" charset="-122"/>
              </a:rPr>
              <a:t>   DNAME           varchar(20)     not null,</a:t>
            </a:r>
          </a:p>
          <a:p>
            <a:pPr marL="0" indent="0" eaLnBrk="1" hangingPunct="1">
              <a:lnSpc>
                <a:spcPct val="100000"/>
              </a:lnSpc>
              <a:spcBef>
                <a:spcPct val="0"/>
              </a:spcBef>
              <a:buNone/>
              <a:defRPr/>
            </a:pPr>
            <a:r>
              <a:rPr kumimoji="1" sz="1600" dirty="0">
                <a:solidFill>
                  <a:schemeClr val="tx1"/>
                </a:solidFill>
                <a:latin typeface="Courier New" pitchFamily="49" charset="0"/>
                <a:ea typeface="宋体" pitchFamily="2" charset="-122"/>
              </a:rPr>
              <a:t>   LOC             varchar(30)     not null,</a:t>
            </a:r>
          </a:p>
          <a:p>
            <a:pPr marL="0" indent="0" eaLnBrk="1" hangingPunct="1">
              <a:lnSpc>
                <a:spcPct val="100000"/>
              </a:lnSpc>
              <a:spcBef>
                <a:spcPct val="0"/>
              </a:spcBef>
              <a:buNone/>
              <a:defRPr/>
            </a:pPr>
            <a:r>
              <a:rPr kumimoji="1" sz="1600" dirty="0">
                <a:solidFill>
                  <a:schemeClr val="tx1"/>
                </a:solidFill>
                <a:latin typeface="Courier New" pitchFamily="49" charset="0"/>
                <a:ea typeface="宋体" pitchFamily="2" charset="-122"/>
              </a:rPr>
              <a:t>   constraint PK_DEPT primary key  (DEPTNO))</a:t>
            </a:r>
          </a:p>
          <a:p>
            <a:pPr marL="0" indent="0" eaLnBrk="1" hangingPunct="1">
              <a:lnSpc>
                <a:spcPct val="100000"/>
              </a:lnSpc>
              <a:spcBef>
                <a:spcPct val="0"/>
              </a:spcBef>
              <a:buNone/>
              <a:defRPr/>
            </a:pPr>
            <a:endParaRPr kumimoji="1" lang="en-US" altLang="zh-CN" sz="1600" dirty="0">
              <a:solidFill>
                <a:schemeClr val="tx1"/>
              </a:solidFill>
              <a:latin typeface="Microsoft YaHei Light" panose="020B0502040204020203" pitchFamily="34" charset="-122"/>
              <a:ea typeface="Microsoft YaHei Light" panose="020B0502040204020203" pitchFamily="34" charset="-122"/>
            </a:endParaRPr>
          </a:p>
          <a:p>
            <a:pPr marL="0" indent="0" eaLnBrk="1" hangingPunct="1">
              <a:lnSpc>
                <a:spcPct val="100000"/>
              </a:lnSpc>
              <a:spcBef>
                <a:spcPct val="0"/>
              </a:spcBef>
              <a:buNone/>
              <a:defRPr/>
            </a:pPr>
            <a:r>
              <a:rPr kumimoji="1" sz="1600" dirty="0">
                <a:solidFill>
                  <a:schemeClr val="tx1"/>
                </a:solidFill>
                <a:latin typeface="Microsoft YaHei Light" panose="020B0502040204020203" pitchFamily="34" charset="-122"/>
                <a:ea typeface="Microsoft YaHei Light" panose="020B0502040204020203" pitchFamily="34" charset="-122"/>
              </a:rPr>
              <a:t>--</a:t>
            </a:r>
            <a:r>
              <a:rPr kumimoji="1" sz="1600" dirty="0" err="1">
                <a:solidFill>
                  <a:schemeClr val="tx1"/>
                </a:solidFill>
                <a:latin typeface="Microsoft YaHei Light" panose="020B0502040204020203" pitchFamily="34" charset="-122"/>
                <a:ea typeface="Microsoft YaHei Light" panose="020B0502040204020203" pitchFamily="34" charset="-122"/>
              </a:rPr>
              <a:t>创建职员信息表</a:t>
            </a:r>
            <a:endParaRPr kumimoji="1" sz="1600" dirty="0">
              <a:solidFill>
                <a:schemeClr val="tx1"/>
              </a:solidFill>
              <a:latin typeface="Microsoft YaHei Light" panose="020B0502040204020203" pitchFamily="34" charset="-122"/>
              <a:ea typeface="Microsoft YaHei Light" panose="020B0502040204020203" pitchFamily="34" charset="-122"/>
            </a:endParaRPr>
          </a:p>
          <a:p>
            <a:pPr marL="0" indent="0" eaLnBrk="1" hangingPunct="1">
              <a:lnSpc>
                <a:spcPct val="100000"/>
              </a:lnSpc>
              <a:spcBef>
                <a:spcPct val="0"/>
              </a:spcBef>
              <a:buNone/>
              <a:defRPr/>
            </a:pPr>
            <a:r>
              <a:rPr kumimoji="1" sz="1600" dirty="0">
                <a:solidFill>
                  <a:schemeClr val="tx1"/>
                </a:solidFill>
                <a:latin typeface="Courier New" pitchFamily="49" charset="0"/>
                <a:ea typeface="宋体" pitchFamily="2" charset="-122"/>
              </a:rPr>
              <a:t>CREATE TABLE EMP (</a:t>
            </a:r>
          </a:p>
          <a:p>
            <a:pPr marL="0" indent="0" eaLnBrk="1" hangingPunct="1">
              <a:lnSpc>
                <a:spcPct val="100000"/>
              </a:lnSpc>
              <a:spcBef>
                <a:spcPct val="0"/>
              </a:spcBef>
              <a:buNone/>
              <a:defRPr/>
            </a:pPr>
            <a:r>
              <a:rPr kumimoji="1" sz="1600" dirty="0">
                <a:solidFill>
                  <a:schemeClr val="tx1"/>
                </a:solidFill>
                <a:latin typeface="Courier New" pitchFamily="49" charset="0"/>
                <a:ea typeface="宋体" pitchFamily="2" charset="-122"/>
              </a:rPr>
              <a:t>   EMPNO  char(4)       not null,</a:t>
            </a:r>
          </a:p>
          <a:p>
            <a:pPr marL="0" indent="0" eaLnBrk="1" hangingPunct="1">
              <a:lnSpc>
                <a:spcPct val="100000"/>
              </a:lnSpc>
              <a:spcBef>
                <a:spcPct val="0"/>
              </a:spcBef>
              <a:buNone/>
              <a:defRPr/>
            </a:pPr>
            <a:r>
              <a:rPr kumimoji="1" sz="1600" dirty="0">
                <a:solidFill>
                  <a:schemeClr val="tx1"/>
                </a:solidFill>
                <a:latin typeface="Courier New" pitchFamily="49" charset="0"/>
                <a:ea typeface="宋体" pitchFamily="2" charset="-122"/>
              </a:rPr>
              <a:t>   ENAME  varchar(20)   not null,</a:t>
            </a:r>
          </a:p>
          <a:p>
            <a:pPr marL="0" indent="0" eaLnBrk="1" hangingPunct="1">
              <a:lnSpc>
                <a:spcPct val="100000"/>
              </a:lnSpc>
              <a:spcBef>
                <a:spcPct val="0"/>
              </a:spcBef>
              <a:buNone/>
              <a:defRPr/>
            </a:pPr>
            <a:r>
              <a:rPr kumimoji="1" sz="1600" dirty="0">
                <a:solidFill>
                  <a:schemeClr val="tx1"/>
                </a:solidFill>
                <a:latin typeface="Courier New" pitchFamily="49" charset="0"/>
                <a:ea typeface="宋体" pitchFamily="2" charset="-122"/>
              </a:rPr>
              <a:t>   JOB    varchar(18)   not null,</a:t>
            </a:r>
          </a:p>
          <a:p>
            <a:pPr marL="0" indent="0" eaLnBrk="1" hangingPunct="1">
              <a:lnSpc>
                <a:spcPct val="100000"/>
              </a:lnSpc>
              <a:spcBef>
                <a:spcPct val="0"/>
              </a:spcBef>
              <a:buNone/>
              <a:defRPr/>
            </a:pPr>
            <a:r>
              <a:rPr kumimoji="1" sz="1600" dirty="0">
                <a:solidFill>
                  <a:schemeClr val="tx1"/>
                </a:solidFill>
                <a:latin typeface="Courier New" pitchFamily="49" charset="0"/>
                <a:ea typeface="宋体" pitchFamily="2" charset="-122"/>
              </a:rPr>
              <a:t>   MGR    char(4)       null,</a:t>
            </a:r>
          </a:p>
          <a:p>
            <a:pPr marL="0" indent="0" eaLnBrk="1" hangingPunct="1">
              <a:lnSpc>
                <a:spcPct val="100000"/>
              </a:lnSpc>
              <a:spcBef>
                <a:spcPct val="0"/>
              </a:spcBef>
              <a:buNone/>
              <a:defRPr/>
            </a:pPr>
            <a:r>
              <a:rPr kumimoji="1" sz="1600" dirty="0">
                <a:solidFill>
                  <a:schemeClr val="tx1"/>
                </a:solidFill>
                <a:latin typeface="Courier New" pitchFamily="49" charset="0"/>
                <a:ea typeface="宋体" pitchFamily="2" charset="-122"/>
              </a:rPr>
              <a:t>   HIREDATE     </a:t>
            </a:r>
            <a:r>
              <a:rPr kumimoji="1" sz="1600" dirty="0" err="1">
                <a:solidFill>
                  <a:schemeClr val="tx1"/>
                </a:solidFill>
                <a:latin typeface="Courier New" pitchFamily="49" charset="0"/>
                <a:ea typeface="宋体" pitchFamily="2" charset="-122"/>
              </a:rPr>
              <a:t>smalldatetime</a:t>
            </a:r>
            <a:r>
              <a:rPr kumimoji="1" sz="1600" dirty="0">
                <a:solidFill>
                  <a:schemeClr val="tx1"/>
                </a:solidFill>
                <a:latin typeface="Courier New" pitchFamily="49" charset="0"/>
                <a:ea typeface="宋体" pitchFamily="2" charset="-122"/>
              </a:rPr>
              <a:t>   not null,</a:t>
            </a:r>
          </a:p>
          <a:p>
            <a:pPr marL="0" indent="0" eaLnBrk="1" hangingPunct="1">
              <a:lnSpc>
                <a:spcPct val="100000"/>
              </a:lnSpc>
              <a:spcBef>
                <a:spcPct val="0"/>
              </a:spcBef>
              <a:buNone/>
              <a:defRPr/>
            </a:pPr>
            <a:r>
              <a:rPr kumimoji="1" sz="1600" dirty="0">
                <a:solidFill>
                  <a:schemeClr val="tx1"/>
                </a:solidFill>
                <a:latin typeface="Courier New" pitchFamily="49" charset="0"/>
                <a:ea typeface="宋体" pitchFamily="2" charset="-122"/>
              </a:rPr>
              <a:t>   SAL    float  null,</a:t>
            </a:r>
          </a:p>
          <a:p>
            <a:pPr marL="0" indent="0" eaLnBrk="1" hangingPunct="1">
              <a:lnSpc>
                <a:spcPct val="100000"/>
              </a:lnSpc>
              <a:spcBef>
                <a:spcPct val="0"/>
              </a:spcBef>
              <a:buNone/>
              <a:defRPr/>
            </a:pPr>
            <a:r>
              <a:rPr kumimoji="1" sz="1600" dirty="0">
                <a:solidFill>
                  <a:schemeClr val="tx1"/>
                </a:solidFill>
                <a:latin typeface="Courier New" pitchFamily="49" charset="0"/>
                <a:ea typeface="宋体" pitchFamily="2" charset="-122"/>
              </a:rPr>
              <a:t>   COMM   float  null,</a:t>
            </a:r>
          </a:p>
          <a:p>
            <a:pPr marL="0" indent="0" eaLnBrk="1" hangingPunct="1">
              <a:lnSpc>
                <a:spcPct val="100000"/>
              </a:lnSpc>
              <a:spcBef>
                <a:spcPct val="0"/>
              </a:spcBef>
              <a:buNone/>
              <a:defRPr/>
            </a:pPr>
            <a:r>
              <a:rPr kumimoji="1" sz="1600" dirty="0">
                <a:solidFill>
                  <a:schemeClr val="tx1"/>
                </a:solidFill>
                <a:latin typeface="Courier New" pitchFamily="49" charset="0"/>
                <a:ea typeface="宋体" pitchFamily="2" charset="-122"/>
              </a:rPr>
              <a:t>   DEPTNO char(2)not null,</a:t>
            </a:r>
          </a:p>
          <a:p>
            <a:pPr marL="0" indent="0" eaLnBrk="1" hangingPunct="1">
              <a:lnSpc>
                <a:spcPct val="100000"/>
              </a:lnSpc>
              <a:spcBef>
                <a:spcPct val="0"/>
              </a:spcBef>
              <a:buNone/>
              <a:defRPr/>
            </a:pPr>
            <a:r>
              <a:rPr kumimoji="1" sz="1600" dirty="0">
                <a:solidFill>
                  <a:schemeClr val="tx1"/>
                </a:solidFill>
                <a:latin typeface="Courier New" pitchFamily="49" charset="0"/>
                <a:ea typeface="宋体" pitchFamily="2" charset="-122"/>
              </a:rPr>
              <a:t>   </a:t>
            </a:r>
            <a:r>
              <a:rPr kumimoji="1" sz="1600" dirty="0">
                <a:solidFill>
                  <a:schemeClr val="tx1"/>
                </a:solidFill>
                <a:highlight>
                  <a:srgbClr val="FFFF00"/>
                </a:highlight>
                <a:latin typeface="Courier New" pitchFamily="49" charset="0"/>
                <a:ea typeface="宋体" pitchFamily="2" charset="-122"/>
              </a:rPr>
              <a:t>constraint PK_EMP primary key (EMPNO),</a:t>
            </a:r>
            <a:r>
              <a:rPr kumimoji="1" lang="en-US" sz="1600" dirty="0">
                <a:solidFill>
                  <a:schemeClr val="tx1"/>
                </a:solidFill>
                <a:highlight>
                  <a:srgbClr val="FFFF00"/>
                </a:highlight>
                <a:latin typeface="Courier New" pitchFamily="49" charset="0"/>
                <a:ea typeface="宋体" pitchFamily="2" charset="-122"/>
              </a:rPr>
              <a:t> //</a:t>
            </a:r>
            <a:r>
              <a:rPr kumimoji="1" lang="zh-CN" altLang="en-US" sz="1600" dirty="0">
                <a:solidFill>
                  <a:schemeClr val="tx1"/>
                </a:solidFill>
                <a:highlight>
                  <a:srgbClr val="FFFF00"/>
                </a:highlight>
                <a:latin typeface="Courier New" pitchFamily="49" charset="0"/>
                <a:ea typeface="宋体" pitchFamily="2" charset="-122"/>
              </a:rPr>
              <a:t>单独说明</a:t>
            </a:r>
            <a:r>
              <a:rPr kumimoji="1" lang="en-US" altLang="zh-CN" sz="1600" dirty="0">
                <a:solidFill>
                  <a:schemeClr val="tx1"/>
                </a:solidFill>
                <a:highlight>
                  <a:srgbClr val="FFFF00"/>
                </a:highlight>
                <a:latin typeface="Courier New" pitchFamily="49" charset="0"/>
                <a:ea typeface="宋体" pitchFamily="2" charset="-122"/>
              </a:rPr>
              <a:t>key</a:t>
            </a:r>
            <a:r>
              <a:rPr kumimoji="1" lang="zh-CN" altLang="en-US" sz="1600" dirty="0">
                <a:solidFill>
                  <a:schemeClr val="tx1"/>
                </a:solidFill>
                <a:highlight>
                  <a:srgbClr val="FFFF00"/>
                </a:highlight>
                <a:latin typeface="Courier New" pitchFamily="49" charset="0"/>
                <a:ea typeface="宋体" pitchFamily="2" charset="-122"/>
              </a:rPr>
              <a:t>的方式</a:t>
            </a:r>
            <a:endParaRPr kumimoji="1" sz="1600" dirty="0">
              <a:solidFill>
                <a:schemeClr val="tx1"/>
              </a:solidFill>
              <a:highlight>
                <a:srgbClr val="FFFF00"/>
              </a:highlight>
              <a:latin typeface="Courier New" pitchFamily="49" charset="0"/>
              <a:ea typeface="宋体" pitchFamily="2" charset="-122"/>
            </a:endParaRPr>
          </a:p>
          <a:p>
            <a:pPr marL="0" indent="0" eaLnBrk="1" hangingPunct="1">
              <a:lnSpc>
                <a:spcPct val="100000"/>
              </a:lnSpc>
              <a:spcBef>
                <a:spcPct val="0"/>
              </a:spcBef>
              <a:buNone/>
              <a:defRPr/>
            </a:pPr>
            <a:r>
              <a:rPr kumimoji="1" sz="1600" dirty="0">
                <a:solidFill>
                  <a:schemeClr val="tx1"/>
                </a:solidFill>
                <a:latin typeface="Courier New" pitchFamily="49" charset="0"/>
                <a:ea typeface="宋体" pitchFamily="2" charset="-122"/>
              </a:rPr>
              <a:t>   constraint FK_DEPT foreign key (DEPTNO) references DEPT(DEPTNO))</a:t>
            </a:r>
          </a:p>
        </p:txBody>
      </p:sp>
    </p:spTree>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600" tIns="50800" rIns="101600" bIns="50800" numCol="1" anchor="ctr" anchorCtr="0" compatLnSpc="1">
            <a:prstTxWarp prst="textNoShape">
              <a:avLst/>
            </a:prstTxWarp>
          </a:bodyPr>
          <a:lstStyle/>
          <a:p>
            <a:pPr eaLnBrk="1" hangingPunct="1"/>
            <a:r>
              <a:t>创建表的</a:t>
            </a:r>
            <a:r>
              <a:rPr lang="en-US" altLang="zh-CN"/>
              <a:t>SQL</a:t>
            </a:r>
            <a:r>
              <a:t>语句</a:t>
            </a:r>
          </a:p>
        </p:txBody>
      </p:sp>
      <p:sp>
        <p:nvSpPr>
          <p:cNvPr id="24579" name="Rectangle 3"/>
          <p:cNvSpPr>
            <a:spLocks noGrp="1" noChangeArrowheads="1"/>
          </p:cNvSpPr>
          <p:nvPr>
            <p:ph sz="quarter" idx="10"/>
          </p:nvPr>
        </p:nvSpPr>
        <p:spPr>
          <a:solidFill>
            <a:schemeClr val="bg1"/>
          </a:solidFill>
        </p:spPr>
        <p:txBody>
          <a:bodyPr/>
          <a:lstStyle/>
          <a:p>
            <a:pPr marL="0" indent="0" eaLnBrk="1" hangingPunct="1">
              <a:spcBef>
                <a:spcPct val="0"/>
              </a:spcBef>
              <a:buNone/>
              <a:defRPr/>
            </a:pPr>
            <a:r>
              <a:rPr kumimoji="1" sz="1800" dirty="0">
                <a:solidFill>
                  <a:schemeClr val="tx1"/>
                </a:solidFill>
                <a:latin typeface="Microsoft YaHei Light" panose="020B0502040204020203" pitchFamily="34" charset="-122"/>
                <a:ea typeface="Microsoft YaHei Light" panose="020B0502040204020203" pitchFamily="34" charset="-122"/>
              </a:rPr>
              <a:t>--</a:t>
            </a:r>
            <a:r>
              <a:rPr kumimoji="1" sz="1800" dirty="0" err="1">
                <a:solidFill>
                  <a:schemeClr val="tx1"/>
                </a:solidFill>
                <a:latin typeface="Microsoft YaHei Light" panose="020B0502040204020203" pitchFamily="34" charset="-122"/>
                <a:ea typeface="Microsoft YaHei Light" panose="020B0502040204020203" pitchFamily="34" charset="-122"/>
              </a:rPr>
              <a:t>薪水等级表</a:t>
            </a:r>
            <a:endParaRPr kumimoji="1" sz="1800" dirty="0">
              <a:solidFill>
                <a:schemeClr val="tx1"/>
              </a:solidFill>
              <a:latin typeface="Microsoft YaHei Light" panose="020B0502040204020203" pitchFamily="34" charset="-122"/>
              <a:ea typeface="Microsoft YaHei Light" panose="020B0502040204020203" pitchFamily="34" charset="-122"/>
            </a:endParaRPr>
          </a:p>
          <a:p>
            <a:pPr marL="0" indent="0" eaLnBrk="1" hangingPunct="1">
              <a:spcBef>
                <a:spcPct val="0"/>
              </a:spcBef>
              <a:buNone/>
              <a:defRPr/>
            </a:pPr>
            <a:r>
              <a:rPr kumimoji="1" sz="1800" dirty="0">
                <a:solidFill>
                  <a:schemeClr val="tx1"/>
                </a:solidFill>
                <a:latin typeface="Courier New" pitchFamily="49" charset="0"/>
                <a:ea typeface="宋体" pitchFamily="2" charset="-122"/>
              </a:rPr>
              <a:t>CREATE TABLE SALGRADE (</a:t>
            </a:r>
          </a:p>
          <a:p>
            <a:pPr marL="0" indent="0" eaLnBrk="1" hangingPunct="1">
              <a:spcBef>
                <a:spcPct val="0"/>
              </a:spcBef>
              <a:buNone/>
              <a:defRPr/>
            </a:pPr>
            <a:r>
              <a:rPr kumimoji="1" sz="1800" dirty="0">
                <a:solidFill>
                  <a:schemeClr val="tx1"/>
                </a:solidFill>
                <a:latin typeface="Courier New" pitchFamily="49" charset="0"/>
                <a:ea typeface="宋体" pitchFamily="2" charset="-122"/>
              </a:rPr>
              <a:t>   GRADE varchar(2)  not null,</a:t>
            </a:r>
          </a:p>
          <a:p>
            <a:pPr marL="0" indent="0" eaLnBrk="1" hangingPunct="1">
              <a:spcBef>
                <a:spcPct val="0"/>
              </a:spcBef>
              <a:buNone/>
              <a:defRPr/>
            </a:pPr>
            <a:r>
              <a:rPr kumimoji="1" sz="1800" dirty="0">
                <a:solidFill>
                  <a:schemeClr val="tx1"/>
                </a:solidFill>
                <a:latin typeface="Courier New" pitchFamily="49" charset="0"/>
                <a:ea typeface="宋体" pitchFamily="2" charset="-122"/>
              </a:rPr>
              <a:t>   </a:t>
            </a:r>
            <a:r>
              <a:rPr kumimoji="1" sz="1800" dirty="0" err="1">
                <a:solidFill>
                  <a:schemeClr val="tx1"/>
                </a:solidFill>
                <a:latin typeface="Courier New" pitchFamily="49" charset="0"/>
                <a:ea typeface="宋体" pitchFamily="2" charset="-122"/>
              </a:rPr>
              <a:t>LoSal</a:t>
            </a:r>
            <a:r>
              <a:rPr kumimoji="1" sz="1800" dirty="0">
                <a:solidFill>
                  <a:schemeClr val="tx1"/>
                </a:solidFill>
                <a:latin typeface="Courier New" pitchFamily="49" charset="0"/>
                <a:ea typeface="宋体" pitchFamily="2" charset="-122"/>
              </a:rPr>
              <a:t> float  not null,</a:t>
            </a:r>
          </a:p>
          <a:p>
            <a:pPr marL="0" indent="0" eaLnBrk="1" hangingPunct="1">
              <a:spcBef>
                <a:spcPct val="0"/>
              </a:spcBef>
              <a:buNone/>
              <a:defRPr/>
            </a:pPr>
            <a:r>
              <a:rPr kumimoji="1" sz="1800" dirty="0">
                <a:solidFill>
                  <a:schemeClr val="tx1"/>
                </a:solidFill>
                <a:latin typeface="Courier New" pitchFamily="49" charset="0"/>
                <a:ea typeface="宋体" pitchFamily="2" charset="-122"/>
              </a:rPr>
              <a:t>   </a:t>
            </a:r>
            <a:r>
              <a:rPr kumimoji="1" sz="1800" dirty="0" err="1">
                <a:solidFill>
                  <a:schemeClr val="tx1"/>
                </a:solidFill>
                <a:latin typeface="Courier New" pitchFamily="49" charset="0"/>
                <a:ea typeface="宋体" pitchFamily="2" charset="-122"/>
              </a:rPr>
              <a:t>HiSal</a:t>
            </a:r>
            <a:r>
              <a:rPr kumimoji="1" sz="1800" dirty="0">
                <a:solidFill>
                  <a:schemeClr val="tx1"/>
                </a:solidFill>
                <a:latin typeface="Courier New" pitchFamily="49" charset="0"/>
                <a:ea typeface="宋体" pitchFamily="2" charset="-122"/>
              </a:rPr>
              <a:t> float  not null,</a:t>
            </a:r>
          </a:p>
          <a:p>
            <a:pPr marL="0" indent="0" eaLnBrk="1" hangingPunct="1">
              <a:spcBef>
                <a:spcPct val="0"/>
              </a:spcBef>
              <a:buNone/>
              <a:defRPr/>
            </a:pPr>
            <a:r>
              <a:rPr kumimoji="1" sz="1800" dirty="0">
                <a:solidFill>
                  <a:schemeClr val="tx1"/>
                </a:solidFill>
                <a:latin typeface="Courier New" pitchFamily="49" charset="0"/>
                <a:ea typeface="宋体" pitchFamily="2" charset="-122"/>
              </a:rPr>
              <a:t>   constraint PK_SALGRADE primary key (GRADE))</a:t>
            </a:r>
          </a:p>
        </p:txBody>
      </p:sp>
    </p:spTree>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600" tIns="50800" rIns="101600" bIns="50800" numCol="1" anchor="ctr" anchorCtr="0" compatLnSpc="1">
            <a:prstTxWarp prst="textNoShape">
              <a:avLst/>
            </a:prstTxWarp>
          </a:bodyPr>
          <a:lstStyle/>
          <a:p>
            <a:pPr eaLnBrk="1" hangingPunct="1"/>
            <a:r>
              <a:t>表创建后的相关信息</a:t>
            </a:r>
          </a:p>
        </p:txBody>
      </p:sp>
      <p:sp>
        <p:nvSpPr>
          <p:cNvPr id="5" name="Rectangle 5" descr="水滴">
            <a:extLst>
              <a:ext uri="{FF2B5EF4-FFF2-40B4-BE49-F238E27FC236}">
                <a16:creationId xmlns:a16="http://schemas.microsoft.com/office/drawing/2014/main" id="{148EF4E6-96D1-48B0-BDB4-AC4CE8A18597}"/>
              </a:ext>
            </a:extLst>
          </p:cNvPr>
          <p:cNvSpPr>
            <a:spLocks noChangeArrowheads="1"/>
          </p:cNvSpPr>
          <p:nvPr/>
        </p:nvSpPr>
        <p:spPr bwMode="auto">
          <a:xfrm>
            <a:off x="3351808" y="4801716"/>
            <a:ext cx="6480720" cy="417230"/>
          </a:xfrm>
          <a:prstGeom prst="rect">
            <a:avLst/>
          </a:prstGeom>
          <a:noFill/>
        </p:spPr>
        <p:txBody>
          <a:bodyPr wrap="square">
            <a:spAutoFit/>
          </a:bodyPr>
          <a:lstStyle/>
          <a:p>
            <a:pPr defTabSz="1014227" eaLnBrk="1" hangingPunct="1">
              <a:lnSpc>
                <a:spcPct val="130000"/>
              </a:lnSpc>
              <a:spcBef>
                <a:spcPct val="20000"/>
              </a:spcBef>
              <a:buSzPct val="80000"/>
              <a:defRPr/>
            </a:pPr>
            <a:r>
              <a:rPr lang="en-US" altLang="zh-CN" sz="1800" b="1" dirty="0">
                <a:solidFill>
                  <a:schemeClr val="tx1">
                    <a:lumMod val="95000"/>
                    <a:lumOff val="5000"/>
                  </a:schemeClr>
                </a:solidFill>
                <a:latin typeface="微软雅黑" panose="020B0503020204020204" pitchFamily="34" charset="-122"/>
                <a:ea typeface="微软雅黑" panose="020B0503020204020204" pitchFamily="34" charset="-122"/>
              </a:rPr>
              <a:t>MySQL</a:t>
            </a:r>
            <a:r>
              <a:rPr lang="zh-CN" altLang="en-US" sz="1800" b="1" dirty="0">
                <a:solidFill>
                  <a:schemeClr val="tx1">
                    <a:lumMod val="95000"/>
                    <a:lumOff val="5000"/>
                  </a:schemeClr>
                </a:solidFill>
                <a:latin typeface="微软雅黑" panose="020B0503020204020204" pitchFamily="34" charset="-122"/>
                <a:ea typeface="微软雅黑" panose="020B0503020204020204" pitchFamily="34" charset="-122"/>
              </a:rPr>
              <a:t>数据库显示表信息内容</a:t>
            </a:r>
          </a:p>
        </p:txBody>
      </p:sp>
      <p:pic>
        <p:nvPicPr>
          <p:cNvPr id="6" name="图片 5">
            <a:extLst>
              <a:ext uri="{FF2B5EF4-FFF2-40B4-BE49-F238E27FC236}">
                <a16:creationId xmlns:a16="http://schemas.microsoft.com/office/drawing/2014/main" id="{1297DD8F-CD0F-4731-A504-8F2D57529F72}"/>
              </a:ext>
            </a:extLst>
          </p:cNvPr>
          <p:cNvPicPr>
            <a:picLocks/>
          </p:cNvPicPr>
          <p:nvPr/>
        </p:nvPicPr>
        <p:blipFill>
          <a:blip r:embed="rId2" cstate="print">
            <a:extLst>
              <a:ext uri="{28A0092B-C50C-407E-A947-70E740481C1C}">
                <a14:useLocalDpi xmlns:a14="http://schemas.microsoft.com/office/drawing/2010/main" val="0"/>
              </a:ext>
            </a:extLst>
          </a:blip>
          <a:stretch>
            <a:fillRect/>
          </a:stretch>
        </p:blipFill>
        <p:spPr>
          <a:xfrm>
            <a:off x="845122" y="844755"/>
            <a:ext cx="8718035" cy="3825572"/>
          </a:xfrm>
          <a:prstGeom prst="rect">
            <a:avLst/>
          </a:prstGeom>
          <a:ln>
            <a:solidFill>
              <a:schemeClr val="accent1"/>
            </a:solidFill>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fltVal val="0"/>
                                          </p:val>
                                        </p:tav>
                                        <p:tav tm="100000">
                                          <p:val>
                                            <p:strVal val="#ppt_w"/>
                                          </p:val>
                                        </p:tav>
                                      </p:tavLst>
                                    </p:anim>
                                    <p:anim calcmode="lin" valueType="num">
                                      <p:cBhvr>
                                        <p:cTn id="8" dur="1000" fill="hold"/>
                                        <p:tgtEl>
                                          <p:spTgt spid="5"/>
                                        </p:tgtEl>
                                        <p:attrNameLst>
                                          <p:attrName>ppt_h</p:attrName>
                                        </p:attrNameLst>
                                      </p:cBhvr>
                                      <p:tavLst>
                                        <p:tav tm="0">
                                          <p:val>
                                            <p:fltVal val="0"/>
                                          </p:val>
                                        </p:tav>
                                        <p:tav tm="100000">
                                          <p:val>
                                            <p:strVal val="#ppt_h"/>
                                          </p:val>
                                        </p:tav>
                                      </p:tavLst>
                                    </p:anim>
                                    <p:anim calcmode="lin" valueType="num">
                                      <p:cBhvr>
                                        <p:cTn id="9" dur="1000" fill="hold"/>
                                        <p:tgtEl>
                                          <p:spTgt spid="5"/>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5"/>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600" tIns="50800" rIns="101600" bIns="50800" numCol="1" anchor="ctr" anchorCtr="0" compatLnSpc="1">
            <a:prstTxWarp prst="textNoShape">
              <a:avLst/>
            </a:prstTxWarp>
          </a:bodyPr>
          <a:lstStyle/>
          <a:p>
            <a:pPr eaLnBrk="1" hangingPunct="1"/>
            <a:r>
              <a:t>约束（ </a:t>
            </a:r>
            <a:r>
              <a:rPr lang="en-US" altLang="zh-CN"/>
              <a:t>constraint </a:t>
            </a:r>
            <a:r>
              <a:t>）</a:t>
            </a:r>
          </a:p>
        </p:txBody>
      </p:sp>
      <p:sp>
        <p:nvSpPr>
          <p:cNvPr id="26627" name="Rectangle 3"/>
          <p:cNvSpPr>
            <a:spLocks noGrp="1" noChangeArrowheads="1"/>
          </p:cNvSpPr>
          <p:nvPr>
            <p:ph sz="quarter" idx="10"/>
          </p:nvPr>
        </p:nvSpPr>
        <p:spPr>
          <a:extLst>
            <a:ext uri="{AF507438-7753-43E0-B8FC-AC1667EBCBE1}">
              <a14:hiddenEffects xmlns:a14="http://schemas.microsoft.com/office/drawing/2010/main">
                <a:effectLst>
                  <a:outerShdw dist="53882" dir="2700000" algn="ctr" rotWithShape="0">
                    <a:srgbClr val="000000">
                      <a:alpha val="50000"/>
                    </a:srgbClr>
                  </a:outerShdw>
                </a:effectLst>
              </a14:hiddenEffects>
            </a:ext>
          </a:extLst>
        </p:spPr>
        <p:txBody>
          <a:bodyPr lIns="102306" tIns="51153" rIns="102306" bIns="51153"/>
          <a:lstStyle/>
          <a:p>
            <a:pPr eaLnBrk="1" hangingPunct="1">
              <a:lnSpc>
                <a:spcPts val="3000"/>
              </a:lnSpc>
              <a:defRPr/>
            </a:pPr>
            <a:r>
              <a:rPr lang="zh-CN" altLang="en-US" dirty="0"/>
              <a:t>主流数据库支持的约束类型</a:t>
            </a:r>
            <a:endParaRPr dirty="0"/>
          </a:p>
          <a:p>
            <a:pPr lvl="1" eaLnBrk="1" hangingPunct="1">
              <a:lnSpc>
                <a:spcPts val="3000"/>
              </a:lnSpc>
              <a:buFont typeface="微软雅黑" panose="020B0503020204020204" pitchFamily="34" charset="-122"/>
              <a:buChar char="─"/>
              <a:defRPr/>
            </a:pPr>
            <a:r>
              <a:rPr lang="en-US" altLang="zh-CN" sz="1778" dirty="0"/>
              <a:t>NOT NULL</a:t>
            </a:r>
          </a:p>
          <a:p>
            <a:pPr lvl="1" eaLnBrk="1" hangingPunct="1">
              <a:lnSpc>
                <a:spcPts val="3000"/>
              </a:lnSpc>
              <a:buFont typeface="微软雅黑" panose="020B0503020204020204" pitchFamily="34" charset="-122"/>
              <a:buChar char="─"/>
              <a:defRPr/>
            </a:pPr>
            <a:r>
              <a:rPr lang="en-US" altLang="zh-CN" sz="1778" dirty="0"/>
              <a:t>UNIQUE Key</a:t>
            </a:r>
          </a:p>
          <a:p>
            <a:pPr lvl="1" eaLnBrk="1" hangingPunct="1">
              <a:lnSpc>
                <a:spcPts val="3000"/>
              </a:lnSpc>
              <a:buFont typeface="微软雅黑" panose="020B0503020204020204" pitchFamily="34" charset="-122"/>
              <a:buChar char="─"/>
              <a:defRPr/>
            </a:pPr>
            <a:r>
              <a:rPr lang="en-US" altLang="zh-CN" sz="1778" dirty="0"/>
              <a:t>PRIMARY KEY</a:t>
            </a:r>
          </a:p>
          <a:p>
            <a:pPr lvl="1" eaLnBrk="1" hangingPunct="1">
              <a:lnSpc>
                <a:spcPts val="3000"/>
              </a:lnSpc>
              <a:buFont typeface="微软雅黑" panose="020B0503020204020204" pitchFamily="34" charset="-122"/>
              <a:buChar char="─"/>
              <a:defRPr/>
            </a:pPr>
            <a:r>
              <a:rPr lang="en-US" altLang="zh-CN" sz="1778" dirty="0"/>
              <a:t>FOREIGN KEY</a:t>
            </a:r>
          </a:p>
          <a:p>
            <a:pPr lvl="1" eaLnBrk="1" hangingPunct="1">
              <a:lnSpc>
                <a:spcPts val="3000"/>
              </a:lnSpc>
              <a:buFont typeface="微软雅黑" panose="020B0503020204020204" pitchFamily="34" charset="-122"/>
              <a:buChar char="─"/>
              <a:defRPr/>
            </a:pPr>
            <a:r>
              <a:rPr lang="en-US" altLang="zh-CN" sz="1778" dirty="0"/>
              <a:t>CHECK</a:t>
            </a:r>
          </a:p>
          <a:p>
            <a:pPr eaLnBrk="1" hangingPunct="1">
              <a:lnSpc>
                <a:spcPts val="3000"/>
              </a:lnSpc>
              <a:defRPr/>
            </a:pPr>
            <a:r>
              <a:rPr lang="zh-CN" altLang="en-US" dirty="0"/>
              <a:t>创建约束</a:t>
            </a:r>
            <a:endParaRPr dirty="0"/>
          </a:p>
          <a:p>
            <a:pPr lvl="1" eaLnBrk="1" hangingPunct="1">
              <a:lnSpc>
                <a:spcPts val="3000"/>
              </a:lnSpc>
              <a:buFont typeface="微软雅黑" panose="020B0503020204020204" pitchFamily="34" charset="-122"/>
              <a:buChar char="─"/>
              <a:defRPr/>
            </a:pPr>
            <a:r>
              <a:rPr sz="1778" dirty="0" err="1"/>
              <a:t>在创建表时定义约束</a:t>
            </a:r>
            <a:endParaRPr lang="en-US" altLang="zh-CN" sz="1778" dirty="0"/>
          </a:p>
          <a:p>
            <a:pPr lvl="1" eaLnBrk="1" hangingPunct="1">
              <a:lnSpc>
                <a:spcPts val="3000"/>
              </a:lnSpc>
              <a:buFont typeface="微软雅黑" panose="020B0503020204020204" pitchFamily="34" charset="-122"/>
              <a:buChar char="─"/>
              <a:defRPr/>
            </a:pPr>
            <a:r>
              <a:rPr sz="1778" dirty="0" err="1"/>
              <a:t>在创建表后可以修改约束定义</a:t>
            </a:r>
            <a:endParaRPr lang="en-US" altLang="zh-CN" sz="1778" dirty="0"/>
          </a:p>
          <a:p>
            <a:pPr eaLnBrk="1" hangingPunct="1">
              <a:lnSpc>
                <a:spcPts val="3000"/>
              </a:lnSpc>
              <a:defRPr/>
            </a:pPr>
            <a:r>
              <a:rPr lang="zh-CN" altLang="en-US" dirty="0"/>
              <a:t>约束可以定义在列或者表上</a:t>
            </a:r>
            <a:endParaRPr dirty="0"/>
          </a:p>
        </p:txBody>
      </p:sp>
      <p:pic>
        <p:nvPicPr>
          <p:cNvPr id="2" name="图片 1">
            <a:extLst>
              <a:ext uri="{FF2B5EF4-FFF2-40B4-BE49-F238E27FC236}">
                <a16:creationId xmlns:a16="http://schemas.microsoft.com/office/drawing/2014/main" id="{AB6F744E-439F-4A54-9F6B-164D86DB3CE5}"/>
              </a:ext>
            </a:extLst>
          </p:cNvPr>
          <p:cNvPicPr>
            <a:picLocks noChangeAspect="1"/>
          </p:cNvPicPr>
          <p:nvPr/>
        </p:nvPicPr>
        <p:blipFill>
          <a:blip r:embed="rId2"/>
          <a:stretch>
            <a:fillRect/>
          </a:stretch>
        </p:blipFill>
        <p:spPr>
          <a:xfrm>
            <a:off x="4863976" y="2683990"/>
            <a:ext cx="5113463" cy="2408129"/>
          </a:xfrm>
          <a:prstGeom prst="rect">
            <a:avLst/>
          </a:prstGeom>
        </p:spPr>
      </p:pic>
    </p:spTree>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946E6E-5237-4B4B-B4ED-B064247862A2}"/>
              </a:ext>
            </a:extLst>
          </p:cNvPr>
          <p:cNvSpPr>
            <a:spLocks noGrp="1"/>
          </p:cNvSpPr>
          <p:nvPr>
            <p:ph type="title"/>
          </p:nvPr>
        </p:nvSpPr>
        <p:spPr/>
        <p:txBody>
          <a:bodyPr/>
          <a:lstStyle/>
          <a:p>
            <a:r>
              <a:rPr lang="zh-CN" altLang="en-US" dirty="0"/>
              <a:t>约束、索引可定义的对象</a:t>
            </a:r>
          </a:p>
        </p:txBody>
      </p:sp>
      <p:pic>
        <p:nvPicPr>
          <p:cNvPr id="4" name="图片 3">
            <a:extLst>
              <a:ext uri="{FF2B5EF4-FFF2-40B4-BE49-F238E27FC236}">
                <a16:creationId xmlns:a16="http://schemas.microsoft.com/office/drawing/2014/main" id="{633A472C-108C-4A4B-B5B1-B1B260B7FAF6}"/>
              </a:ext>
            </a:extLst>
          </p:cNvPr>
          <p:cNvPicPr>
            <a:picLocks/>
          </p:cNvPicPr>
          <p:nvPr/>
        </p:nvPicPr>
        <p:blipFill>
          <a:blip r:embed="rId2" cstate="print">
            <a:extLst>
              <a:ext uri="{28A0092B-C50C-407E-A947-70E740481C1C}">
                <a14:useLocalDpi xmlns:a14="http://schemas.microsoft.com/office/drawing/2010/main" val="0"/>
              </a:ext>
            </a:extLst>
          </a:blip>
          <a:stretch>
            <a:fillRect/>
          </a:stretch>
        </p:blipFill>
        <p:spPr>
          <a:xfrm>
            <a:off x="1479600" y="1057300"/>
            <a:ext cx="7324940" cy="3988541"/>
          </a:xfrm>
          <a:prstGeom prst="rect">
            <a:avLst/>
          </a:prstGeom>
        </p:spPr>
      </p:pic>
    </p:spTree>
    <p:extLst>
      <p:ext uri="{BB962C8B-B14F-4D97-AF65-F5344CB8AC3E}">
        <p14:creationId xmlns:p14="http://schemas.microsoft.com/office/powerpoint/2010/main" val="3268468873"/>
      </p:ext>
    </p:extLst>
  </p:cSld>
  <p:clrMapOvr>
    <a:masterClrMapping/>
  </p:clrMapOvr>
  <p:transition advTm="109595">
    <p:random/>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600" tIns="50800" rIns="101600" bIns="50800" numCol="1" anchor="ctr" anchorCtr="0" compatLnSpc="1">
            <a:prstTxWarp prst="textNoShape">
              <a:avLst/>
            </a:prstTxWarp>
          </a:bodyPr>
          <a:lstStyle/>
          <a:p>
            <a:pPr eaLnBrk="1" hangingPunct="1"/>
            <a:r>
              <a:t>定义约束</a:t>
            </a:r>
          </a:p>
        </p:txBody>
      </p:sp>
      <p:sp>
        <p:nvSpPr>
          <p:cNvPr id="27651" name="Rectangle 3"/>
          <p:cNvSpPr>
            <a:spLocks noGrp="1" noChangeArrowheads="1"/>
          </p:cNvSpPr>
          <p:nvPr>
            <p:ph sz="quarter" idx="10"/>
          </p:nvPr>
        </p:nvSpPr>
        <p:spPr>
          <a:extLst>
            <a:ext uri="{AF507438-7753-43E0-B8FC-AC1667EBCBE1}">
              <a14:hiddenEffects xmlns:a14="http://schemas.microsoft.com/office/drawing/2010/main">
                <a:effectLst>
                  <a:outerShdw dist="53882" dir="2700000" algn="ctr" rotWithShape="0">
                    <a:srgbClr val="000000">
                      <a:alpha val="50000"/>
                    </a:srgbClr>
                  </a:outerShdw>
                </a:effectLst>
              </a14:hiddenEffects>
            </a:ext>
          </a:extLst>
        </p:spPr>
        <p:txBody>
          <a:bodyPr lIns="102306" tIns="51153" rIns="102306" bIns="51153"/>
          <a:lstStyle/>
          <a:p>
            <a:pPr eaLnBrk="1" hangingPunct="1">
              <a:defRPr/>
            </a:pPr>
            <a:r>
              <a:t>列级约束定义</a:t>
            </a:r>
          </a:p>
          <a:p>
            <a:pPr lvl="1" eaLnBrk="1" hangingPunct="1">
              <a:buFontTx/>
              <a:buNone/>
              <a:defRPr/>
            </a:pPr>
            <a:br/>
            <a:endParaRPr/>
          </a:p>
          <a:p>
            <a:pPr lvl="1" eaLnBrk="1" hangingPunct="1">
              <a:defRPr/>
            </a:pPr>
            <a:endParaRPr/>
          </a:p>
          <a:p>
            <a:pPr eaLnBrk="1" hangingPunct="1">
              <a:defRPr/>
            </a:pPr>
            <a:r>
              <a:t>表级约束定义</a:t>
            </a:r>
          </a:p>
        </p:txBody>
      </p:sp>
      <p:sp>
        <p:nvSpPr>
          <p:cNvPr id="39940" name="Rectangle 4"/>
          <p:cNvSpPr>
            <a:spLocks noChangeArrowheads="1"/>
          </p:cNvSpPr>
          <p:nvPr/>
        </p:nvSpPr>
        <p:spPr bwMode="blackWhite">
          <a:xfrm>
            <a:off x="1093529" y="1417340"/>
            <a:ext cx="8329083" cy="576064"/>
          </a:xfrm>
          <a:prstGeom prst="rect">
            <a:avLst/>
          </a:prstGeom>
          <a:solidFill>
            <a:schemeClr val="bg1"/>
          </a:solidFill>
          <a:ln>
            <a:noFill/>
          </a:ln>
          <a:effectLst>
            <a:outerShdw blurRad="508000" dist="127000" dir="42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tabLst>
                <a:tab pos="1200150" algn="l"/>
              </a:tabLst>
              <a:defRPr sz="3200">
                <a:solidFill>
                  <a:schemeClr val="tx1"/>
                </a:solidFill>
                <a:latin typeface="Arial" panose="020B0604020202020204" pitchFamily="34" charset="0"/>
                <a:ea typeface="宋体" panose="02010600030101010101" pitchFamily="2" charset="-122"/>
              </a:defRPr>
            </a:lvl1pPr>
            <a:lvl2pPr marL="742950" indent="-285750">
              <a:tabLst>
                <a:tab pos="1200150" algn="l"/>
              </a:tabLst>
              <a:defRPr sz="3200">
                <a:solidFill>
                  <a:schemeClr val="tx1"/>
                </a:solidFill>
                <a:latin typeface="Arial" panose="020B0604020202020204" pitchFamily="34" charset="0"/>
                <a:ea typeface="宋体" panose="02010600030101010101" pitchFamily="2" charset="-122"/>
              </a:defRPr>
            </a:lvl2pPr>
            <a:lvl3pPr marL="1143000" indent="-228600">
              <a:tabLst>
                <a:tab pos="1200150" algn="l"/>
              </a:tabLst>
              <a:defRPr sz="3200">
                <a:solidFill>
                  <a:schemeClr val="tx1"/>
                </a:solidFill>
                <a:latin typeface="Arial" panose="020B0604020202020204" pitchFamily="34" charset="0"/>
                <a:ea typeface="宋体" panose="02010600030101010101" pitchFamily="2" charset="-122"/>
              </a:defRPr>
            </a:lvl3pPr>
            <a:lvl4pPr marL="1600200" indent="-228600">
              <a:tabLst>
                <a:tab pos="1200150" algn="l"/>
              </a:tabLst>
              <a:defRPr sz="3200">
                <a:solidFill>
                  <a:schemeClr val="tx1"/>
                </a:solidFill>
                <a:latin typeface="Arial" panose="020B0604020202020204" pitchFamily="34" charset="0"/>
                <a:ea typeface="宋体" panose="02010600030101010101" pitchFamily="2" charset="-122"/>
              </a:defRPr>
            </a:lvl4pPr>
            <a:lvl5pPr marL="2057400" indent="-228600">
              <a:tabLst>
                <a:tab pos="1200150" algn="l"/>
              </a:tabLst>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1200150" algn="l"/>
              </a:tabLs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1200150" algn="l"/>
              </a:tabLs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1200150" algn="l"/>
              </a:tabLs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1200150" algn="l"/>
              </a:tabLst>
              <a:defRPr sz="3200">
                <a:solidFill>
                  <a:schemeClr val="tx1"/>
                </a:solidFill>
                <a:latin typeface="Arial" panose="020B0604020202020204" pitchFamily="34" charset="0"/>
                <a:ea typeface="宋体" panose="02010600030101010101" pitchFamily="2" charset="-122"/>
              </a:defRPr>
            </a:lvl9pPr>
          </a:lstStyle>
          <a:p>
            <a:pPr defTabSz="1014227" eaLnBrk="1" hangingPunct="1">
              <a:lnSpc>
                <a:spcPts val="2600"/>
              </a:lnSpc>
              <a:tabLst>
                <a:tab pos="1200150" algn="l"/>
                <a:tab pos="2457450" algn="l"/>
              </a:tabLst>
            </a:pPr>
            <a:r>
              <a:rPr lang="en-US" altLang="zh-CN" sz="1800" b="1" dirty="0">
                <a:latin typeface="Courier New" panose="02070309020205020404" pitchFamily="49" charset="0"/>
                <a:cs typeface="Courier New" panose="02070309020205020404" pitchFamily="49" charset="0"/>
              </a:rPr>
              <a:t>  </a:t>
            </a:r>
            <a:r>
              <a:rPr lang="en-US" altLang="zh-CN" sz="1800" b="1">
                <a:latin typeface="Courier New" panose="02070309020205020404" pitchFamily="49" charset="0"/>
                <a:cs typeface="Courier New" panose="02070309020205020404" pitchFamily="49" charset="0"/>
              </a:rPr>
              <a:t>column </a:t>
            </a:r>
            <a:r>
              <a:rPr lang="en-US" altLang="zh-CN" sz="1800" b="1" dirty="0">
                <a:latin typeface="Courier New" panose="02070309020205020404" pitchFamily="49" charset="0"/>
                <a:cs typeface="Courier New" panose="02070309020205020404" pitchFamily="49" charset="0"/>
              </a:rPr>
              <a:t>[</a:t>
            </a:r>
            <a:r>
              <a:rPr lang="en-US" altLang="zh-CN" sz="1800" b="1">
                <a:latin typeface="Courier New" panose="02070309020205020404" pitchFamily="49" charset="0"/>
                <a:cs typeface="Courier New" panose="02070309020205020404" pitchFamily="49" charset="0"/>
              </a:rPr>
              <a:t>CONSTRAINT </a:t>
            </a:r>
            <a:r>
              <a:rPr lang="en-US" altLang="zh-CN" sz="1800" b="1" err="1">
                <a:latin typeface="Courier New" panose="02070309020205020404" pitchFamily="49" charset="0"/>
                <a:cs typeface="Courier New" panose="02070309020205020404" pitchFamily="49" charset="0"/>
              </a:rPr>
              <a:t>constraint</a:t>
            </a:r>
            <a:r>
              <a:rPr lang="en-US" altLang="zh-CN" sz="1800" b="1">
                <a:latin typeface="Courier New" panose="02070309020205020404" pitchFamily="49" charset="0"/>
                <a:cs typeface="Courier New" panose="02070309020205020404" pitchFamily="49" charset="0"/>
              </a:rPr>
              <a:t>_name] </a:t>
            </a:r>
            <a:r>
              <a:rPr lang="en-US" altLang="zh-CN" sz="1800" b="1" err="1">
                <a:latin typeface="Courier New" panose="02070309020205020404" pitchFamily="49" charset="0"/>
                <a:cs typeface="Courier New" panose="02070309020205020404" pitchFamily="49" charset="0"/>
              </a:rPr>
              <a:t>constraint</a:t>
            </a:r>
            <a:r>
              <a:rPr lang="en-US" altLang="zh-CN" sz="1800" b="1">
                <a:latin typeface="Courier New" panose="02070309020205020404" pitchFamily="49" charset="0"/>
                <a:cs typeface="Courier New" panose="02070309020205020404" pitchFamily="49" charset="0"/>
              </a:rPr>
              <a:t>_type,</a:t>
            </a:r>
            <a:endParaRPr lang="en-US" altLang="zh-CN" sz="1800" b="1" dirty="0">
              <a:latin typeface="Courier New" panose="02070309020205020404" pitchFamily="49" charset="0"/>
              <a:cs typeface="Courier New" panose="02070309020205020404" pitchFamily="49" charset="0"/>
            </a:endParaRPr>
          </a:p>
        </p:txBody>
      </p:sp>
      <p:sp>
        <p:nvSpPr>
          <p:cNvPr id="39941" name="Rectangle 5"/>
          <p:cNvSpPr>
            <a:spLocks noChangeArrowheads="1"/>
          </p:cNvSpPr>
          <p:nvPr/>
        </p:nvSpPr>
        <p:spPr bwMode="blackWhite">
          <a:xfrm>
            <a:off x="1098558" y="2772028"/>
            <a:ext cx="8304389" cy="1309607"/>
          </a:xfrm>
          <a:prstGeom prst="rect">
            <a:avLst/>
          </a:prstGeom>
          <a:solidFill>
            <a:schemeClr val="bg1"/>
          </a:solidFill>
          <a:ln>
            <a:noFill/>
          </a:ln>
          <a:effectLst>
            <a:outerShdw blurRad="508000" dist="127000" dir="42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tabLst>
                <a:tab pos="1200150" algn="l"/>
              </a:tabLst>
              <a:defRPr sz="3200">
                <a:solidFill>
                  <a:schemeClr val="tx1"/>
                </a:solidFill>
                <a:latin typeface="Arial" panose="020B0604020202020204" pitchFamily="34" charset="0"/>
                <a:ea typeface="宋体" panose="02010600030101010101" pitchFamily="2" charset="-122"/>
              </a:defRPr>
            </a:lvl1pPr>
            <a:lvl2pPr marL="742950" indent="-285750">
              <a:tabLst>
                <a:tab pos="1200150" algn="l"/>
              </a:tabLst>
              <a:defRPr sz="3200">
                <a:solidFill>
                  <a:schemeClr val="tx1"/>
                </a:solidFill>
                <a:latin typeface="Arial" panose="020B0604020202020204" pitchFamily="34" charset="0"/>
                <a:ea typeface="宋体" panose="02010600030101010101" pitchFamily="2" charset="-122"/>
              </a:defRPr>
            </a:lvl2pPr>
            <a:lvl3pPr marL="1143000" indent="-228600">
              <a:tabLst>
                <a:tab pos="1200150" algn="l"/>
              </a:tabLst>
              <a:defRPr sz="3200">
                <a:solidFill>
                  <a:schemeClr val="tx1"/>
                </a:solidFill>
                <a:latin typeface="Arial" panose="020B0604020202020204" pitchFamily="34" charset="0"/>
                <a:ea typeface="宋体" panose="02010600030101010101" pitchFamily="2" charset="-122"/>
              </a:defRPr>
            </a:lvl3pPr>
            <a:lvl4pPr marL="1600200" indent="-228600">
              <a:tabLst>
                <a:tab pos="1200150" algn="l"/>
              </a:tabLst>
              <a:defRPr sz="3200">
                <a:solidFill>
                  <a:schemeClr val="tx1"/>
                </a:solidFill>
                <a:latin typeface="Arial" panose="020B0604020202020204" pitchFamily="34" charset="0"/>
                <a:ea typeface="宋体" panose="02010600030101010101" pitchFamily="2" charset="-122"/>
              </a:defRPr>
            </a:lvl4pPr>
            <a:lvl5pPr marL="2057400" indent="-228600">
              <a:tabLst>
                <a:tab pos="1200150" algn="l"/>
              </a:tabLst>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1200150" algn="l"/>
              </a:tabLs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1200150" algn="l"/>
              </a:tabLs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1200150" algn="l"/>
              </a:tabLs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1200150" algn="l"/>
              </a:tabLst>
              <a:defRPr sz="3200">
                <a:solidFill>
                  <a:schemeClr val="tx1"/>
                </a:solidFill>
                <a:latin typeface="Arial" panose="020B0604020202020204" pitchFamily="34" charset="0"/>
                <a:ea typeface="宋体" panose="02010600030101010101" pitchFamily="2" charset="-122"/>
              </a:defRPr>
            </a:lvl9pPr>
          </a:lstStyle>
          <a:p>
            <a:pPr defTabSz="1014227" eaLnBrk="1" hangingPunct="1">
              <a:lnSpc>
                <a:spcPts val="2600"/>
              </a:lnSpc>
              <a:tabLst>
                <a:tab pos="1200150" algn="l"/>
                <a:tab pos="2457450" algn="l"/>
              </a:tabLst>
            </a:pPr>
            <a:r>
              <a:rPr lang="en-US" altLang="zh-CN" sz="1800" b="1" dirty="0">
                <a:latin typeface="Courier New" panose="02070309020205020404" pitchFamily="49" charset="0"/>
                <a:ea typeface="+mn-ea"/>
                <a:cs typeface="Courier New" panose="02070309020205020404" pitchFamily="49" charset="0"/>
              </a:rPr>
              <a:t>  </a:t>
            </a:r>
            <a:r>
              <a:rPr lang="en-US" altLang="zh-CN" sz="2000" b="1" dirty="0">
                <a:latin typeface="Courier New" panose="02070309020205020404" pitchFamily="49" charset="0"/>
                <a:ea typeface="+mn-ea"/>
                <a:cs typeface="Courier New" panose="02070309020205020404" pitchFamily="49" charset="0"/>
              </a:rPr>
              <a:t>column,...</a:t>
            </a:r>
          </a:p>
          <a:p>
            <a:pPr defTabSz="1014227" eaLnBrk="1" hangingPunct="1">
              <a:lnSpc>
                <a:spcPts val="2600"/>
              </a:lnSpc>
              <a:tabLst>
                <a:tab pos="1200150" algn="l"/>
                <a:tab pos="2457450" algn="l"/>
              </a:tabLst>
            </a:pPr>
            <a:r>
              <a:rPr lang="en-US" altLang="zh-CN" sz="2000" b="1" dirty="0">
                <a:latin typeface="Courier New" panose="02070309020205020404" pitchFamily="49" charset="0"/>
                <a:ea typeface="+mn-ea"/>
                <a:cs typeface="Courier New" panose="02070309020205020404" pitchFamily="49" charset="0"/>
              </a:rPr>
              <a:t>  [CONSTRAINT </a:t>
            </a:r>
            <a:r>
              <a:rPr lang="en-US" altLang="zh-CN" sz="2000" b="1" dirty="0" err="1">
                <a:latin typeface="Courier New" panose="02070309020205020404" pitchFamily="49" charset="0"/>
                <a:ea typeface="+mn-ea"/>
                <a:cs typeface="Courier New" panose="02070309020205020404" pitchFamily="49" charset="0"/>
              </a:rPr>
              <a:t>constraint_name</a:t>
            </a:r>
            <a:r>
              <a:rPr lang="en-US" altLang="zh-CN" sz="2000" b="1" dirty="0">
                <a:latin typeface="Courier New" panose="02070309020205020404" pitchFamily="49" charset="0"/>
                <a:ea typeface="+mn-ea"/>
                <a:cs typeface="Courier New" panose="02070309020205020404" pitchFamily="49" charset="0"/>
              </a:rPr>
              <a:t>] </a:t>
            </a:r>
            <a:r>
              <a:rPr lang="en-US" altLang="zh-CN" sz="2000" b="1" dirty="0" err="1">
                <a:latin typeface="Courier New" panose="02070309020205020404" pitchFamily="49" charset="0"/>
                <a:ea typeface="+mn-ea"/>
                <a:cs typeface="Courier New" panose="02070309020205020404" pitchFamily="49" charset="0"/>
              </a:rPr>
              <a:t>constraint_type</a:t>
            </a:r>
            <a:endParaRPr lang="en-US" altLang="zh-CN" sz="2000" b="1" dirty="0">
              <a:latin typeface="Courier New" panose="02070309020205020404" pitchFamily="49" charset="0"/>
              <a:ea typeface="+mn-ea"/>
              <a:cs typeface="Courier New" panose="02070309020205020404" pitchFamily="49" charset="0"/>
            </a:endParaRPr>
          </a:p>
          <a:p>
            <a:pPr defTabSz="1014227" eaLnBrk="1" hangingPunct="1">
              <a:lnSpc>
                <a:spcPts val="2600"/>
              </a:lnSpc>
              <a:tabLst>
                <a:tab pos="1200150" algn="l"/>
                <a:tab pos="2457450" algn="l"/>
              </a:tabLst>
            </a:pPr>
            <a:r>
              <a:rPr lang="en-US" altLang="zh-CN" sz="2000" b="1" dirty="0">
                <a:latin typeface="Courier New" panose="02070309020205020404" pitchFamily="49" charset="0"/>
                <a:ea typeface="+mn-ea"/>
                <a:cs typeface="Courier New" panose="02070309020205020404" pitchFamily="49" charset="0"/>
              </a:rPr>
              <a:t>  (column, ...),</a:t>
            </a:r>
          </a:p>
        </p:txBody>
      </p:sp>
    </p:spTree>
  </p:cSld>
  <p:clrMapOvr>
    <a:masterClrMapping/>
  </p:clrMapOvr>
  <p:transition>
    <p:random/>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600" tIns="50800" rIns="101600" bIns="50800" numCol="1" anchor="ctr" anchorCtr="0" compatLnSpc="1">
            <a:prstTxWarp prst="textNoShape">
              <a:avLst/>
            </a:prstTxWarp>
          </a:bodyPr>
          <a:lstStyle/>
          <a:p>
            <a:pPr eaLnBrk="1" hangingPunct="1"/>
            <a:r>
              <a:rPr lang="en-US" altLang="zh-CN"/>
              <a:t>NOT NULL </a:t>
            </a:r>
            <a:r>
              <a:t>约束</a:t>
            </a:r>
          </a:p>
        </p:txBody>
      </p:sp>
      <p:sp>
        <p:nvSpPr>
          <p:cNvPr id="28675" name="Rectangle 3"/>
          <p:cNvSpPr>
            <a:spLocks noGrp="1" noChangeArrowheads="1"/>
          </p:cNvSpPr>
          <p:nvPr>
            <p:ph sz="quarter" idx="10"/>
          </p:nvPr>
        </p:nvSpPr>
        <p:spPr>
          <a:xfrm>
            <a:off x="687512" y="769939"/>
            <a:ext cx="9168449" cy="426864"/>
          </a:xfrm>
          <a:extLst>
            <a:ext uri="{AF507438-7753-43E0-B8FC-AC1667EBCBE1}">
              <a14:hiddenEffects xmlns:a14="http://schemas.microsoft.com/office/drawing/2010/main">
                <a:effectLst>
                  <a:outerShdw dist="53882" dir="2700000" algn="ctr" rotWithShape="0">
                    <a:srgbClr val="000000">
                      <a:alpha val="50000"/>
                    </a:srgbClr>
                  </a:outerShdw>
                </a:effectLst>
              </a14:hiddenEffects>
            </a:ext>
          </a:extLst>
        </p:spPr>
        <p:txBody>
          <a:bodyPr lIns="102306" tIns="51153" rIns="102306" bIns="51153"/>
          <a:lstStyle/>
          <a:p>
            <a:pPr eaLnBrk="1" hangingPunct="1">
              <a:defRPr/>
            </a:pPr>
            <a:r>
              <a:rPr dirty="0" err="1"/>
              <a:t>保证空值不进入定义的列</a:t>
            </a:r>
            <a:endParaRPr dirty="0"/>
          </a:p>
        </p:txBody>
      </p:sp>
      <p:sp>
        <p:nvSpPr>
          <p:cNvPr id="734213" name="Rectangle 5"/>
          <p:cNvSpPr>
            <a:spLocks noChangeArrowheads="1"/>
          </p:cNvSpPr>
          <p:nvPr/>
        </p:nvSpPr>
        <p:spPr bwMode="auto">
          <a:xfrm>
            <a:off x="4359920" y="1533432"/>
            <a:ext cx="2441196" cy="4452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2306" tIns="51153" rIns="102306" bIns="51153">
            <a:spAutoFit/>
          </a:bodyPr>
          <a:lstStyle/>
          <a:p>
            <a:pPr>
              <a:defRPr/>
            </a:pPr>
            <a:r>
              <a:rPr lang="en-US" altLang="zh-CN" sz="2222" b="1" dirty="0">
                <a:solidFill>
                  <a:schemeClr val="tx1">
                    <a:lumMod val="65000"/>
                    <a:lumOff val="35000"/>
                  </a:schemeClr>
                </a:solidFill>
                <a:effectLst>
                  <a:outerShdw blurRad="38100" dist="38100" dir="2700000" algn="tl">
                    <a:srgbClr val="C0C0C0"/>
                  </a:outerShdw>
                </a:effectLst>
              </a:rPr>
              <a:t>EMP(</a:t>
            </a:r>
            <a:r>
              <a:rPr lang="zh-CN" altLang="en-US" sz="2222" b="1" dirty="0">
                <a:solidFill>
                  <a:schemeClr val="tx1">
                    <a:lumMod val="65000"/>
                    <a:lumOff val="35000"/>
                  </a:schemeClr>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职员信息表</a:t>
            </a:r>
            <a:r>
              <a:rPr lang="en-US" altLang="zh-CN" sz="2222" b="1" dirty="0">
                <a:solidFill>
                  <a:schemeClr val="tx1">
                    <a:lumMod val="65000"/>
                    <a:lumOff val="35000"/>
                  </a:schemeClr>
                </a:solidFill>
                <a:effectLst>
                  <a:outerShdw blurRad="38100" dist="38100" dir="2700000" algn="tl">
                    <a:srgbClr val="C0C0C0"/>
                  </a:outerShdw>
                </a:effectLst>
              </a:rPr>
              <a:t>)</a:t>
            </a:r>
          </a:p>
        </p:txBody>
      </p:sp>
      <p:grpSp>
        <p:nvGrpSpPr>
          <p:cNvPr id="734226" name="Group 18"/>
          <p:cNvGrpSpPr>
            <a:grpSpLocks/>
          </p:cNvGrpSpPr>
          <p:nvPr/>
        </p:nvGrpSpPr>
        <p:grpSpPr bwMode="auto">
          <a:xfrm>
            <a:off x="2650475" y="4261351"/>
            <a:ext cx="7205486" cy="1232065"/>
            <a:chOff x="1567" y="2953"/>
            <a:chExt cx="4085" cy="838"/>
          </a:xfrm>
        </p:grpSpPr>
        <p:grpSp>
          <p:nvGrpSpPr>
            <p:cNvPr id="41998" name="Group 19"/>
            <p:cNvGrpSpPr>
              <a:grpSpLocks/>
            </p:cNvGrpSpPr>
            <p:nvPr/>
          </p:nvGrpSpPr>
          <p:grpSpPr bwMode="auto">
            <a:xfrm>
              <a:off x="1567" y="2953"/>
              <a:ext cx="1134" cy="838"/>
              <a:chOff x="1567" y="2953"/>
              <a:chExt cx="1134" cy="838"/>
            </a:xfrm>
          </p:grpSpPr>
          <p:sp>
            <p:nvSpPr>
              <p:cNvPr id="734228" name="Rectangle 20"/>
              <p:cNvSpPr>
                <a:spLocks noChangeArrowheads="1"/>
              </p:cNvSpPr>
              <p:nvPr/>
            </p:nvSpPr>
            <p:spPr bwMode="auto">
              <a:xfrm>
                <a:off x="1567" y="3195"/>
                <a:ext cx="1134" cy="5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2306" tIns="51153" rIns="102306" bIns="51153">
                <a:spAutoFit/>
              </a:bodyPr>
              <a:lstStyle/>
              <a:p>
                <a:pPr>
                  <a:lnSpc>
                    <a:spcPct val="150000"/>
                  </a:lnSpc>
                  <a:defRPr/>
                </a:pPr>
                <a:r>
                  <a:rPr lang="en-US" altLang="zh-CN" sz="1778" b="1" dirty="0">
                    <a:solidFill>
                      <a:srgbClr val="CC000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NOT NULL</a:t>
                </a:r>
                <a:r>
                  <a:rPr lang="zh-CN" altLang="en-US" sz="1778" b="1" dirty="0">
                    <a:solidFill>
                      <a:srgbClr val="CC000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约束</a:t>
                </a:r>
                <a:endParaRPr lang="en-US" altLang="zh-CN" sz="1778" b="1" dirty="0">
                  <a:solidFill>
                    <a:srgbClr val="CC0000"/>
                  </a:solidFill>
                  <a:effectLst>
                    <a:outerShdw blurRad="38100" dist="38100" dir="2700000" algn="tl">
                      <a:srgbClr val="C0C0C0"/>
                    </a:outerShdw>
                  </a:effectLst>
                  <a:latin typeface="微软雅黑" panose="020B0503020204020204" pitchFamily="34" charset="-122"/>
                  <a:ea typeface="微软雅黑" panose="020B0503020204020204" pitchFamily="34" charset="-122"/>
                </a:endParaRPr>
              </a:p>
              <a:p>
                <a:pPr>
                  <a:lnSpc>
                    <a:spcPct val="150000"/>
                  </a:lnSpc>
                  <a:defRPr/>
                </a:pPr>
                <a:r>
                  <a:rPr lang="en-US" altLang="zh-CN" sz="1778" b="1" dirty="0">
                    <a:solidFill>
                      <a:srgbClr val="CC000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a:t>
                </a:r>
                <a:r>
                  <a:rPr lang="zh-CN" altLang="en-US" sz="1778" b="1" dirty="0">
                    <a:solidFill>
                      <a:srgbClr val="CC000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在此列没有空值</a:t>
                </a:r>
                <a:r>
                  <a:rPr lang="en-US" altLang="zh-CN" sz="1778" b="1" dirty="0">
                    <a:solidFill>
                      <a:srgbClr val="CC000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a:t>
                </a:r>
              </a:p>
            </p:txBody>
          </p:sp>
          <p:sp>
            <p:nvSpPr>
              <p:cNvPr id="42004" name="Line 21"/>
              <p:cNvSpPr>
                <a:spLocks noChangeShapeType="1"/>
              </p:cNvSpPr>
              <p:nvPr/>
            </p:nvSpPr>
            <p:spPr bwMode="auto">
              <a:xfrm>
                <a:off x="1943" y="2953"/>
                <a:ext cx="1" cy="263"/>
              </a:xfrm>
              <a:prstGeom prst="line">
                <a:avLst/>
              </a:prstGeom>
              <a:noFill/>
              <a:ln w="50800">
                <a:solidFill>
                  <a:srgbClr val="FFCC00"/>
                </a:solidFill>
                <a:round/>
                <a:headEnd type="stealth" w="med" len="lg"/>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53882" dir="2700000" algn="ctr" rotWithShape="0">
                        <a:srgbClr val="000000">
                          <a:alpha val="50000"/>
                        </a:srgbClr>
                      </a:outerShdw>
                    </a:effectLst>
                  </a14:hiddenEffects>
                </a:ext>
              </a:extLst>
            </p:spPr>
            <p:txBody>
              <a:bodyPr/>
              <a:lstStyle/>
              <a:p>
                <a:endParaRPr lang="zh-CN" altLang="en-US" sz="3556"/>
              </a:p>
            </p:txBody>
          </p:sp>
        </p:grpSp>
        <p:sp>
          <p:nvSpPr>
            <p:cNvPr id="734230" name="Rectangle 22"/>
            <p:cNvSpPr>
              <a:spLocks noChangeArrowheads="1"/>
            </p:cNvSpPr>
            <p:nvPr/>
          </p:nvSpPr>
          <p:spPr bwMode="auto">
            <a:xfrm>
              <a:off x="3563" y="3253"/>
              <a:ext cx="637" cy="4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2306" tIns="51153" rIns="102306" bIns="51153">
              <a:spAutoFit/>
            </a:bodyPr>
            <a:lstStyle/>
            <a:p>
              <a:pPr>
                <a:lnSpc>
                  <a:spcPct val="90000"/>
                </a:lnSpc>
                <a:defRPr/>
              </a:pPr>
              <a:r>
                <a:rPr lang="zh-CN" altLang="en-US" sz="1778" b="1" dirty="0">
                  <a:solidFill>
                    <a:srgbClr val="CC000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允许空值存在</a:t>
              </a:r>
              <a:endParaRPr lang="en-US" altLang="zh-CN" sz="1778" b="1" dirty="0">
                <a:solidFill>
                  <a:srgbClr val="CC0000"/>
                </a:solidFill>
                <a:effectLst>
                  <a:outerShdw blurRad="38100" dist="38100" dir="2700000" algn="tl">
                    <a:srgbClr val="C0C0C0"/>
                  </a:outerShdw>
                </a:effectLst>
                <a:latin typeface="微软雅黑" panose="020B0503020204020204" pitchFamily="34" charset="-122"/>
                <a:ea typeface="微软雅黑" panose="020B0503020204020204" pitchFamily="34" charset="-122"/>
              </a:endParaRPr>
            </a:p>
          </p:txBody>
        </p:sp>
        <p:sp>
          <p:nvSpPr>
            <p:cNvPr id="42000" name="Line 23"/>
            <p:cNvSpPr>
              <a:spLocks noChangeShapeType="1"/>
            </p:cNvSpPr>
            <p:nvPr/>
          </p:nvSpPr>
          <p:spPr bwMode="auto">
            <a:xfrm>
              <a:off x="3827" y="2953"/>
              <a:ext cx="1" cy="263"/>
            </a:xfrm>
            <a:prstGeom prst="line">
              <a:avLst/>
            </a:prstGeom>
            <a:noFill/>
            <a:ln w="50800">
              <a:solidFill>
                <a:srgbClr val="FFCC00"/>
              </a:solidFill>
              <a:round/>
              <a:headEnd type="stealth" w="med" len="lg"/>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53882" dir="2700000" algn="ctr" rotWithShape="0">
                      <a:srgbClr val="000000">
                        <a:alpha val="50000"/>
                      </a:srgbClr>
                    </a:outerShdw>
                  </a:effectLst>
                </a14:hiddenEffects>
              </a:ext>
            </a:extLst>
          </p:spPr>
          <p:txBody>
            <a:bodyPr/>
            <a:lstStyle/>
            <a:p>
              <a:endParaRPr lang="zh-CN" altLang="en-US" sz="3556"/>
            </a:p>
          </p:txBody>
        </p:sp>
        <p:sp>
          <p:nvSpPr>
            <p:cNvPr id="734232" name="Rectangle 24"/>
            <p:cNvSpPr>
              <a:spLocks noChangeArrowheads="1"/>
            </p:cNvSpPr>
            <p:nvPr/>
          </p:nvSpPr>
          <p:spPr bwMode="auto">
            <a:xfrm>
              <a:off x="4197" y="3253"/>
              <a:ext cx="1455" cy="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2306" tIns="51153" rIns="102306" bIns="51153">
              <a:spAutoFit/>
            </a:bodyPr>
            <a:lstStyle/>
            <a:p>
              <a:pPr>
                <a:lnSpc>
                  <a:spcPct val="90000"/>
                </a:lnSpc>
                <a:defRPr/>
              </a:pPr>
              <a:r>
                <a:rPr lang="en-US" altLang="zh-CN" sz="1778" b="1" dirty="0">
                  <a:solidFill>
                    <a:srgbClr val="CC000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NOT NULL </a:t>
              </a:r>
              <a:r>
                <a:rPr lang="zh-CN" altLang="en-US" sz="1778" b="1" dirty="0">
                  <a:solidFill>
                    <a:srgbClr val="CC000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约束</a:t>
              </a:r>
              <a:endParaRPr lang="en-US" altLang="zh-CN" sz="1778" b="1" dirty="0">
                <a:solidFill>
                  <a:srgbClr val="CC0000"/>
                </a:solidFill>
                <a:effectLst>
                  <a:outerShdw blurRad="38100" dist="38100" dir="2700000" algn="tl">
                    <a:srgbClr val="C0C0C0"/>
                  </a:outerShdw>
                </a:effectLst>
                <a:latin typeface="微软雅黑" panose="020B0503020204020204" pitchFamily="34" charset="-122"/>
                <a:ea typeface="微软雅黑" panose="020B0503020204020204" pitchFamily="34" charset="-122"/>
              </a:endParaRPr>
            </a:p>
          </p:txBody>
        </p:sp>
        <p:sp>
          <p:nvSpPr>
            <p:cNvPr id="42002" name="Line 25"/>
            <p:cNvSpPr>
              <a:spLocks noChangeShapeType="1"/>
            </p:cNvSpPr>
            <p:nvPr/>
          </p:nvSpPr>
          <p:spPr bwMode="auto">
            <a:xfrm>
              <a:off x="4619" y="2953"/>
              <a:ext cx="1" cy="263"/>
            </a:xfrm>
            <a:prstGeom prst="line">
              <a:avLst/>
            </a:prstGeom>
            <a:noFill/>
            <a:ln w="50800">
              <a:solidFill>
                <a:srgbClr val="FFCC00"/>
              </a:solidFill>
              <a:round/>
              <a:headEnd type="stealth" w="med" len="lg"/>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53882" dir="2700000" algn="ctr" rotWithShape="0">
                      <a:srgbClr val="000000">
                        <a:alpha val="50000"/>
                      </a:srgbClr>
                    </a:outerShdw>
                  </a:effectLst>
                </a14:hiddenEffects>
              </a:ext>
            </a:extLst>
          </p:spPr>
          <p:txBody>
            <a:bodyPr/>
            <a:lstStyle/>
            <a:p>
              <a:endParaRPr lang="zh-CN" altLang="en-US" sz="3556"/>
            </a:p>
          </p:txBody>
        </p:sp>
      </p:grpSp>
      <p:graphicFrame>
        <p:nvGraphicFramePr>
          <p:cNvPr id="3" name="表格 2">
            <a:extLst>
              <a:ext uri="{FF2B5EF4-FFF2-40B4-BE49-F238E27FC236}">
                <a16:creationId xmlns:a16="http://schemas.microsoft.com/office/drawing/2014/main" id="{E27C15FD-A5D0-479A-9DA6-18016E944D48}"/>
              </a:ext>
            </a:extLst>
          </p:cNvPr>
          <p:cNvGraphicFramePr>
            <a:graphicFrameLocks noGrp="1"/>
          </p:cNvGraphicFramePr>
          <p:nvPr>
            <p:extLst>
              <p:ext uri="{D42A27DB-BD31-4B8C-83A1-F6EECF244321}">
                <p14:modId xmlns:p14="http://schemas.microsoft.com/office/powerpoint/2010/main" val="3916576919"/>
              </p:ext>
            </p:extLst>
          </p:nvPr>
        </p:nvGraphicFramePr>
        <p:xfrm>
          <a:off x="1911648" y="2033089"/>
          <a:ext cx="6679716" cy="2225040"/>
        </p:xfrm>
        <a:graphic>
          <a:graphicData uri="http://schemas.openxmlformats.org/drawingml/2006/table">
            <a:tbl>
              <a:tblPr firstRow="1" bandRow="1">
                <a:tableStyleId>{8EC20E35-A176-4012-BC5E-935CFFF8708E}</a:tableStyleId>
              </a:tblPr>
              <a:tblGrid>
                <a:gridCol w="1035271">
                  <a:extLst>
                    <a:ext uri="{9D8B030D-6E8A-4147-A177-3AD203B41FA5}">
                      <a16:colId xmlns:a16="http://schemas.microsoft.com/office/drawing/2014/main" val="3428835538"/>
                    </a:ext>
                  </a:extLst>
                </a:gridCol>
                <a:gridCol w="1128889">
                  <a:extLst>
                    <a:ext uri="{9D8B030D-6E8A-4147-A177-3AD203B41FA5}">
                      <a16:colId xmlns:a16="http://schemas.microsoft.com/office/drawing/2014/main" val="470331800"/>
                    </a:ext>
                  </a:extLst>
                </a:gridCol>
                <a:gridCol w="1622659">
                  <a:extLst>
                    <a:ext uri="{9D8B030D-6E8A-4147-A177-3AD203B41FA5}">
                      <a16:colId xmlns:a16="http://schemas.microsoft.com/office/drawing/2014/main" val="528920972"/>
                    </a:ext>
                  </a:extLst>
                </a:gridCol>
                <a:gridCol w="635119">
                  <a:extLst>
                    <a:ext uri="{9D8B030D-6E8A-4147-A177-3AD203B41FA5}">
                      <a16:colId xmlns:a16="http://schemas.microsoft.com/office/drawing/2014/main" val="1555711569"/>
                    </a:ext>
                  </a:extLst>
                </a:gridCol>
                <a:gridCol w="1128889">
                  <a:extLst>
                    <a:ext uri="{9D8B030D-6E8A-4147-A177-3AD203B41FA5}">
                      <a16:colId xmlns:a16="http://schemas.microsoft.com/office/drawing/2014/main" val="1440911179"/>
                    </a:ext>
                  </a:extLst>
                </a:gridCol>
                <a:gridCol w="1128889">
                  <a:extLst>
                    <a:ext uri="{9D8B030D-6E8A-4147-A177-3AD203B41FA5}">
                      <a16:colId xmlns:a16="http://schemas.microsoft.com/office/drawing/2014/main" val="2078513805"/>
                    </a:ext>
                  </a:extLst>
                </a:gridCol>
              </a:tblGrid>
              <a:tr h="370840">
                <a:tc>
                  <a:txBody>
                    <a:bodyPr/>
                    <a:lstStyle/>
                    <a:p>
                      <a:pPr algn="ctr"/>
                      <a:r>
                        <a:rPr lang="en-US" altLang="zh-CN" sz="1800" kern="1200" dirty="0"/>
                        <a:t>EMPNO</a:t>
                      </a:r>
                      <a:endParaRPr lang="zh-CN" altLang="en-US" sz="1800" b="1" kern="1200" dirty="0">
                        <a:solidFill>
                          <a:schemeClr val="bg1"/>
                        </a:solidFill>
                        <a:latin typeface="Courier New" panose="02070309020205020404" pitchFamily="49" charset="0"/>
                        <a:ea typeface="宋体" panose="02010600030101010101" pitchFamily="2" charset="-122"/>
                        <a:cs typeface="+mn-cs"/>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p>
                      <a:pPr algn="ctr"/>
                      <a:r>
                        <a:rPr lang="en-US" altLang="zh-CN" sz="1800" kern="1200" dirty="0"/>
                        <a:t>ENAME</a:t>
                      </a:r>
                      <a:endParaRPr lang="zh-CN" altLang="en-US" sz="1800" b="1" kern="1200" dirty="0">
                        <a:solidFill>
                          <a:schemeClr val="bg1"/>
                        </a:solidFill>
                        <a:latin typeface="Courier New" panose="02070309020205020404" pitchFamily="49" charset="0"/>
                        <a:ea typeface="宋体" panose="02010600030101010101" pitchFamily="2" charset="-122"/>
                        <a:cs typeface="+mn-cs"/>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p>
                      <a:pPr algn="ctr"/>
                      <a:r>
                        <a:rPr lang="en-US" altLang="zh-CN" sz="1800" kern="1200" dirty="0"/>
                        <a:t>JOB</a:t>
                      </a:r>
                      <a:endParaRPr lang="zh-CN" altLang="en-US" sz="1800" b="1" kern="1200" dirty="0">
                        <a:solidFill>
                          <a:schemeClr val="bg1"/>
                        </a:solidFill>
                        <a:latin typeface="Courier New" panose="02070309020205020404" pitchFamily="49" charset="0"/>
                        <a:ea typeface="宋体" panose="02010600030101010101" pitchFamily="2" charset="-122"/>
                        <a:cs typeface="+mn-cs"/>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p>
                      <a:pPr algn="ctr"/>
                      <a:r>
                        <a:rPr lang="en-US" altLang="zh-CN" sz="1800" kern="1200" dirty="0"/>
                        <a:t>…</a:t>
                      </a:r>
                      <a:endParaRPr lang="zh-CN" altLang="en-US" sz="1800" b="1" kern="1200" dirty="0">
                        <a:solidFill>
                          <a:schemeClr val="bg1"/>
                        </a:solidFill>
                        <a:latin typeface="Courier New" panose="02070309020205020404" pitchFamily="49" charset="0"/>
                        <a:ea typeface="宋体" panose="02010600030101010101" pitchFamily="2" charset="-122"/>
                        <a:cs typeface="+mn-cs"/>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p>
                      <a:pPr algn="ctr"/>
                      <a:r>
                        <a:rPr lang="en-US" altLang="zh-CN" sz="1800" kern="1200" dirty="0"/>
                        <a:t>COMM</a:t>
                      </a:r>
                      <a:endParaRPr lang="zh-CN" altLang="en-US" sz="1800" b="1" kern="1200" dirty="0">
                        <a:solidFill>
                          <a:schemeClr val="bg1"/>
                        </a:solidFill>
                        <a:latin typeface="Courier New" panose="02070309020205020404" pitchFamily="49" charset="0"/>
                        <a:ea typeface="宋体" panose="02010600030101010101" pitchFamily="2" charset="-122"/>
                        <a:cs typeface="+mn-cs"/>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p>
                      <a:pPr algn="ctr"/>
                      <a:r>
                        <a:rPr lang="en-US" altLang="zh-CN" sz="1800" kern="1200" dirty="0"/>
                        <a:t>DEPTNO</a:t>
                      </a:r>
                      <a:endParaRPr lang="zh-CN" altLang="en-US" sz="1800" b="1" kern="1200" dirty="0">
                        <a:solidFill>
                          <a:schemeClr val="bg1"/>
                        </a:solidFill>
                        <a:latin typeface="Courier New" panose="02070309020205020404" pitchFamily="49" charset="0"/>
                        <a:ea typeface="宋体" panose="02010600030101010101" pitchFamily="2" charset="-122"/>
                        <a:cs typeface="+mn-cs"/>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F0"/>
                    </a:solidFill>
                  </a:tcPr>
                </a:tc>
                <a:extLst>
                  <a:ext uri="{0D108BD9-81ED-4DB2-BD59-A6C34878D82A}">
                    <a16:rowId xmlns:a16="http://schemas.microsoft.com/office/drawing/2014/main" val="1708595633"/>
                  </a:ext>
                </a:extLst>
              </a:tr>
              <a:tr h="370840">
                <a:tc>
                  <a:txBody>
                    <a:bodyPr/>
                    <a:lstStyle/>
                    <a:p>
                      <a:pPr algn="ctr"/>
                      <a:r>
                        <a:rPr lang="en-US" altLang="zh-CN" sz="1800" kern="1200" dirty="0"/>
                        <a:t>7839</a:t>
                      </a:r>
                      <a:endParaRPr lang="zh-CN" altLang="en-US" sz="1800" b="1" kern="1200" dirty="0">
                        <a:solidFill>
                          <a:srgbClr val="000000"/>
                        </a:solidFill>
                        <a:latin typeface="Courier New" panose="02070309020205020404" pitchFamily="49" charset="0"/>
                        <a:ea typeface="宋体" panose="02010600030101010101" pitchFamily="2" charset="-122"/>
                        <a:cs typeface="+mn-cs"/>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800" kern="1200" dirty="0"/>
                        <a:t>KING</a:t>
                      </a:r>
                      <a:endParaRPr lang="zh-CN" altLang="en-US" sz="1800" b="1" kern="1200" dirty="0">
                        <a:solidFill>
                          <a:srgbClr val="000000"/>
                        </a:solidFill>
                        <a:latin typeface="Courier New" panose="02070309020205020404" pitchFamily="49" charset="0"/>
                        <a:ea typeface="宋体" panose="02010600030101010101" pitchFamily="2" charset="-122"/>
                        <a:cs typeface="+mn-cs"/>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800" kern="1200" dirty="0"/>
                        <a:t>PRESIDENT</a:t>
                      </a:r>
                      <a:endParaRPr lang="zh-CN" altLang="en-US" sz="1800" b="1" kern="1200" dirty="0">
                        <a:solidFill>
                          <a:srgbClr val="000000"/>
                        </a:solidFill>
                        <a:latin typeface="Courier New" panose="02070309020205020404" pitchFamily="49" charset="0"/>
                        <a:ea typeface="宋体" panose="02010600030101010101" pitchFamily="2" charset="-122"/>
                        <a:cs typeface="+mn-cs"/>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zh-CN" altLang="en-US" sz="1800" b="1" kern="1200" dirty="0">
                        <a:solidFill>
                          <a:srgbClr val="000000"/>
                        </a:solidFill>
                        <a:latin typeface="Courier New" panose="02070309020205020404" pitchFamily="49" charset="0"/>
                        <a:ea typeface="宋体" panose="02010600030101010101" pitchFamily="2" charset="-122"/>
                        <a:cs typeface="+mn-cs"/>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zh-CN" altLang="en-US" sz="1800" b="1" kern="1200" dirty="0">
                        <a:solidFill>
                          <a:srgbClr val="000000"/>
                        </a:solidFill>
                        <a:latin typeface="Courier New" panose="02070309020205020404" pitchFamily="49" charset="0"/>
                        <a:ea typeface="宋体" panose="02010600030101010101" pitchFamily="2" charset="-122"/>
                        <a:cs typeface="+mn-cs"/>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800" kern="1200" dirty="0"/>
                        <a:t>10</a:t>
                      </a:r>
                      <a:endParaRPr lang="zh-CN" altLang="en-US" sz="1800" b="1" kern="1200" dirty="0">
                        <a:solidFill>
                          <a:srgbClr val="000000"/>
                        </a:solidFill>
                        <a:latin typeface="Courier New" panose="02070309020205020404" pitchFamily="49" charset="0"/>
                        <a:ea typeface="宋体" panose="02010600030101010101" pitchFamily="2" charset="-122"/>
                        <a:cs typeface="+mn-cs"/>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1249390"/>
                  </a:ext>
                </a:extLst>
              </a:tr>
              <a:tr h="370840">
                <a:tc>
                  <a:txBody>
                    <a:bodyPr/>
                    <a:lstStyle/>
                    <a:p>
                      <a:pPr algn="ctr"/>
                      <a:r>
                        <a:rPr lang="en-US" altLang="zh-CN" sz="1800" kern="1200" dirty="0"/>
                        <a:t>7698</a:t>
                      </a:r>
                      <a:endParaRPr lang="zh-CN" altLang="en-US" sz="1800" b="1" kern="1200" dirty="0">
                        <a:solidFill>
                          <a:srgbClr val="000000"/>
                        </a:solidFill>
                        <a:latin typeface="Courier New" panose="02070309020205020404" pitchFamily="49" charset="0"/>
                        <a:ea typeface="宋体" panose="02010600030101010101" pitchFamily="2" charset="-122"/>
                        <a:cs typeface="+mn-cs"/>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800" kern="1200" dirty="0"/>
                        <a:t>BLAKE</a:t>
                      </a:r>
                      <a:endParaRPr lang="zh-CN" altLang="en-US" sz="1800" b="1" kern="1200" dirty="0">
                        <a:solidFill>
                          <a:srgbClr val="000000"/>
                        </a:solidFill>
                        <a:latin typeface="Courier New" panose="02070309020205020404" pitchFamily="49" charset="0"/>
                        <a:ea typeface="宋体" panose="02010600030101010101" pitchFamily="2" charset="-122"/>
                        <a:cs typeface="+mn-cs"/>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800" kern="1200" dirty="0"/>
                        <a:t>MANAGER</a:t>
                      </a:r>
                      <a:endParaRPr lang="zh-CN" altLang="en-US" sz="1800" b="1" kern="1200" dirty="0">
                        <a:solidFill>
                          <a:srgbClr val="000000"/>
                        </a:solidFill>
                        <a:latin typeface="Courier New" panose="02070309020205020404" pitchFamily="49" charset="0"/>
                        <a:ea typeface="宋体" panose="02010600030101010101" pitchFamily="2" charset="-122"/>
                        <a:cs typeface="+mn-cs"/>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zh-CN" altLang="en-US" sz="1800" b="1" kern="1200">
                        <a:solidFill>
                          <a:srgbClr val="000000"/>
                        </a:solidFill>
                        <a:latin typeface="Courier New" panose="02070309020205020404" pitchFamily="49" charset="0"/>
                        <a:ea typeface="宋体" panose="02010600030101010101" pitchFamily="2" charset="-122"/>
                        <a:cs typeface="+mn-cs"/>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zh-CN" altLang="en-US" sz="1800" b="1" kern="1200" dirty="0">
                        <a:solidFill>
                          <a:srgbClr val="000000"/>
                        </a:solidFill>
                        <a:latin typeface="Courier New" panose="02070309020205020404" pitchFamily="49" charset="0"/>
                        <a:ea typeface="宋体" panose="02010600030101010101" pitchFamily="2" charset="-122"/>
                        <a:cs typeface="+mn-cs"/>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800" kern="1200" dirty="0"/>
                        <a:t>30</a:t>
                      </a:r>
                      <a:endParaRPr lang="zh-CN" altLang="en-US" sz="1800" b="1" kern="1200" dirty="0">
                        <a:solidFill>
                          <a:srgbClr val="000000"/>
                        </a:solidFill>
                        <a:latin typeface="Courier New" panose="02070309020205020404" pitchFamily="49" charset="0"/>
                        <a:ea typeface="宋体" panose="02010600030101010101" pitchFamily="2" charset="-122"/>
                        <a:cs typeface="+mn-cs"/>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66439620"/>
                  </a:ext>
                </a:extLst>
              </a:tr>
              <a:tr h="370840">
                <a:tc>
                  <a:txBody>
                    <a:bodyPr/>
                    <a:lstStyle/>
                    <a:p>
                      <a:pPr algn="ctr"/>
                      <a:r>
                        <a:rPr lang="en-US" altLang="zh-CN" sz="1800" kern="1200" dirty="0"/>
                        <a:t>7782</a:t>
                      </a:r>
                      <a:endParaRPr lang="zh-CN" altLang="en-US" sz="1800" b="1" kern="1200" dirty="0">
                        <a:solidFill>
                          <a:srgbClr val="000000"/>
                        </a:solidFill>
                        <a:latin typeface="Courier New" panose="02070309020205020404" pitchFamily="49" charset="0"/>
                        <a:ea typeface="宋体" panose="02010600030101010101" pitchFamily="2" charset="-122"/>
                        <a:cs typeface="+mn-cs"/>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800" kern="1200" dirty="0"/>
                        <a:t>CLARK</a:t>
                      </a:r>
                      <a:endParaRPr lang="zh-CN" altLang="en-US" sz="1800" b="1" kern="1200" dirty="0">
                        <a:solidFill>
                          <a:srgbClr val="000000"/>
                        </a:solidFill>
                        <a:latin typeface="Courier New" panose="02070309020205020404" pitchFamily="49" charset="0"/>
                        <a:ea typeface="宋体" panose="02010600030101010101" pitchFamily="2" charset="-122"/>
                        <a:cs typeface="+mn-cs"/>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800" kern="1200" dirty="0"/>
                        <a:t>MANAGER</a:t>
                      </a:r>
                      <a:endParaRPr lang="zh-CN" altLang="en-US" sz="1800" b="1" kern="1200" dirty="0">
                        <a:solidFill>
                          <a:srgbClr val="000000"/>
                        </a:solidFill>
                        <a:latin typeface="Courier New" panose="02070309020205020404" pitchFamily="49" charset="0"/>
                        <a:ea typeface="宋体" panose="02010600030101010101" pitchFamily="2" charset="-122"/>
                        <a:cs typeface="+mn-cs"/>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zh-CN" altLang="en-US" sz="1800" b="1" kern="1200" dirty="0">
                        <a:solidFill>
                          <a:srgbClr val="000000"/>
                        </a:solidFill>
                        <a:latin typeface="Courier New" panose="02070309020205020404" pitchFamily="49" charset="0"/>
                        <a:ea typeface="宋体" panose="02010600030101010101" pitchFamily="2" charset="-122"/>
                        <a:cs typeface="+mn-cs"/>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zh-CN" altLang="en-US" sz="1800" b="1" kern="1200">
                        <a:solidFill>
                          <a:srgbClr val="000000"/>
                        </a:solidFill>
                        <a:latin typeface="Courier New" panose="02070309020205020404" pitchFamily="49" charset="0"/>
                        <a:ea typeface="宋体" panose="02010600030101010101" pitchFamily="2" charset="-122"/>
                        <a:cs typeface="+mn-cs"/>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800" kern="1200" dirty="0"/>
                        <a:t>10</a:t>
                      </a:r>
                      <a:endParaRPr lang="zh-CN" altLang="en-US" sz="1800" b="1" kern="1200" dirty="0">
                        <a:solidFill>
                          <a:srgbClr val="000000"/>
                        </a:solidFill>
                        <a:latin typeface="Courier New" panose="02070309020205020404" pitchFamily="49" charset="0"/>
                        <a:ea typeface="宋体" panose="02010600030101010101" pitchFamily="2" charset="-122"/>
                        <a:cs typeface="+mn-cs"/>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96972996"/>
                  </a:ext>
                </a:extLst>
              </a:tr>
              <a:tr h="370840">
                <a:tc>
                  <a:txBody>
                    <a:bodyPr/>
                    <a:lstStyle/>
                    <a:p>
                      <a:pPr algn="ctr"/>
                      <a:r>
                        <a:rPr lang="en-US" altLang="zh-CN" sz="1800" kern="1200" dirty="0"/>
                        <a:t>7566</a:t>
                      </a:r>
                      <a:endParaRPr lang="zh-CN" altLang="en-US" sz="1800" b="1" kern="1200" dirty="0">
                        <a:solidFill>
                          <a:srgbClr val="000000"/>
                        </a:solidFill>
                        <a:latin typeface="Courier New" panose="02070309020205020404" pitchFamily="49" charset="0"/>
                        <a:ea typeface="宋体" panose="02010600030101010101" pitchFamily="2" charset="-122"/>
                        <a:cs typeface="+mn-cs"/>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800" kern="1200" dirty="0"/>
                        <a:t>JONES</a:t>
                      </a:r>
                      <a:endParaRPr lang="zh-CN" altLang="en-US" sz="1800" b="1" kern="1200" dirty="0">
                        <a:solidFill>
                          <a:srgbClr val="000000"/>
                        </a:solidFill>
                        <a:latin typeface="Courier New" panose="02070309020205020404" pitchFamily="49" charset="0"/>
                        <a:ea typeface="宋体" panose="02010600030101010101" pitchFamily="2" charset="-122"/>
                        <a:cs typeface="+mn-cs"/>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800" kern="1200" dirty="0"/>
                        <a:t>MANAGER</a:t>
                      </a:r>
                      <a:endParaRPr lang="zh-CN" altLang="en-US" sz="1800" b="1" kern="1200" dirty="0">
                        <a:solidFill>
                          <a:srgbClr val="000000"/>
                        </a:solidFill>
                        <a:latin typeface="Courier New" panose="02070309020205020404" pitchFamily="49" charset="0"/>
                        <a:ea typeface="宋体" panose="02010600030101010101" pitchFamily="2" charset="-122"/>
                        <a:cs typeface="+mn-cs"/>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zh-CN" altLang="en-US" sz="1800" b="1" kern="1200" dirty="0">
                        <a:solidFill>
                          <a:srgbClr val="000000"/>
                        </a:solidFill>
                        <a:latin typeface="Courier New" panose="02070309020205020404" pitchFamily="49" charset="0"/>
                        <a:ea typeface="宋体" panose="02010600030101010101" pitchFamily="2" charset="-122"/>
                        <a:cs typeface="+mn-cs"/>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zh-CN" altLang="en-US" sz="1800" b="1" kern="1200" dirty="0">
                        <a:solidFill>
                          <a:srgbClr val="000000"/>
                        </a:solidFill>
                        <a:latin typeface="Courier New" panose="02070309020205020404" pitchFamily="49" charset="0"/>
                        <a:ea typeface="宋体" panose="02010600030101010101" pitchFamily="2" charset="-122"/>
                        <a:cs typeface="+mn-cs"/>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800" kern="1200" dirty="0"/>
                        <a:t>20</a:t>
                      </a:r>
                      <a:endParaRPr lang="zh-CN" altLang="en-US" sz="1800" b="1" kern="1200" dirty="0">
                        <a:solidFill>
                          <a:srgbClr val="000000"/>
                        </a:solidFill>
                        <a:latin typeface="Courier New" panose="02070309020205020404" pitchFamily="49" charset="0"/>
                        <a:ea typeface="宋体" panose="02010600030101010101" pitchFamily="2" charset="-122"/>
                        <a:cs typeface="+mn-cs"/>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685185911"/>
                  </a:ext>
                </a:extLst>
              </a:tr>
              <a:tr h="370840">
                <a:tc>
                  <a:txBody>
                    <a:bodyPr/>
                    <a:lstStyle/>
                    <a:p>
                      <a:pPr algn="ctr"/>
                      <a:endParaRPr lang="zh-CN" altLang="en-US" sz="1800" b="1" kern="1200" dirty="0">
                        <a:solidFill>
                          <a:srgbClr val="000000"/>
                        </a:solidFill>
                        <a:latin typeface="Courier New" panose="02070309020205020404" pitchFamily="49" charset="0"/>
                        <a:ea typeface="宋体" panose="02010600030101010101" pitchFamily="2" charset="-122"/>
                        <a:cs typeface="+mn-cs"/>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zh-CN" altLang="en-US" sz="1800" b="1" kern="1200" dirty="0">
                        <a:solidFill>
                          <a:srgbClr val="000000"/>
                        </a:solidFill>
                        <a:latin typeface="Courier New" panose="02070309020205020404" pitchFamily="49" charset="0"/>
                        <a:ea typeface="宋体" panose="02010600030101010101" pitchFamily="2" charset="-122"/>
                        <a:cs typeface="+mn-cs"/>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zh-CN" altLang="en-US" sz="1800" b="1" kern="1200" dirty="0">
                        <a:solidFill>
                          <a:srgbClr val="000000"/>
                        </a:solidFill>
                        <a:latin typeface="Courier New" panose="02070309020205020404" pitchFamily="49" charset="0"/>
                        <a:ea typeface="宋体" panose="02010600030101010101" pitchFamily="2" charset="-122"/>
                        <a:cs typeface="+mn-cs"/>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zh-CN" altLang="en-US" sz="1800" b="1" kern="1200" dirty="0">
                        <a:solidFill>
                          <a:srgbClr val="000000"/>
                        </a:solidFill>
                        <a:latin typeface="Courier New" panose="02070309020205020404" pitchFamily="49" charset="0"/>
                        <a:ea typeface="宋体" panose="02010600030101010101" pitchFamily="2" charset="-122"/>
                        <a:cs typeface="+mn-cs"/>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zh-CN" altLang="en-US" sz="1800" b="1" kern="1200" dirty="0">
                        <a:solidFill>
                          <a:srgbClr val="000000"/>
                        </a:solidFill>
                        <a:latin typeface="Courier New" panose="02070309020205020404" pitchFamily="49" charset="0"/>
                        <a:ea typeface="宋体" panose="02010600030101010101" pitchFamily="2" charset="-122"/>
                        <a:cs typeface="+mn-cs"/>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zh-CN" altLang="en-US" sz="1800" b="1" kern="1200" dirty="0">
                        <a:solidFill>
                          <a:srgbClr val="000000"/>
                        </a:solidFill>
                        <a:latin typeface="Courier New" panose="02070309020205020404" pitchFamily="49" charset="0"/>
                        <a:ea typeface="宋体" panose="02010600030101010101" pitchFamily="2" charset="-122"/>
                        <a:cs typeface="+mn-cs"/>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50950734"/>
                  </a:ext>
                </a:extLst>
              </a:tr>
            </a:tbl>
          </a:graphicData>
        </a:graphic>
      </p:graphicFrame>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734226"/>
                                        </p:tgtEl>
                                        <p:attrNameLst>
                                          <p:attrName>style.visibility</p:attrName>
                                        </p:attrNameLst>
                                      </p:cBhvr>
                                      <p:to>
                                        <p:strVal val="visible"/>
                                      </p:to>
                                    </p:set>
                                    <p:anim calcmode="lin" valueType="num">
                                      <p:cBhvr additive="base">
                                        <p:cTn id="7" dur="500" fill="hold"/>
                                        <p:tgtEl>
                                          <p:spTgt spid="734226"/>
                                        </p:tgtEl>
                                        <p:attrNameLst>
                                          <p:attrName>ppt_x</p:attrName>
                                        </p:attrNameLst>
                                      </p:cBhvr>
                                      <p:tavLst>
                                        <p:tav tm="0">
                                          <p:val>
                                            <p:strVal val="#ppt_x"/>
                                          </p:val>
                                        </p:tav>
                                        <p:tav tm="100000">
                                          <p:val>
                                            <p:strVal val="#ppt_x"/>
                                          </p:val>
                                        </p:tav>
                                      </p:tavLst>
                                    </p:anim>
                                    <p:anim calcmode="lin" valueType="num">
                                      <p:cBhvr additive="base">
                                        <p:cTn id="8" dur="500" fill="hold"/>
                                        <p:tgtEl>
                                          <p:spTgt spid="734226"/>
                                        </p:tgtEl>
                                        <p:attrNameLst>
                                          <p:attrName>ppt_y</p:attrName>
                                        </p:attrNameLst>
                                      </p:cBhvr>
                                      <p:tavLst>
                                        <p:tav tm="0">
                                          <p:val>
                                            <p:strVal val="1+#ppt_h/2"/>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3" name="Whoosh"/>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Rectangle 4"/>
          <p:cNvSpPr>
            <a:spLocks noGrp="1" noChangeArrowheads="1"/>
          </p:cNvSpPr>
          <p:nvPr>
            <p:ph sz="quarter" idx="10"/>
          </p:nvPr>
        </p:nvSpPr>
        <p:spPr>
          <a:xfrm>
            <a:off x="687513" y="769939"/>
            <a:ext cx="9001000" cy="3671738"/>
          </a:xfrm>
          <a:noFill/>
          <a:ln>
            <a:noFill/>
          </a:ln>
          <a:effectLst>
            <a:outerShdw blurRad="508000" dist="127000" dir="42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spcBef>
                <a:spcPct val="0"/>
              </a:spcBef>
            </a:pPr>
            <a:r>
              <a:rPr sz="1800" dirty="0" err="1">
                <a:solidFill>
                  <a:schemeClr val="lt1"/>
                </a:solidFill>
                <a:latin typeface="+mn-lt"/>
                <a:ea typeface="+mn-ea"/>
              </a:rPr>
              <a:t>定义在列级</a:t>
            </a:r>
            <a:endParaRPr sz="1800" dirty="0">
              <a:solidFill>
                <a:schemeClr val="lt1"/>
              </a:solidFill>
              <a:latin typeface="+mn-lt"/>
              <a:ea typeface="+mn-ea"/>
            </a:endParaRPr>
          </a:p>
        </p:txBody>
      </p:sp>
      <p:sp>
        <p:nvSpPr>
          <p:cNvPr id="44034" name="Rectangle 2"/>
          <p:cNvSpPr>
            <a:spLocks noChangeArrowheads="1"/>
          </p:cNvSpPr>
          <p:nvPr/>
        </p:nvSpPr>
        <p:spPr bwMode="blackWhite">
          <a:xfrm>
            <a:off x="759520" y="1201316"/>
            <a:ext cx="7549444" cy="2640542"/>
          </a:xfrm>
          <a:prstGeom prst="rect">
            <a:avLst/>
          </a:prstGeom>
          <a:solidFill>
            <a:schemeClr val="bg1"/>
          </a:solidFill>
          <a:ln>
            <a:noFill/>
          </a:ln>
          <a:effectLst>
            <a:outerShdw blurRad="508000" dist="127000" dir="42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tabLst>
                <a:tab pos="1200150" algn="l"/>
                <a:tab pos="2457450" algn="l"/>
              </a:tabLst>
              <a:defRPr sz="3200">
                <a:solidFill>
                  <a:schemeClr val="tx1"/>
                </a:solidFill>
                <a:latin typeface="Arial" panose="020B0604020202020204" pitchFamily="34" charset="0"/>
                <a:ea typeface="宋体" panose="02010600030101010101" pitchFamily="2" charset="-122"/>
              </a:defRPr>
            </a:lvl1pPr>
            <a:lvl2pPr marL="742950" indent="-285750">
              <a:tabLst>
                <a:tab pos="1200150" algn="l"/>
                <a:tab pos="2457450" algn="l"/>
              </a:tabLst>
              <a:defRPr sz="3200">
                <a:solidFill>
                  <a:schemeClr val="tx1"/>
                </a:solidFill>
                <a:latin typeface="Arial" panose="020B0604020202020204" pitchFamily="34" charset="0"/>
                <a:ea typeface="宋体" panose="02010600030101010101" pitchFamily="2" charset="-122"/>
              </a:defRPr>
            </a:lvl2pPr>
            <a:lvl3pPr marL="1143000" indent="-228600">
              <a:tabLst>
                <a:tab pos="1200150" algn="l"/>
                <a:tab pos="2457450" algn="l"/>
              </a:tabLst>
              <a:defRPr sz="3200">
                <a:solidFill>
                  <a:schemeClr val="tx1"/>
                </a:solidFill>
                <a:latin typeface="Arial" panose="020B0604020202020204" pitchFamily="34" charset="0"/>
                <a:ea typeface="宋体" panose="02010600030101010101" pitchFamily="2" charset="-122"/>
              </a:defRPr>
            </a:lvl3pPr>
            <a:lvl4pPr marL="1600200" indent="-228600">
              <a:tabLst>
                <a:tab pos="1200150" algn="l"/>
                <a:tab pos="2457450" algn="l"/>
              </a:tabLst>
              <a:defRPr sz="3200">
                <a:solidFill>
                  <a:schemeClr val="tx1"/>
                </a:solidFill>
                <a:latin typeface="Arial" panose="020B0604020202020204" pitchFamily="34" charset="0"/>
                <a:ea typeface="宋体" panose="02010600030101010101" pitchFamily="2" charset="-122"/>
              </a:defRPr>
            </a:lvl4pPr>
            <a:lvl5pPr marL="2057400" indent="-228600">
              <a:tabLst>
                <a:tab pos="1200150" algn="l"/>
                <a:tab pos="2457450" algn="l"/>
              </a:tabLst>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1200150" algn="l"/>
                <a:tab pos="2457450" algn="l"/>
              </a:tabLs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1200150" algn="l"/>
                <a:tab pos="2457450" algn="l"/>
              </a:tabLs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1200150" algn="l"/>
                <a:tab pos="2457450" algn="l"/>
              </a:tabLs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1200150" algn="l"/>
                <a:tab pos="2457450" algn="l"/>
              </a:tabLst>
              <a:defRPr sz="3200">
                <a:solidFill>
                  <a:schemeClr val="tx1"/>
                </a:solidFill>
                <a:latin typeface="Arial" panose="020B0604020202020204" pitchFamily="34" charset="0"/>
                <a:ea typeface="宋体" panose="02010600030101010101" pitchFamily="2" charset="-122"/>
              </a:defRPr>
            </a:lvl9pPr>
          </a:lstStyle>
          <a:p>
            <a:pPr marL="296330" indent="-296330" algn="ctr" defTabSz="1014227" eaLnBrk="1" hangingPunct="1">
              <a:lnSpc>
                <a:spcPts val="2600"/>
              </a:lnSpc>
              <a:buFont typeface="Wingdings" panose="05000000000000000000" pitchFamily="2" charset="2"/>
              <a:buChar char="l"/>
            </a:pPr>
            <a:endParaRPr lang="en-US" altLang="zh-CN" sz="1800" b="1" dirty="0">
              <a:solidFill>
                <a:schemeClr val="lt1"/>
              </a:solidFill>
              <a:latin typeface="+mn-lt"/>
              <a:ea typeface="+mn-ea"/>
            </a:endParaRPr>
          </a:p>
          <a:p>
            <a:pPr marL="296330" indent="-296330" algn="ctr" defTabSz="1014227" eaLnBrk="1" hangingPunct="1">
              <a:lnSpc>
                <a:spcPts val="2600"/>
              </a:lnSpc>
              <a:buFont typeface="Wingdings" panose="05000000000000000000" pitchFamily="2" charset="2"/>
              <a:buChar char="l"/>
            </a:pPr>
            <a:endParaRPr lang="en-US" altLang="zh-CN" sz="1800" b="1" dirty="0">
              <a:solidFill>
                <a:schemeClr val="lt1"/>
              </a:solidFill>
              <a:latin typeface="+mn-lt"/>
              <a:ea typeface="+mn-ea"/>
            </a:endParaRPr>
          </a:p>
          <a:p>
            <a:pPr marL="296330" indent="-296330" algn="ctr" defTabSz="1014227" eaLnBrk="1" hangingPunct="1">
              <a:lnSpc>
                <a:spcPts val="2600"/>
              </a:lnSpc>
              <a:buFont typeface="Wingdings" panose="05000000000000000000" pitchFamily="2" charset="2"/>
              <a:buChar char="l"/>
            </a:pPr>
            <a:endParaRPr lang="en-US" altLang="zh-CN" sz="1800" b="1" dirty="0">
              <a:solidFill>
                <a:schemeClr val="lt1"/>
              </a:solidFill>
              <a:latin typeface="+mn-lt"/>
              <a:ea typeface="+mn-ea"/>
            </a:endParaRPr>
          </a:p>
          <a:p>
            <a:pPr marL="296330" indent="-296330" algn="ctr" defTabSz="1014227" eaLnBrk="1" hangingPunct="1">
              <a:lnSpc>
                <a:spcPts val="2600"/>
              </a:lnSpc>
              <a:buFont typeface="Wingdings" panose="05000000000000000000" pitchFamily="2" charset="2"/>
              <a:buChar char="l"/>
            </a:pPr>
            <a:endParaRPr lang="en-US" altLang="zh-CN" sz="1800" b="1" dirty="0">
              <a:solidFill>
                <a:schemeClr val="lt1"/>
              </a:solidFill>
              <a:latin typeface="+mn-lt"/>
              <a:ea typeface="+mn-ea"/>
            </a:endParaRPr>
          </a:p>
          <a:p>
            <a:pPr marL="296330" indent="-296330" algn="ctr" defTabSz="1014227" eaLnBrk="1" hangingPunct="1">
              <a:lnSpc>
                <a:spcPts val="2600"/>
              </a:lnSpc>
              <a:buFont typeface="Wingdings" panose="05000000000000000000" pitchFamily="2" charset="2"/>
              <a:buChar char="l"/>
            </a:pPr>
            <a:endParaRPr lang="en-US" altLang="zh-CN" sz="1800" b="1" dirty="0">
              <a:solidFill>
                <a:schemeClr val="lt1"/>
              </a:solidFill>
              <a:latin typeface="+mn-lt"/>
              <a:ea typeface="+mn-ea"/>
            </a:endParaRPr>
          </a:p>
          <a:p>
            <a:pPr marL="296330" indent="-296330" algn="ctr" defTabSz="1014227" eaLnBrk="1" hangingPunct="1">
              <a:lnSpc>
                <a:spcPts val="2600"/>
              </a:lnSpc>
              <a:buFont typeface="Wingdings" panose="05000000000000000000" pitchFamily="2" charset="2"/>
              <a:buChar char="l"/>
            </a:pPr>
            <a:endParaRPr lang="en-US" altLang="zh-CN" sz="1800" b="1" dirty="0">
              <a:solidFill>
                <a:schemeClr val="lt1"/>
              </a:solidFill>
              <a:latin typeface="+mn-lt"/>
              <a:ea typeface="+mn-ea"/>
            </a:endParaRPr>
          </a:p>
        </p:txBody>
      </p:sp>
      <p:sp>
        <p:nvSpPr>
          <p:cNvPr id="44035" name="Rectangle 9"/>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600" tIns="50800" rIns="101600" bIns="50800" numCol="1" anchor="ctr" anchorCtr="0" compatLnSpc="1">
            <a:prstTxWarp prst="textNoShape">
              <a:avLst/>
            </a:prstTxWarp>
          </a:bodyPr>
          <a:lstStyle/>
          <a:p>
            <a:pPr eaLnBrk="1" hangingPunct="1"/>
            <a:r>
              <a:rPr lang="en-US" altLang="zh-CN"/>
              <a:t>NOT NULL</a:t>
            </a:r>
            <a:r>
              <a:t>约束</a:t>
            </a:r>
          </a:p>
        </p:txBody>
      </p:sp>
      <p:grpSp>
        <p:nvGrpSpPr>
          <p:cNvPr id="736261" name="Group 5"/>
          <p:cNvGrpSpPr>
            <a:grpSpLocks/>
          </p:cNvGrpSpPr>
          <p:nvPr/>
        </p:nvGrpSpPr>
        <p:grpSpPr bwMode="auto">
          <a:xfrm>
            <a:off x="2087727" y="1850428"/>
            <a:ext cx="4633737" cy="1846792"/>
            <a:chOff x="1506" y="1800"/>
            <a:chExt cx="2627" cy="1256"/>
          </a:xfrm>
        </p:grpSpPr>
        <p:sp>
          <p:nvSpPr>
            <p:cNvPr id="44039" name="Rectangle 6"/>
            <p:cNvSpPr>
              <a:spLocks noChangeArrowheads="1"/>
            </p:cNvSpPr>
            <p:nvPr/>
          </p:nvSpPr>
          <p:spPr bwMode="ltGray">
            <a:xfrm>
              <a:off x="1506" y="1800"/>
              <a:ext cx="2627" cy="180"/>
            </a:xfrm>
            <a:prstGeom prst="rect">
              <a:avLst/>
            </a:prstGeom>
            <a:solidFill>
              <a:srgbClr val="FF5050">
                <a:alpha val="50195"/>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endParaRPr lang="zh-CN" altLang="en-US" sz="3556"/>
            </a:p>
          </p:txBody>
        </p:sp>
        <p:sp>
          <p:nvSpPr>
            <p:cNvPr id="44040" name="Rectangle 7"/>
            <p:cNvSpPr>
              <a:spLocks noChangeArrowheads="1"/>
            </p:cNvSpPr>
            <p:nvPr/>
          </p:nvSpPr>
          <p:spPr bwMode="ltGray">
            <a:xfrm>
              <a:off x="1506" y="2876"/>
              <a:ext cx="2627" cy="180"/>
            </a:xfrm>
            <a:prstGeom prst="rect">
              <a:avLst/>
            </a:prstGeom>
            <a:solidFill>
              <a:srgbClr val="FF5050">
                <a:alpha val="50195"/>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endParaRPr lang="zh-CN" altLang="en-US" sz="3556"/>
            </a:p>
          </p:txBody>
        </p:sp>
      </p:grpSp>
      <p:sp>
        <p:nvSpPr>
          <p:cNvPr id="44038" name="Rectangle 8"/>
          <p:cNvSpPr>
            <a:spLocks noChangeArrowheads="1"/>
          </p:cNvSpPr>
          <p:nvPr/>
        </p:nvSpPr>
        <p:spPr bwMode="blackWhite">
          <a:xfrm>
            <a:off x="787743" y="2093844"/>
            <a:ext cx="8329083" cy="7902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2306" tIns="51153" rIns="102306" bIns="51153" anchor="ctr"/>
          <a:lstStyle>
            <a:lvl1pPr>
              <a:tabLst>
                <a:tab pos="1200150" algn="l"/>
                <a:tab pos="2457450" algn="l"/>
              </a:tabLst>
              <a:defRPr sz="3200">
                <a:solidFill>
                  <a:schemeClr val="tx1"/>
                </a:solidFill>
                <a:latin typeface="Arial" panose="020B0604020202020204" pitchFamily="34" charset="0"/>
                <a:ea typeface="宋体" panose="02010600030101010101" pitchFamily="2" charset="-122"/>
              </a:defRPr>
            </a:lvl1pPr>
            <a:lvl2pPr marL="742950" indent="-285750">
              <a:tabLst>
                <a:tab pos="1200150" algn="l"/>
                <a:tab pos="2457450" algn="l"/>
              </a:tabLst>
              <a:defRPr sz="3200">
                <a:solidFill>
                  <a:schemeClr val="tx1"/>
                </a:solidFill>
                <a:latin typeface="Arial" panose="020B0604020202020204" pitchFamily="34" charset="0"/>
                <a:ea typeface="宋体" panose="02010600030101010101" pitchFamily="2" charset="-122"/>
              </a:defRPr>
            </a:lvl2pPr>
            <a:lvl3pPr marL="1143000" indent="-228600">
              <a:tabLst>
                <a:tab pos="1200150" algn="l"/>
                <a:tab pos="2457450" algn="l"/>
              </a:tabLst>
              <a:defRPr sz="3200">
                <a:solidFill>
                  <a:schemeClr val="tx1"/>
                </a:solidFill>
                <a:latin typeface="Arial" panose="020B0604020202020204" pitchFamily="34" charset="0"/>
                <a:ea typeface="宋体" panose="02010600030101010101" pitchFamily="2" charset="-122"/>
              </a:defRPr>
            </a:lvl3pPr>
            <a:lvl4pPr marL="1600200" indent="-228600">
              <a:tabLst>
                <a:tab pos="1200150" algn="l"/>
                <a:tab pos="2457450" algn="l"/>
              </a:tabLst>
              <a:defRPr sz="3200">
                <a:solidFill>
                  <a:schemeClr val="tx1"/>
                </a:solidFill>
                <a:latin typeface="Arial" panose="020B0604020202020204" pitchFamily="34" charset="0"/>
                <a:ea typeface="宋体" panose="02010600030101010101" pitchFamily="2" charset="-122"/>
              </a:defRPr>
            </a:lvl4pPr>
            <a:lvl5pPr marL="2057400" indent="-228600">
              <a:tabLst>
                <a:tab pos="1200150" algn="l"/>
                <a:tab pos="2457450" algn="l"/>
              </a:tabLst>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1200150" algn="l"/>
                <a:tab pos="2457450" algn="l"/>
              </a:tabLs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1200150" algn="l"/>
                <a:tab pos="2457450" algn="l"/>
              </a:tabLs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1200150" algn="l"/>
                <a:tab pos="2457450" algn="l"/>
              </a:tabLs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1200150" algn="l"/>
                <a:tab pos="2457450" algn="l"/>
              </a:tabLst>
              <a:defRPr sz="3200">
                <a:solidFill>
                  <a:schemeClr val="tx1"/>
                </a:solidFill>
                <a:latin typeface="Arial" panose="020B0604020202020204" pitchFamily="34" charset="0"/>
                <a:ea typeface="宋体" panose="02010600030101010101" pitchFamily="2" charset="-122"/>
              </a:defRPr>
            </a:lvl9pPr>
          </a:lstStyle>
          <a:p>
            <a:r>
              <a:rPr lang="en-US" altLang="zh-CN" sz="1778" b="1" dirty="0">
                <a:solidFill>
                  <a:srgbClr val="000000"/>
                </a:solidFill>
                <a:latin typeface="Courier New" panose="02070309020205020404" pitchFamily="49" charset="0"/>
              </a:rPr>
              <a:t>CREATE TABLE emp(</a:t>
            </a:r>
          </a:p>
          <a:p>
            <a:r>
              <a:rPr lang="en-US" altLang="zh-CN" sz="1778" b="1" dirty="0">
                <a:solidFill>
                  <a:srgbClr val="000000"/>
                </a:solidFill>
                <a:latin typeface="Courier New" panose="02070309020205020404" pitchFamily="49" charset="0"/>
              </a:rPr>
              <a:t>	</a:t>
            </a:r>
            <a:r>
              <a:rPr lang="en-US" altLang="zh-CN" sz="1778" b="1" dirty="0" err="1">
                <a:solidFill>
                  <a:srgbClr val="000000"/>
                </a:solidFill>
                <a:latin typeface="Courier New" panose="02070309020205020404" pitchFamily="49" charset="0"/>
              </a:rPr>
              <a:t>empno</a:t>
            </a:r>
            <a:r>
              <a:rPr lang="en-US" altLang="zh-CN" sz="1778" b="1" dirty="0">
                <a:solidFill>
                  <a:srgbClr val="000000"/>
                </a:solidFill>
                <a:latin typeface="Courier New" panose="02070309020205020404" pitchFamily="49" charset="0"/>
              </a:rPr>
              <a:t> 	NUMBER(4),</a:t>
            </a:r>
          </a:p>
          <a:p>
            <a:r>
              <a:rPr lang="en-US" altLang="zh-CN" sz="1778" b="1" dirty="0">
                <a:solidFill>
                  <a:srgbClr val="000000"/>
                </a:solidFill>
                <a:latin typeface="Courier New" panose="02070309020205020404" pitchFamily="49" charset="0"/>
              </a:rPr>
              <a:t>  	</a:t>
            </a:r>
            <a:r>
              <a:rPr lang="en-US" altLang="zh-CN" sz="1778" b="1" dirty="0" err="1">
                <a:solidFill>
                  <a:srgbClr val="000000"/>
                </a:solidFill>
                <a:latin typeface="Courier New" panose="02070309020205020404" pitchFamily="49" charset="0"/>
              </a:rPr>
              <a:t>ename</a:t>
            </a:r>
            <a:r>
              <a:rPr lang="en-US" altLang="zh-CN" sz="1778" b="1" dirty="0">
                <a:solidFill>
                  <a:srgbClr val="000000"/>
                </a:solidFill>
                <a:latin typeface="Courier New" panose="02070309020205020404" pitchFamily="49" charset="0"/>
              </a:rPr>
              <a:t>	VARCHAR2(10) NOT NULL,</a:t>
            </a:r>
          </a:p>
          <a:p>
            <a:r>
              <a:rPr lang="en-US" altLang="zh-CN" sz="1778" b="1" dirty="0">
                <a:solidFill>
                  <a:srgbClr val="000000"/>
                </a:solidFill>
                <a:latin typeface="Courier New" panose="02070309020205020404" pitchFamily="49" charset="0"/>
              </a:rPr>
              <a:t>  	job	VARCHAR2(9),</a:t>
            </a:r>
          </a:p>
          <a:p>
            <a:r>
              <a:rPr lang="en-US" altLang="zh-CN" sz="1778" b="1" dirty="0">
                <a:solidFill>
                  <a:srgbClr val="000000"/>
                </a:solidFill>
                <a:latin typeface="Courier New" panose="02070309020205020404" pitchFamily="49" charset="0"/>
              </a:rPr>
              <a:t>  	</a:t>
            </a:r>
            <a:r>
              <a:rPr lang="en-US" altLang="zh-CN" sz="1778" b="1" dirty="0" err="1">
                <a:solidFill>
                  <a:srgbClr val="000000"/>
                </a:solidFill>
                <a:latin typeface="Courier New" panose="02070309020205020404" pitchFamily="49" charset="0"/>
              </a:rPr>
              <a:t>mgr</a:t>
            </a:r>
            <a:r>
              <a:rPr lang="en-US" altLang="zh-CN" sz="1778" b="1" dirty="0">
                <a:solidFill>
                  <a:srgbClr val="000000"/>
                </a:solidFill>
                <a:latin typeface="Courier New" panose="02070309020205020404" pitchFamily="49" charset="0"/>
              </a:rPr>
              <a:t>	NUMBER(4),</a:t>
            </a:r>
          </a:p>
          <a:p>
            <a:r>
              <a:rPr lang="en-US" altLang="zh-CN" sz="1778" b="1" dirty="0">
                <a:solidFill>
                  <a:srgbClr val="000000"/>
                </a:solidFill>
                <a:latin typeface="Courier New" panose="02070309020205020404" pitchFamily="49" charset="0"/>
              </a:rPr>
              <a:t>  	</a:t>
            </a:r>
            <a:r>
              <a:rPr lang="en-US" altLang="zh-CN" sz="1778" b="1" dirty="0" err="1">
                <a:solidFill>
                  <a:srgbClr val="000000"/>
                </a:solidFill>
                <a:latin typeface="Courier New" panose="02070309020205020404" pitchFamily="49" charset="0"/>
              </a:rPr>
              <a:t>hiredate</a:t>
            </a:r>
            <a:r>
              <a:rPr lang="en-US" altLang="zh-CN" sz="1778" b="1" dirty="0">
                <a:solidFill>
                  <a:srgbClr val="000000"/>
                </a:solidFill>
                <a:latin typeface="Courier New" panose="02070309020205020404" pitchFamily="49" charset="0"/>
              </a:rPr>
              <a:t>	DATE,</a:t>
            </a:r>
          </a:p>
          <a:p>
            <a:r>
              <a:rPr lang="en-US" altLang="zh-CN" sz="1778" b="1" dirty="0">
                <a:solidFill>
                  <a:srgbClr val="000000"/>
                </a:solidFill>
                <a:latin typeface="Courier New" panose="02070309020205020404" pitchFamily="49" charset="0"/>
              </a:rPr>
              <a:t>  	</a:t>
            </a:r>
            <a:r>
              <a:rPr lang="en-US" altLang="zh-CN" sz="1778" b="1" dirty="0" err="1">
                <a:solidFill>
                  <a:srgbClr val="000000"/>
                </a:solidFill>
                <a:latin typeface="Courier New" panose="02070309020205020404" pitchFamily="49" charset="0"/>
              </a:rPr>
              <a:t>sal</a:t>
            </a:r>
            <a:r>
              <a:rPr lang="en-US" altLang="zh-CN" sz="1778" b="1" dirty="0">
                <a:solidFill>
                  <a:srgbClr val="000000"/>
                </a:solidFill>
                <a:latin typeface="Courier New" panose="02070309020205020404" pitchFamily="49" charset="0"/>
              </a:rPr>
              <a:t>	NUMBER(7,2),</a:t>
            </a:r>
          </a:p>
          <a:p>
            <a:r>
              <a:rPr lang="en-US" altLang="zh-CN" sz="1778" b="1" dirty="0">
                <a:solidFill>
                  <a:srgbClr val="000000"/>
                </a:solidFill>
                <a:latin typeface="Courier New" panose="02070309020205020404" pitchFamily="49" charset="0"/>
              </a:rPr>
              <a:t>   	comm	NUMBER(7,2),</a:t>
            </a:r>
          </a:p>
          <a:p>
            <a:r>
              <a:rPr lang="en-US" altLang="zh-CN" sz="1778" b="1" dirty="0">
                <a:solidFill>
                  <a:srgbClr val="000000"/>
                </a:solidFill>
                <a:latin typeface="Courier New" panose="02070309020205020404" pitchFamily="49" charset="0"/>
              </a:rPr>
              <a:t>  	</a:t>
            </a:r>
            <a:r>
              <a:rPr lang="en-US" altLang="zh-CN" sz="1778" b="1" dirty="0" err="1">
                <a:solidFill>
                  <a:srgbClr val="000000"/>
                </a:solidFill>
                <a:latin typeface="Courier New" panose="02070309020205020404" pitchFamily="49" charset="0"/>
              </a:rPr>
              <a:t>deptno</a:t>
            </a:r>
            <a:r>
              <a:rPr lang="en-US" altLang="zh-CN" sz="1778" b="1" dirty="0">
                <a:solidFill>
                  <a:srgbClr val="000000"/>
                </a:solidFill>
                <a:latin typeface="Courier New" panose="02070309020205020404" pitchFamily="49" charset="0"/>
              </a:rPr>
              <a:t>	NUMBER(7,2) NOT NULL);</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736261"/>
                                        </p:tgtEl>
                                        <p:attrNameLst>
                                          <p:attrName>style.visibility</p:attrName>
                                        </p:attrNameLst>
                                      </p:cBhvr>
                                      <p:to>
                                        <p:strVal val="visible"/>
                                      </p:to>
                                    </p:set>
                                    <p:animEffect transition="in" filter="wipe(up)">
                                      <p:cBhvr>
                                        <p:cTn id="7" dur="500"/>
                                        <p:tgtEl>
                                          <p:spTgt spid="7362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表格 2">
            <a:extLst>
              <a:ext uri="{FF2B5EF4-FFF2-40B4-BE49-F238E27FC236}">
                <a16:creationId xmlns:a16="http://schemas.microsoft.com/office/drawing/2014/main" id="{3995EBAD-EE1A-448F-A664-A69D33BFAD35}"/>
              </a:ext>
            </a:extLst>
          </p:cNvPr>
          <p:cNvGraphicFramePr>
            <a:graphicFrameLocks noGrp="1"/>
          </p:cNvGraphicFramePr>
          <p:nvPr>
            <p:extLst>
              <p:ext uri="{D42A27DB-BD31-4B8C-83A1-F6EECF244321}">
                <p14:modId xmlns:p14="http://schemas.microsoft.com/office/powerpoint/2010/main" val="1901734962"/>
              </p:ext>
            </p:extLst>
          </p:nvPr>
        </p:nvGraphicFramePr>
        <p:xfrm>
          <a:off x="1164280" y="4138589"/>
          <a:ext cx="4923832" cy="741680"/>
        </p:xfrm>
        <a:graphic>
          <a:graphicData uri="http://schemas.openxmlformats.org/drawingml/2006/table">
            <a:tbl>
              <a:tblPr firstRow="1" bandRow="1">
                <a:tableStyleId>{D7AC3CCA-C797-4891-BE02-D94E43425B78}</a:tableStyleId>
              </a:tblPr>
              <a:tblGrid>
                <a:gridCol w="1073917">
                  <a:extLst>
                    <a:ext uri="{9D8B030D-6E8A-4147-A177-3AD203B41FA5}">
                      <a16:colId xmlns:a16="http://schemas.microsoft.com/office/drawing/2014/main" val="3765470581"/>
                    </a:ext>
                  </a:extLst>
                </a:gridCol>
                <a:gridCol w="2091220">
                  <a:extLst>
                    <a:ext uri="{9D8B030D-6E8A-4147-A177-3AD203B41FA5}">
                      <a16:colId xmlns:a16="http://schemas.microsoft.com/office/drawing/2014/main" val="3238570817"/>
                    </a:ext>
                  </a:extLst>
                </a:gridCol>
                <a:gridCol w="1758695">
                  <a:extLst>
                    <a:ext uri="{9D8B030D-6E8A-4147-A177-3AD203B41FA5}">
                      <a16:colId xmlns:a16="http://schemas.microsoft.com/office/drawing/2014/main" val="3993177115"/>
                    </a:ext>
                  </a:extLst>
                </a:gridCol>
              </a:tblGrid>
              <a:tr h="370840">
                <a:tc>
                  <a:txBody>
                    <a:bodyPr/>
                    <a:lstStyle/>
                    <a:p>
                      <a:r>
                        <a:rPr lang="en-US" altLang="zh-CN" sz="1800" kern="1200" dirty="0">
                          <a:solidFill>
                            <a:srgbClr val="FF0000"/>
                          </a:solidFill>
                        </a:rPr>
                        <a:t>50</a:t>
                      </a:r>
                      <a:endParaRPr lang="zh-CN" altLang="en-US" sz="1800" b="1" kern="1200" dirty="0">
                        <a:solidFill>
                          <a:srgbClr val="FF0000"/>
                        </a:solidFill>
                        <a:latin typeface="Courier New" panose="02070309020205020404" pitchFamily="49" charset="0"/>
                        <a:ea typeface="宋体" panose="02010600030101010101" pitchFamily="2" charset="-122"/>
                        <a:cs typeface="+mn-cs"/>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r>
                        <a:rPr lang="en-US" altLang="zh-CN" sz="1800" dirty="0">
                          <a:solidFill>
                            <a:srgbClr val="FF0000"/>
                          </a:solidFill>
                        </a:rPr>
                        <a:t>SALES</a:t>
                      </a:r>
                      <a:endParaRPr lang="zh-CN" altLang="en-US" sz="1800" b="1" kern="1200" dirty="0">
                        <a:solidFill>
                          <a:srgbClr val="FF0000"/>
                        </a:solidFill>
                        <a:latin typeface="Courier New" panose="02070309020205020404" pitchFamily="49" charset="0"/>
                        <a:ea typeface="宋体" panose="02010600030101010101" pitchFamily="2" charset="-122"/>
                        <a:cs typeface="+mn-cs"/>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1015922" rtl="0" eaLnBrk="1" fontAlgn="auto" latinLnBrk="0" hangingPunct="1">
                        <a:lnSpc>
                          <a:spcPct val="100000"/>
                        </a:lnSpc>
                        <a:spcBef>
                          <a:spcPts val="0"/>
                        </a:spcBef>
                        <a:spcAft>
                          <a:spcPts val="0"/>
                        </a:spcAft>
                        <a:buClrTx/>
                        <a:buSzTx/>
                        <a:buFontTx/>
                        <a:buNone/>
                        <a:tabLst/>
                        <a:defRPr/>
                      </a:pPr>
                      <a:r>
                        <a:rPr lang="en-US" altLang="zh-CN" sz="1800" b="1" dirty="0">
                          <a:solidFill>
                            <a:srgbClr val="FF0000"/>
                          </a:solidFill>
                          <a:latin typeface="Courier New" panose="02070309020205020404" pitchFamily="49" charset="0"/>
                        </a:rPr>
                        <a:t>DETROIT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16138928"/>
                  </a:ext>
                </a:extLst>
              </a:tr>
              <a:tr h="370840">
                <a:tc>
                  <a:txBody>
                    <a:bodyPr/>
                    <a:lstStyle/>
                    <a:p>
                      <a:r>
                        <a:rPr lang="en-US" altLang="zh-CN" sz="1778" b="1" kern="1200" dirty="0">
                          <a:solidFill>
                            <a:srgbClr val="FF0000"/>
                          </a:solidFill>
                          <a:latin typeface="Courier New" panose="02070309020205020404" pitchFamily="49" charset="0"/>
                          <a:ea typeface="宋体" panose="02010600030101010101" pitchFamily="2" charset="-122"/>
                          <a:cs typeface="+mn-cs"/>
                        </a:rPr>
                        <a:t>60</a:t>
                      </a:r>
                      <a:endParaRPr lang="zh-CN" altLang="en-US" sz="1778" b="1" kern="1200" dirty="0">
                        <a:solidFill>
                          <a:srgbClr val="FF0000"/>
                        </a:solidFill>
                        <a:latin typeface="Courier New" panose="02070309020205020404" pitchFamily="49" charset="0"/>
                        <a:ea typeface="宋体" panose="02010600030101010101" pitchFamily="2" charset="-122"/>
                        <a:cs typeface="+mn-cs"/>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r>
                        <a:rPr lang="en-US" altLang="zh-CN" sz="1778" b="1" kern="1200" dirty="0">
                          <a:solidFill>
                            <a:srgbClr val="FF0000"/>
                          </a:solidFill>
                          <a:latin typeface="Courier New" panose="02070309020205020404" pitchFamily="49" charset="0"/>
                          <a:ea typeface="宋体" panose="02010600030101010101" pitchFamily="2" charset="-122"/>
                          <a:cs typeface="+mn-cs"/>
                        </a:rPr>
                        <a:t>MARKETING</a:t>
                      </a:r>
                      <a:endParaRPr lang="zh-CN" altLang="en-US" sz="1778" b="1" kern="1200" dirty="0">
                        <a:solidFill>
                          <a:srgbClr val="FF0000"/>
                        </a:solidFill>
                        <a:latin typeface="Courier New" panose="02070309020205020404" pitchFamily="49" charset="0"/>
                        <a:ea typeface="宋体" panose="02010600030101010101" pitchFamily="2" charset="-122"/>
                        <a:cs typeface="+mn-cs"/>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r>
                        <a:rPr lang="en-US" altLang="zh-CN" sz="1778" b="1" kern="1200" dirty="0">
                          <a:solidFill>
                            <a:srgbClr val="FF0000"/>
                          </a:solidFill>
                          <a:latin typeface="Courier New" panose="02070309020205020404" pitchFamily="49" charset="0"/>
                          <a:ea typeface="宋体" panose="02010600030101010101" pitchFamily="2" charset="-122"/>
                          <a:cs typeface="+mn-cs"/>
                        </a:rPr>
                        <a:t>BOSTON</a:t>
                      </a:r>
                      <a:endParaRPr lang="zh-CN" altLang="en-US" sz="1778" b="1" kern="1200" dirty="0">
                        <a:solidFill>
                          <a:srgbClr val="FF0000"/>
                        </a:solidFill>
                        <a:latin typeface="Courier New" panose="02070309020205020404" pitchFamily="49" charset="0"/>
                        <a:ea typeface="宋体" panose="02010600030101010101" pitchFamily="2" charset="-122"/>
                        <a:cs typeface="+mn-cs"/>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71462704"/>
                  </a:ext>
                </a:extLst>
              </a:tr>
            </a:tbl>
          </a:graphicData>
        </a:graphic>
      </p:graphicFrame>
      <p:sp>
        <p:nvSpPr>
          <p:cNvPr id="46082" name="Rectangle 2"/>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600" tIns="50800" rIns="101600" bIns="50800" numCol="1" anchor="ctr" anchorCtr="0" compatLnSpc="1">
            <a:prstTxWarp prst="textNoShape">
              <a:avLst/>
            </a:prstTxWarp>
          </a:bodyPr>
          <a:lstStyle/>
          <a:p>
            <a:pPr eaLnBrk="1" hangingPunct="1"/>
            <a:r>
              <a:rPr lang="en-US" altLang="zh-CN"/>
              <a:t>UNIQUE KEY </a:t>
            </a:r>
            <a:r>
              <a:t>约束</a:t>
            </a:r>
          </a:p>
        </p:txBody>
      </p:sp>
      <p:sp>
        <p:nvSpPr>
          <p:cNvPr id="738308" name="Rectangle 4"/>
          <p:cNvSpPr>
            <a:spLocks noChangeArrowheads="1"/>
          </p:cNvSpPr>
          <p:nvPr/>
        </p:nvSpPr>
        <p:spPr bwMode="auto">
          <a:xfrm>
            <a:off x="1047750" y="981454"/>
            <a:ext cx="1046584" cy="4452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2306" tIns="51153" rIns="102306" bIns="51153">
            <a:spAutoFit/>
          </a:bodyPr>
          <a:lstStyle/>
          <a:p>
            <a:pPr>
              <a:defRPr/>
            </a:pPr>
            <a:r>
              <a:rPr lang="en-US" altLang="zh-CN" sz="2222" b="1" dirty="0">
                <a:effectLst>
                  <a:outerShdw blurRad="38100" dist="38100" dir="2700000" algn="tl">
                    <a:srgbClr val="C0C0C0"/>
                  </a:outerShdw>
                </a:effectLst>
              </a:rPr>
              <a:t>DEPT </a:t>
            </a:r>
          </a:p>
        </p:txBody>
      </p:sp>
      <p:sp>
        <p:nvSpPr>
          <p:cNvPr id="738316" name="Rectangle 12"/>
          <p:cNvSpPr>
            <a:spLocks noChangeArrowheads="1"/>
          </p:cNvSpPr>
          <p:nvPr/>
        </p:nvSpPr>
        <p:spPr bwMode="auto">
          <a:xfrm>
            <a:off x="2972153" y="861510"/>
            <a:ext cx="3264958" cy="3803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2306" tIns="51153" rIns="102306" bIns="51153">
            <a:spAutoFit/>
          </a:bodyPr>
          <a:lstStyle/>
          <a:p>
            <a:pPr>
              <a:lnSpc>
                <a:spcPct val="90000"/>
              </a:lnSpc>
              <a:defRPr/>
            </a:pPr>
            <a:r>
              <a:rPr lang="en-US" altLang="zh-CN" sz="2000" b="1">
                <a:solidFill>
                  <a:srgbClr val="CC0000"/>
                </a:solidFill>
                <a:effectLst>
                  <a:outerShdw blurRad="38100" dist="38100" dir="2700000" algn="tl">
                    <a:srgbClr val="C0C0C0"/>
                  </a:outerShdw>
                </a:effectLst>
              </a:rPr>
              <a:t>UNIQUE key constraint</a:t>
            </a:r>
          </a:p>
        </p:txBody>
      </p:sp>
      <p:sp>
        <p:nvSpPr>
          <p:cNvPr id="46093" name="Freeform 13"/>
          <p:cNvSpPr>
            <a:spLocks/>
          </p:cNvSpPr>
          <p:nvPr/>
        </p:nvSpPr>
        <p:spPr bwMode="auto">
          <a:xfrm>
            <a:off x="2596444" y="992037"/>
            <a:ext cx="361598" cy="442737"/>
          </a:xfrm>
          <a:custGeom>
            <a:avLst/>
            <a:gdLst>
              <a:gd name="T0" fmla="*/ 2147483646 w 205"/>
              <a:gd name="T1" fmla="*/ 0 h 301"/>
              <a:gd name="T2" fmla="*/ 0 w 205"/>
              <a:gd name="T3" fmla="*/ 0 h 301"/>
              <a:gd name="T4" fmla="*/ 0 w 205"/>
              <a:gd name="T5" fmla="*/ 2147483646 h 301"/>
              <a:gd name="T6" fmla="*/ 0 60000 65536"/>
              <a:gd name="T7" fmla="*/ 0 60000 65536"/>
              <a:gd name="T8" fmla="*/ 0 60000 65536"/>
            </a:gdLst>
            <a:ahLst/>
            <a:cxnLst>
              <a:cxn ang="T6">
                <a:pos x="T0" y="T1"/>
              </a:cxn>
              <a:cxn ang="T7">
                <a:pos x="T2" y="T3"/>
              </a:cxn>
              <a:cxn ang="T8">
                <a:pos x="T4" y="T5"/>
              </a:cxn>
            </a:cxnLst>
            <a:rect l="0" t="0" r="r" b="b"/>
            <a:pathLst>
              <a:path w="205" h="301">
                <a:moveTo>
                  <a:pt x="204" y="0"/>
                </a:moveTo>
                <a:lnTo>
                  <a:pt x="0" y="0"/>
                </a:lnTo>
                <a:lnTo>
                  <a:pt x="0" y="300"/>
                </a:lnTo>
              </a:path>
            </a:pathLst>
          </a:custGeom>
          <a:noFill/>
          <a:ln w="50800" cap="rnd" cmpd="sng">
            <a:solidFill>
              <a:srgbClr val="FFCC00"/>
            </a:solidFill>
            <a:prstDash val="solid"/>
            <a:round/>
            <a:headEnd type="none" w="sm" len="sm"/>
            <a:tailEnd type="stealth"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53882" dir="2700000" algn="ctr" rotWithShape="0">
                    <a:srgbClr val="000000">
                      <a:alpha val="50000"/>
                    </a:srgbClr>
                  </a:outerShdw>
                </a:effectLst>
              </a14:hiddenEffects>
            </a:ext>
          </a:extLst>
        </p:spPr>
        <p:txBody>
          <a:bodyPr/>
          <a:lstStyle/>
          <a:p>
            <a:endParaRPr lang="zh-CN" altLang="en-US" sz="3556"/>
          </a:p>
        </p:txBody>
      </p:sp>
      <p:grpSp>
        <p:nvGrpSpPr>
          <p:cNvPr id="5" name="组合 4">
            <a:extLst>
              <a:ext uri="{FF2B5EF4-FFF2-40B4-BE49-F238E27FC236}">
                <a16:creationId xmlns:a16="http://schemas.microsoft.com/office/drawing/2014/main" id="{7BA14E17-D5E1-40CE-AE11-F0687B06CB9B}"/>
              </a:ext>
            </a:extLst>
          </p:cNvPr>
          <p:cNvGrpSpPr/>
          <p:nvPr/>
        </p:nvGrpSpPr>
        <p:grpSpPr>
          <a:xfrm>
            <a:off x="2954551" y="3344837"/>
            <a:ext cx="3490736" cy="793750"/>
            <a:chOff x="2954551" y="3344837"/>
            <a:chExt cx="3490736" cy="793750"/>
          </a:xfrm>
        </p:grpSpPr>
        <p:sp>
          <p:nvSpPr>
            <p:cNvPr id="46100" name="AutoShape 15"/>
            <p:cNvSpPr>
              <a:spLocks noChangeArrowheads="1"/>
            </p:cNvSpPr>
            <p:nvPr/>
          </p:nvSpPr>
          <p:spPr bwMode="auto">
            <a:xfrm>
              <a:off x="2954551" y="3344837"/>
              <a:ext cx="698500" cy="742303"/>
            </a:xfrm>
            <a:prstGeom prst="upArrow">
              <a:avLst>
                <a:gd name="adj1" fmla="val 50000"/>
                <a:gd name="adj2" fmla="val 56055"/>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53882" dir="2700000" algn="ctr" rotWithShape="0">
                      <a:srgbClr val="000000">
                        <a:alpha val="50000"/>
                      </a:srgbClr>
                    </a:outerShdw>
                  </a:effectLst>
                </a14:hiddenEffects>
              </a:ext>
            </a:extLst>
          </p:spPr>
          <p:txBody>
            <a:bodyPr vert="eaVert" wrap="none" anchor="ct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endParaRPr lang="zh-CN" altLang="en-US" sz="3556"/>
            </a:p>
          </p:txBody>
        </p:sp>
        <p:sp>
          <p:nvSpPr>
            <p:cNvPr id="738325" name="Rectangle 21"/>
            <p:cNvSpPr>
              <a:spLocks noChangeArrowheads="1"/>
            </p:cNvSpPr>
            <p:nvPr/>
          </p:nvSpPr>
          <p:spPr bwMode="auto">
            <a:xfrm>
              <a:off x="3563093" y="3757881"/>
              <a:ext cx="2882194" cy="3807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2306" tIns="51153" rIns="102306" bIns="51153">
              <a:spAutoFit/>
            </a:bodyPr>
            <a:lstStyle/>
            <a:p>
              <a:pPr>
                <a:lnSpc>
                  <a:spcPct val="90000"/>
                </a:lnSpc>
                <a:defRPr/>
              </a:pPr>
              <a:r>
                <a:rPr lang="en-US" altLang="zh-CN" sz="2000" b="1" dirty="0">
                  <a:solidFill>
                    <a:srgbClr val="CC0000"/>
                  </a:solidFill>
                  <a:effectLst>
                    <a:outerShdw blurRad="38100" dist="38100" dir="2700000" algn="tl">
                      <a:srgbClr val="C0C0C0"/>
                    </a:outerShdw>
                  </a:effectLst>
                </a:rPr>
                <a:t>Insert into</a:t>
              </a:r>
            </a:p>
          </p:txBody>
        </p:sp>
      </p:grpSp>
      <p:grpSp>
        <p:nvGrpSpPr>
          <p:cNvPr id="738327" name="Group 23"/>
          <p:cNvGrpSpPr>
            <a:grpSpLocks/>
          </p:cNvGrpSpPr>
          <p:nvPr/>
        </p:nvGrpSpPr>
        <p:grpSpPr bwMode="auto">
          <a:xfrm>
            <a:off x="5872088" y="3906197"/>
            <a:ext cx="4226278" cy="1111543"/>
            <a:chOff x="3191" y="2734"/>
            <a:chExt cx="2396" cy="756"/>
          </a:xfrm>
        </p:grpSpPr>
        <p:sp>
          <p:nvSpPr>
            <p:cNvPr id="738328" name="Rectangle 24"/>
            <p:cNvSpPr>
              <a:spLocks noChangeArrowheads="1"/>
            </p:cNvSpPr>
            <p:nvPr/>
          </p:nvSpPr>
          <p:spPr bwMode="auto">
            <a:xfrm>
              <a:off x="3694" y="2734"/>
              <a:ext cx="1893" cy="4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2306" tIns="51153" rIns="102306" bIns="51153">
              <a:spAutoFit/>
            </a:bodyPr>
            <a:lstStyle/>
            <a:p>
              <a:pPr>
                <a:lnSpc>
                  <a:spcPct val="90000"/>
                </a:lnSpc>
                <a:defRPr/>
              </a:pPr>
              <a:r>
                <a:rPr lang="en-US" altLang="zh-CN" sz="2000" b="1" dirty="0">
                  <a:solidFill>
                    <a:srgbClr val="CC0000"/>
                  </a:solidFill>
                  <a:effectLst>
                    <a:outerShdw blurRad="38100" dist="38100" dir="2700000" algn="tl">
                      <a:srgbClr val="C0C0C0"/>
                    </a:outerShdw>
                  </a:effectLst>
                </a:rPr>
                <a:t>Not allowed </a:t>
              </a:r>
              <a:br>
                <a:rPr lang="en-US" altLang="zh-CN" sz="2000" b="1" dirty="0">
                  <a:solidFill>
                    <a:srgbClr val="CC0000"/>
                  </a:solidFill>
                  <a:effectLst>
                    <a:outerShdw blurRad="38100" dist="38100" dir="2700000" algn="tl">
                      <a:srgbClr val="C0C0C0"/>
                    </a:outerShdw>
                  </a:effectLst>
                </a:rPr>
              </a:br>
              <a:r>
                <a:rPr lang="en-US" altLang="zh-CN" sz="2000" b="1" dirty="0">
                  <a:solidFill>
                    <a:srgbClr val="CC0000"/>
                  </a:solidFill>
                  <a:effectLst>
                    <a:outerShdw blurRad="38100" dist="38100" dir="2700000" algn="tl">
                      <a:srgbClr val="C0C0C0"/>
                    </a:outerShdw>
                  </a:effectLst>
                </a:rPr>
                <a:t>(</a:t>
              </a:r>
              <a:r>
                <a:rPr lang="en-US" altLang="zh-CN" sz="2000" b="1" dirty="0">
                  <a:solidFill>
                    <a:srgbClr val="CC0000"/>
                  </a:solidFill>
                </a:rPr>
                <a:t>SALES</a:t>
              </a:r>
              <a:r>
                <a:rPr lang="en-US" altLang="zh-CN" sz="2000" b="1" dirty="0">
                  <a:solidFill>
                    <a:srgbClr val="CC0000"/>
                  </a:solidFill>
                  <a:effectLst>
                    <a:outerShdw blurRad="38100" dist="38100" dir="2700000" algn="tl">
                      <a:srgbClr val="C0C0C0"/>
                    </a:outerShdw>
                  </a:effectLst>
                </a:rPr>
                <a:t> already exists)</a:t>
              </a:r>
            </a:p>
          </p:txBody>
        </p:sp>
        <p:sp>
          <p:nvSpPr>
            <p:cNvPr id="46097" name="Line 25"/>
            <p:cNvSpPr>
              <a:spLocks noChangeShapeType="1"/>
            </p:cNvSpPr>
            <p:nvPr/>
          </p:nvSpPr>
          <p:spPr bwMode="auto">
            <a:xfrm flipV="1">
              <a:off x="3191" y="2988"/>
              <a:ext cx="431" cy="1"/>
            </a:xfrm>
            <a:prstGeom prst="line">
              <a:avLst/>
            </a:prstGeom>
            <a:noFill/>
            <a:ln w="50800">
              <a:solidFill>
                <a:srgbClr val="FFCC00"/>
              </a:solidFill>
              <a:round/>
              <a:headEnd type="stealth" w="med" len="lg"/>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53882" dir="2700000" algn="ctr" rotWithShape="0">
                      <a:srgbClr val="000000">
                        <a:alpha val="50000"/>
                      </a:srgbClr>
                    </a:outerShdw>
                  </a:effectLst>
                </a14:hiddenEffects>
              </a:ext>
            </a:extLst>
          </p:spPr>
          <p:txBody>
            <a:bodyPr/>
            <a:lstStyle/>
            <a:p>
              <a:endParaRPr lang="zh-CN" altLang="en-US" sz="3556"/>
            </a:p>
          </p:txBody>
        </p:sp>
        <p:sp>
          <p:nvSpPr>
            <p:cNvPr id="738330" name="Rectangle 26"/>
            <p:cNvSpPr>
              <a:spLocks noChangeArrowheads="1"/>
            </p:cNvSpPr>
            <p:nvPr/>
          </p:nvSpPr>
          <p:spPr bwMode="auto">
            <a:xfrm>
              <a:off x="3694" y="3231"/>
              <a:ext cx="1721" cy="2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2306" tIns="51153" rIns="102306" bIns="51153">
              <a:spAutoFit/>
            </a:bodyPr>
            <a:lstStyle/>
            <a:p>
              <a:pPr>
                <a:lnSpc>
                  <a:spcPct val="90000"/>
                </a:lnSpc>
                <a:defRPr/>
              </a:pPr>
              <a:r>
                <a:rPr lang="en-US" altLang="zh-CN" sz="2000" b="1" dirty="0">
                  <a:solidFill>
                    <a:srgbClr val="CC0000"/>
                  </a:solidFill>
                  <a:effectLst>
                    <a:outerShdw blurRad="38100" dist="38100" dir="2700000" algn="tl">
                      <a:srgbClr val="C0C0C0"/>
                    </a:outerShdw>
                  </a:effectLst>
                </a:rPr>
                <a:t>Allowed</a:t>
              </a:r>
            </a:p>
          </p:txBody>
        </p:sp>
        <p:sp>
          <p:nvSpPr>
            <p:cNvPr id="46099" name="Line 27"/>
            <p:cNvSpPr>
              <a:spLocks noChangeShapeType="1"/>
            </p:cNvSpPr>
            <p:nvPr/>
          </p:nvSpPr>
          <p:spPr bwMode="auto">
            <a:xfrm flipV="1">
              <a:off x="3191" y="3291"/>
              <a:ext cx="431" cy="1"/>
            </a:xfrm>
            <a:prstGeom prst="line">
              <a:avLst/>
            </a:prstGeom>
            <a:noFill/>
            <a:ln w="50800">
              <a:solidFill>
                <a:srgbClr val="FFCC00"/>
              </a:solidFill>
              <a:round/>
              <a:headEnd type="stealth" w="med" len="lg"/>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53882" dir="2700000" algn="ctr" rotWithShape="0">
                      <a:srgbClr val="000000">
                        <a:alpha val="50000"/>
                      </a:srgbClr>
                    </a:outerShdw>
                  </a:effectLst>
                </a14:hiddenEffects>
              </a:ext>
            </a:extLst>
          </p:spPr>
          <p:txBody>
            <a:bodyPr/>
            <a:lstStyle/>
            <a:p>
              <a:endParaRPr lang="zh-CN" altLang="en-US" sz="3556"/>
            </a:p>
          </p:txBody>
        </p:sp>
      </p:grpSp>
      <p:graphicFrame>
        <p:nvGraphicFramePr>
          <p:cNvPr id="29" name="表格 28">
            <a:extLst>
              <a:ext uri="{FF2B5EF4-FFF2-40B4-BE49-F238E27FC236}">
                <a16:creationId xmlns:a16="http://schemas.microsoft.com/office/drawing/2014/main" id="{A387A9D7-FBB4-433B-8AF6-4971274EC43C}"/>
              </a:ext>
            </a:extLst>
          </p:cNvPr>
          <p:cNvGraphicFramePr>
            <a:graphicFrameLocks noGrp="1"/>
          </p:cNvGraphicFramePr>
          <p:nvPr>
            <p:extLst>
              <p:ext uri="{D42A27DB-BD31-4B8C-83A1-F6EECF244321}">
                <p14:modId xmlns:p14="http://schemas.microsoft.com/office/powerpoint/2010/main" val="2469112849"/>
              </p:ext>
            </p:extLst>
          </p:nvPr>
        </p:nvGraphicFramePr>
        <p:xfrm>
          <a:off x="1148329" y="1401495"/>
          <a:ext cx="4923832" cy="1854200"/>
        </p:xfrm>
        <a:graphic>
          <a:graphicData uri="http://schemas.openxmlformats.org/drawingml/2006/table">
            <a:tbl>
              <a:tblPr firstRow="1" bandRow="1">
                <a:tableStyleId>{D7AC3CCA-C797-4891-BE02-D94E43425B78}</a:tableStyleId>
              </a:tblPr>
              <a:tblGrid>
                <a:gridCol w="1073917">
                  <a:extLst>
                    <a:ext uri="{9D8B030D-6E8A-4147-A177-3AD203B41FA5}">
                      <a16:colId xmlns:a16="http://schemas.microsoft.com/office/drawing/2014/main" val="3428835538"/>
                    </a:ext>
                  </a:extLst>
                </a:gridCol>
                <a:gridCol w="2091220">
                  <a:extLst>
                    <a:ext uri="{9D8B030D-6E8A-4147-A177-3AD203B41FA5}">
                      <a16:colId xmlns:a16="http://schemas.microsoft.com/office/drawing/2014/main" val="470331800"/>
                    </a:ext>
                  </a:extLst>
                </a:gridCol>
                <a:gridCol w="1758695">
                  <a:extLst>
                    <a:ext uri="{9D8B030D-6E8A-4147-A177-3AD203B41FA5}">
                      <a16:colId xmlns:a16="http://schemas.microsoft.com/office/drawing/2014/main" val="528920972"/>
                    </a:ext>
                  </a:extLst>
                </a:gridCol>
              </a:tblGrid>
              <a:tr h="370840">
                <a:tc>
                  <a:txBody>
                    <a:bodyPr/>
                    <a:lstStyle/>
                    <a:p>
                      <a:pPr algn="ctr"/>
                      <a:r>
                        <a:rPr lang="en-US" altLang="zh-CN" sz="1800" kern="1200" dirty="0">
                          <a:solidFill>
                            <a:schemeClr val="bg1"/>
                          </a:solidFill>
                        </a:rPr>
                        <a:t>DEPTNO</a:t>
                      </a:r>
                      <a:endParaRPr lang="zh-CN" altLang="en-US" sz="1800" b="1" kern="1200" dirty="0">
                        <a:solidFill>
                          <a:schemeClr val="bg1"/>
                        </a:solidFill>
                        <a:latin typeface="Courier New" panose="02070309020205020404" pitchFamily="49" charset="0"/>
                        <a:ea typeface="宋体" panose="02010600030101010101" pitchFamily="2" charset="-122"/>
                        <a:cs typeface="+mn-cs"/>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p>
                      <a:pPr algn="ctr"/>
                      <a:r>
                        <a:rPr lang="en-US" altLang="zh-CN" sz="1800" kern="1200" dirty="0">
                          <a:solidFill>
                            <a:schemeClr val="bg1"/>
                          </a:solidFill>
                        </a:rPr>
                        <a:t>DNAME</a:t>
                      </a:r>
                      <a:endParaRPr lang="zh-CN" altLang="en-US" sz="1800" b="1" kern="1200" dirty="0">
                        <a:solidFill>
                          <a:schemeClr val="bg1"/>
                        </a:solidFill>
                        <a:latin typeface="Courier New" panose="02070309020205020404" pitchFamily="49" charset="0"/>
                        <a:ea typeface="宋体" panose="02010600030101010101" pitchFamily="2" charset="-122"/>
                        <a:cs typeface="+mn-cs"/>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p>
                      <a:pPr algn="ctr"/>
                      <a:r>
                        <a:rPr lang="en-US" altLang="zh-CN" sz="1800" kern="1200" dirty="0">
                          <a:solidFill>
                            <a:schemeClr val="bg1"/>
                          </a:solidFill>
                        </a:rPr>
                        <a:t>LOC</a:t>
                      </a:r>
                      <a:endParaRPr lang="zh-CN" altLang="en-US" sz="1800" b="1" kern="1200" dirty="0">
                        <a:solidFill>
                          <a:schemeClr val="bg1"/>
                        </a:solidFill>
                        <a:latin typeface="Courier New" panose="02070309020205020404" pitchFamily="49" charset="0"/>
                        <a:ea typeface="宋体" panose="02010600030101010101" pitchFamily="2" charset="-122"/>
                        <a:cs typeface="+mn-cs"/>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F0"/>
                    </a:solidFill>
                  </a:tcPr>
                </a:tc>
                <a:extLst>
                  <a:ext uri="{0D108BD9-81ED-4DB2-BD59-A6C34878D82A}">
                    <a16:rowId xmlns:a16="http://schemas.microsoft.com/office/drawing/2014/main" val="1708595633"/>
                  </a:ext>
                </a:extLst>
              </a:tr>
              <a:tr h="370840">
                <a:tc>
                  <a:txBody>
                    <a:bodyPr/>
                    <a:lstStyle/>
                    <a:p>
                      <a:r>
                        <a:rPr lang="en-US" altLang="zh-CN" sz="1778" b="1" kern="1200" dirty="0">
                          <a:solidFill>
                            <a:srgbClr val="000000"/>
                          </a:solidFill>
                          <a:latin typeface="Courier New" panose="02070309020205020404" pitchFamily="49" charset="0"/>
                          <a:ea typeface="宋体" panose="02010600030101010101" pitchFamily="2" charset="-122"/>
                          <a:cs typeface="+mn-cs"/>
                        </a:rPr>
                        <a:t>10</a:t>
                      </a:r>
                      <a:endParaRPr lang="zh-CN" altLang="en-US" sz="1778" b="1" kern="1200" dirty="0">
                        <a:solidFill>
                          <a:srgbClr val="000000"/>
                        </a:solidFill>
                        <a:latin typeface="Courier New" panose="02070309020205020404" pitchFamily="49" charset="0"/>
                        <a:ea typeface="宋体" panose="02010600030101010101" pitchFamily="2" charset="-122"/>
                        <a:cs typeface="+mn-cs"/>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altLang="zh-CN" sz="1778" b="1" kern="1200" dirty="0">
                          <a:solidFill>
                            <a:srgbClr val="000000"/>
                          </a:solidFill>
                          <a:latin typeface="Courier New" panose="02070309020205020404" pitchFamily="49" charset="0"/>
                          <a:ea typeface="宋体" panose="02010600030101010101" pitchFamily="2" charset="-122"/>
                          <a:cs typeface="+mn-cs"/>
                        </a:rPr>
                        <a:t>ACCOUNTING</a:t>
                      </a:r>
                      <a:endParaRPr lang="zh-CN" altLang="en-US" sz="1778" b="1" kern="1200" dirty="0">
                        <a:solidFill>
                          <a:srgbClr val="000000"/>
                        </a:solidFill>
                        <a:latin typeface="Courier New" panose="02070309020205020404" pitchFamily="49" charset="0"/>
                        <a:ea typeface="宋体" panose="02010600030101010101" pitchFamily="2" charset="-122"/>
                        <a:cs typeface="+mn-cs"/>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95000"/>
                        </a:lnSpc>
                      </a:pPr>
                      <a:r>
                        <a:rPr lang="en-US" altLang="zh-CN" sz="1778" b="1" kern="1200" dirty="0">
                          <a:solidFill>
                            <a:srgbClr val="000000"/>
                          </a:solidFill>
                          <a:latin typeface="Courier New" panose="02070309020205020404" pitchFamily="49" charset="0"/>
                          <a:ea typeface="宋体" panose="02010600030101010101" pitchFamily="2" charset="-122"/>
                          <a:cs typeface="+mn-cs"/>
                        </a:rPr>
                        <a:t>NEW YORK</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1249390"/>
                  </a:ext>
                </a:extLst>
              </a:tr>
              <a:tr h="370840">
                <a:tc>
                  <a:txBody>
                    <a:bodyPr/>
                    <a:lstStyle/>
                    <a:p>
                      <a:r>
                        <a:rPr lang="en-US" altLang="zh-CN" sz="1778" b="1" kern="1200" dirty="0">
                          <a:solidFill>
                            <a:srgbClr val="000000"/>
                          </a:solidFill>
                          <a:latin typeface="Courier New" panose="02070309020205020404" pitchFamily="49" charset="0"/>
                          <a:ea typeface="宋体" panose="02010600030101010101" pitchFamily="2" charset="-122"/>
                          <a:cs typeface="+mn-cs"/>
                        </a:rPr>
                        <a:t>20</a:t>
                      </a:r>
                      <a:endParaRPr lang="zh-CN" altLang="en-US" sz="1778" b="1" kern="1200" dirty="0">
                        <a:solidFill>
                          <a:srgbClr val="000000"/>
                        </a:solidFill>
                        <a:latin typeface="Courier New" panose="02070309020205020404" pitchFamily="49" charset="0"/>
                        <a:ea typeface="宋体" panose="02010600030101010101" pitchFamily="2" charset="-122"/>
                        <a:cs typeface="+mn-cs"/>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altLang="zh-CN" sz="1778" b="1" kern="1200" dirty="0">
                          <a:solidFill>
                            <a:srgbClr val="000000"/>
                          </a:solidFill>
                          <a:latin typeface="Courier New" panose="02070309020205020404" pitchFamily="49" charset="0"/>
                          <a:ea typeface="宋体" panose="02010600030101010101" pitchFamily="2" charset="-122"/>
                          <a:cs typeface="+mn-cs"/>
                        </a:rPr>
                        <a:t>RESEARCH</a:t>
                      </a:r>
                      <a:endParaRPr lang="zh-CN" altLang="en-US" sz="1778" b="1" kern="1200" dirty="0">
                        <a:solidFill>
                          <a:srgbClr val="000000"/>
                        </a:solidFill>
                        <a:latin typeface="Courier New" panose="02070309020205020404" pitchFamily="49" charset="0"/>
                        <a:ea typeface="宋体" panose="02010600030101010101" pitchFamily="2" charset="-122"/>
                        <a:cs typeface="+mn-cs"/>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1015922" rtl="0" eaLnBrk="1" fontAlgn="auto" latinLnBrk="0" hangingPunct="1">
                        <a:lnSpc>
                          <a:spcPct val="100000"/>
                        </a:lnSpc>
                        <a:spcBef>
                          <a:spcPts val="0"/>
                        </a:spcBef>
                        <a:spcAft>
                          <a:spcPts val="0"/>
                        </a:spcAft>
                        <a:buClrTx/>
                        <a:buSzTx/>
                        <a:buFontTx/>
                        <a:buNone/>
                        <a:tabLst/>
                        <a:defRPr/>
                      </a:pPr>
                      <a:r>
                        <a:rPr lang="en-US" altLang="zh-CN" sz="1778" b="1" kern="1200" dirty="0">
                          <a:solidFill>
                            <a:srgbClr val="000000"/>
                          </a:solidFill>
                          <a:latin typeface="Courier New" panose="02070309020205020404" pitchFamily="49" charset="0"/>
                          <a:ea typeface="宋体" panose="02010600030101010101" pitchFamily="2" charset="-122"/>
                          <a:cs typeface="+mn-cs"/>
                        </a:rPr>
                        <a:t>DALLAS</a:t>
                      </a:r>
                      <a:endParaRPr lang="zh-CN" altLang="en-US" sz="1778" b="1" kern="1200" dirty="0">
                        <a:solidFill>
                          <a:srgbClr val="000000"/>
                        </a:solidFill>
                        <a:latin typeface="Courier New" panose="02070309020205020404" pitchFamily="49" charset="0"/>
                        <a:ea typeface="宋体" panose="02010600030101010101" pitchFamily="2" charset="-122"/>
                        <a:cs typeface="+mn-cs"/>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66439620"/>
                  </a:ext>
                </a:extLst>
              </a:tr>
              <a:tr h="370840">
                <a:tc>
                  <a:txBody>
                    <a:bodyPr/>
                    <a:lstStyle/>
                    <a:p>
                      <a:r>
                        <a:rPr lang="en-US" altLang="zh-CN" sz="1778" b="1" kern="1200" dirty="0">
                          <a:solidFill>
                            <a:srgbClr val="000000"/>
                          </a:solidFill>
                          <a:latin typeface="Courier New" panose="02070309020205020404" pitchFamily="49" charset="0"/>
                          <a:ea typeface="宋体" panose="02010600030101010101" pitchFamily="2" charset="-122"/>
                          <a:cs typeface="+mn-cs"/>
                        </a:rPr>
                        <a:t>30</a:t>
                      </a:r>
                      <a:endParaRPr lang="zh-CN" altLang="en-US" sz="1778" b="1" kern="1200" dirty="0">
                        <a:solidFill>
                          <a:srgbClr val="000000"/>
                        </a:solidFill>
                        <a:latin typeface="Courier New" panose="02070309020205020404" pitchFamily="49" charset="0"/>
                        <a:ea typeface="宋体" panose="02010600030101010101" pitchFamily="2" charset="-122"/>
                        <a:cs typeface="+mn-cs"/>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altLang="zh-CN" sz="1778" b="1" kern="1200" dirty="0">
                          <a:solidFill>
                            <a:srgbClr val="000000"/>
                          </a:solidFill>
                          <a:latin typeface="Courier New" panose="02070309020205020404" pitchFamily="49" charset="0"/>
                          <a:ea typeface="宋体" panose="02010600030101010101" pitchFamily="2" charset="-122"/>
                          <a:cs typeface="+mn-cs"/>
                        </a:rPr>
                        <a:t>SALES</a:t>
                      </a:r>
                      <a:endParaRPr lang="zh-CN" altLang="en-US" sz="1778" b="1" kern="1200" dirty="0">
                        <a:solidFill>
                          <a:srgbClr val="000000"/>
                        </a:solidFill>
                        <a:latin typeface="Courier New" panose="02070309020205020404" pitchFamily="49" charset="0"/>
                        <a:ea typeface="宋体" panose="02010600030101010101" pitchFamily="2" charset="-122"/>
                        <a:cs typeface="+mn-cs"/>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1015922" rtl="0" eaLnBrk="1" fontAlgn="auto" latinLnBrk="0" hangingPunct="1">
                        <a:lnSpc>
                          <a:spcPct val="100000"/>
                        </a:lnSpc>
                        <a:spcBef>
                          <a:spcPts val="0"/>
                        </a:spcBef>
                        <a:spcAft>
                          <a:spcPts val="0"/>
                        </a:spcAft>
                        <a:buClrTx/>
                        <a:buSzTx/>
                        <a:buFontTx/>
                        <a:buNone/>
                        <a:tabLst/>
                        <a:defRPr/>
                      </a:pPr>
                      <a:r>
                        <a:rPr lang="en-US" altLang="zh-CN" sz="1778" b="1" kern="1200" dirty="0">
                          <a:solidFill>
                            <a:srgbClr val="000000"/>
                          </a:solidFill>
                          <a:latin typeface="Courier New" panose="02070309020205020404" pitchFamily="49" charset="0"/>
                          <a:ea typeface="宋体" panose="02010600030101010101" pitchFamily="2" charset="-122"/>
                          <a:cs typeface="+mn-cs"/>
                        </a:rPr>
                        <a:t>CHICAGO</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96972996"/>
                  </a:ext>
                </a:extLst>
              </a:tr>
              <a:tr h="370840">
                <a:tc>
                  <a:txBody>
                    <a:bodyPr/>
                    <a:lstStyle/>
                    <a:p>
                      <a:r>
                        <a:rPr lang="en-US" altLang="zh-CN" sz="1778" b="1" kern="1200" dirty="0">
                          <a:solidFill>
                            <a:srgbClr val="000000"/>
                          </a:solidFill>
                          <a:latin typeface="Courier New" panose="02070309020205020404" pitchFamily="49" charset="0"/>
                          <a:ea typeface="宋体" panose="02010600030101010101" pitchFamily="2" charset="-122"/>
                          <a:cs typeface="+mn-cs"/>
                        </a:rPr>
                        <a:t>40</a:t>
                      </a:r>
                      <a:endParaRPr lang="zh-CN" altLang="en-US" sz="1778" b="1" kern="1200" dirty="0">
                        <a:solidFill>
                          <a:srgbClr val="000000"/>
                        </a:solidFill>
                        <a:latin typeface="Courier New" panose="02070309020205020404" pitchFamily="49" charset="0"/>
                        <a:ea typeface="宋体" panose="02010600030101010101" pitchFamily="2" charset="-122"/>
                        <a:cs typeface="+mn-cs"/>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altLang="zh-CN" sz="1778" b="1" kern="1200" dirty="0">
                          <a:solidFill>
                            <a:srgbClr val="000000"/>
                          </a:solidFill>
                          <a:latin typeface="Courier New" panose="02070309020205020404" pitchFamily="49" charset="0"/>
                          <a:ea typeface="宋体" panose="02010600030101010101" pitchFamily="2" charset="-122"/>
                          <a:cs typeface="+mn-cs"/>
                        </a:rPr>
                        <a:t>OPERATIONS</a:t>
                      </a:r>
                      <a:endParaRPr lang="zh-CN" altLang="en-US" sz="1778" b="1" kern="1200" dirty="0">
                        <a:solidFill>
                          <a:srgbClr val="000000"/>
                        </a:solidFill>
                        <a:latin typeface="Courier New" panose="02070309020205020404" pitchFamily="49" charset="0"/>
                        <a:ea typeface="宋体" panose="02010600030101010101" pitchFamily="2" charset="-122"/>
                        <a:cs typeface="+mn-cs"/>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altLang="zh-CN" sz="1778" b="1" kern="1200" dirty="0">
                          <a:solidFill>
                            <a:srgbClr val="000000"/>
                          </a:solidFill>
                          <a:latin typeface="Courier New" panose="02070309020205020404" pitchFamily="49" charset="0"/>
                          <a:ea typeface="宋体" panose="02010600030101010101" pitchFamily="2" charset="-122"/>
                          <a:cs typeface="+mn-cs"/>
                        </a:rPr>
                        <a:t>BOSTON</a:t>
                      </a:r>
                      <a:endParaRPr lang="zh-CN" altLang="en-US" sz="1778" b="1" kern="1200" dirty="0">
                        <a:solidFill>
                          <a:srgbClr val="000000"/>
                        </a:solidFill>
                        <a:latin typeface="Courier New" panose="02070309020205020404" pitchFamily="49" charset="0"/>
                        <a:ea typeface="宋体" panose="02010600030101010101" pitchFamily="2" charset="-122"/>
                        <a:cs typeface="+mn-cs"/>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685185911"/>
                  </a:ext>
                </a:extLst>
              </a:tr>
            </a:tbl>
          </a:graphicData>
        </a:graphic>
      </p:graphicFrame>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 presetClass="entr" presetSubtype="2" fill="hold" nodeType="afterEffect">
                                  <p:stCondLst>
                                    <p:cond delay="0"/>
                                  </p:stCondLst>
                                  <p:childTnLst>
                                    <p:set>
                                      <p:cBhvr>
                                        <p:cTn id="6" dur="1" fill="hold">
                                          <p:stCondLst>
                                            <p:cond delay="0"/>
                                          </p:stCondLst>
                                        </p:cTn>
                                        <p:tgtEl>
                                          <p:spTgt spid="738327"/>
                                        </p:tgtEl>
                                        <p:attrNameLst>
                                          <p:attrName>style.visibility</p:attrName>
                                        </p:attrNameLst>
                                      </p:cBhvr>
                                      <p:to>
                                        <p:strVal val="visible"/>
                                      </p:to>
                                    </p:set>
                                    <p:anim calcmode="lin" valueType="num">
                                      <p:cBhvr additive="base">
                                        <p:cTn id="7" dur="500" fill="hold"/>
                                        <p:tgtEl>
                                          <p:spTgt spid="738327"/>
                                        </p:tgtEl>
                                        <p:attrNameLst>
                                          <p:attrName>ppt_x</p:attrName>
                                        </p:attrNameLst>
                                      </p:cBhvr>
                                      <p:tavLst>
                                        <p:tav tm="0">
                                          <p:val>
                                            <p:strVal val="1+#ppt_w/2"/>
                                          </p:val>
                                        </p:tav>
                                        <p:tav tm="100000">
                                          <p:val>
                                            <p:strVal val="#ppt_x"/>
                                          </p:val>
                                        </p:tav>
                                      </p:tavLst>
                                    </p:anim>
                                    <p:anim calcmode="lin" valueType="num">
                                      <p:cBhvr additive="base">
                                        <p:cTn id="8" dur="500" fill="hold"/>
                                        <p:tgtEl>
                                          <p:spTgt spid="73832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600" tIns="50800" rIns="101600" bIns="50800" numCol="1" anchor="ctr" anchorCtr="0" compatLnSpc="1">
            <a:prstTxWarp prst="textNoShape">
              <a:avLst/>
            </a:prstTxWarp>
          </a:bodyPr>
          <a:lstStyle/>
          <a:p>
            <a:pPr eaLnBrk="1" hangingPunct="1"/>
            <a:r>
              <a:rPr lang="en-US" altLang="zh-CN"/>
              <a:t>UNIQUE KEY</a:t>
            </a:r>
            <a:r>
              <a:t>唯一约束</a:t>
            </a:r>
          </a:p>
        </p:txBody>
      </p:sp>
      <p:sp>
        <p:nvSpPr>
          <p:cNvPr id="31747" name="Rectangle 3"/>
          <p:cNvSpPr>
            <a:spLocks noGrp="1" noChangeArrowheads="1"/>
          </p:cNvSpPr>
          <p:nvPr>
            <p:ph sz="quarter" idx="10"/>
          </p:nvPr>
        </p:nvSpPr>
        <p:spPr>
          <a:extLst>
            <a:ext uri="{AF507438-7753-43E0-B8FC-AC1667EBCBE1}">
              <a14:hiddenEffects xmlns:a14="http://schemas.microsoft.com/office/drawing/2010/main">
                <a:effectLst>
                  <a:outerShdw dist="53882" dir="2700000" algn="ctr" rotWithShape="0">
                    <a:srgbClr val="000000">
                      <a:alpha val="50000"/>
                    </a:srgbClr>
                  </a:outerShdw>
                </a:effectLst>
              </a14:hiddenEffects>
            </a:ext>
          </a:extLst>
        </p:spPr>
        <p:txBody>
          <a:bodyPr lIns="102306" tIns="51153" rIns="102306" bIns="51153"/>
          <a:lstStyle/>
          <a:p>
            <a:pPr eaLnBrk="1" hangingPunct="1">
              <a:defRPr/>
            </a:pPr>
            <a:r>
              <a:rPr dirty="0" err="1"/>
              <a:t>既可定义在列级也可以定义在表级</a:t>
            </a:r>
            <a:endParaRPr dirty="0"/>
          </a:p>
        </p:txBody>
      </p:sp>
      <p:sp>
        <p:nvSpPr>
          <p:cNvPr id="48132" name="Rectangle 4"/>
          <p:cNvSpPr>
            <a:spLocks noChangeArrowheads="1"/>
          </p:cNvSpPr>
          <p:nvPr/>
        </p:nvSpPr>
        <p:spPr bwMode="blackWhite">
          <a:xfrm>
            <a:off x="831528" y="1705372"/>
            <a:ext cx="7549444" cy="1601611"/>
          </a:xfrm>
          <a:prstGeom prst="rect">
            <a:avLst/>
          </a:prstGeom>
          <a:solidFill>
            <a:schemeClr val="bg1"/>
          </a:solidFill>
          <a:ln>
            <a:noFill/>
          </a:ln>
          <a:effectLst>
            <a:outerShdw blurRad="508000" dist="127000" dir="42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marL="296330" indent="-296330" algn="ctr" defTabSz="1014227" eaLnBrk="1" hangingPunct="1">
              <a:lnSpc>
                <a:spcPts val="2600"/>
              </a:lnSpc>
              <a:buFont typeface="Wingdings" panose="05000000000000000000" pitchFamily="2" charset="2"/>
              <a:buChar char="l"/>
              <a:tabLst>
                <a:tab pos="1200150" algn="l"/>
                <a:tab pos="2457450" algn="l"/>
              </a:tabLst>
            </a:pPr>
            <a:endParaRPr lang="en-US" altLang="zh-CN" sz="1800" b="1" dirty="0">
              <a:solidFill>
                <a:schemeClr val="lt1"/>
              </a:solidFill>
              <a:latin typeface="+mn-lt"/>
              <a:ea typeface="+mn-ea"/>
            </a:endParaRPr>
          </a:p>
          <a:p>
            <a:pPr marL="296330" indent="-296330" algn="ctr" defTabSz="1014227" eaLnBrk="1" hangingPunct="1">
              <a:lnSpc>
                <a:spcPts val="2600"/>
              </a:lnSpc>
              <a:buFont typeface="Wingdings" panose="05000000000000000000" pitchFamily="2" charset="2"/>
              <a:buChar char="l"/>
              <a:tabLst>
                <a:tab pos="1200150" algn="l"/>
                <a:tab pos="2457450" algn="l"/>
              </a:tabLst>
            </a:pPr>
            <a:endParaRPr lang="en-US" altLang="zh-CN" sz="1800" b="1" dirty="0">
              <a:solidFill>
                <a:schemeClr val="lt1"/>
              </a:solidFill>
              <a:latin typeface="+mn-lt"/>
              <a:ea typeface="+mn-ea"/>
            </a:endParaRPr>
          </a:p>
          <a:p>
            <a:pPr marL="296330" indent="-296330" algn="ctr" defTabSz="1014227" eaLnBrk="1" hangingPunct="1">
              <a:lnSpc>
                <a:spcPts val="2600"/>
              </a:lnSpc>
              <a:buFont typeface="Wingdings" panose="05000000000000000000" pitchFamily="2" charset="2"/>
              <a:buChar char="l"/>
              <a:tabLst>
                <a:tab pos="1200150" algn="l"/>
                <a:tab pos="2457450" algn="l"/>
              </a:tabLst>
            </a:pPr>
            <a:endParaRPr lang="en-US" altLang="zh-CN" sz="1800" b="1" dirty="0">
              <a:solidFill>
                <a:schemeClr val="lt1"/>
              </a:solidFill>
              <a:latin typeface="+mn-lt"/>
              <a:ea typeface="+mn-ea"/>
            </a:endParaRPr>
          </a:p>
          <a:p>
            <a:pPr marL="296330" indent="-296330" algn="ctr" defTabSz="1014227" eaLnBrk="1" hangingPunct="1">
              <a:lnSpc>
                <a:spcPts val="2600"/>
              </a:lnSpc>
              <a:buFont typeface="Wingdings" panose="05000000000000000000" pitchFamily="2" charset="2"/>
              <a:buChar char="l"/>
              <a:tabLst>
                <a:tab pos="1200150" algn="l"/>
                <a:tab pos="2457450" algn="l"/>
              </a:tabLst>
            </a:pPr>
            <a:endParaRPr lang="en-US" altLang="zh-CN" sz="1800" b="1" dirty="0">
              <a:solidFill>
                <a:schemeClr val="lt1"/>
              </a:solidFill>
              <a:latin typeface="+mn-lt"/>
              <a:ea typeface="+mn-ea"/>
            </a:endParaRPr>
          </a:p>
          <a:p>
            <a:pPr marL="296330" indent="-296330" algn="ctr" defTabSz="1014227" eaLnBrk="1" hangingPunct="1">
              <a:lnSpc>
                <a:spcPts val="2600"/>
              </a:lnSpc>
              <a:buFont typeface="Wingdings" panose="05000000000000000000" pitchFamily="2" charset="2"/>
              <a:buChar char="l"/>
              <a:tabLst>
                <a:tab pos="1200150" algn="l"/>
                <a:tab pos="2457450" algn="l"/>
              </a:tabLst>
            </a:pPr>
            <a:endParaRPr lang="en-US" altLang="zh-CN" sz="1800" b="1" dirty="0">
              <a:solidFill>
                <a:schemeClr val="lt1"/>
              </a:solidFill>
              <a:latin typeface="+mn-lt"/>
              <a:ea typeface="+mn-ea"/>
            </a:endParaRPr>
          </a:p>
          <a:p>
            <a:pPr marL="296330" indent="-296330" algn="ctr" defTabSz="1014227" eaLnBrk="1" hangingPunct="1">
              <a:lnSpc>
                <a:spcPts val="2600"/>
              </a:lnSpc>
              <a:buFont typeface="Wingdings" panose="05000000000000000000" pitchFamily="2" charset="2"/>
              <a:buChar char="l"/>
              <a:tabLst>
                <a:tab pos="1200150" algn="l"/>
                <a:tab pos="2457450" algn="l"/>
              </a:tabLst>
            </a:pPr>
            <a:endParaRPr lang="en-US" altLang="zh-CN" sz="1800" b="1" dirty="0">
              <a:solidFill>
                <a:schemeClr val="lt1"/>
              </a:solidFill>
              <a:latin typeface="+mn-lt"/>
              <a:ea typeface="+mn-ea"/>
            </a:endParaRPr>
          </a:p>
        </p:txBody>
      </p:sp>
      <p:sp>
        <p:nvSpPr>
          <p:cNvPr id="740357" name="Rectangle 5"/>
          <p:cNvSpPr>
            <a:spLocks noChangeArrowheads="1"/>
          </p:cNvSpPr>
          <p:nvPr/>
        </p:nvSpPr>
        <p:spPr bwMode="ltGray">
          <a:xfrm>
            <a:off x="2132051" y="2866056"/>
            <a:ext cx="5472608" cy="299861"/>
          </a:xfrm>
          <a:prstGeom prst="rect">
            <a:avLst/>
          </a:prstGeom>
          <a:solidFill>
            <a:srgbClr val="FF5050">
              <a:alpha val="50195"/>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endParaRPr lang="zh-CN" altLang="en-US" sz="3556"/>
          </a:p>
        </p:txBody>
      </p:sp>
      <p:sp>
        <p:nvSpPr>
          <p:cNvPr id="48134" name="Rectangle 6"/>
          <p:cNvSpPr>
            <a:spLocks noChangeArrowheads="1"/>
          </p:cNvSpPr>
          <p:nvPr/>
        </p:nvSpPr>
        <p:spPr bwMode="blackWhite">
          <a:xfrm>
            <a:off x="859751" y="2081079"/>
            <a:ext cx="8329083" cy="7902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2306" tIns="51153" rIns="102306" bIns="51153" anchor="ctr"/>
          <a:lstStyle>
            <a:lvl1pPr>
              <a:tabLst>
                <a:tab pos="1200150" algn="l"/>
                <a:tab pos="2457450" algn="l"/>
              </a:tabLst>
              <a:defRPr sz="3200">
                <a:solidFill>
                  <a:schemeClr val="tx1"/>
                </a:solidFill>
                <a:latin typeface="Arial" panose="020B0604020202020204" pitchFamily="34" charset="0"/>
                <a:ea typeface="宋体" panose="02010600030101010101" pitchFamily="2" charset="-122"/>
              </a:defRPr>
            </a:lvl1pPr>
            <a:lvl2pPr marL="742950" indent="-285750">
              <a:tabLst>
                <a:tab pos="1200150" algn="l"/>
                <a:tab pos="2457450" algn="l"/>
              </a:tabLst>
              <a:defRPr sz="3200">
                <a:solidFill>
                  <a:schemeClr val="tx1"/>
                </a:solidFill>
                <a:latin typeface="Arial" panose="020B0604020202020204" pitchFamily="34" charset="0"/>
                <a:ea typeface="宋体" panose="02010600030101010101" pitchFamily="2" charset="-122"/>
              </a:defRPr>
            </a:lvl2pPr>
            <a:lvl3pPr marL="1143000" indent="-228600">
              <a:tabLst>
                <a:tab pos="1200150" algn="l"/>
                <a:tab pos="2457450" algn="l"/>
              </a:tabLst>
              <a:defRPr sz="3200">
                <a:solidFill>
                  <a:schemeClr val="tx1"/>
                </a:solidFill>
                <a:latin typeface="Arial" panose="020B0604020202020204" pitchFamily="34" charset="0"/>
                <a:ea typeface="宋体" panose="02010600030101010101" pitchFamily="2" charset="-122"/>
              </a:defRPr>
            </a:lvl3pPr>
            <a:lvl4pPr marL="1600200" indent="-228600">
              <a:tabLst>
                <a:tab pos="1200150" algn="l"/>
                <a:tab pos="2457450" algn="l"/>
              </a:tabLst>
              <a:defRPr sz="3200">
                <a:solidFill>
                  <a:schemeClr val="tx1"/>
                </a:solidFill>
                <a:latin typeface="Arial" panose="020B0604020202020204" pitchFamily="34" charset="0"/>
                <a:ea typeface="宋体" panose="02010600030101010101" pitchFamily="2" charset="-122"/>
              </a:defRPr>
            </a:lvl4pPr>
            <a:lvl5pPr marL="2057400" indent="-228600">
              <a:tabLst>
                <a:tab pos="1200150" algn="l"/>
                <a:tab pos="2457450" algn="l"/>
              </a:tabLst>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1200150" algn="l"/>
                <a:tab pos="2457450" algn="l"/>
              </a:tabLs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1200150" algn="l"/>
                <a:tab pos="2457450" algn="l"/>
              </a:tabLs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1200150" algn="l"/>
                <a:tab pos="2457450" algn="l"/>
              </a:tabLs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1200150" algn="l"/>
                <a:tab pos="2457450" algn="l"/>
              </a:tabLst>
              <a:defRPr sz="3200">
                <a:solidFill>
                  <a:schemeClr val="tx1"/>
                </a:solidFill>
                <a:latin typeface="Arial" panose="020B0604020202020204" pitchFamily="34" charset="0"/>
                <a:ea typeface="宋体" panose="02010600030101010101" pitchFamily="2" charset="-122"/>
              </a:defRPr>
            </a:lvl9pPr>
          </a:lstStyle>
          <a:p>
            <a:r>
              <a:rPr lang="en-US" altLang="zh-CN" sz="1778" b="1" dirty="0">
                <a:solidFill>
                  <a:srgbClr val="000000"/>
                </a:solidFill>
                <a:latin typeface="Courier New" panose="02070309020205020404" pitchFamily="49" charset="0"/>
              </a:rPr>
              <a:t>   CREATE TABLE   dept(</a:t>
            </a:r>
          </a:p>
          <a:p>
            <a:r>
              <a:rPr lang="en-US" altLang="zh-CN" sz="1778" b="1" dirty="0">
                <a:solidFill>
                  <a:srgbClr val="000000"/>
                </a:solidFill>
                <a:latin typeface="Courier New" panose="02070309020205020404" pitchFamily="49" charset="0"/>
              </a:rPr>
              <a:t>	</a:t>
            </a:r>
            <a:r>
              <a:rPr lang="en-US" altLang="zh-CN" sz="1778" b="1" dirty="0" err="1">
                <a:solidFill>
                  <a:srgbClr val="000000"/>
                </a:solidFill>
                <a:latin typeface="Courier New" panose="02070309020205020404" pitchFamily="49" charset="0"/>
              </a:rPr>
              <a:t>deptno</a:t>
            </a:r>
            <a:r>
              <a:rPr lang="en-US" altLang="zh-CN" sz="1778" b="1" dirty="0">
                <a:solidFill>
                  <a:srgbClr val="000000"/>
                </a:solidFill>
                <a:latin typeface="Courier New" panose="02070309020205020404" pitchFamily="49" charset="0"/>
              </a:rPr>
              <a:t> 	  NUMERIC(2),</a:t>
            </a:r>
          </a:p>
          <a:p>
            <a:r>
              <a:rPr lang="en-US" altLang="zh-CN" sz="1778" b="1" dirty="0">
                <a:solidFill>
                  <a:srgbClr val="000000"/>
                </a:solidFill>
                <a:latin typeface="Courier New" panose="02070309020205020404" pitchFamily="49" charset="0"/>
              </a:rPr>
              <a:t>  	</a:t>
            </a:r>
            <a:r>
              <a:rPr lang="en-US" altLang="zh-CN" sz="1778" b="1" dirty="0" err="1">
                <a:solidFill>
                  <a:srgbClr val="000000"/>
                </a:solidFill>
                <a:latin typeface="Courier New" panose="02070309020205020404" pitchFamily="49" charset="0"/>
              </a:rPr>
              <a:t>dname</a:t>
            </a:r>
            <a:r>
              <a:rPr lang="en-US" altLang="zh-CN" sz="1778" b="1" dirty="0">
                <a:solidFill>
                  <a:srgbClr val="000000"/>
                </a:solidFill>
                <a:latin typeface="Courier New" panose="02070309020205020404" pitchFamily="49" charset="0"/>
              </a:rPr>
              <a:t>	  VARCHAR(14),</a:t>
            </a:r>
          </a:p>
          <a:p>
            <a:r>
              <a:rPr lang="en-US" altLang="zh-CN" sz="1778" b="1" dirty="0">
                <a:solidFill>
                  <a:srgbClr val="000000"/>
                </a:solidFill>
                <a:latin typeface="Courier New" panose="02070309020205020404" pitchFamily="49" charset="0"/>
              </a:rPr>
              <a:t>  	loc	  VARCHAR(13),</a:t>
            </a:r>
          </a:p>
          <a:p>
            <a:r>
              <a:rPr lang="en-US" altLang="zh-CN" sz="1778" b="1" dirty="0">
                <a:solidFill>
                  <a:srgbClr val="000000"/>
                </a:solidFill>
                <a:latin typeface="Courier New" panose="02070309020205020404" pitchFamily="49" charset="0"/>
              </a:rPr>
              <a:t>  	CONSTRAINT </a:t>
            </a:r>
            <a:r>
              <a:rPr lang="en-US" altLang="zh-CN" sz="1778" b="1" dirty="0" err="1">
                <a:solidFill>
                  <a:srgbClr val="000000"/>
                </a:solidFill>
                <a:latin typeface="Courier New" panose="02070309020205020404" pitchFamily="49" charset="0"/>
              </a:rPr>
              <a:t>dept_dname_uk</a:t>
            </a:r>
            <a:r>
              <a:rPr lang="en-US" altLang="zh-CN" sz="1778" b="1" dirty="0">
                <a:solidFill>
                  <a:srgbClr val="000000"/>
                </a:solidFill>
                <a:latin typeface="Courier New" panose="02070309020205020404" pitchFamily="49" charset="0"/>
              </a:rPr>
              <a:t> UNIQUE(</a:t>
            </a:r>
            <a:r>
              <a:rPr lang="en-US" altLang="zh-CN" sz="1778" b="1" dirty="0" err="1">
                <a:solidFill>
                  <a:srgbClr val="000000"/>
                </a:solidFill>
                <a:latin typeface="Courier New" panose="02070309020205020404" pitchFamily="49" charset="0"/>
              </a:rPr>
              <a:t>dname</a:t>
            </a:r>
            <a:r>
              <a:rPr lang="en-US" altLang="zh-CN" sz="1778" b="1" dirty="0">
                <a:solidFill>
                  <a:srgbClr val="000000"/>
                </a:solidFill>
                <a:latin typeface="Courier New" panose="02070309020205020404" pitchFamily="49" charset="0"/>
              </a:rPr>
              <a:t>))</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740357"/>
                                        </p:tgtEl>
                                        <p:attrNameLst>
                                          <p:attrName>style.visibility</p:attrName>
                                        </p:attrNameLst>
                                      </p:cBhvr>
                                      <p:to>
                                        <p:strVal val="visible"/>
                                      </p:to>
                                    </p:set>
                                    <p:animEffect transition="in" filter="wipe(up)">
                                      <p:cBhvr>
                                        <p:cTn id="7" dur="500"/>
                                        <p:tgtEl>
                                          <p:spTgt spid="7403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0357"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4" name="标题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600" tIns="50800" rIns="101600" bIns="50800" numCol="1" anchor="ctr" anchorCtr="0" compatLnSpc="1">
            <a:prstTxWarp prst="textNoShape">
              <a:avLst/>
            </a:prstTxWarp>
          </a:bodyPr>
          <a:lstStyle/>
          <a:p>
            <a:pPr eaLnBrk="1" hangingPunct="1"/>
            <a:r>
              <a:rPr lang="en-US" altLang="zh-CN" dirty="0"/>
              <a:t>SQL</a:t>
            </a:r>
            <a:r>
              <a:rPr dirty="0"/>
              <a:t>语言分类</a:t>
            </a:r>
          </a:p>
        </p:txBody>
      </p:sp>
      <p:grpSp>
        <p:nvGrpSpPr>
          <p:cNvPr id="3" name="组合 2">
            <a:extLst>
              <a:ext uri="{FF2B5EF4-FFF2-40B4-BE49-F238E27FC236}">
                <a16:creationId xmlns:a16="http://schemas.microsoft.com/office/drawing/2014/main" id="{49F8DD60-B8A5-4489-9E59-6EE5F15834A6}"/>
              </a:ext>
            </a:extLst>
          </p:cNvPr>
          <p:cNvGrpSpPr/>
          <p:nvPr/>
        </p:nvGrpSpPr>
        <p:grpSpPr>
          <a:xfrm>
            <a:off x="188128" y="985292"/>
            <a:ext cx="5610930" cy="4266848"/>
            <a:chOff x="1413286" y="841276"/>
            <a:chExt cx="5610930" cy="4266848"/>
          </a:xfrm>
          <a:solidFill>
            <a:srgbClr val="00B0F0"/>
          </a:solidFill>
        </p:grpSpPr>
        <p:cxnSp>
          <p:nvCxnSpPr>
            <p:cNvPr id="76" name="直接连接符 75"/>
            <p:cNvCxnSpPr/>
            <p:nvPr/>
          </p:nvCxnSpPr>
          <p:spPr bwMode="auto">
            <a:xfrm>
              <a:off x="2993731" y="1520374"/>
              <a:ext cx="239889" cy="0"/>
            </a:xfrm>
            <a:prstGeom prst="line">
              <a:avLst/>
            </a:prstGeom>
            <a:grpFill/>
            <a:ln w="19050">
              <a:headEnd type="none" w="med" len="med"/>
              <a:tailEnd type="none" w="med" len="med"/>
            </a:ln>
          </p:spPr>
          <p:style>
            <a:lnRef idx="3">
              <a:schemeClr val="accent5"/>
            </a:lnRef>
            <a:fillRef idx="0">
              <a:schemeClr val="accent5"/>
            </a:fillRef>
            <a:effectRef idx="2">
              <a:schemeClr val="accent5"/>
            </a:effectRef>
            <a:fontRef idx="minor">
              <a:schemeClr val="tx1"/>
            </a:fontRef>
          </p:style>
        </p:cxnSp>
        <p:cxnSp>
          <p:nvCxnSpPr>
            <p:cNvPr id="77" name="直接连接符 76"/>
            <p:cNvCxnSpPr/>
            <p:nvPr/>
          </p:nvCxnSpPr>
          <p:spPr bwMode="auto">
            <a:xfrm>
              <a:off x="3004315" y="2973818"/>
              <a:ext cx="241652" cy="0"/>
            </a:xfrm>
            <a:prstGeom prst="line">
              <a:avLst/>
            </a:prstGeom>
            <a:grpFill/>
            <a:ln w="19050">
              <a:headEnd type="none" w="med" len="med"/>
              <a:tailEnd type="none" w="med" len="med"/>
            </a:ln>
          </p:spPr>
          <p:style>
            <a:lnRef idx="3">
              <a:schemeClr val="accent5"/>
            </a:lnRef>
            <a:fillRef idx="0">
              <a:schemeClr val="accent5"/>
            </a:fillRef>
            <a:effectRef idx="2">
              <a:schemeClr val="accent5"/>
            </a:effectRef>
            <a:fontRef idx="minor">
              <a:schemeClr val="tx1"/>
            </a:fontRef>
          </p:style>
        </p:cxnSp>
        <p:cxnSp>
          <p:nvCxnSpPr>
            <p:cNvPr id="78" name="直接连接符 77"/>
            <p:cNvCxnSpPr/>
            <p:nvPr/>
          </p:nvCxnSpPr>
          <p:spPr bwMode="auto">
            <a:xfrm>
              <a:off x="3027244" y="3973942"/>
              <a:ext cx="239889" cy="0"/>
            </a:xfrm>
            <a:prstGeom prst="line">
              <a:avLst/>
            </a:prstGeom>
            <a:grpFill/>
            <a:ln w="19050">
              <a:headEnd type="none" w="med" len="med"/>
              <a:tailEnd type="none" w="med" len="med"/>
            </a:ln>
          </p:spPr>
          <p:style>
            <a:lnRef idx="3">
              <a:schemeClr val="accent5"/>
            </a:lnRef>
            <a:fillRef idx="0">
              <a:schemeClr val="accent5"/>
            </a:fillRef>
            <a:effectRef idx="2">
              <a:schemeClr val="accent5"/>
            </a:effectRef>
            <a:fontRef idx="minor">
              <a:schemeClr val="tx1"/>
            </a:fontRef>
          </p:style>
        </p:cxnSp>
        <p:cxnSp>
          <p:nvCxnSpPr>
            <p:cNvPr id="79" name="直接连接符 78"/>
            <p:cNvCxnSpPr/>
            <p:nvPr/>
          </p:nvCxnSpPr>
          <p:spPr bwMode="auto">
            <a:xfrm>
              <a:off x="3006078" y="4617762"/>
              <a:ext cx="241653" cy="0"/>
            </a:xfrm>
            <a:prstGeom prst="line">
              <a:avLst/>
            </a:prstGeom>
            <a:grpFill/>
            <a:ln w="19050">
              <a:headEnd type="none" w="med" len="med"/>
              <a:tailEnd type="none" w="med" len="med"/>
            </a:ln>
          </p:spPr>
          <p:style>
            <a:lnRef idx="3">
              <a:schemeClr val="accent5"/>
            </a:lnRef>
            <a:fillRef idx="0">
              <a:schemeClr val="accent5"/>
            </a:fillRef>
            <a:effectRef idx="2">
              <a:schemeClr val="accent5"/>
            </a:effectRef>
            <a:fontRef idx="minor">
              <a:schemeClr val="tx1"/>
            </a:fontRef>
          </p:style>
        </p:cxnSp>
        <p:sp>
          <p:nvSpPr>
            <p:cNvPr id="11" name="矩形 10"/>
            <p:cNvSpPr/>
            <p:nvPr/>
          </p:nvSpPr>
          <p:spPr>
            <a:xfrm>
              <a:off x="1413286" y="2354692"/>
              <a:ext cx="1310569" cy="388056"/>
            </a:xfrm>
            <a:prstGeom prst="rect">
              <a:avLst/>
            </a:prstGeom>
            <a:grpFill/>
            <a:ln>
              <a:noFill/>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wrap="none" anchor="ctr"/>
            <a:lstStyle/>
            <a:p>
              <a:pPr algn="ctr" defTabSz="498823" eaLnBrk="1" hangingPunct="1">
                <a:buClr>
                  <a:srgbClr val="000000"/>
                </a:buClr>
              </a:pPr>
              <a:r>
                <a:rPr lang="en-US" altLang="zh-CN" sz="1333" b="1" dirty="0">
                  <a:solidFill>
                    <a:schemeClr val="bg1"/>
                  </a:solidFill>
                  <a:latin typeface="微软雅黑" panose="020B0503020204020204" pitchFamily="34" charset="-122"/>
                  <a:ea typeface="微软雅黑" panose="020B0503020204020204" pitchFamily="34" charset="-122"/>
                </a:rPr>
                <a:t>SQL</a:t>
              </a:r>
              <a:r>
                <a:rPr lang="zh-CN" altLang="en-US" sz="1333" b="1" dirty="0">
                  <a:solidFill>
                    <a:schemeClr val="bg1"/>
                  </a:solidFill>
                  <a:latin typeface="微软雅黑" panose="020B0503020204020204" pitchFamily="34" charset="-122"/>
                  <a:ea typeface="微软雅黑" panose="020B0503020204020204" pitchFamily="34" charset="-122"/>
                </a:rPr>
                <a:t>语言分类</a:t>
              </a:r>
            </a:p>
          </p:txBody>
        </p:sp>
        <p:sp>
          <p:nvSpPr>
            <p:cNvPr id="12" name="矩形 11"/>
            <p:cNvSpPr/>
            <p:nvPr/>
          </p:nvSpPr>
          <p:spPr>
            <a:xfrm>
              <a:off x="3277716" y="1310848"/>
              <a:ext cx="1587500" cy="479776"/>
            </a:xfrm>
            <a:prstGeom prst="rect">
              <a:avLst/>
            </a:prstGeom>
            <a:grpFill/>
            <a:ln>
              <a:noFill/>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wrap="none" anchor="ctr"/>
            <a:lstStyle/>
            <a:p>
              <a:pPr algn="ctr" defTabSz="498823" eaLnBrk="1" hangingPunct="1">
                <a:buClr>
                  <a:srgbClr val="000000"/>
                </a:buClr>
              </a:pPr>
              <a:r>
                <a:rPr lang="zh-CN" altLang="en-US" sz="1333" b="1">
                  <a:solidFill>
                    <a:schemeClr val="bg1"/>
                  </a:solidFill>
                  <a:latin typeface="微软雅黑" panose="020B0503020204020204" pitchFamily="34" charset="-122"/>
                  <a:ea typeface="微软雅黑" panose="020B0503020204020204" pitchFamily="34" charset="-122"/>
                </a:rPr>
                <a:t>数据定义语言</a:t>
              </a:r>
              <a:r>
                <a:rPr lang="en-US" altLang="zh-CN" sz="1333" b="1">
                  <a:solidFill>
                    <a:schemeClr val="bg1"/>
                  </a:solidFill>
                  <a:latin typeface="微软雅黑" panose="020B0503020204020204" pitchFamily="34" charset="-122"/>
                  <a:ea typeface="微软雅黑" panose="020B0503020204020204" pitchFamily="34" charset="-122"/>
                </a:rPr>
                <a:t>DDL</a:t>
              </a:r>
              <a:endParaRPr lang="zh-CN" altLang="en-US" sz="1333" b="1" dirty="0">
                <a:solidFill>
                  <a:schemeClr val="bg1"/>
                </a:solidFill>
                <a:latin typeface="微软雅黑" panose="020B0503020204020204" pitchFamily="34" charset="-122"/>
                <a:ea typeface="微软雅黑" panose="020B0503020204020204" pitchFamily="34" charset="-122"/>
              </a:endParaRPr>
            </a:p>
          </p:txBody>
        </p:sp>
        <p:sp>
          <p:nvSpPr>
            <p:cNvPr id="13" name="矩形 12"/>
            <p:cNvSpPr/>
            <p:nvPr/>
          </p:nvSpPr>
          <p:spPr>
            <a:xfrm>
              <a:off x="3277716" y="4400487"/>
              <a:ext cx="1587500" cy="463194"/>
            </a:xfrm>
            <a:prstGeom prst="rect">
              <a:avLst/>
            </a:prstGeom>
            <a:grpFill/>
            <a:ln>
              <a:noFill/>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wrap="none" anchor="ctr"/>
            <a:lstStyle/>
            <a:p>
              <a:pPr algn="ctr" defTabSz="498823" eaLnBrk="1" hangingPunct="1">
                <a:buClr>
                  <a:srgbClr val="000000"/>
                </a:buClr>
              </a:pPr>
              <a:r>
                <a:rPr lang="zh-CN" altLang="en-US" sz="1333" b="1">
                  <a:solidFill>
                    <a:schemeClr val="bg1"/>
                  </a:solidFill>
                  <a:latin typeface="微软雅黑" panose="020B0503020204020204" pitchFamily="34" charset="-122"/>
                  <a:ea typeface="微软雅黑" panose="020B0503020204020204" pitchFamily="34" charset="-122"/>
                </a:rPr>
                <a:t>数据控制语言</a:t>
              </a:r>
              <a:r>
                <a:rPr lang="en-US" altLang="zh-CN" sz="1333" b="1">
                  <a:solidFill>
                    <a:schemeClr val="bg1"/>
                  </a:solidFill>
                  <a:latin typeface="微软雅黑" panose="020B0503020204020204" pitchFamily="34" charset="-122"/>
                  <a:ea typeface="微软雅黑" panose="020B0503020204020204" pitchFamily="34" charset="-122"/>
                </a:rPr>
                <a:t>DCL</a:t>
              </a:r>
              <a:endParaRPr lang="zh-CN" altLang="en-US" sz="1333" b="1" dirty="0">
                <a:solidFill>
                  <a:schemeClr val="bg1"/>
                </a:solidFill>
                <a:latin typeface="微软雅黑" panose="020B0503020204020204" pitchFamily="34" charset="-122"/>
                <a:ea typeface="微软雅黑" panose="020B0503020204020204" pitchFamily="34" charset="-122"/>
              </a:endParaRPr>
            </a:p>
          </p:txBody>
        </p:sp>
        <p:sp>
          <p:nvSpPr>
            <p:cNvPr id="14" name="矩形 13"/>
            <p:cNvSpPr/>
            <p:nvPr/>
          </p:nvSpPr>
          <p:spPr>
            <a:xfrm>
              <a:off x="3277717" y="2756543"/>
              <a:ext cx="1585737" cy="474484"/>
            </a:xfrm>
            <a:prstGeom prst="rect">
              <a:avLst/>
            </a:prstGeom>
            <a:grpFill/>
            <a:ln>
              <a:noFill/>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wrap="none" anchor="ctr"/>
            <a:lstStyle/>
            <a:p>
              <a:pPr algn="ctr" defTabSz="498823" eaLnBrk="1" hangingPunct="1">
                <a:buClr>
                  <a:srgbClr val="000000"/>
                </a:buClr>
              </a:pPr>
              <a:r>
                <a:rPr lang="zh-CN" altLang="en-US" sz="1333" b="1">
                  <a:solidFill>
                    <a:schemeClr val="bg1"/>
                  </a:solidFill>
                  <a:latin typeface="微软雅黑" panose="020B0503020204020204" pitchFamily="34" charset="-122"/>
                  <a:ea typeface="微软雅黑" panose="020B0503020204020204" pitchFamily="34" charset="-122"/>
                </a:rPr>
                <a:t>数据操作语言</a:t>
              </a:r>
              <a:r>
                <a:rPr lang="en-US" altLang="zh-CN" sz="1333" b="1">
                  <a:solidFill>
                    <a:schemeClr val="bg1"/>
                  </a:solidFill>
                  <a:latin typeface="微软雅黑" panose="020B0503020204020204" pitchFamily="34" charset="-122"/>
                  <a:ea typeface="微软雅黑" panose="020B0503020204020204" pitchFamily="34" charset="-122"/>
                </a:rPr>
                <a:t>DML</a:t>
              </a:r>
              <a:endParaRPr lang="zh-CN" altLang="en-US" sz="1333" b="1" dirty="0">
                <a:solidFill>
                  <a:schemeClr val="bg1"/>
                </a:solidFill>
                <a:latin typeface="微软雅黑" panose="020B0503020204020204" pitchFamily="34" charset="-122"/>
                <a:ea typeface="微软雅黑" panose="020B0503020204020204" pitchFamily="34" charset="-122"/>
              </a:endParaRPr>
            </a:p>
          </p:txBody>
        </p:sp>
        <p:sp>
          <p:nvSpPr>
            <p:cNvPr id="30" name="矩形 29"/>
            <p:cNvSpPr/>
            <p:nvPr/>
          </p:nvSpPr>
          <p:spPr>
            <a:xfrm>
              <a:off x="3277716" y="3721596"/>
              <a:ext cx="1573389" cy="481673"/>
            </a:xfrm>
            <a:prstGeom prst="rect">
              <a:avLst/>
            </a:prstGeom>
            <a:grpFill/>
            <a:ln>
              <a:noFill/>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wrap="none" anchor="ctr"/>
            <a:lstStyle/>
            <a:p>
              <a:pPr algn="ctr" defTabSz="498823" eaLnBrk="1" hangingPunct="1">
                <a:buClr>
                  <a:srgbClr val="000000"/>
                </a:buClr>
              </a:pPr>
              <a:r>
                <a:rPr lang="zh-CN" altLang="en-US" sz="1333" b="1">
                  <a:solidFill>
                    <a:schemeClr val="bg1"/>
                  </a:solidFill>
                  <a:latin typeface="微软雅黑" panose="020B0503020204020204" pitchFamily="34" charset="-122"/>
                  <a:ea typeface="微软雅黑" panose="020B0503020204020204" pitchFamily="34" charset="-122"/>
                </a:rPr>
                <a:t>数据查询语言</a:t>
              </a:r>
              <a:r>
                <a:rPr lang="en-US" altLang="zh-CN" sz="1333" b="1" dirty="0">
                  <a:solidFill>
                    <a:schemeClr val="bg1"/>
                  </a:solidFill>
                  <a:latin typeface="微软雅黑" panose="020B0503020204020204" pitchFamily="34" charset="-122"/>
                  <a:ea typeface="微软雅黑" panose="020B0503020204020204" pitchFamily="34" charset="-122"/>
                </a:rPr>
                <a:t>DQL</a:t>
              </a:r>
              <a:endParaRPr lang="zh-CN" altLang="en-US" sz="1333" b="1" dirty="0">
                <a:solidFill>
                  <a:schemeClr val="bg1"/>
                </a:solidFill>
                <a:latin typeface="微软雅黑" panose="020B0503020204020204" pitchFamily="34" charset="-122"/>
                <a:ea typeface="微软雅黑" panose="020B0503020204020204" pitchFamily="34" charset="-122"/>
              </a:endParaRPr>
            </a:p>
          </p:txBody>
        </p:sp>
        <p:cxnSp>
          <p:nvCxnSpPr>
            <p:cNvPr id="53" name="直接连接符 52"/>
            <p:cNvCxnSpPr/>
            <p:nvPr/>
          </p:nvCxnSpPr>
          <p:spPr bwMode="auto">
            <a:xfrm>
              <a:off x="2741494" y="2548720"/>
              <a:ext cx="239889" cy="0"/>
            </a:xfrm>
            <a:prstGeom prst="line">
              <a:avLst/>
            </a:prstGeom>
            <a:grpFill/>
            <a:ln w="19050">
              <a:headEnd type="none" w="med" len="med"/>
              <a:tailEnd type="none" w="med" len="med"/>
            </a:ln>
          </p:spPr>
          <p:style>
            <a:lnRef idx="3">
              <a:schemeClr val="accent5"/>
            </a:lnRef>
            <a:fillRef idx="0">
              <a:schemeClr val="accent5"/>
            </a:fillRef>
            <a:effectRef idx="2">
              <a:schemeClr val="accent5"/>
            </a:effectRef>
            <a:fontRef idx="minor">
              <a:schemeClr val="tx1"/>
            </a:fontRef>
          </p:style>
        </p:cxnSp>
        <p:sp>
          <p:nvSpPr>
            <p:cNvPr id="62" name="矩形 61"/>
            <p:cNvSpPr/>
            <p:nvPr/>
          </p:nvSpPr>
          <p:spPr>
            <a:xfrm>
              <a:off x="5436716" y="841276"/>
              <a:ext cx="1587500" cy="388056"/>
            </a:xfrm>
            <a:prstGeom prst="rect">
              <a:avLst/>
            </a:prstGeom>
            <a:grpFill/>
            <a:ln>
              <a:noFill/>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wrap="none" anchor="ctr"/>
            <a:lstStyle/>
            <a:p>
              <a:pPr algn="ctr" defTabSz="498823" eaLnBrk="1" hangingPunct="1">
                <a:buClr>
                  <a:srgbClr val="000000"/>
                </a:buClr>
              </a:pPr>
              <a:r>
                <a:rPr lang="en-US" altLang="zh-CN" sz="1333" b="1" dirty="0">
                  <a:solidFill>
                    <a:schemeClr val="bg1"/>
                  </a:solidFill>
                  <a:latin typeface="微软雅黑" panose="020B0503020204020204" pitchFamily="34" charset="-122"/>
                  <a:ea typeface="微软雅黑" panose="020B0503020204020204" pitchFamily="34" charset="-122"/>
                </a:rPr>
                <a:t>CREATE</a:t>
              </a:r>
              <a:endParaRPr lang="zh-CN" altLang="en-US" sz="1333" b="1" dirty="0">
                <a:solidFill>
                  <a:schemeClr val="bg1"/>
                </a:solidFill>
                <a:latin typeface="微软雅黑" panose="020B0503020204020204" pitchFamily="34" charset="-122"/>
                <a:ea typeface="微软雅黑" panose="020B0503020204020204" pitchFamily="34" charset="-122"/>
              </a:endParaRPr>
            </a:p>
          </p:txBody>
        </p:sp>
        <p:sp>
          <p:nvSpPr>
            <p:cNvPr id="63" name="矩形 62"/>
            <p:cNvSpPr/>
            <p:nvPr/>
          </p:nvSpPr>
          <p:spPr>
            <a:xfrm>
              <a:off x="5436716" y="1326346"/>
              <a:ext cx="1587500" cy="388056"/>
            </a:xfrm>
            <a:prstGeom prst="rect">
              <a:avLst/>
            </a:prstGeom>
            <a:grpFill/>
            <a:ln>
              <a:noFill/>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wrap="none" anchor="ctr"/>
            <a:lstStyle/>
            <a:p>
              <a:pPr algn="ctr" defTabSz="498823" eaLnBrk="1" hangingPunct="1">
                <a:buClr>
                  <a:srgbClr val="000000"/>
                </a:buClr>
              </a:pPr>
              <a:r>
                <a:rPr lang="en-US" altLang="zh-CN" sz="1333" b="1">
                  <a:solidFill>
                    <a:schemeClr val="bg1"/>
                  </a:solidFill>
                  <a:latin typeface="微软雅黑" panose="020B0503020204020204" pitchFamily="34" charset="-122"/>
                  <a:ea typeface="微软雅黑" panose="020B0503020204020204" pitchFamily="34" charset="-122"/>
                </a:rPr>
                <a:t>ALTER</a:t>
              </a:r>
              <a:endParaRPr lang="zh-CN" altLang="en-US" sz="1333" b="1" dirty="0">
                <a:solidFill>
                  <a:schemeClr val="bg1"/>
                </a:solidFill>
                <a:latin typeface="微软雅黑" panose="020B0503020204020204" pitchFamily="34" charset="-122"/>
                <a:ea typeface="微软雅黑" panose="020B0503020204020204" pitchFamily="34" charset="-122"/>
              </a:endParaRPr>
            </a:p>
          </p:txBody>
        </p:sp>
        <p:sp>
          <p:nvSpPr>
            <p:cNvPr id="64" name="矩形 63"/>
            <p:cNvSpPr/>
            <p:nvPr/>
          </p:nvSpPr>
          <p:spPr>
            <a:xfrm>
              <a:off x="5436716" y="1811414"/>
              <a:ext cx="1587500" cy="388056"/>
            </a:xfrm>
            <a:prstGeom prst="rect">
              <a:avLst/>
            </a:prstGeom>
            <a:grpFill/>
            <a:ln>
              <a:noFill/>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wrap="none" anchor="ctr"/>
            <a:lstStyle/>
            <a:p>
              <a:pPr algn="ctr" defTabSz="498823" eaLnBrk="1" hangingPunct="1">
                <a:buClr>
                  <a:srgbClr val="000000"/>
                </a:buClr>
              </a:pPr>
              <a:r>
                <a:rPr lang="en-US" altLang="zh-CN" sz="1333" b="1">
                  <a:solidFill>
                    <a:schemeClr val="bg1"/>
                  </a:solidFill>
                  <a:latin typeface="微软雅黑" panose="020B0503020204020204" pitchFamily="34" charset="-122"/>
                  <a:ea typeface="微软雅黑" panose="020B0503020204020204" pitchFamily="34" charset="-122"/>
                </a:rPr>
                <a:t>DROP</a:t>
              </a:r>
              <a:endParaRPr lang="zh-CN" altLang="en-US" sz="1333" b="1" dirty="0">
                <a:solidFill>
                  <a:schemeClr val="bg1"/>
                </a:solidFill>
                <a:latin typeface="微软雅黑" panose="020B0503020204020204" pitchFamily="34" charset="-122"/>
                <a:ea typeface="微软雅黑" panose="020B0503020204020204" pitchFamily="34" charset="-122"/>
              </a:endParaRPr>
            </a:p>
          </p:txBody>
        </p:sp>
        <p:sp>
          <p:nvSpPr>
            <p:cNvPr id="68" name="矩形 67"/>
            <p:cNvSpPr/>
            <p:nvPr/>
          </p:nvSpPr>
          <p:spPr>
            <a:xfrm>
              <a:off x="5436716" y="2294720"/>
              <a:ext cx="1587500" cy="388056"/>
            </a:xfrm>
            <a:prstGeom prst="rect">
              <a:avLst/>
            </a:prstGeom>
            <a:grpFill/>
            <a:ln>
              <a:noFill/>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wrap="none" anchor="ctr"/>
            <a:lstStyle/>
            <a:p>
              <a:pPr algn="ctr" defTabSz="498823" eaLnBrk="1" hangingPunct="1">
                <a:buClr>
                  <a:srgbClr val="000000"/>
                </a:buClr>
              </a:pPr>
              <a:r>
                <a:rPr lang="en-US" altLang="zh-CN" sz="1333" b="1">
                  <a:solidFill>
                    <a:schemeClr val="bg1"/>
                  </a:solidFill>
                  <a:latin typeface="微软雅黑" panose="020B0503020204020204" pitchFamily="34" charset="-122"/>
                  <a:ea typeface="微软雅黑" panose="020B0503020204020204" pitchFamily="34" charset="-122"/>
                </a:rPr>
                <a:t>INSERT</a:t>
              </a:r>
              <a:endParaRPr lang="zh-CN" altLang="en-US" sz="1333" b="1" dirty="0">
                <a:solidFill>
                  <a:schemeClr val="bg1"/>
                </a:solidFill>
                <a:latin typeface="微软雅黑" panose="020B0503020204020204" pitchFamily="34" charset="-122"/>
                <a:ea typeface="微软雅黑" panose="020B0503020204020204" pitchFamily="34" charset="-122"/>
              </a:endParaRPr>
            </a:p>
          </p:txBody>
        </p:sp>
        <p:sp>
          <p:nvSpPr>
            <p:cNvPr id="69" name="矩形 68"/>
            <p:cNvSpPr/>
            <p:nvPr/>
          </p:nvSpPr>
          <p:spPr>
            <a:xfrm>
              <a:off x="5436716" y="2779790"/>
              <a:ext cx="1587500" cy="388056"/>
            </a:xfrm>
            <a:prstGeom prst="rect">
              <a:avLst/>
            </a:prstGeom>
            <a:grpFill/>
            <a:ln>
              <a:noFill/>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wrap="none" anchor="ctr"/>
            <a:lstStyle/>
            <a:p>
              <a:pPr algn="ctr" defTabSz="498823" eaLnBrk="1" hangingPunct="1">
                <a:buClr>
                  <a:srgbClr val="000000"/>
                </a:buClr>
              </a:pPr>
              <a:r>
                <a:rPr lang="en-US" altLang="zh-CN" sz="1333" b="1">
                  <a:solidFill>
                    <a:schemeClr val="bg1"/>
                  </a:solidFill>
                  <a:latin typeface="微软雅黑" panose="020B0503020204020204" pitchFamily="34" charset="-122"/>
                  <a:ea typeface="微软雅黑" panose="020B0503020204020204" pitchFamily="34" charset="-122"/>
                </a:rPr>
                <a:t>UPDATE</a:t>
              </a:r>
              <a:endParaRPr lang="zh-CN" altLang="en-US" sz="1333" b="1" dirty="0">
                <a:solidFill>
                  <a:schemeClr val="bg1"/>
                </a:solidFill>
                <a:latin typeface="微软雅黑" panose="020B0503020204020204" pitchFamily="34" charset="-122"/>
                <a:ea typeface="微软雅黑" panose="020B0503020204020204" pitchFamily="34" charset="-122"/>
              </a:endParaRPr>
            </a:p>
          </p:txBody>
        </p:sp>
        <p:sp>
          <p:nvSpPr>
            <p:cNvPr id="70" name="矩形 69"/>
            <p:cNvSpPr/>
            <p:nvPr/>
          </p:nvSpPr>
          <p:spPr>
            <a:xfrm>
              <a:off x="5436716" y="3264859"/>
              <a:ext cx="1587500" cy="388056"/>
            </a:xfrm>
            <a:prstGeom prst="rect">
              <a:avLst/>
            </a:prstGeom>
            <a:grpFill/>
            <a:ln>
              <a:noFill/>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wrap="none" anchor="ctr"/>
            <a:lstStyle/>
            <a:p>
              <a:pPr algn="ctr" defTabSz="498823" eaLnBrk="1" hangingPunct="1">
                <a:buClr>
                  <a:srgbClr val="000000"/>
                </a:buClr>
              </a:pPr>
              <a:r>
                <a:rPr lang="en-US" altLang="zh-CN" sz="1333" b="1" dirty="0">
                  <a:solidFill>
                    <a:schemeClr val="bg1"/>
                  </a:solidFill>
                  <a:latin typeface="微软雅黑" panose="020B0503020204020204" pitchFamily="34" charset="-122"/>
                  <a:ea typeface="微软雅黑" panose="020B0503020204020204" pitchFamily="34" charset="-122"/>
                </a:rPr>
                <a:t>DELETE</a:t>
              </a:r>
              <a:endParaRPr lang="zh-CN" altLang="en-US" sz="1333" b="1" dirty="0">
                <a:solidFill>
                  <a:schemeClr val="bg1"/>
                </a:solidFill>
                <a:latin typeface="微软雅黑" panose="020B0503020204020204" pitchFamily="34" charset="-122"/>
                <a:ea typeface="微软雅黑" panose="020B0503020204020204" pitchFamily="34" charset="-122"/>
              </a:endParaRPr>
            </a:p>
          </p:txBody>
        </p:sp>
        <p:sp>
          <p:nvSpPr>
            <p:cNvPr id="71" name="矩形 70"/>
            <p:cNvSpPr/>
            <p:nvPr/>
          </p:nvSpPr>
          <p:spPr>
            <a:xfrm>
              <a:off x="5436716" y="3749929"/>
              <a:ext cx="1587500" cy="388056"/>
            </a:xfrm>
            <a:prstGeom prst="rect">
              <a:avLst/>
            </a:prstGeom>
            <a:grpFill/>
            <a:ln>
              <a:noFill/>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wrap="none" anchor="ctr"/>
            <a:lstStyle/>
            <a:p>
              <a:pPr algn="ctr" defTabSz="498823" eaLnBrk="1" hangingPunct="1">
                <a:buClr>
                  <a:srgbClr val="000000"/>
                </a:buClr>
              </a:pPr>
              <a:r>
                <a:rPr lang="en-US" altLang="zh-CN" sz="1333" b="1">
                  <a:solidFill>
                    <a:schemeClr val="bg1"/>
                  </a:solidFill>
                  <a:latin typeface="微软雅黑" panose="020B0503020204020204" pitchFamily="34" charset="-122"/>
                  <a:ea typeface="微软雅黑" panose="020B0503020204020204" pitchFamily="34" charset="-122"/>
                </a:rPr>
                <a:t>SELECT</a:t>
              </a:r>
              <a:endParaRPr lang="zh-CN" altLang="en-US" sz="1333" b="1" dirty="0">
                <a:solidFill>
                  <a:schemeClr val="bg1"/>
                </a:solidFill>
                <a:latin typeface="微软雅黑" panose="020B0503020204020204" pitchFamily="34" charset="-122"/>
                <a:ea typeface="微软雅黑" panose="020B0503020204020204" pitchFamily="34" charset="-122"/>
              </a:endParaRPr>
            </a:p>
          </p:txBody>
        </p:sp>
        <p:sp>
          <p:nvSpPr>
            <p:cNvPr id="72" name="矩形 71"/>
            <p:cNvSpPr/>
            <p:nvPr/>
          </p:nvSpPr>
          <p:spPr>
            <a:xfrm>
              <a:off x="5436716" y="4234998"/>
              <a:ext cx="1587500" cy="388056"/>
            </a:xfrm>
            <a:prstGeom prst="rect">
              <a:avLst/>
            </a:prstGeom>
            <a:grpFill/>
            <a:ln>
              <a:noFill/>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wrap="none" anchor="ctr"/>
            <a:lstStyle/>
            <a:p>
              <a:pPr algn="ctr" defTabSz="498823" eaLnBrk="1" hangingPunct="1">
                <a:buClr>
                  <a:srgbClr val="000000"/>
                </a:buClr>
              </a:pPr>
              <a:r>
                <a:rPr lang="en-US" altLang="zh-CN" sz="1333" b="1">
                  <a:solidFill>
                    <a:schemeClr val="bg1"/>
                  </a:solidFill>
                  <a:latin typeface="微软雅黑" panose="020B0503020204020204" pitchFamily="34" charset="-122"/>
                  <a:ea typeface="微软雅黑" panose="020B0503020204020204" pitchFamily="34" charset="-122"/>
                </a:rPr>
                <a:t>GRANT</a:t>
              </a:r>
              <a:endParaRPr lang="zh-CN" altLang="en-US" sz="1333" b="1" dirty="0">
                <a:solidFill>
                  <a:schemeClr val="bg1"/>
                </a:solidFill>
                <a:latin typeface="微软雅黑" panose="020B0503020204020204" pitchFamily="34" charset="-122"/>
                <a:ea typeface="微软雅黑" panose="020B0503020204020204" pitchFamily="34" charset="-122"/>
              </a:endParaRPr>
            </a:p>
          </p:txBody>
        </p:sp>
        <p:sp>
          <p:nvSpPr>
            <p:cNvPr id="73" name="矩形 72"/>
            <p:cNvSpPr/>
            <p:nvPr/>
          </p:nvSpPr>
          <p:spPr>
            <a:xfrm>
              <a:off x="5436716" y="4720068"/>
              <a:ext cx="1587500" cy="388056"/>
            </a:xfrm>
            <a:prstGeom prst="rect">
              <a:avLst/>
            </a:prstGeom>
            <a:grpFill/>
            <a:ln>
              <a:noFill/>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wrap="none" anchor="ctr"/>
            <a:lstStyle/>
            <a:p>
              <a:pPr algn="ctr" defTabSz="498823" eaLnBrk="1" hangingPunct="1">
                <a:buClr>
                  <a:srgbClr val="000000"/>
                </a:buClr>
              </a:pPr>
              <a:r>
                <a:rPr lang="en-US" altLang="zh-CN" sz="1333" b="1" dirty="0">
                  <a:solidFill>
                    <a:schemeClr val="bg1"/>
                  </a:solidFill>
                  <a:latin typeface="微软雅黑" panose="020B0503020204020204" pitchFamily="34" charset="-122"/>
                  <a:ea typeface="微软雅黑" panose="020B0503020204020204" pitchFamily="34" charset="-122"/>
                </a:rPr>
                <a:t>REVOKE</a:t>
              </a:r>
              <a:endParaRPr lang="zh-CN" altLang="en-US" sz="1333" b="1" dirty="0">
                <a:solidFill>
                  <a:schemeClr val="bg1"/>
                </a:solidFill>
                <a:latin typeface="微软雅黑" panose="020B0503020204020204" pitchFamily="34" charset="-122"/>
                <a:ea typeface="微软雅黑" panose="020B0503020204020204" pitchFamily="34" charset="-122"/>
              </a:endParaRPr>
            </a:p>
          </p:txBody>
        </p:sp>
        <p:cxnSp>
          <p:nvCxnSpPr>
            <p:cNvPr id="80" name="直接连接符 79"/>
            <p:cNvCxnSpPr/>
            <p:nvPr/>
          </p:nvCxnSpPr>
          <p:spPr bwMode="auto">
            <a:xfrm>
              <a:off x="5154494" y="1035304"/>
              <a:ext cx="0" cy="970139"/>
            </a:xfrm>
            <a:prstGeom prst="line">
              <a:avLst/>
            </a:prstGeom>
            <a:grpFill/>
            <a:ln w="19050">
              <a:headEnd type="none" w="med" len="med"/>
              <a:tailEnd type="none" w="med" len="med"/>
            </a:ln>
          </p:spPr>
          <p:style>
            <a:lnRef idx="3">
              <a:schemeClr val="accent5"/>
            </a:lnRef>
            <a:fillRef idx="0">
              <a:schemeClr val="accent5"/>
            </a:fillRef>
            <a:effectRef idx="2">
              <a:schemeClr val="accent5"/>
            </a:effectRef>
            <a:fontRef idx="minor">
              <a:schemeClr val="tx1"/>
            </a:fontRef>
          </p:style>
        </p:cxnSp>
        <p:cxnSp>
          <p:nvCxnSpPr>
            <p:cNvPr id="82" name="直接连接符 81"/>
            <p:cNvCxnSpPr/>
            <p:nvPr/>
          </p:nvCxnSpPr>
          <p:spPr bwMode="auto">
            <a:xfrm>
              <a:off x="5154494" y="1042359"/>
              <a:ext cx="239889" cy="0"/>
            </a:xfrm>
            <a:prstGeom prst="line">
              <a:avLst/>
            </a:prstGeom>
            <a:grpFill/>
            <a:ln w="19050">
              <a:headEnd type="none" w="med" len="med"/>
              <a:tailEnd type="none" w="med" len="med"/>
            </a:ln>
          </p:spPr>
          <p:style>
            <a:lnRef idx="3">
              <a:schemeClr val="accent5"/>
            </a:lnRef>
            <a:fillRef idx="0">
              <a:schemeClr val="accent5"/>
            </a:fillRef>
            <a:effectRef idx="2">
              <a:schemeClr val="accent5"/>
            </a:effectRef>
            <a:fontRef idx="minor">
              <a:schemeClr val="tx1"/>
            </a:fontRef>
          </p:style>
        </p:cxnSp>
        <p:cxnSp>
          <p:nvCxnSpPr>
            <p:cNvPr id="84" name="直接连接符 83"/>
            <p:cNvCxnSpPr/>
            <p:nvPr/>
          </p:nvCxnSpPr>
          <p:spPr bwMode="auto">
            <a:xfrm>
              <a:off x="5154494" y="1993096"/>
              <a:ext cx="239889" cy="0"/>
            </a:xfrm>
            <a:prstGeom prst="line">
              <a:avLst/>
            </a:prstGeom>
            <a:grpFill/>
            <a:ln w="19050">
              <a:headEnd type="none" w="med" len="med"/>
              <a:tailEnd type="none" w="med" len="med"/>
            </a:ln>
          </p:spPr>
          <p:style>
            <a:lnRef idx="3">
              <a:schemeClr val="accent5"/>
            </a:lnRef>
            <a:fillRef idx="0">
              <a:schemeClr val="accent5"/>
            </a:fillRef>
            <a:effectRef idx="2">
              <a:schemeClr val="accent5"/>
            </a:effectRef>
            <a:fontRef idx="minor">
              <a:schemeClr val="tx1"/>
            </a:fontRef>
          </p:style>
        </p:cxnSp>
        <p:cxnSp>
          <p:nvCxnSpPr>
            <p:cNvPr id="88" name="直接连接符 87"/>
            <p:cNvCxnSpPr/>
            <p:nvPr/>
          </p:nvCxnSpPr>
          <p:spPr bwMode="auto">
            <a:xfrm>
              <a:off x="5154494" y="2488749"/>
              <a:ext cx="0" cy="970139"/>
            </a:xfrm>
            <a:prstGeom prst="line">
              <a:avLst/>
            </a:prstGeom>
            <a:grpFill/>
            <a:ln w="19050">
              <a:headEnd type="none" w="med" len="med"/>
              <a:tailEnd type="none" w="med" len="med"/>
            </a:ln>
          </p:spPr>
          <p:style>
            <a:lnRef idx="3">
              <a:schemeClr val="accent5"/>
            </a:lnRef>
            <a:fillRef idx="0">
              <a:schemeClr val="accent5"/>
            </a:fillRef>
            <a:effectRef idx="2">
              <a:schemeClr val="accent5"/>
            </a:effectRef>
            <a:fontRef idx="minor">
              <a:schemeClr val="tx1"/>
            </a:fontRef>
          </p:style>
        </p:cxnSp>
        <p:cxnSp>
          <p:nvCxnSpPr>
            <p:cNvPr id="89" name="直接连接符 88"/>
            <p:cNvCxnSpPr/>
            <p:nvPr/>
          </p:nvCxnSpPr>
          <p:spPr bwMode="auto">
            <a:xfrm>
              <a:off x="5154494" y="2497568"/>
              <a:ext cx="239889" cy="0"/>
            </a:xfrm>
            <a:prstGeom prst="line">
              <a:avLst/>
            </a:prstGeom>
            <a:grpFill/>
            <a:ln w="19050">
              <a:headEnd type="none" w="med" len="med"/>
              <a:tailEnd type="none" w="med" len="med"/>
            </a:ln>
          </p:spPr>
          <p:style>
            <a:lnRef idx="3">
              <a:schemeClr val="accent5"/>
            </a:lnRef>
            <a:fillRef idx="0">
              <a:schemeClr val="accent5"/>
            </a:fillRef>
            <a:effectRef idx="2">
              <a:schemeClr val="accent5"/>
            </a:effectRef>
            <a:fontRef idx="minor">
              <a:schemeClr val="tx1"/>
            </a:fontRef>
          </p:style>
        </p:cxnSp>
        <p:cxnSp>
          <p:nvCxnSpPr>
            <p:cNvPr id="90" name="直接连接符 89"/>
            <p:cNvCxnSpPr>
              <a:endCxn id="69" idx="1"/>
            </p:cNvCxnSpPr>
            <p:nvPr/>
          </p:nvCxnSpPr>
          <p:spPr bwMode="auto">
            <a:xfrm>
              <a:off x="4884620" y="2973818"/>
              <a:ext cx="552097" cy="0"/>
            </a:xfrm>
            <a:prstGeom prst="line">
              <a:avLst/>
            </a:prstGeom>
            <a:grpFill/>
            <a:ln w="19050">
              <a:headEnd type="none" w="med" len="med"/>
              <a:tailEnd type="none" w="med" len="med"/>
            </a:ln>
          </p:spPr>
          <p:style>
            <a:lnRef idx="3">
              <a:schemeClr val="accent5"/>
            </a:lnRef>
            <a:fillRef idx="0">
              <a:schemeClr val="accent5"/>
            </a:fillRef>
            <a:effectRef idx="2">
              <a:schemeClr val="accent5"/>
            </a:effectRef>
            <a:fontRef idx="minor">
              <a:schemeClr val="tx1"/>
            </a:fontRef>
          </p:style>
        </p:cxnSp>
        <p:cxnSp>
          <p:nvCxnSpPr>
            <p:cNvPr id="91" name="直接连接符 90"/>
            <p:cNvCxnSpPr/>
            <p:nvPr/>
          </p:nvCxnSpPr>
          <p:spPr bwMode="auto">
            <a:xfrm>
              <a:off x="5154494" y="3448304"/>
              <a:ext cx="239889" cy="0"/>
            </a:xfrm>
            <a:prstGeom prst="line">
              <a:avLst/>
            </a:prstGeom>
            <a:grpFill/>
            <a:ln w="19050">
              <a:headEnd type="none" w="med" len="med"/>
              <a:tailEnd type="none" w="med" len="med"/>
            </a:ln>
          </p:spPr>
          <p:style>
            <a:lnRef idx="3">
              <a:schemeClr val="accent5"/>
            </a:lnRef>
            <a:fillRef idx="0">
              <a:schemeClr val="accent5"/>
            </a:fillRef>
            <a:effectRef idx="2">
              <a:schemeClr val="accent5"/>
            </a:effectRef>
            <a:fontRef idx="minor">
              <a:schemeClr val="tx1"/>
            </a:fontRef>
          </p:style>
        </p:cxnSp>
        <p:cxnSp>
          <p:nvCxnSpPr>
            <p:cNvPr id="92" name="直接连接符 91"/>
            <p:cNvCxnSpPr>
              <a:cxnSpLocks/>
              <a:stCxn id="30" idx="3"/>
              <a:endCxn id="71" idx="1"/>
            </p:cNvCxnSpPr>
            <p:nvPr/>
          </p:nvCxnSpPr>
          <p:spPr bwMode="auto">
            <a:xfrm flipV="1">
              <a:off x="4851105" y="3943957"/>
              <a:ext cx="585611" cy="18476"/>
            </a:xfrm>
            <a:prstGeom prst="line">
              <a:avLst/>
            </a:prstGeom>
            <a:grpFill/>
            <a:ln w="19050">
              <a:headEnd type="none" w="med" len="med"/>
              <a:tailEnd type="none" w="med" len="med"/>
            </a:ln>
          </p:spPr>
          <p:style>
            <a:lnRef idx="3">
              <a:schemeClr val="accent5"/>
            </a:lnRef>
            <a:fillRef idx="0">
              <a:schemeClr val="accent5"/>
            </a:fillRef>
            <a:effectRef idx="2">
              <a:schemeClr val="accent5"/>
            </a:effectRef>
            <a:fontRef idx="minor">
              <a:schemeClr val="tx1"/>
            </a:fontRef>
          </p:style>
        </p:cxnSp>
        <p:cxnSp>
          <p:nvCxnSpPr>
            <p:cNvPr id="93" name="直接连接符 92"/>
            <p:cNvCxnSpPr/>
            <p:nvPr/>
          </p:nvCxnSpPr>
          <p:spPr bwMode="auto">
            <a:xfrm>
              <a:off x="4884620" y="4617762"/>
              <a:ext cx="317500" cy="0"/>
            </a:xfrm>
            <a:prstGeom prst="line">
              <a:avLst/>
            </a:prstGeom>
            <a:grpFill/>
            <a:ln w="19050">
              <a:headEnd type="none" w="med" len="med"/>
              <a:tailEnd type="none" w="med" len="med"/>
            </a:ln>
          </p:spPr>
          <p:style>
            <a:lnRef idx="3">
              <a:schemeClr val="accent5"/>
            </a:lnRef>
            <a:fillRef idx="0">
              <a:schemeClr val="accent5"/>
            </a:fillRef>
            <a:effectRef idx="2">
              <a:schemeClr val="accent5"/>
            </a:effectRef>
            <a:fontRef idx="minor">
              <a:schemeClr val="tx1"/>
            </a:fontRef>
          </p:style>
        </p:cxnSp>
        <p:cxnSp>
          <p:nvCxnSpPr>
            <p:cNvPr id="94" name="直接连接符 93"/>
            <p:cNvCxnSpPr/>
            <p:nvPr/>
          </p:nvCxnSpPr>
          <p:spPr bwMode="auto">
            <a:xfrm>
              <a:off x="5202120" y="4390220"/>
              <a:ext cx="0" cy="523876"/>
            </a:xfrm>
            <a:prstGeom prst="line">
              <a:avLst/>
            </a:prstGeom>
            <a:grpFill/>
            <a:ln w="19050">
              <a:headEnd type="none" w="med" len="med"/>
              <a:tailEnd type="none" w="med" len="med"/>
            </a:ln>
          </p:spPr>
          <p:style>
            <a:lnRef idx="3">
              <a:schemeClr val="accent5"/>
            </a:lnRef>
            <a:fillRef idx="0">
              <a:schemeClr val="accent5"/>
            </a:fillRef>
            <a:effectRef idx="2">
              <a:schemeClr val="accent5"/>
            </a:effectRef>
            <a:fontRef idx="minor">
              <a:schemeClr val="tx1"/>
            </a:fontRef>
          </p:style>
        </p:cxnSp>
        <p:cxnSp>
          <p:nvCxnSpPr>
            <p:cNvPr id="95" name="直接连接符 94"/>
            <p:cNvCxnSpPr/>
            <p:nvPr/>
          </p:nvCxnSpPr>
          <p:spPr bwMode="auto">
            <a:xfrm>
              <a:off x="5202120" y="4397276"/>
              <a:ext cx="239889" cy="0"/>
            </a:xfrm>
            <a:prstGeom prst="line">
              <a:avLst/>
            </a:prstGeom>
            <a:grpFill/>
            <a:ln w="19050">
              <a:headEnd type="none" w="med" len="med"/>
              <a:tailEnd type="none" w="med" len="med"/>
            </a:ln>
          </p:spPr>
          <p:style>
            <a:lnRef idx="3">
              <a:schemeClr val="accent5"/>
            </a:lnRef>
            <a:fillRef idx="0">
              <a:schemeClr val="accent5"/>
            </a:fillRef>
            <a:effectRef idx="2">
              <a:schemeClr val="accent5"/>
            </a:effectRef>
            <a:fontRef idx="minor">
              <a:schemeClr val="tx1"/>
            </a:fontRef>
          </p:style>
        </p:cxnSp>
        <p:cxnSp>
          <p:nvCxnSpPr>
            <p:cNvPr id="96" name="直接连接符 95"/>
            <p:cNvCxnSpPr/>
            <p:nvPr/>
          </p:nvCxnSpPr>
          <p:spPr bwMode="auto">
            <a:xfrm>
              <a:off x="5202120" y="4914096"/>
              <a:ext cx="239889" cy="0"/>
            </a:xfrm>
            <a:prstGeom prst="line">
              <a:avLst/>
            </a:prstGeom>
            <a:grpFill/>
            <a:ln w="19050">
              <a:headEnd type="none" w="med" len="med"/>
              <a:tailEnd type="none" w="med" len="med"/>
            </a:ln>
          </p:spPr>
          <p:style>
            <a:lnRef idx="3">
              <a:schemeClr val="accent5"/>
            </a:lnRef>
            <a:fillRef idx="0">
              <a:schemeClr val="accent5"/>
            </a:fillRef>
            <a:effectRef idx="2">
              <a:schemeClr val="accent5"/>
            </a:effectRef>
            <a:fontRef idx="minor">
              <a:schemeClr val="tx1"/>
            </a:fontRef>
          </p:style>
        </p:cxnSp>
        <p:cxnSp>
          <p:nvCxnSpPr>
            <p:cNvPr id="37" name="直接连接符 36"/>
            <p:cNvCxnSpPr/>
            <p:nvPr/>
          </p:nvCxnSpPr>
          <p:spPr bwMode="auto">
            <a:xfrm>
              <a:off x="3009605" y="1520374"/>
              <a:ext cx="0" cy="3102680"/>
            </a:xfrm>
            <a:prstGeom prst="line">
              <a:avLst/>
            </a:prstGeom>
            <a:grpFill/>
            <a:ln w="19050">
              <a:headEnd type="none" w="med" len="med"/>
              <a:tailEnd type="none" w="med" len="med"/>
            </a:ln>
          </p:spPr>
          <p:style>
            <a:lnRef idx="3">
              <a:schemeClr val="accent5"/>
            </a:lnRef>
            <a:fillRef idx="0">
              <a:schemeClr val="accent5"/>
            </a:fillRef>
            <a:effectRef idx="2">
              <a:schemeClr val="accent5"/>
            </a:effectRef>
            <a:fontRef idx="minor">
              <a:schemeClr val="tx1"/>
            </a:fontRef>
          </p:style>
        </p:cxnSp>
      </p:grpSp>
      <p:grpSp>
        <p:nvGrpSpPr>
          <p:cNvPr id="5" name="组合 4">
            <a:extLst>
              <a:ext uri="{FF2B5EF4-FFF2-40B4-BE49-F238E27FC236}">
                <a16:creationId xmlns:a16="http://schemas.microsoft.com/office/drawing/2014/main" id="{E26C7114-4061-4F29-ABFE-B2CD50C3C093}"/>
              </a:ext>
            </a:extLst>
          </p:cNvPr>
          <p:cNvGrpSpPr/>
          <p:nvPr/>
        </p:nvGrpSpPr>
        <p:grpSpPr>
          <a:xfrm>
            <a:off x="5873619" y="985292"/>
            <a:ext cx="4098254" cy="4266848"/>
            <a:chOff x="5873618" y="985292"/>
            <a:chExt cx="4220925" cy="4266848"/>
          </a:xfrm>
        </p:grpSpPr>
        <p:pic>
          <p:nvPicPr>
            <p:cNvPr id="4" name="图片 3">
              <a:extLst>
                <a:ext uri="{FF2B5EF4-FFF2-40B4-BE49-F238E27FC236}">
                  <a16:creationId xmlns:a16="http://schemas.microsoft.com/office/drawing/2014/main" id="{24620574-8E15-4639-BFEB-E140198789E1}"/>
                </a:ext>
              </a:extLst>
            </p:cNvPr>
            <p:cNvPicPr>
              <a:picLocks noChangeAspect="1"/>
            </p:cNvPicPr>
            <p:nvPr/>
          </p:nvPicPr>
          <p:blipFill>
            <a:blip r:embed="rId2"/>
            <a:stretch>
              <a:fillRect/>
            </a:stretch>
          </p:blipFill>
          <p:spPr>
            <a:xfrm>
              <a:off x="5873967" y="985292"/>
              <a:ext cx="4220576" cy="4266848"/>
            </a:xfrm>
            <a:prstGeom prst="rect">
              <a:avLst/>
            </a:prstGeom>
          </p:spPr>
        </p:pic>
        <p:pic>
          <p:nvPicPr>
            <p:cNvPr id="2" name="图片 1">
              <a:extLst>
                <a:ext uri="{FF2B5EF4-FFF2-40B4-BE49-F238E27FC236}">
                  <a16:creationId xmlns:a16="http://schemas.microsoft.com/office/drawing/2014/main" id="{1B93C1C1-4E38-470C-BA9D-C135FE1A5D35}"/>
                </a:ext>
              </a:extLst>
            </p:cNvPr>
            <p:cNvPicPr>
              <a:picLocks noChangeAspect="1"/>
            </p:cNvPicPr>
            <p:nvPr/>
          </p:nvPicPr>
          <p:blipFill>
            <a:blip r:embed="rId3"/>
            <a:stretch>
              <a:fillRect/>
            </a:stretch>
          </p:blipFill>
          <p:spPr>
            <a:xfrm>
              <a:off x="5873618" y="4373859"/>
              <a:ext cx="177345" cy="878281"/>
            </a:xfrm>
            <a:prstGeom prst="rect">
              <a:avLst/>
            </a:prstGeom>
          </p:spPr>
        </p:pic>
      </p:grpSp>
      <p:cxnSp>
        <p:nvCxnSpPr>
          <p:cNvPr id="43" name="直接连接符 42">
            <a:extLst>
              <a:ext uri="{FF2B5EF4-FFF2-40B4-BE49-F238E27FC236}">
                <a16:creationId xmlns:a16="http://schemas.microsoft.com/office/drawing/2014/main" id="{9FAEDA39-8611-4293-BBFD-ADDA770DE8E8}"/>
              </a:ext>
            </a:extLst>
          </p:cNvPr>
          <p:cNvCxnSpPr>
            <a:cxnSpLocks/>
          </p:cNvCxnSpPr>
          <p:nvPr/>
        </p:nvCxnSpPr>
        <p:spPr bwMode="auto">
          <a:xfrm>
            <a:off x="3659462" y="1688453"/>
            <a:ext cx="530929" cy="0"/>
          </a:xfrm>
          <a:prstGeom prst="line">
            <a:avLst/>
          </a:prstGeom>
          <a:ln w="19050">
            <a:headEnd type="none" w="med" len="med"/>
            <a:tailEnd type="none" w="med" len="med"/>
          </a:ln>
        </p:spPr>
        <p:style>
          <a:lnRef idx="3">
            <a:schemeClr val="accent5"/>
          </a:lnRef>
          <a:fillRef idx="0">
            <a:schemeClr val="accent5"/>
          </a:fillRef>
          <a:effectRef idx="2">
            <a:schemeClr val="accent5"/>
          </a:effectRef>
          <a:fontRef idx="minor">
            <a:schemeClr val="tx1"/>
          </a:fontRef>
        </p:style>
      </p:cxnSp>
    </p:spTree>
  </p:cSld>
  <p:clrMapOvr>
    <a:masterClrMapping/>
  </p:clrMapOvr>
  <p:transition>
    <p:random/>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3" name="表格 32">
            <a:extLst>
              <a:ext uri="{FF2B5EF4-FFF2-40B4-BE49-F238E27FC236}">
                <a16:creationId xmlns:a16="http://schemas.microsoft.com/office/drawing/2014/main" id="{9C772417-A66B-4290-AC22-C25A5D8A23A4}"/>
              </a:ext>
            </a:extLst>
          </p:cNvPr>
          <p:cNvGraphicFramePr>
            <a:graphicFrameLocks noGrp="1"/>
          </p:cNvGraphicFramePr>
          <p:nvPr>
            <p:extLst>
              <p:ext uri="{D42A27DB-BD31-4B8C-83A1-F6EECF244321}">
                <p14:modId xmlns:p14="http://schemas.microsoft.com/office/powerpoint/2010/main" val="2301387811"/>
              </p:ext>
            </p:extLst>
          </p:nvPr>
        </p:nvGraphicFramePr>
        <p:xfrm>
          <a:off x="1292111" y="4034618"/>
          <a:ext cx="4923832" cy="741680"/>
        </p:xfrm>
        <a:graphic>
          <a:graphicData uri="http://schemas.openxmlformats.org/drawingml/2006/table">
            <a:tbl>
              <a:tblPr firstRow="1" bandRow="1">
                <a:tableStyleId>{D7AC3CCA-C797-4891-BE02-D94E43425B78}</a:tableStyleId>
              </a:tblPr>
              <a:tblGrid>
                <a:gridCol w="1073917">
                  <a:extLst>
                    <a:ext uri="{9D8B030D-6E8A-4147-A177-3AD203B41FA5}">
                      <a16:colId xmlns:a16="http://schemas.microsoft.com/office/drawing/2014/main" val="3765470581"/>
                    </a:ext>
                  </a:extLst>
                </a:gridCol>
                <a:gridCol w="2091220">
                  <a:extLst>
                    <a:ext uri="{9D8B030D-6E8A-4147-A177-3AD203B41FA5}">
                      <a16:colId xmlns:a16="http://schemas.microsoft.com/office/drawing/2014/main" val="3238570817"/>
                    </a:ext>
                  </a:extLst>
                </a:gridCol>
                <a:gridCol w="1758695">
                  <a:extLst>
                    <a:ext uri="{9D8B030D-6E8A-4147-A177-3AD203B41FA5}">
                      <a16:colId xmlns:a16="http://schemas.microsoft.com/office/drawing/2014/main" val="3993177115"/>
                    </a:ext>
                  </a:extLst>
                </a:gridCol>
              </a:tblGrid>
              <a:tr h="370840">
                <a:tc>
                  <a:txBody>
                    <a:bodyPr/>
                    <a:lstStyle/>
                    <a:p>
                      <a:r>
                        <a:rPr lang="en-US" altLang="zh-CN" sz="1800" kern="1200" dirty="0">
                          <a:solidFill>
                            <a:srgbClr val="FF0000"/>
                          </a:solidFill>
                        </a:rPr>
                        <a:t>20</a:t>
                      </a:r>
                      <a:endParaRPr lang="zh-CN" altLang="en-US" sz="1800" b="1" kern="1200" dirty="0">
                        <a:solidFill>
                          <a:srgbClr val="FF0000"/>
                        </a:solidFill>
                        <a:latin typeface="Courier New" panose="02070309020205020404" pitchFamily="49" charset="0"/>
                        <a:ea typeface="宋体" panose="02010600030101010101" pitchFamily="2" charset="-122"/>
                        <a:cs typeface="+mn-cs"/>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r>
                        <a:rPr lang="en-US" altLang="zh-CN" sz="1800" b="1" dirty="0">
                          <a:solidFill>
                            <a:srgbClr val="FF0000"/>
                          </a:solidFill>
                          <a:latin typeface="Courier New" panose="02070309020205020404" pitchFamily="49" charset="0"/>
                        </a:rPr>
                        <a:t>MARKETING</a:t>
                      </a:r>
                      <a:endParaRPr lang="zh-CN" altLang="en-US" sz="1800" b="1" kern="1200" dirty="0">
                        <a:solidFill>
                          <a:srgbClr val="FF0000"/>
                        </a:solidFill>
                        <a:latin typeface="Courier New" panose="02070309020205020404" pitchFamily="49" charset="0"/>
                        <a:ea typeface="宋体" panose="02010600030101010101" pitchFamily="2" charset="-122"/>
                        <a:cs typeface="+mn-cs"/>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l" defTabSz="1015922" rtl="0" eaLnBrk="1" fontAlgn="auto" latinLnBrk="0" hangingPunct="1">
                        <a:lnSpc>
                          <a:spcPct val="100000"/>
                        </a:lnSpc>
                        <a:spcBef>
                          <a:spcPts val="0"/>
                        </a:spcBef>
                        <a:spcAft>
                          <a:spcPts val="0"/>
                        </a:spcAft>
                        <a:buClrTx/>
                        <a:buSzTx/>
                        <a:buFontTx/>
                        <a:buNone/>
                        <a:tabLst/>
                        <a:defRPr/>
                      </a:pPr>
                      <a:r>
                        <a:rPr lang="en-US" altLang="zh-CN" sz="1800" b="1" dirty="0">
                          <a:solidFill>
                            <a:srgbClr val="FF0000"/>
                          </a:solidFill>
                          <a:latin typeface="Courier New" panose="02070309020205020404" pitchFamily="49" charset="0"/>
                        </a:rPr>
                        <a:t>DALLAS</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616138928"/>
                  </a:ext>
                </a:extLst>
              </a:tr>
              <a:tr h="370840">
                <a:tc>
                  <a:txBody>
                    <a:bodyPr/>
                    <a:lstStyle/>
                    <a:p>
                      <a:endParaRPr lang="zh-CN" altLang="en-US" sz="1778" b="1" kern="1200" dirty="0">
                        <a:solidFill>
                          <a:srgbClr val="000000"/>
                        </a:solidFill>
                        <a:latin typeface="Courier New" panose="02070309020205020404" pitchFamily="49" charset="0"/>
                        <a:ea typeface="宋体" panose="02010600030101010101" pitchFamily="2" charset="-122"/>
                        <a:cs typeface="+mn-cs"/>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r>
                        <a:rPr lang="en-US" altLang="zh-CN" sz="1800" b="1" dirty="0">
                          <a:solidFill>
                            <a:srgbClr val="FF0000"/>
                          </a:solidFill>
                          <a:latin typeface="Courier New" panose="02070309020205020404" pitchFamily="49" charset="0"/>
                        </a:rPr>
                        <a:t>FINANCE</a:t>
                      </a:r>
                      <a:endParaRPr lang="zh-CN" altLang="en-US" sz="1778" b="1" kern="1200" dirty="0">
                        <a:solidFill>
                          <a:srgbClr val="FF0000"/>
                        </a:solidFill>
                        <a:latin typeface="Courier New" panose="02070309020205020404" pitchFamily="49" charset="0"/>
                        <a:ea typeface="宋体" panose="02010600030101010101" pitchFamily="2" charset="-122"/>
                        <a:cs typeface="+mn-cs"/>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r>
                        <a:rPr lang="en-US" altLang="zh-CN" sz="1800" b="1" dirty="0">
                          <a:solidFill>
                            <a:srgbClr val="FF0000"/>
                          </a:solidFill>
                          <a:latin typeface="Courier New" panose="02070309020205020404" pitchFamily="49" charset="0"/>
                        </a:rPr>
                        <a:t>NEW YORK</a:t>
                      </a:r>
                      <a:endParaRPr lang="zh-CN" altLang="en-US" sz="1778" b="1" kern="1200" dirty="0">
                        <a:solidFill>
                          <a:srgbClr val="FF0000"/>
                        </a:solidFill>
                        <a:latin typeface="Courier New" panose="02070309020205020404" pitchFamily="49" charset="0"/>
                        <a:ea typeface="宋体" panose="02010600030101010101" pitchFamily="2" charset="-122"/>
                        <a:cs typeface="+mn-cs"/>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871462704"/>
                  </a:ext>
                </a:extLst>
              </a:tr>
            </a:tbl>
          </a:graphicData>
        </a:graphic>
      </p:graphicFrame>
      <p:graphicFrame>
        <p:nvGraphicFramePr>
          <p:cNvPr id="32" name="表格 31">
            <a:extLst>
              <a:ext uri="{FF2B5EF4-FFF2-40B4-BE49-F238E27FC236}">
                <a16:creationId xmlns:a16="http://schemas.microsoft.com/office/drawing/2014/main" id="{1F88C7CC-97D7-4CBE-BB87-F0527362B22A}"/>
              </a:ext>
            </a:extLst>
          </p:cNvPr>
          <p:cNvGraphicFramePr>
            <a:graphicFrameLocks noGrp="1"/>
          </p:cNvGraphicFramePr>
          <p:nvPr>
            <p:extLst>
              <p:ext uri="{D42A27DB-BD31-4B8C-83A1-F6EECF244321}">
                <p14:modId xmlns:p14="http://schemas.microsoft.com/office/powerpoint/2010/main" val="4113134323"/>
              </p:ext>
            </p:extLst>
          </p:nvPr>
        </p:nvGraphicFramePr>
        <p:xfrm>
          <a:off x="1241998" y="1571417"/>
          <a:ext cx="4923832" cy="1854200"/>
        </p:xfrm>
        <a:graphic>
          <a:graphicData uri="http://schemas.openxmlformats.org/drawingml/2006/table">
            <a:tbl>
              <a:tblPr firstRow="1" bandRow="1">
                <a:tableStyleId>{D7AC3CCA-C797-4891-BE02-D94E43425B78}</a:tableStyleId>
              </a:tblPr>
              <a:tblGrid>
                <a:gridCol w="1073917">
                  <a:extLst>
                    <a:ext uri="{9D8B030D-6E8A-4147-A177-3AD203B41FA5}">
                      <a16:colId xmlns:a16="http://schemas.microsoft.com/office/drawing/2014/main" val="3428835538"/>
                    </a:ext>
                  </a:extLst>
                </a:gridCol>
                <a:gridCol w="2091220">
                  <a:extLst>
                    <a:ext uri="{9D8B030D-6E8A-4147-A177-3AD203B41FA5}">
                      <a16:colId xmlns:a16="http://schemas.microsoft.com/office/drawing/2014/main" val="470331800"/>
                    </a:ext>
                  </a:extLst>
                </a:gridCol>
                <a:gridCol w="1758695">
                  <a:extLst>
                    <a:ext uri="{9D8B030D-6E8A-4147-A177-3AD203B41FA5}">
                      <a16:colId xmlns:a16="http://schemas.microsoft.com/office/drawing/2014/main" val="528920972"/>
                    </a:ext>
                  </a:extLst>
                </a:gridCol>
              </a:tblGrid>
              <a:tr h="370840">
                <a:tc>
                  <a:txBody>
                    <a:bodyPr/>
                    <a:lstStyle/>
                    <a:p>
                      <a:pPr algn="ctr"/>
                      <a:r>
                        <a:rPr lang="en-US" altLang="zh-CN" sz="1800" kern="1200" dirty="0">
                          <a:solidFill>
                            <a:schemeClr val="bg1"/>
                          </a:solidFill>
                        </a:rPr>
                        <a:t>DEPTNO</a:t>
                      </a:r>
                      <a:endParaRPr lang="zh-CN" altLang="en-US" sz="1800" b="1" kern="1200" dirty="0">
                        <a:solidFill>
                          <a:schemeClr val="bg1"/>
                        </a:solidFill>
                        <a:latin typeface="Courier New" panose="02070309020205020404" pitchFamily="49" charset="0"/>
                        <a:ea typeface="宋体" panose="02010600030101010101" pitchFamily="2" charset="-122"/>
                        <a:cs typeface="+mn-cs"/>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00B0F0"/>
                    </a:solidFill>
                  </a:tcPr>
                </a:tc>
                <a:tc>
                  <a:txBody>
                    <a:bodyPr/>
                    <a:lstStyle/>
                    <a:p>
                      <a:pPr algn="ctr"/>
                      <a:r>
                        <a:rPr lang="en-US" altLang="zh-CN" sz="1800" kern="1200" dirty="0">
                          <a:solidFill>
                            <a:schemeClr val="bg1"/>
                          </a:solidFill>
                        </a:rPr>
                        <a:t>DNAME</a:t>
                      </a:r>
                      <a:endParaRPr lang="zh-CN" altLang="en-US" sz="1800" b="1" kern="1200" dirty="0">
                        <a:solidFill>
                          <a:schemeClr val="bg1"/>
                        </a:solidFill>
                        <a:latin typeface="Courier New" panose="02070309020205020404" pitchFamily="49" charset="0"/>
                        <a:ea typeface="宋体" panose="02010600030101010101" pitchFamily="2" charset="-122"/>
                        <a:cs typeface="+mn-cs"/>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00B0F0"/>
                    </a:solidFill>
                  </a:tcPr>
                </a:tc>
                <a:tc>
                  <a:txBody>
                    <a:bodyPr/>
                    <a:lstStyle/>
                    <a:p>
                      <a:pPr algn="ctr"/>
                      <a:r>
                        <a:rPr lang="en-US" altLang="zh-CN" sz="1800" kern="1200" dirty="0">
                          <a:solidFill>
                            <a:schemeClr val="bg1"/>
                          </a:solidFill>
                        </a:rPr>
                        <a:t>LOC</a:t>
                      </a:r>
                      <a:endParaRPr lang="zh-CN" altLang="en-US" sz="1800" b="1" kern="1200" dirty="0">
                        <a:solidFill>
                          <a:schemeClr val="bg1"/>
                        </a:solidFill>
                        <a:latin typeface="Courier New" panose="02070309020205020404" pitchFamily="49" charset="0"/>
                        <a:ea typeface="宋体" panose="02010600030101010101" pitchFamily="2" charset="-122"/>
                        <a:cs typeface="+mn-cs"/>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00B0F0"/>
                    </a:solidFill>
                  </a:tcPr>
                </a:tc>
                <a:extLst>
                  <a:ext uri="{0D108BD9-81ED-4DB2-BD59-A6C34878D82A}">
                    <a16:rowId xmlns:a16="http://schemas.microsoft.com/office/drawing/2014/main" val="1708595633"/>
                  </a:ext>
                </a:extLst>
              </a:tr>
              <a:tr h="370840">
                <a:tc>
                  <a:txBody>
                    <a:bodyPr/>
                    <a:lstStyle/>
                    <a:p>
                      <a:r>
                        <a:rPr lang="en-US" altLang="zh-CN" sz="1778" b="1" kern="1200" dirty="0">
                          <a:solidFill>
                            <a:srgbClr val="000000"/>
                          </a:solidFill>
                          <a:latin typeface="Courier New" panose="02070309020205020404" pitchFamily="49" charset="0"/>
                          <a:ea typeface="宋体" panose="02010600030101010101" pitchFamily="2" charset="-122"/>
                          <a:cs typeface="+mn-cs"/>
                        </a:rPr>
                        <a:t>10</a:t>
                      </a:r>
                      <a:endParaRPr lang="zh-CN" altLang="en-US" sz="1778" b="1" kern="1200" dirty="0">
                        <a:solidFill>
                          <a:srgbClr val="000000"/>
                        </a:solidFill>
                        <a:latin typeface="Courier New" panose="02070309020205020404" pitchFamily="49" charset="0"/>
                        <a:ea typeface="宋体" panose="02010600030101010101" pitchFamily="2" charset="-122"/>
                        <a:cs typeface="+mn-cs"/>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r>
                        <a:rPr lang="en-US" altLang="zh-CN" sz="1778" b="1" kern="1200" dirty="0">
                          <a:solidFill>
                            <a:srgbClr val="000000"/>
                          </a:solidFill>
                          <a:latin typeface="Courier New" panose="02070309020205020404" pitchFamily="49" charset="0"/>
                          <a:ea typeface="宋体" panose="02010600030101010101" pitchFamily="2" charset="-122"/>
                          <a:cs typeface="+mn-cs"/>
                        </a:rPr>
                        <a:t>ACCOUNTING</a:t>
                      </a:r>
                      <a:endParaRPr lang="zh-CN" altLang="en-US" sz="1778" b="1" kern="1200" dirty="0">
                        <a:solidFill>
                          <a:srgbClr val="000000"/>
                        </a:solidFill>
                        <a:latin typeface="Courier New" panose="02070309020205020404" pitchFamily="49" charset="0"/>
                        <a:ea typeface="宋体" panose="02010600030101010101" pitchFamily="2" charset="-122"/>
                        <a:cs typeface="+mn-cs"/>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nSpc>
                          <a:spcPct val="95000"/>
                        </a:lnSpc>
                      </a:pPr>
                      <a:r>
                        <a:rPr lang="en-US" altLang="zh-CN" sz="1778" b="1" kern="1200" dirty="0">
                          <a:solidFill>
                            <a:srgbClr val="000000"/>
                          </a:solidFill>
                          <a:latin typeface="Courier New" panose="02070309020205020404" pitchFamily="49" charset="0"/>
                          <a:ea typeface="宋体" panose="02010600030101010101" pitchFamily="2" charset="-122"/>
                          <a:cs typeface="+mn-cs"/>
                        </a:rPr>
                        <a:t>NEW YORK</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1249390"/>
                  </a:ext>
                </a:extLst>
              </a:tr>
              <a:tr h="370840">
                <a:tc>
                  <a:txBody>
                    <a:bodyPr/>
                    <a:lstStyle/>
                    <a:p>
                      <a:r>
                        <a:rPr lang="en-US" altLang="zh-CN" sz="1778" b="1" kern="1200" dirty="0">
                          <a:solidFill>
                            <a:srgbClr val="000000"/>
                          </a:solidFill>
                          <a:latin typeface="Courier New" panose="02070309020205020404" pitchFamily="49" charset="0"/>
                          <a:ea typeface="宋体" panose="02010600030101010101" pitchFamily="2" charset="-122"/>
                          <a:cs typeface="+mn-cs"/>
                        </a:rPr>
                        <a:t>20</a:t>
                      </a:r>
                      <a:endParaRPr lang="zh-CN" altLang="en-US" sz="1778" b="1" kern="1200" dirty="0">
                        <a:solidFill>
                          <a:srgbClr val="000000"/>
                        </a:solidFill>
                        <a:latin typeface="Courier New" panose="02070309020205020404" pitchFamily="49" charset="0"/>
                        <a:ea typeface="宋体" panose="02010600030101010101" pitchFamily="2" charset="-122"/>
                        <a:cs typeface="+mn-cs"/>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r>
                        <a:rPr lang="en-US" altLang="zh-CN" sz="1778" b="1" kern="1200" dirty="0">
                          <a:solidFill>
                            <a:srgbClr val="000000"/>
                          </a:solidFill>
                          <a:latin typeface="Courier New" panose="02070309020205020404" pitchFamily="49" charset="0"/>
                          <a:ea typeface="宋体" panose="02010600030101010101" pitchFamily="2" charset="-122"/>
                          <a:cs typeface="+mn-cs"/>
                        </a:rPr>
                        <a:t>RESEARCH</a:t>
                      </a:r>
                      <a:endParaRPr lang="zh-CN" altLang="en-US" sz="1778" b="1" kern="1200" dirty="0">
                        <a:solidFill>
                          <a:srgbClr val="000000"/>
                        </a:solidFill>
                        <a:latin typeface="Courier New" panose="02070309020205020404" pitchFamily="49" charset="0"/>
                        <a:ea typeface="宋体" panose="02010600030101010101" pitchFamily="2" charset="-122"/>
                        <a:cs typeface="+mn-cs"/>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marR="0" lvl="0" indent="0" algn="l" defTabSz="1015922" rtl="0" eaLnBrk="1" fontAlgn="auto" latinLnBrk="0" hangingPunct="1">
                        <a:lnSpc>
                          <a:spcPct val="100000"/>
                        </a:lnSpc>
                        <a:spcBef>
                          <a:spcPts val="0"/>
                        </a:spcBef>
                        <a:spcAft>
                          <a:spcPts val="0"/>
                        </a:spcAft>
                        <a:buClrTx/>
                        <a:buSzTx/>
                        <a:buFontTx/>
                        <a:buNone/>
                        <a:tabLst/>
                        <a:defRPr/>
                      </a:pPr>
                      <a:r>
                        <a:rPr lang="en-US" altLang="zh-CN" sz="1778" b="1" kern="1200" dirty="0">
                          <a:solidFill>
                            <a:srgbClr val="000000"/>
                          </a:solidFill>
                          <a:latin typeface="Courier New" panose="02070309020205020404" pitchFamily="49" charset="0"/>
                          <a:ea typeface="宋体" panose="02010600030101010101" pitchFamily="2" charset="-122"/>
                          <a:cs typeface="+mn-cs"/>
                        </a:rPr>
                        <a:t>DALLAS</a:t>
                      </a:r>
                      <a:endParaRPr lang="zh-CN" altLang="en-US" sz="1778" b="1" kern="1200" dirty="0">
                        <a:solidFill>
                          <a:srgbClr val="000000"/>
                        </a:solidFill>
                        <a:latin typeface="Courier New" panose="02070309020205020404" pitchFamily="49" charset="0"/>
                        <a:ea typeface="宋体" panose="02010600030101010101" pitchFamily="2" charset="-122"/>
                        <a:cs typeface="+mn-cs"/>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66439620"/>
                  </a:ext>
                </a:extLst>
              </a:tr>
              <a:tr h="370840">
                <a:tc>
                  <a:txBody>
                    <a:bodyPr/>
                    <a:lstStyle/>
                    <a:p>
                      <a:r>
                        <a:rPr lang="en-US" altLang="zh-CN" sz="1778" b="1" kern="1200" dirty="0">
                          <a:solidFill>
                            <a:srgbClr val="000000"/>
                          </a:solidFill>
                          <a:latin typeface="Courier New" panose="02070309020205020404" pitchFamily="49" charset="0"/>
                          <a:ea typeface="宋体" panose="02010600030101010101" pitchFamily="2" charset="-122"/>
                          <a:cs typeface="+mn-cs"/>
                        </a:rPr>
                        <a:t>30</a:t>
                      </a:r>
                      <a:endParaRPr lang="zh-CN" altLang="en-US" sz="1778" b="1" kern="1200" dirty="0">
                        <a:solidFill>
                          <a:srgbClr val="000000"/>
                        </a:solidFill>
                        <a:latin typeface="Courier New" panose="02070309020205020404" pitchFamily="49" charset="0"/>
                        <a:ea typeface="宋体" panose="02010600030101010101" pitchFamily="2" charset="-122"/>
                        <a:cs typeface="+mn-cs"/>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r>
                        <a:rPr lang="en-US" altLang="zh-CN" sz="1778" b="1" kern="1200" dirty="0">
                          <a:solidFill>
                            <a:srgbClr val="000000"/>
                          </a:solidFill>
                          <a:latin typeface="Courier New" panose="02070309020205020404" pitchFamily="49" charset="0"/>
                          <a:ea typeface="宋体" panose="02010600030101010101" pitchFamily="2" charset="-122"/>
                          <a:cs typeface="+mn-cs"/>
                        </a:rPr>
                        <a:t>SALES</a:t>
                      </a:r>
                      <a:endParaRPr lang="zh-CN" altLang="en-US" sz="1778" b="1" kern="1200" dirty="0">
                        <a:solidFill>
                          <a:srgbClr val="000000"/>
                        </a:solidFill>
                        <a:latin typeface="Courier New" panose="02070309020205020404" pitchFamily="49" charset="0"/>
                        <a:ea typeface="宋体" panose="02010600030101010101" pitchFamily="2" charset="-122"/>
                        <a:cs typeface="+mn-cs"/>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marR="0" lvl="0" indent="0" algn="l" defTabSz="1015922" rtl="0" eaLnBrk="1" fontAlgn="auto" latinLnBrk="0" hangingPunct="1">
                        <a:lnSpc>
                          <a:spcPct val="100000"/>
                        </a:lnSpc>
                        <a:spcBef>
                          <a:spcPts val="0"/>
                        </a:spcBef>
                        <a:spcAft>
                          <a:spcPts val="0"/>
                        </a:spcAft>
                        <a:buClrTx/>
                        <a:buSzTx/>
                        <a:buFontTx/>
                        <a:buNone/>
                        <a:tabLst/>
                        <a:defRPr/>
                      </a:pPr>
                      <a:r>
                        <a:rPr lang="en-US" altLang="zh-CN" sz="1778" b="1" kern="1200" dirty="0">
                          <a:solidFill>
                            <a:srgbClr val="000000"/>
                          </a:solidFill>
                          <a:latin typeface="Courier New" panose="02070309020205020404" pitchFamily="49" charset="0"/>
                          <a:ea typeface="宋体" panose="02010600030101010101" pitchFamily="2" charset="-122"/>
                          <a:cs typeface="+mn-cs"/>
                        </a:rPr>
                        <a:t>CHICAGO</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96972996"/>
                  </a:ext>
                </a:extLst>
              </a:tr>
              <a:tr h="370840">
                <a:tc>
                  <a:txBody>
                    <a:bodyPr/>
                    <a:lstStyle/>
                    <a:p>
                      <a:r>
                        <a:rPr lang="en-US" altLang="zh-CN" sz="1778" b="1" kern="1200" dirty="0">
                          <a:solidFill>
                            <a:srgbClr val="000000"/>
                          </a:solidFill>
                          <a:latin typeface="Courier New" panose="02070309020205020404" pitchFamily="49" charset="0"/>
                          <a:ea typeface="宋体" panose="02010600030101010101" pitchFamily="2" charset="-122"/>
                          <a:cs typeface="+mn-cs"/>
                        </a:rPr>
                        <a:t>40</a:t>
                      </a:r>
                      <a:endParaRPr lang="zh-CN" altLang="en-US" sz="1778" b="1" kern="1200" dirty="0">
                        <a:solidFill>
                          <a:srgbClr val="000000"/>
                        </a:solidFill>
                        <a:latin typeface="Courier New" panose="02070309020205020404" pitchFamily="49" charset="0"/>
                        <a:ea typeface="宋体" panose="02010600030101010101" pitchFamily="2" charset="-122"/>
                        <a:cs typeface="+mn-cs"/>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r>
                        <a:rPr lang="en-US" altLang="zh-CN" sz="1778" b="1" kern="1200" dirty="0">
                          <a:solidFill>
                            <a:srgbClr val="000000"/>
                          </a:solidFill>
                          <a:latin typeface="Courier New" panose="02070309020205020404" pitchFamily="49" charset="0"/>
                          <a:ea typeface="宋体" panose="02010600030101010101" pitchFamily="2" charset="-122"/>
                          <a:cs typeface="+mn-cs"/>
                        </a:rPr>
                        <a:t>OPERATIONS</a:t>
                      </a:r>
                      <a:endParaRPr lang="zh-CN" altLang="en-US" sz="1778" b="1" kern="1200" dirty="0">
                        <a:solidFill>
                          <a:srgbClr val="000000"/>
                        </a:solidFill>
                        <a:latin typeface="Courier New" panose="02070309020205020404" pitchFamily="49" charset="0"/>
                        <a:ea typeface="宋体" panose="02010600030101010101" pitchFamily="2" charset="-122"/>
                        <a:cs typeface="+mn-cs"/>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r>
                        <a:rPr lang="en-US" altLang="zh-CN" sz="1778" b="1" kern="1200" dirty="0">
                          <a:solidFill>
                            <a:srgbClr val="000000"/>
                          </a:solidFill>
                          <a:latin typeface="Courier New" panose="02070309020205020404" pitchFamily="49" charset="0"/>
                          <a:ea typeface="宋体" panose="02010600030101010101" pitchFamily="2" charset="-122"/>
                          <a:cs typeface="+mn-cs"/>
                        </a:rPr>
                        <a:t>BOSTON</a:t>
                      </a:r>
                      <a:endParaRPr lang="zh-CN" altLang="en-US" sz="1778" b="1" kern="1200" dirty="0">
                        <a:solidFill>
                          <a:srgbClr val="000000"/>
                        </a:solidFill>
                        <a:latin typeface="Courier New" panose="02070309020205020404" pitchFamily="49" charset="0"/>
                        <a:ea typeface="宋体" panose="02010600030101010101" pitchFamily="2" charset="-122"/>
                        <a:cs typeface="+mn-cs"/>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85185911"/>
                  </a:ext>
                </a:extLst>
              </a:tr>
            </a:tbl>
          </a:graphicData>
        </a:graphic>
      </p:graphicFrame>
      <p:sp>
        <p:nvSpPr>
          <p:cNvPr id="50178" name="Rectangle 2"/>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600" tIns="50800" rIns="101600" bIns="50800" numCol="1" anchor="ctr" anchorCtr="0" compatLnSpc="1">
            <a:prstTxWarp prst="textNoShape">
              <a:avLst/>
            </a:prstTxWarp>
          </a:bodyPr>
          <a:lstStyle/>
          <a:p>
            <a:pPr eaLnBrk="1" hangingPunct="1"/>
            <a:r>
              <a:rPr lang="en-US" altLang="zh-CN"/>
              <a:t>PRIMARY KEY </a:t>
            </a:r>
            <a:r>
              <a:t>约束</a:t>
            </a:r>
          </a:p>
        </p:txBody>
      </p:sp>
      <p:sp>
        <p:nvSpPr>
          <p:cNvPr id="742404" name="Rectangle 4"/>
          <p:cNvSpPr>
            <a:spLocks noChangeArrowheads="1"/>
          </p:cNvSpPr>
          <p:nvPr/>
        </p:nvSpPr>
        <p:spPr bwMode="auto">
          <a:xfrm>
            <a:off x="1128369" y="1132208"/>
            <a:ext cx="1046584" cy="4452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2306" tIns="51153" rIns="102306" bIns="51153">
            <a:spAutoFit/>
          </a:bodyPr>
          <a:lstStyle/>
          <a:p>
            <a:pPr>
              <a:defRPr/>
            </a:pPr>
            <a:r>
              <a:rPr lang="en-US" altLang="zh-CN" sz="2222" b="1" dirty="0">
                <a:effectLst>
                  <a:outerShdw blurRad="38100" dist="38100" dir="2700000" algn="tl">
                    <a:srgbClr val="C0C0C0"/>
                  </a:outerShdw>
                </a:effectLst>
              </a:rPr>
              <a:t>DEPT </a:t>
            </a:r>
          </a:p>
        </p:txBody>
      </p:sp>
      <p:sp>
        <p:nvSpPr>
          <p:cNvPr id="742412" name="Rectangle 12"/>
          <p:cNvSpPr>
            <a:spLocks noChangeArrowheads="1"/>
          </p:cNvSpPr>
          <p:nvPr/>
        </p:nvSpPr>
        <p:spPr bwMode="auto">
          <a:xfrm>
            <a:off x="2541243" y="998152"/>
            <a:ext cx="3264959" cy="3803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2306" tIns="51153" rIns="102306" bIns="51153">
            <a:spAutoFit/>
          </a:bodyPr>
          <a:lstStyle/>
          <a:p>
            <a:pPr>
              <a:lnSpc>
                <a:spcPct val="90000"/>
              </a:lnSpc>
              <a:defRPr/>
            </a:pPr>
            <a:r>
              <a:rPr lang="en-US" altLang="zh-CN" sz="2000" b="1">
                <a:solidFill>
                  <a:srgbClr val="CC0000"/>
                </a:solidFill>
                <a:effectLst>
                  <a:outerShdw blurRad="38100" dist="38100" dir="2700000" algn="tl">
                    <a:srgbClr val="C0C0C0"/>
                  </a:outerShdw>
                </a:effectLst>
              </a:rPr>
              <a:t>PRIMARY KEY</a:t>
            </a:r>
          </a:p>
        </p:txBody>
      </p:sp>
      <p:sp>
        <p:nvSpPr>
          <p:cNvPr id="50189" name="Freeform 13"/>
          <p:cNvSpPr>
            <a:spLocks/>
          </p:cNvSpPr>
          <p:nvPr/>
        </p:nvSpPr>
        <p:spPr bwMode="auto">
          <a:xfrm>
            <a:off x="2165535" y="1128680"/>
            <a:ext cx="361597" cy="442737"/>
          </a:xfrm>
          <a:custGeom>
            <a:avLst/>
            <a:gdLst>
              <a:gd name="T0" fmla="*/ 2147483646 w 205"/>
              <a:gd name="T1" fmla="*/ 0 h 301"/>
              <a:gd name="T2" fmla="*/ 0 w 205"/>
              <a:gd name="T3" fmla="*/ 0 h 301"/>
              <a:gd name="T4" fmla="*/ 0 w 205"/>
              <a:gd name="T5" fmla="*/ 2147483646 h 301"/>
              <a:gd name="T6" fmla="*/ 0 60000 65536"/>
              <a:gd name="T7" fmla="*/ 0 60000 65536"/>
              <a:gd name="T8" fmla="*/ 0 60000 65536"/>
            </a:gdLst>
            <a:ahLst/>
            <a:cxnLst>
              <a:cxn ang="T6">
                <a:pos x="T0" y="T1"/>
              </a:cxn>
              <a:cxn ang="T7">
                <a:pos x="T2" y="T3"/>
              </a:cxn>
              <a:cxn ang="T8">
                <a:pos x="T4" y="T5"/>
              </a:cxn>
            </a:cxnLst>
            <a:rect l="0" t="0" r="r" b="b"/>
            <a:pathLst>
              <a:path w="205" h="301">
                <a:moveTo>
                  <a:pt x="204" y="0"/>
                </a:moveTo>
                <a:lnTo>
                  <a:pt x="0" y="0"/>
                </a:lnTo>
                <a:lnTo>
                  <a:pt x="0" y="300"/>
                </a:lnTo>
              </a:path>
            </a:pathLst>
          </a:custGeom>
          <a:noFill/>
          <a:ln w="50800" cap="rnd" cmpd="sng">
            <a:solidFill>
              <a:srgbClr val="FFCC00"/>
            </a:solidFill>
            <a:prstDash val="solid"/>
            <a:round/>
            <a:headEnd type="none" w="sm" len="sm"/>
            <a:tailEnd type="stealth"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53882" dir="2700000" algn="ctr" rotWithShape="0">
                    <a:srgbClr val="000000">
                      <a:alpha val="50000"/>
                    </a:srgbClr>
                  </a:outerShdw>
                </a:effectLst>
              </a14:hiddenEffects>
            </a:ext>
          </a:extLst>
        </p:spPr>
        <p:txBody>
          <a:bodyPr/>
          <a:lstStyle/>
          <a:p>
            <a:endParaRPr lang="zh-CN" altLang="en-US" sz="3556"/>
          </a:p>
        </p:txBody>
      </p:sp>
      <p:grpSp>
        <p:nvGrpSpPr>
          <p:cNvPr id="10" name="组合 9">
            <a:extLst>
              <a:ext uri="{FF2B5EF4-FFF2-40B4-BE49-F238E27FC236}">
                <a16:creationId xmlns:a16="http://schemas.microsoft.com/office/drawing/2014/main" id="{552766C8-FE2D-4700-9CC4-20CBAE63240F}"/>
              </a:ext>
            </a:extLst>
          </p:cNvPr>
          <p:cNvGrpSpPr/>
          <p:nvPr/>
        </p:nvGrpSpPr>
        <p:grpSpPr>
          <a:xfrm>
            <a:off x="2991769" y="3405971"/>
            <a:ext cx="3596567" cy="650776"/>
            <a:chOff x="2991769" y="3405971"/>
            <a:chExt cx="3596567" cy="650776"/>
          </a:xfrm>
        </p:grpSpPr>
        <p:sp>
          <p:nvSpPr>
            <p:cNvPr id="742415" name="Rectangle 15"/>
            <p:cNvSpPr>
              <a:spLocks noChangeArrowheads="1"/>
            </p:cNvSpPr>
            <p:nvPr/>
          </p:nvSpPr>
          <p:spPr bwMode="auto">
            <a:xfrm>
              <a:off x="3706143" y="3676271"/>
              <a:ext cx="2882193" cy="3804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2306" tIns="51153" rIns="102306" bIns="51153">
              <a:spAutoFit/>
            </a:bodyPr>
            <a:lstStyle/>
            <a:p>
              <a:pPr>
                <a:lnSpc>
                  <a:spcPct val="90000"/>
                </a:lnSpc>
                <a:defRPr/>
              </a:pPr>
              <a:r>
                <a:rPr lang="en-US" altLang="zh-CN" sz="2000" b="1" dirty="0">
                  <a:solidFill>
                    <a:srgbClr val="CC0000"/>
                  </a:solidFill>
                  <a:effectLst>
                    <a:outerShdw blurRad="38100" dist="38100" dir="2700000" algn="tl">
                      <a:srgbClr val="C0C0C0"/>
                    </a:outerShdw>
                  </a:effectLst>
                </a:rPr>
                <a:t>Insert into</a:t>
              </a:r>
            </a:p>
          </p:txBody>
        </p:sp>
        <p:sp>
          <p:nvSpPr>
            <p:cNvPr id="50200" name="AutoShape 17"/>
            <p:cNvSpPr>
              <a:spLocks noChangeArrowheads="1"/>
            </p:cNvSpPr>
            <p:nvPr/>
          </p:nvSpPr>
          <p:spPr bwMode="auto">
            <a:xfrm>
              <a:off x="2991769" y="3405971"/>
              <a:ext cx="432048" cy="603657"/>
            </a:xfrm>
            <a:prstGeom prst="upArrow">
              <a:avLst>
                <a:gd name="adj1" fmla="val 50000"/>
                <a:gd name="adj2" fmla="val 54281"/>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53882" dir="2700000" algn="ctr" rotWithShape="0">
                      <a:srgbClr val="000000">
                        <a:alpha val="50000"/>
                      </a:srgbClr>
                    </a:outerShdw>
                  </a:effectLst>
                </a14:hiddenEffects>
              </a:ext>
            </a:extLst>
          </p:spPr>
          <p:txBody>
            <a:bodyPr vert="eaVert" wrap="none" anchor="ct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endParaRPr lang="zh-CN" altLang="en-US" sz="3556"/>
            </a:p>
          </p:txBody>
        </p:sp>
      </p:grpSp>
      <p:sp>
        <p:nvSpPr>
          <p:cNvPr id="50195" name="Line 26"/>
          <p:cNvSpPr>
            <a:spLocks noChangeShapeType="1"/>
          </p:cNvSpPr>
          <p:nvPr/>
        </p:nvSpPr>
        <p:spPr bwMode="auto">
          <a:xfrm flipV="1">
            <a:off x="6313060" y="4235732"/>
            <a:ext cx="721431" cy="1470"/>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chemeClr val="tx1"/>
                </a:solidFill>
                <a:round/>
                <a:headEnd type="stealth" w="med" len="lg"/>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2306" tIns="51153" rIns="102306" bIns="51153">
            <a:spAutoFit/>
          </a:bodyPr>
          <a:lstStyle/>
          <a:p>
            <a:endParaRPr lang="zh-CN" altLang="en-US" sz="3556"/>
          </a:p>
        </p:txBody>
      </p:sp>
      <p:sp>
        <p:nvSpPr>
          <p:cNvPr id="50197" name="Line 28"/>
          <p:cNvSpPr>
            <a:spLocks noChangeShapeType="1"/>
          </p:cNvSpPr>
          <p:nvPr/>
        </p:nvSpPr>
        <p:spPr bwMode="auto">
          <a:xfrm flipV="1">
            <a:off x="6313060" y="4729621"/>
            <a:ext cx="721431" cy="1470"/>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chemeClr val="tx1"/>
                </a:solidFill>
                <a:round/>
                <a:headEnd type="stealth" w="med" len="lg"/>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2306" tIns="51153" rIns="102306" bIns="51153">
            <a:spAutoFit/>
          </a:bodyPr>
          <a:lstStyle/>
          <a:p>
            <a:endParaRPr lang="zh-CN" altLang="en-US" sz="3556"/>
          </a:p>
        </p:txBody>
      </p:sp>
      <p:grpSp>
        <p:nvGrpSpPr>
          <p:cNvPr id="7" name="组合 6">
            <a:extLst>
              <a:ext uri="{FF2B5EF4-FFF2-40B4-BE49-F238E27FC236}">
                <a16:creationId xmlns:a16="http://schemas.microsoft.com/office/drawing/2014/main" id="{35C301DA-CC25-4D0F-B1A0-39AE5B89FB7E}"/>
              </a:ext>
            </a:extLst>
          </p:cNvPr>
          <p:cNvGrpSpPr/>
          <p:nvPr/>
        </p:nvGrpSpPr>
        <p:grpSpPr>
          <a:xfrm>
            <a:off x="5872088" y="3853556"/>
            <a:ext cx="3935236" cy="1236192"/>
            <a:chOff x="5872088" y="3853556"/>
            <a:chExt cx="3935236" cy="1236192"/>
          </a:xfrm>
        </p:grpSpPr>
        <p:sp>
          <p:nvSpPr>
            <p:cNvPr id="742425" name="Rectangle 25"/>
            <p:cNvSpPr>
              <a:spLocks noChangeArrowheads="1"/>
            </p:cNvSpPr>
            <p:nvPr/>
          </p:nvSpPr>
          <p:spPr bwMode="auto">
            <a:xfrm>
              <a:off x="6538838" y="3853556"/>
              <a:ext cx="3259667" cy="6570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2306" tIns="51153" rIns="102306" bIns="51153">
              <a:spAutoFit/>
            </a:bodyPr>
            <a:lstStyle/>
            <a:p>
              <a:pPr>
                <a:lnSpc>
                  <a:spcPct val="90000"/>
                </a:lnSpc>
                <a:defRPr/>
              </a:pPr>
              <a:r>
                <a:rPr lang="en-US" altLang="zh-CN" sz="2000" b="1" dirty="0">
                  <a:solidFill>
                    <a:srgbClr val="CC0000"/>
                  </a:solidFill>
                  <a:effectLst>
                    <a:outerShdw blurRad="38100" dist="38100" dir="2700000" algn="tl">
                      <a:srgbClr val="C0C0C0"/>
                    </a:outerShdw>
                  </a:effectLst>
                </a:rPr>
                <a:t>Not allowed (DEPTNO-20 already exists)</a:t>
              </a:r>
            </a:p>
          </p:txBody>
        </p:sp>
        <p:sp>
          <p:nvSpPr>
            <p:cNvPr id="742427" name="Rectangle 27"/>
            <p:cNvSpPr>
              <a:spLocks noChangeArrowheads="1"/>
            </p:cNvSpPr>
            <p:nvPr/>
          </p:nvSpPr>
          <p:spPr bwMode="auto">
            <a:xfrm>
              <a:off x="6547657" y="4432699"/>
              <a:ext cx="3259667" cy="6570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2306" tIns="51153" rIns="102306" bIns="51153">
              <a:spAutoFit/>
            </a:bodyPr>
            <a:lstStyle/>
            <a:p>
              <a:pPr>
                <a:lnSpc>
                  <a:spcPct val="90000"/>
                </a:lnSpc>
                <a:defRPr/>
              </a:pPr>
              <a:r>
                <a:rPr lang="en-US" altLang="zh-CN" sz="2000" b="1" dirty="0">
                  <a:solidFill>
                    <a:srgbClr val="CC0000"/>
                  </a:solidFill>
                  <a:effectLst>
                    <a:outerShdw blurRad="38100" dist="38100" dir="2700000" algn="tl">
                      <a:srgbClr val="C0C0C0"/>
                    </a:outerShdw>
                  </a:effectLst>
                </a:rPr>
                <a:t>Not allowed (DEPTNO is null)</a:t>
              </a:r>
            </a:p>
          </p:txBody>
        </p:sp>
        <p:sp>
          <p:nvSpPr>
            <p:cNvPr id="29" name="Line 25"/>
            <p:cNvSpPr>
              <a:spLocks noChangeShapeType="1"/>
            </p:cNvSpPr>
            <p:nvPr/>
          </p:nvSpPr>
          <p:spPr bwMode="auto">
            <a:xfrm flipV="1">
              <a:off x="5872088" y="4178112"/>
              <a:ext cx="760237" cy="1764"/>
            </a:xfrm>
            <a:prstGeom prst="line">
              <a:avLst/>
            </a:prstGeom>
            <a:noFill/>
            <a:ln w="50800">
              <a:solidFill>
                <a:srgbClr val="FFCC00"/>
              </a:solidFill>
              <a:round/>
              <a:headEnd type="stealth" w="med" len="lg"/>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53882" dir="2700000" algn="ctr" rotWithShape="0">
                      <a:srgbClr val="000000">
                        <a:alpha val="50000"/>
                      </a:srgbClr>
                    </a:outerShdw>
                  </a:effectLst>
                </a14:hiddenEffects>
              </a:ext>
            </a:extLst>
          </p:spPr>
          <p:txBody>
            <a:bodyPr/>
            <a:lstStyle/>
            <a:p>
              <a:endParaRPr lang="zh-CN" altLang="en-US" sz="3556"/>
            </a:p>
          </p:txBody>
        </p:sp>
        <p:sp>
          <p:nvSpPr>
            <p:cNvPr id="30" name="Line 27"/>
            <p:cNvSpPr>
              <a:spLocks noChangeShapeType="1"/>
            </p:cNvSpPr>
            <p:nvPr/>
          </p:nvSpPr>
          <p:spPr bwMode="auto">
            <a:xfrm flipV="1">
              <a:off x="5872088" y="4622612"/>
              <a:ext cx="760237" cy="1764"/>
            </a:xfrm>
            <a:prstGeom prst="line">
              <a:avLst/>
            </a:prstGeom>
            <a:noFill/>
            <a:ln w="50800">
              <a:solidFill>
                <a:srgbClr val="FFCC00"/>
              </a:solidFill>
              <a:round/>
              <a:headEnd type="stealth" w="med" len="lg"/>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53882" dir="2700000" algn="ctr" rotWithShape="0">
                      <a:srgbClr val="000000">
                        <a:alpha val="50000"/>
                      </a:srgbClr>
                    </a:outerShdw>
                  </a:effectLst>
                </a14:hiddenEffects>
              </a:ext>
            </a:extLst>
          </p:spPr>
          <p:txBody>
            <a:bodyPr/>
            <a:lstStyle/>
            <a:p>
              <a:endParaRPr lang="zh-CN" altLang="en-US" sz="3556"/>
            </a:p>
          </p:txBody>
        </p:sp>
      </p:gr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additive="base">
                                        <p:cTn id="7" dur="500" fill="hold"/>
                                        <p:tgtEl>
                                          <p:spTgt spid="33"/>
                                        </p:tgtEl>
                                        <p:attrNameLst>
                                          <p:attrName>ppt_x</p:attrName>
                                        </p:attrNameLst>
                                      </p:cBhvr>
                                      <p:tavLst>
                                        <p:tav tm="0">
                                          <p:val>
                                            <p:strVal val="#ppt_x"/>
                                          </p:val>
                                        </p:tav>
                                        <p:tav tm="100000">
                                          <p:val>
                                            <p:strVal val="#ppt_x"/>
                                          </p:val>
                                        </p:tav>
                                      </p:tavLst>
                                    </p:anim>
                                    <p:anim calcmode="lin" valueType="num">
                                      <p:cBhvr additive="base">
                                        <p:cTn id="8"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1000"/>
                                        <p:tgtEl>
                                          <p:spTgt spid="10"/>
                                        </p:tgtEl>
                                      </p:cBhvr>
                                    </p:animEffect>
                                    <p:anim calcmode="lin" valueType="num">
                                      <p:cBhvr>
                                        <p:cTn id="14" dur="1000" fill="hold"/>
                                        <p:tgtEl>
                                          <p:spTgt spid="10"/>
                                        </p:tgtEl>
                                        <p:attrNameLst>
                                          <p:attrName>ppt_x</p:attrName>
                                        </p:attrNameLst>
                                      </p:cBhvr>
                                      <p:tavLst>
                                        <p:tav tm="0">
                                          <p:val>
                                            <p:strVal val="#ppt_x"/>
                                          </p:val>
                                        </p:tav>
                                        <p:tav tm="100000">
                                          <p:val>
                                            <p:strVal val="#ppt_x"/>
                                          </p:val>
                                        </p:tav>
                                      </p:tavLst>
                                    </p:anim>
                                    <p:anim calcmode="lin" valueType="num">
                                      <p:cBhvr>
                                        <p:cTn id="15"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7"/>
                                        </p:tgtEl>
                                        <p:attrNameLst>
                                          <p:attrName>style.visibility</p:attrName>
                                        </p:attrNameLst>
                                      </p:cBhvr>
                                      <p:to>
                                        <p:strVal val="visible"/>
                                      </p:to>
                                    </p:set>
                                    <p:anim calcmode="lin" valueType="num">
                                      <p:cBhvr additive="base">
                                        <p:cTn id="20" dur="500" fill="hold"/>
                                        <p:tgtEl>
                                          <p:spTgt spid="7"/>
                                        </p:tgtEl>
                                        <p:attrNameLst>
                                          <p:attrName>ppt_x</p:attrName>
                                        </p:attrNameLst>
                                      </p:cBhvr>
                                      <p:tavLst>
                                        <p:tav tm="0">
                                          <p:val>
                                            <p:strVal val="#ppt_x"/>
                                          </p:val>
                                        </p:tav>
                                        <p:tav tm="100000">
                                          <p:val>
                                            <p:strVal val="#ppt_x"/>
                                          </p:val>
                                        </p:tav>
                                      </p:tavLst>
                                    </p:anim>
                                    <p:anim calcmode="lin" valueType="num">
                                      <p:cBhvr additive="base">
                                        <p:cTn id="21"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600" tIns="50800" rIns="101600" bIns="50800" numCol="1" anchor="ctr" anchorCtr="0" compatLnSpc="1">
            <a:prstTxWarp prst="textNoShape">
              <a:avLst/>
            </a:prstTxWarp>
          </a:bodyPr>
          <a:lstStyle/>
          <a:p>
            <a:pPr eaLnBrk="1" hangingPunct="1"/>
            <a:r>
              <a:rPr lang="en-US" altLang="zh-CN"/>
              <a:t>PRIMARY KEY </a:t>
            </a:r>
            <a:r>
              <a:t>约束</a:t>
            </a:r>
          </a:p>
        </p:txBody>
      </p:sp>
      <p:sp>
        <p:nvSpPr>
          <p:cNvPr id="33795" name="Rectangle 3"/>
          <p:cNvSpPr>
            <a:spLocks noGrp="1" noChangeArrowheads="1"/>
          </p:cNvSpPr>
          <p:nvPr>
            <p:ph sz="quarter" idx="10"/>
          </p:nvPr>
        </p:nvSpPr>
        <p:spPr>
          <a:xfrm>
            <a:off x="687512" y="986185"/>
            <a:ext cx="9168449" cy="4319587"/>
          </a:xfrm>
          <a:extLst>
            <a:ext uri="{AF507438-7753-43E0-B8FC-AC1667EBCBE1}">
              <a14:hiddenEffects xmlns:a14="http://schemas.microsoft.com/office/drawing/2010/main">
                <a:effectLst>
                  <a:outerShdw dist="53882" dir="2700000" algn="ctr" rotWithShape="0">
                    <a:srgbClr val="000000">
                      <a:alpha val="50000"/>
                    </a:srgbClr>
                  </a:outerShdw>
                </a:effectLst>
              </a14:hiddenEffects>
            </a:ext>
          </a:extLst>
        </p:spPr>
        <p:txBody>
          <a:bodyPr lIns="102306" tIns="51153" rIns="102306" bIns="51153"/>
          <a:lstStyle/>
          <a:p>
            <a:pPr eaLnBrk="1" hangingPunct="1">
              <a:defRPr/>
            </a:pPr>
            <a:r>
              <a:rPr dirty="0" err="1"/>
              <a:t>既可定义在表级也可定义在列级</a:t>
            </a:r>
            <a:endParaRPr dirty="0"/>
          </a:p>
        </p:txBody>
      </p:sp>
      <p:sp>
        <p:nvSpPr>
          <p:cNvPr id="52228" name="Rectangle 4"/>
          <p:cNvSpPr>
            <a:spLocks noChangeArrowheads="1"/>
          </p:cNvSpPr>
          <p:nvPr/>
        </p:nvSpPr>
        <p:spPr bwMode="blackWhite">
          <a:xfrm>
            <a:off x="815226" y="1705372"/>
            <a:ext cx="8692444" cy="2088232"/>
          </a:xfrm>
          <a:prstGeom prst="rect">
            <a:avLst/>
          </a:prstGeom>
          <a:solidFill>
            <a:schemeClr val="bg1"/>
          </a:solidFill>
          <a:ln>
            <a:noFill/>
          </a:ln>
          <a:effectLst>
            <a:outerShdw blurRad="508000" dist="127000" dir="42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marL="296330" indent="-296330" algn="ctr" defTabSz="1014227" eaLnBrk="1" hangingPunct="1">
              <a:lnSpc>
                <a:spcPts val="2600"/>
              </a:lnSpc>
              <a:buFont typeface="Wingdings" panose="05000000000000000000" pitchFamily="2" charset="2"/>
              <a:buChar char="l"/>
              <a:tabLst>
                <a:tab pos="1200150" algn="l"/>
                <a:tab pos="2457450" algn="l"/>
              </a:tabLst>
            </a:pPr>
            <a:endParaRPr lang="en-US" altLang="zh-CN" sz="1800" b="1" dirty="0">
              <a:solidFill>
                <a:schemeClr val="lt1"/>
              </a:solidFill>
              <a:latin typeface="+mn-lt"/>
              <a:ea typeface="+mn-ea"/>
            </a:endParaRPr>
          </a:p>
          <a:p>
            <a:pPr marL="296330" indent="-296330" algn="ctr" defTabSz="1014227" eaLnBrk="1" hangingPunct="1">
              <a:lnSpc>
                <a:spcPts val="2600"/>
              </a:lnSpc>
              <a:buFont typeface="Wingdings" panose="05000000000000000000" pitchFamily="2" charset="2"/>
              <a:buChar char="l"/>
              <a:tabLst>
                <a:tab pos="1200150" algn="l"/>
                <a:tab pos="2457450" algn="l"/>
              </a:tabLst>
            </a:pPr>
            <a:endParaRPr lang="en-US" altLang="zh-CN" sz="1800" b="1" dirty="0">
              <a:solidFill>
                <a:schemeClr val="lt1"/>
              </a:solidFill>
              <a:latin typeface="+mn-lt"/>
              <a:ea typeface="+mn-ea"/>
            </a:endParaRPr>
          </a:p>
          <a:p>
            <a:pPr marL="296330" indent="-296330" algn="ctr" defTabSz="1014227" eaLnBrk="1" hangingPunct="1">
              <a:lnSpc>
                <a:spcPts val="2600"/>
              </a:lnSpc>
              <a:buFont typeface="Wingdings" panose="05000000000000000000" pitchFamily="2" charset="2"/>
              <a:buChar char="l"/>
              <a:tabLst>
                <a:tab pos="1200150" algn="l"/>
                <a:tab pos="2457450" algn="l"/>
              </a:tabLst>
            </a:pPr>
            <a:endParaRPr lang="en-US" altLang="zh-CN" sz="1800" b="1" dirty="0">
              <a:solidFill>
                <a:schemeClr val="lt1"/>
              </a:solidFill>
              <a:latin typeface="+mn-lt"/>
              <a:ea typeface="+mn-ea"/>
            </a:endParaRPr>
          </a:p>
          <a:p>
            <a:pPr marL="296330" indent="-296330" algn="ctr" defTabSz="1014227" eaLnBrk="1" hangingPunct="1">
              <a:lnSpc>
                <a:spcPts val="2600"/>
              </a:lnSpc>
              <a:buFont typeface="Wingdings" panose="05000000000000000000" pitchFamily="2" charset="2"/>
              <a:buChar char="l"/>
              <a:tabLst>
                <a:tab pos="1200150" algn="l"/>
                <a:tab pos="2457450" algn="l"/>
              </a:tabLst>
            </a:pPr>
            <a:endParaRPr lang="en-US" altLang="zh-CN" sz="1800" b="1" dirty="0">
              <a:solidFill>
                <a:schemeClr val="lt1"/>
              </a:solidFill>
              <a:latin typeface="+mn-lt"/>
              <a:ea typeface="+mn-ea"/>
            </a:endParaRPr>
          </a:p>
          <a:p>
            <a:pPr marL="296330" indent="-296330" algn="ctr" defTabSz="1014227" eaLnBrk="1" hangingPunct="1">
              <a:lnSpc>
                <a:spcPts val="2600"/>
              </a:lnSpc>
              <a:buFont typeface="Wingdings" panose="05000000000000000000" pitchFamily="2" charset="2"/>
              <a:buChar char="l"/>
              <a:tabLst>
                <a:tab pos="1200150" algn="l"/>
                <a:tab pos="2457450" algn="l"/>
              </a:tabLst>
            </a:pPr>
            <a:endParaRPr lang="en-US" altLang="zh-CN" sz="1800" b="1" dirty="0">
              <a:solidFill>
                <a:schemeClr val="lt1"/>
              </a:solidFill>
              <a:latin typeface="+mn-lt"/>
              <a:ea typeface="+mn-ea"/>
            </a:endParaRPr>
          </a:p>
          <a:p>
            <a:pPr marL="296330" indent="-296330" algn="ctr" defTabSz="1014227" eaLnBrk="1" hangingPunct="1">
              <a:lnSpc>
                <a:spcPts val="2600"/>
              </a:lnSpc>
              <a:buFont typeface="Wingdings" panose="05000000000000000000" pitchFamily="2" charset="2"/>
              <a:buChar char="l"/>
              <a:tabLst>
                <a:tab pos="1200150" algn="l"/>
                <a:tab pos="2457450" algn="l"/>
              </a:tabLst>
            </a:pPr>
            <a:endParaRPr lang="en-US" altLang="zh-CN" sz="1800" b="1" dirty="0">
              <a:solidFill>
                <a:schemeClr val="lt1"/>
              </a:solidFill>
              <a:latin typeface="+mn-lt"/>
              <a:ea typeface="+mn-ea"/>
            </a:endParaRPr>
          </a:p>
          <a:p>
            <a:pPr marL="296330" indent="-296330" algn="ctr" defTabSz="1014227" eaLnBrk="1" hangingPunct="1">
              <a:lnSpc>
                <a:spcPts val="2600"/>
              </a:lnSpc>
              <a:buFont typeface="Wingdings" panose="05000000000000000000" pitchFamily="2" charset="2"/>
              <a:buChar char="l"/>
              <a:tabLst>
                <a:tab pos="1200150" algn="l"/>
                <a:tab pos="2457450" algn="l"/>
              </a:tabLst>
            </a:pPr>
            <a:endParaRPr lang="en-US" altLang="zh-CN" sz="1800" b="1" dirty="0">
              <a:solidFill>
                <a:schemeClr val="lt1"/>
              </a:solidFill>
              <a:latin typeface="+mn-lt"/>
              <a:ea typeface="+mn-ea"/>
            </a:endParaRPr>
          </a:p>
          <a:p>
            <a:pPr marL="296330" indent="-296330" algn="ctr" defTabSz="1014227" eaLnBrk="1" hangingPunct="1">
              <a:lnSpc>
                <a:spcPts val="2600"/>
              </a:lnSpc>
              <a:buFont typeface="Wingdings" panose="05000000000000000000" pitchFamily="2" charset="2"/>
              <a:buChar char="l"/>
              <a:tabLst>
                <a:tab pos="1200150" algn="l"/>
                <a:tab pos="2457450" algn="l"/>
              </a:tabLst>
            </a:pPr>
            <a:endParaRPr lang="en-US" altLang="zh-CN" sz="1800" b="1" dirty="0">
              <a:solidFill>
                <a:schemeClr val="lt1"/>
              </a:solidFill>
              <a:latin typeface="+mn-lt"/>
              <a:ea typeface="+mn-ea"/>
            </a:endParaRPr>
          </a:p>
        </p:txBody>
      </p:sp>
      <p:sp>
        <p:nvSpPr>
          <p:cNvPr id="744453" name="Rectangle 5"/>
          <p:cNvSpPr>
            <a:spLocks noChangeArrowheads="1"/>
          </p:cNvSpPr>
          <p:nvPr/>
        </p:nvSpPr>
        <p:spPr bwMode="ltGray">
          <a:xfrm>
            <a:off x="2082982" y="3358384"/>
            <a:ext cx="7037917" cy="282222"/>
          </a:xfrm>
          <a:prstGeom prst="rect">
            <a:avLst/>
          </a:prstGeom>
          <a:solidFill>
            <a:srgbClr val="FF5050">
              <a:alpha val="50195"/>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endParaRPr lang="zh-CN" altLang="en-US" sz="3556"/>
          </a:p>
        </p:txBody>
      </p:sp>
      <p:sp>
        <p:nvSpPr>
          <p:cNvPr id="52230" name="Rectangle 6"/>
          <p:cNvSpPr>
            <a:spLocks noChangeArrowheads="1"/>
          </p:cNvSpPr>
          <p:nvPr/>
        </p:nvSpPr>
        <p:spPr bwMode="blackWhite">
          <a:xfrm>
            <a:off x="866380" y="1760054"/>
            <a:ext cx="8080374" cy="19208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2306" tIns="51153" rIns="102306" bIns="51153" anchor="ctr"/>
          <a:lstStyle>
            <a:lvl1pPr>
              <a:tabLst>
                <a:tab pos="1200150" algn="l"/>
                <a:tab pos="2457450" algn="l"/>
              </a:tabLst>
              <a:defRPr sz="3200">
                <a:solidFill>
                  <a:schemeClr val="tx1"/>
                </a:solidFill>
                <a:latin typeface="Arial" panose="020B0604020202020204" pitchFamily="34" charset="0"/>
                <a:ea typeface="宋体" panose="02010600030101010101" pitchFamily="2" charset="-122"/>
              </a:defRPr>
            </a:lvl1pPr>
            <a:lvl2pPr marL="742950" indent="-285750">
              <a:tabLst>
                <a:tab pos="1200150" algn="l"/>
                <a:tab pos="2457450" algn="l"/>
              </a:tabLst>
              <a:defRPr sz="3200">
                <a:solidFill>
                  <a:schemeClr val="tx1"/>
                </a:solidFill>
                <a:latin typeface="Arial" panose="020B0604020202020204" pitchFamily="34" charset="0"/>
                <a:ea typeface="宋体" panose="02010600030101010101" pitchFamily="2" charset="-122"/>
              </a:defRPr>
            </a:lvl2pPr>
            <a:lvl3pPr marL="1143000" indent="-228600">
              <a:tabLst>
                <a:tab pos="1200150" algn="l"/>
                <a:tab pos="2457450" algn="l"/>
              </a:tabLst>
              <a:defRPr sz="3200">
                <a:solidFill>
                  <a:schemeClr val="tx1"/>
                </a:solidFill>
                <a:latin typeface="Arial" panose="020B0604020202020204" pitchFamily="34" charset="0"/>
                <a:ea typeface="宋体" panose="02010600030101010101" pitchFamily="2" charset="-122"/>
              </a:defRPr>
            </a:lvl3pPr>
            <a:lvl4pPr marL="1600200" indent="-228600">
              <a:tabLst>
                <a:tab pos="1200150" algn="l"/>
                <a:tab pos="2457450" algn="l"/>
              </a:tabLst>
              <a:defRPr sz="3200">
                <a:solidFill>
                  <a:schemeClr val="tx1"/>
                </a:solidFill>
                <a:latin typeface="Arial" panose="020B0604020202020204" pitchFamily="34" charset="0"/>
                <a:ea typeface="宋体" panose="02010600030101010101" pitchFamily="2" charset="-122"/>
              </a:defRPr>
            </a:lvl4pPr>
            <a:lvl5pPr marL="2057400" indent="-228600">
              <a:tabLst>
                <a:tab pos="1200150" algn="l"/>
                <a:tab pos="2457450" algn="l"/>
              </a:tabLst>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1200150" algn="l"/>
                <a:tab pos="2457450" algn="l"/>
              </a:tabLs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1200150" algn="l"/>
                <a:tab pos="2457450" algn="l"/>
              </a:tabLs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1200150" algn="l"/>
                <a:tab pos="2457450" algn="l"/>
              </a:tabLs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1200150" algn="l"/>
                <a:tab pos="2457450" algn="l"/>
              </a:tabLst>
              <a:defRPr sz="3200">
                <a:solidFill>
                  <a:schemeClr val="tx1"/>
                </a:solidFill>
                <a:latin typeface="Arial" panose="020B0604020202020204" pitchFamily="34" charset="0"/>
                <a:ea typeface="宋体" panose="02010600030101010101" pitchFamily="2" charset="-122"/>
              </a:defRPr>
            </a:lvl9pPr>
          </a:lstStyle>
          <a:p>
            <a:r>
              <a:rPr lang="en-US" altLang="zh-CN" sz="2000" b="1" dirty="0">
                <a:solidFill>
                  <a:srgbClr val="000000"/>
                </a:solidFill>
                <a:latin typeface="Courier New" panose="02070309020205020404" pitchFamily="49" charset="0"/>
              </a:rPr>
              <a:t>CREATE TABLE   dept(</a:t>
            </a:r>
          </a:p>
          <a:p>
            <a:r>
              <a:rPr lang="en-US" altLang="zh-CN" sz="2000" b="1" dirty="0">
                <a:solidFill>
                  <a:srgbClr val="000000"/>
                </a:solidFill>
                <a:latin typeface="Courier New" panose="02070309020205020404" pitchFamily="49" charset="0"/>
              </a:rPr>
              <a:t>	</a:t>
            </a:r>
            <a:r>
              <a:rPr lang="en-US" altLang="zh-CN" sz="2000" b="1" dirty="0" err="1">
                <a:solidFill>
                  <a:srgbClr val="000000"/>
                </a:solidFill>
                <a:latin typeface="Courier New" panose="02070309020205020404" pitchFamily="49" charset="0"/>
              </a:rPr>
              <a:t>deptno</a:t>
            </a:r>
            <a:r>
              <a:rPr lang="en-US" altLang="zh-CN" sz="2000" b="1" dirty="0">
                <a:solidFill>
                  <a:srgbClr val="000000"/>
                </a:solidFill>
                <a:latin typeface="Courier New" panose="02070309020205020404" pitchFamily="49" charset="0"/>
              </a:rPr>
              <a:t> 	  char(2),</a:t>
            </a:r>
          </a:p>
          <a:p>
            <a:r>
              <a:rPr lang="en-US" altLang="zh-CN" sz="2000" b="1" dirty="0">
                <a:solidFill>
                  <a:srgbClr val="000000"/>
                </a:solidFill>
                <a:latin typeface="Courier New" panose="02070309020205020404" pitchFamily="49" charset="0"/>
              </a:rPr>
              <a:t>	</a:t>
            </a:r>
            <a:r>
              <a:rPr lang="en-US" altLang="zh-CN" sz="2000" b="1" dirty="0" err="1">
                <a:solidFill>
                  <a:srgbClr val="000000"/>
                </a:solidFill>
                <a:latin typeface="Courier New" panose="02070309020205020404" pitchFamily="49" charset="0"/>
              </a:rPr>
              <a:t>dname</a:t>
            </a:r>
            <a:r>
              <a:rPr lang="en-US" altLang="zh-CN" sz="2000" b="1" dirty="0">
                <a:solidFill>
                  <a:srgbClr val="000000"/>
                </a:solidFill>
                <a:latin typeface="Courier New" panose="02070309020205020404" pitchFamily="49" charset="0"/>
              </a:rPr>
              <a:t>	  VARCHAR(14),</a:t>
            </a:r>
          </a:p>
          <a:p>
            <a:r>
              <a:rPr lang="en-US" altLang="zh-CN" sz="2000" b="1" dirty="0">
                <a:solidFill>
                  <a:srgbClr val="000000"/>
                </a:solidFill>
                <a:latin typeface="Courier New" panose="02070309020205020404" pitchFamily="49" charset="0"/>
              </a:rPr>
              <a:t>	loc	  VARCHAR(13),</a:t>
            </a:r>
          </a:p>
          <a:p>
            <a:r>
              <a:rPr lang="en-US" altLang="zh-CN" sz="2000" b="1" dirty="0">
                <a:solidFill>
                  <a:srgbClr val="000000"/>
                </a:solidFill>
                <a:latin typeface="Courier New" panose="02070309020205020404" pitchFamily="49" charset="0"/>
              </a:rPr>
              <a:t>	CONSTRAINT </a:t>
            </a:r>
            <a:r>
              <a:rPr lang="en-US" altLang="zh-CN" sz="2000" b="1" dirty="0" err="1">
                <a:solidFill>
                  <a:srgbClr val="000000"/>
                </a:solidFill>
                <a:latin typeface="Courier New" panose="02070309020205020404" pitchFamily="49" charset="0"/>
              </a:rPr>
              <a:t>dept_dname_uk</a:t>
            </a:r>
            <a:r>
              <a:rPr lang="en-US" altLang="zh-CN" sz="2000" b="1" dirty="0">
                <a:solidFill>
                  <a:srgbClr val="000000"/>
                </a:solidFill>
                <a:latin typeface="Courier New" panose="02070309020205020404" pitchFamily="49" charset="0"/>
              </a:rPr>
              <a:t> UNIQUE (</a:t>
            </a:r>
            <a:r>
              <a:rPr lang="en-US" altLang="zh-CN" sz="2000" b="1" dirty="0" err="1">
                <a:solidFill>
                  <a:srgbClr val="000000"/>
                </a:solidFill>
                <a:latin typeface="Courier New" panose="02070309020205020404" pitchFamily="49" charset="0"/>
              </a:rPr>
              <a:t>dname</a:t>
            </a:r>
            <a:r>
              <a:rPr lang="en-US" altLang="zh-CN" sz="2000" b="1" dirty="0">
                <a:solidFill>
                  <a:srgbClr val="000000"/>
                </a:solidFill>
                <a:latin typeface="Courier New" panose="02070309020205020404" pitchFamily="49" charset="0"/>
              </a:rPr>
              <a:t>),</a:t>
            </a:r>
          </a:p>
          <a:p>
            <a:r>
              <a:rPr lang="en-US" altLang="zh-CN" sz="2000" b="1" dirty="0">
                <a:solidFill>
                  <a:srgbClr val="000000"/>
                </a:solidFill>
                <a:latin typeface="Courier New" panose="02070309020205020404" pitchFamily="49" charset="0"/>
              </a:rPr>
              <a:t>	CONSTRAINT </a:t>
            </a:r>
            <a:r>
              <a:rPr lang="en-US" altLang="zh-CN" sz="2000" b="1" dirty="0" err="1">
                <a:solidFill>
                  <a:srgbClr val="000000"/>
                </a:solidFill>
                <a:latin typeface="Courier New" panose="02070309020205020404" pitchFamily="49" charset="0"/>
              </a:rPr>
              <a:t>dept_deptno_pk</a:t>
            </a:r>
            <a:r>
              <a:rPr lang="en-US" altLang="zh-CN" sz="2000" b="1" dirty="0">
                <a:solidFill>
                  <a:srgbClr val="000000"/>
                </a:solidFill>
                <a:latin typeface="Courier New" panose="02070309020205020404" pitchFamily="49" charset="0"/>
              </a:rPr>
              <a:t> PRIMARY KEY(</a:t>
            </a:r>
            <a:r>
              <a:rPr lang="en-US" altLang="zh-CN" sz="2000" b="1" dirty="0" err="1">
                <a:solidFill>
                  <a:srgbClr val="000000"/>
                </a:solidFill>
                <a:latin typeface="Courier New" panose="02070309020205020404" pitchFamily="49" charset="0"/>
              </a:rPr>
              <a:t>deptno</a:t>
            </a:r>
            <a:r>
              <a:rPr lang="en-US" altLang="zh-CN" sz="2000" b="1" dirty="0">
                <a:solidFill>
                  <a:srgbClr val="000000"/>
                </a:solidFill>
                <a:latin typeface="Courier New" panose="02070309020205020404" pitchFamily="49" charset="0"/>
              </a:rPr>
              <a:t>))</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744453"/>
                                        </p:tgtEl>
                                        <p:attrNameLst>
                                          <p:attrName>style.visibility</p:attrName>
                                        </p:attrNameLst>
                                      </p:cBhvr>
                                      <p:to>
                                        <p:strVal val="visible"/>
                                      </p:to>
                                    </p:set>
                                    <p:animEffect transition="in" filter="wipe(up)">
                                      <p:cBhvr>
                                        <p:cTn id="7" dur="500"/>
                                        <p:tgtEl>
                                          <p:spTgt spid="7444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4453"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1" name="表格 50">
            <a:extLst>
              <a:ext uri="{FF2B5EF4-FFF2-40B4-BE49-F238E27FC236}">
                <a16:creationId xmlns:a16="http://schemas.microsoft.com/office/drawing/2014/main" id="{5AC84FE3-18B3-4EEE-9D68-ADBF7EBF9FBD}"/>
              </a:ext>
            </a:extLst>
          </p:cNvPr>
          <p:cNvGraphicFramePr>
            <a:graphicFrameLocks noGrp="1"/>
          </p:cNvGraphicFramePr>
          <p:nvPr>
            <p:extLst>
              <p:ext uri="{D42A27DB-BD31-4B8C-83A1-F6EECF244321}">
                <p14:modId xmlns:p14="http://schemas.microsoft.com/office/powerpoint/2010/main" val="1263256358"/>
              </p:ext>
            </p:extLst>
          </p:nvPr>
        </p:nvGraphicFramePr>
        <p:xfrm>
          <a:off x="445815" y="4585692"/>
          <a:ext cx="6695199" cy="741680"/>
        </p:xfrm>
        <a:graphic>
          <a:graphicData uri="http://schemas.openxmlformats.org/drawingml/2006/table">
            <a:tbl>
              <a:tblPr firstRow="1" bandRow="1">
                <a:tableStyleId>{D7AC3CCA-C797-4891-BE02-D94E43425B78}</a:tableStyleId>
              </a:tblPr>
              <a:tblGrid>
                <a:gridCol w="1050754">
                  <a:extLst>
                    <a:ext uri="{9D8B030D-6E8A-4147-A177-3AD203B41FA5}">
                      <a16:colId xmlns:a16="http://schemas.microsoft.com/office/drawing/2014/main" val="3428835538"/>
                    </a:ext>
                  </a:extLst>
                </a:gridCol>
                <a:gridCol w="1128889">
                  <a:extLst>
                    <a:ext uri="{9D8B030D-6E8A-4147-A177-3AD203B41FA5}">
                      <a16:colId xmlns:a16="http://schemas.microsoft.com/office/drawing/2014/main" val="470331800"/>
                    </a:ext>
                  </a:extLst>
                </a:gridCol>
                <a:gridCol w="1622659">
                  <a:extLst>
                    <a:ext uri="{9D8B030D-6E8A-4147-A177-3AD203B41FA5}">
                      <a16:colId xmlns:a16="http://schemas.microsoft.com/office/drawing/2014/main" val="528920972"/>
                    </a:ext>
                  </a:extLst>
                </a:gridCol>
                <a:gridCol w="635119">
                  <a:extLst>
                    <a:ext uri="{9D8B030D-6E8A-4147-A177-3AD203B41FA5}">
                      <a16:colId xmlns:a16="http://schemas.microsoft.com/office/drawing/2014/main" val="1555711569"/>
                    </a:ext>
                  </a:extLst>
                </a:gridCol>
                <a:gridCol w="1128889">
                  <a:extLst>
                    <a:ext uri="{9D8B030D-6E8A-4147-A177-3AD203B41FA5}">
                      <a16:colId xmlns:a16="http://schemas.microsoft.com/office/drawing/2014/main" val="1440911179"/>
                    </a:ext>
                  </a:extLst>
                </a:gridCol>
                <a:gridCol w="1128889">
                  <a:extLst>
                    <a:ext uri="{9D8B030D-6E8A-4147-A177-3AD203B41FA5}">
                      <a16:colId xmlns:a16="http://schemas.microsoft.com/office/drawing/2014/main" val="2078513805"/>
                    </a:ext>
                  </a:extLst>
                </a:gridCol>
              </a:tblGrid>
              <a:tr h="370840">
                <a:tc>
                  <a:txBody>
                    <a:bodyPr/>
                    <a:lstStyle/>
                    <a:p>
                      <a:r>
                        <a:rPr lang="en-US" altLang="zh-CN" sz="1778" b="1" kern="1200" dirty="0">
                          <a:solidFill>
                            <a:srgbClr val="000000"/>
                          </a:solidFill>
                          <a:latin typeface="Courier New" panose="02070309020205020404" pitchFamily="49" charset="0"/>
                          <a:ea typeface="宋体" panose="02010600030101010101" pitchFamily="2" charset="-122"/>
                          <a:cs typeface="+mn-cs"/>
                        </a:rPr>
                        <a:t>7839</a:t>
                      </a:r>
                      <a:endParaRPr lang="zh-CN" altLang="en-US" sz="1778" b="1" kern="1200" dirty="0">
                        <a:solidFill>
                          <a:srgbClr val="000000"/>
                        </a:solidFill>
                        <a:latin typeface="Courier New" panose="02070309020205020404" pitchFamily="49" charset="0"/>
                        <a:ea typeface="宋体" panose="02010600030101010101" pitchFamily="2" charset="-122"/>
                        <a:cs typeface="+mn-cs"/>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r>
                        <a:rPr lang="en-US" altLang="zh-CN" sz="1800" b="1" dirty="0">
                          <a:solidFill>
                            <a:srgbClr val="000000"/>
                          </a:solidFill>
                          <a:latin typeface="Courier New" panose="02070309020205020404" pitchFamily="49" charset="0"/>
                        </a:rPr>
                        <a:t>FORD</a:t>
                      </a:r>
                      <a:endParaRPr lang="zh-CN" altLang="en-US" sz="1778" b="1" kern="1200" dirty="0">
                        <a:solidFill>
                          <a:srgbClr val="000000"/>
                        </a:solidFill>
                        <a:latin typeface="Courier New" panose="02070309020205020404" pitchFamily="49" charset="0"/>
                        <a:ea typeface="宋体" panose="02010600030101010101" pitchFamily="2" charset="-122"/>
                        <a:cs typeface="+mn-cs"/>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r>
                        <a:rPr lang="en-US" altLang="zh-CN" sz="1800" b="1" dirty="0">
                          <a:solidFill>
                            <a:srgbClr val="000000"/>
                          </a:solidFill>
                          <a:latin typeface="Courier New" panose="02070309020205020404" pitchFamily="49" charset="0"/>
                        </a:rPr>
                        <a:t>MANAGER</a:t>
                      </a:r>
                      <a:endParaRPr lang="zh-CN" altLang="en-US" sz="1778" b="1" kern="1200" dirty="0">
                        <a:solidFill>
                          <a:srgbClr val="000000"/>
                        </a:solidFill>
                        <a:latin typeface="Courier New" panose="02070309020205020404" pitchFamily="49" charset="0"/>
                        <a:ea typeface="宋体" panose="02010600030101010101" pitchFamily="2" charset="-122"/>
                        <a:cs typeface="+mn-cs"/>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endParaRPr lang="zh-CN" altLang="en-US" sz="1778" b="1" kern="1200" dirty="0">
                        <a:solidFill>
                          <a:srgbClr val="000000"/>
                        </a:solidFill>
                        <a:latin typeface="Courier New" panose="02070309020205020404" pitchFamily="49" charset="0"/>
                        <a:ea typeface="宋体" panose="02010600030101010101" pitchFamily="2" charset="-122"/>
                        <a:cs typeface="+mn-cs"/>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endParaRPr lang="zh-CN" altLang="en-US" sz="1778" b="1" kern="1200" dirty="0">
                        <a:solidFill>
                          <a:srgbClr val="000000"/>
                        </a:solidFill>
                        <a:latin typeface="Courier New" panose="02070309020205020404" pitchFamily="49" charset="0"/>
                        <a:ea typeface="宋体" panose="02010600030101010101" pitchFamily="2" charset="-122"/>
                        <a:cs typeface="+mn-cs"/>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r>
                        <a:rPr lang="en-US" altLang="zh-CN" sz="1778" b="1" kern="1200" dirty="0">
                          <a:solidFill>
                            <a:srgbClr val="000000"/>
                          </a:solidFill>
                          <a:latin typeface="Courier New" panose="02070309020205020404" pitchFamily="49" charset="0"/>
                          <a:ea typeface="宋体" panose="02010600030101010101" pitchFamily="2" charset="-122"/>
                          <a:cs typeface="+mn-cs"/>
                        </a:rPr>
                        <a:t>9</a:t>
                      </a:r>
                      <a:endParaRPr lang="zh-CN" altLang="en-US" sz="1778" b="1" kern="1200" dirty="0">
                        <a:solidFill>
                          <a:srgbClr val="000000"/>
                        </a:solidFill>
                        <a:latin typeface="Courier New" panose="02070309020205020404" pitchFamily="49" charset="0"/>
                        <a:ea typeface="宋体" panose="02010600030101010101" pitchFamily="2" charset="-122"/>
                        <a:cs typeface="+mn-cs"/>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01249390"/>
                  </a:ext>
                </a:extLst>
              </a:tr>
              <a:tr h="370840">
                <a:tc>
                  <a:txBody>
                    <a:bodyPr/>
                    <a:lstStyle/>
                    <a:p>
                      <a:r>
                        <a:rPr lang="en-US" altLang="zh-CN" sz="1778" b="1" kern="1200" dirty="0">
                          <a:solidFill>
                            <a:srgbClr val="000000"/>
                          </a:solidFill>
                          <a:latin typeface="Courier New" panose="02070309020205020404" pitchFamily="49" charset="0"/>
                          <a:ea typeface="宋体" panose="02010600030101010101" pitchFamily="2" charset="-122"/>
                          <a:cs typeface="+mn-cs"/>
                        </a:rPr>
                        <a:t>7571</a:t>
                      </a:r>
                      <a:endParaRPr lang="zh-CN" altLang="en-US" sz="1778" b="1" kern="1200" dirty="0">
                        <a:solidFill>
                          <a:srgbClr val="000000"/>
                        </a:solidFill>
                        <a:latin typeface="Courier New" panose="02070309020205020404" pitchFamily="49" charset="0"/>
                        <a:ea typeface="宋体" panose="02010600030101010101" pitchFamily="2" charset="-122"/>
                        <a:cs typeface="+mn-cs"/>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r>
                        <a:rPr lang="en-US" altLang="zh-CN" sz="1778" b="1" kern="1200" dirty="0">
                          <a:solidFill>
                            <a:srgbClr val="000000"/>
                          </a:solidFill>
                          <a:latin typeface="Courier New" panose="02070309020205020404" pitchFamily="49" charset="0"/>
                          <a:ea typeface="宋体" panose="02010600030101010101" pitchFamily="2" charset="-122"/>
                          <a:cs typeface="+mn-cs"/>
                        </a:rPr>
                        <a:t>FORD</a:t>
                      </a:r>
                      <a:endParaRPr lang="zh-CN" altLang="en-US" sz="1778" b="1" kern="1200" dirty="0">
                        <a:solidFill>
                          <a:srgbClr val="000000"/>
                        </a:solidFill>
                        <a:latin typeface="Courier New" panose="02070309020205020404" pitchFamily="49" charset="0"/>
                        <a:ea typeface="宋体" panose="02010600030101010101" pitchFamily="2" charset="-122"/>
                        <a:cs typeface="+mn-cs"/>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r>
                        <a:rPr lang="en-US" altLang="zh-CN" sz="1778" b="1" kern="1200" dirty="0">
                          <a:solidFill>
                            <a:srgbClr val="000000"/>
                          </a:solidFill>
                          <a:latin typeface="Courier New" panose="02070309020205020404" pitchFamily="49" charset="0"/>
                          <a:ea typeface="宋体" panose="02010600030101010101" pitchFamily="2" charset="-122"/>
                          <a:cs typeface="+mn-cs"/>
                        </a:rPr>
                        <a:t>MANAGER</a:t>
                      </a:r>
                      <a:endParaRPr lang="zh-CN" altLang="en-US" sz="1778" b="1" kern="1200" dirty="0">
                        <a:solidFill>
                          <a:srgbClr val="000000"/>
                        </a:solidFill>
                        <a:latin typeface="Courier New" panose="02070309020205020404" pitchFamily="49" charset="0"/>
                        <a:ea typeface="宋体" panose="02010600030101010101" pitchFamily="2" charset="-122"/>
                        <a:cs typeface="+mn-cs"/>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endParaRPr lang="zh-CN" altLang="en-US" sz="1778" b="1" kern="1200" dirty="0">
                        <a:solidFill>
                          <a:srgbClr val="000000"/>
                        </a:solidFill>
                        <a:latin typeface="Courier New" panose="02070309020205020404" pitchFamily="49" charset="0"/>
                        <a:ea typeface="宋体" panose="02010600030101010101" pitchFamily="2" charset="-122"/>
                        <a:cs typeface="+mn-cs"/>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endParaRPr lang="zh-CN" altLang="en-US" sz="1778" b="1" kern="1200" dirty="0">
                        <a:solidFill>
                          <a:srgbClr val="000000"/>
                        </a:solidFill>
                        <a:latin typeface="Courier New" panose="02070309020205020404" pitchFamily="49" charset="0"/>
                        <a:ea typeface="宋体" panose="02010600030101010101" pitchFamily="2" charset="-122"/>
                        <a:cs typeface="+mn-cs"/>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r>
                        <a:rPr lang="en-US" altLang="zh-CN" sz="1778" b="1" kern="1200" dirty="0">
                          <a:solidFill>
                            <a:srgbClr val="000000"/>
                          </a:solidFill>
                          <a:latin typeface="Courier New" panose="02070309020205020404" pitchFamily="49" charset="0"/>
                          <a:ea typeface="宋体" panose="02010600030101010101" pitchFamily="2" charset="-122"/>
                          <a:cs typeface="+mn-cs"/>
                        </a:rPr>
                        <a:t>20</a:t>
                      </a:r>
                      <a:endParaRPr lang="zh-CN" altLang="en-US" sz="1778" b="1" kern="1200" dirty="0">
                        <a:solidFill>
                          <a:srgbClr val="000000"/>
                        </a:solidFill>
                        <a:latin typeface="Courier New" panose="02070309020205020404" pitchFamily="49" charset="0"/>
                        <a:ea typeface="宋体" panose="02010600030101010101" pitchFamily="2" charset="-122"/>
                        <a:cs typeface="+mn-cs"/>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66439620"/>
                  </a:ext>
                </a:extLst>
              </a:tr>
            </a:tbl>
          </a:graphicData>
        </a:graphic>
      </p:graphicFrame>
      <p:sp>
        <p:nvSpPr>
          <p:cNvPr id="54274" name="Rectangle 2"/>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600" tIns="50800" rIns="101600" bIns="50800" numCol="1" anchor="ctr" anchorCtr="0" compatLnSpc="1">
            <a:prstTxWarp prst="textNoShape">
              <a:avLst/>
            </a:prstTxWarp>
          </a:bodyPr>
          <a:lstStyle/>
          <a:p>
            <a:pPr eaLnBrk="1" hangingPunct="1"/>
            <a:r>
              <a:rPr lang="en-US" altLang="zh-CN"/>
              <a:t>FOREIGN KEY </a:t>
            </a:r>
            <a:r>
              <a:t>外键约束</a:t>
            </a:r>
          </a:p>
        </p:txBody>
      </p:sp>
      <p:sp>
        <p:nvSpPr>
          <p:cNvPr id="746500" name="Rectangle 4"/>
          <p:cNvSpPr>
            <a:spLocks noChangeArrowheads="1"/>
          </p:cNvSpPr>
          <p:nvPr/>
        </p:nvSpPr>
        <p:spPr bwMode="auto">
          <a:xfrm>
            <a:off x="2746830" y="708087"/>
            <a:ext cx="1046584" cy="4452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2306" tIns="51153" rIns="102306" bIns="51153">
            <a:spAutoFit/>
          </a:bodyPr>
          <a:lstStyle/>
          <a:p>
            <a:pPr>
              <a:defRPr/>
            </a:pPr>
            <a:r>
              <a:rPr lang="en-US" altLang="zh-CN" sz="2222" b="1" dirty="0">
                <a:effectLst>
                  <a:outerShdw blurRad="38100" dist="38100" dir="2700000" algn="tl">
                    <a:srgbClr val="C0C0C0"/>
                  </a:outerShdw>
                </a:effectLst>
              </a:rPr>
              <a:t>DEPT </a:t>
            </a:r>
          </a:p>
        </p:txBody>
      </p:sp>
      <p:sp>
        <p:nvSpPr>
          <p:cNvPr id="746508" name="Rectangle 12"/>
          <p:cNvSpPr>
            <a:spLocks noChangeArrowheads="1"/>
          </p:cNvSpPr>
          <p:nvPr/>
        </p:nvSpPr>
        <p:spPr bwMode="auto">
          <a:xfrm>
            <a:off x="111448" y="1051278"/>
            <a:ext cx="1481667" cy="6573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2306" tIns="51153" rIns="102306" bIns="51153">
            <a:spAutoFit/>
          </a:bodyPr>
          <a:lstStyle/>
          <a:p>
            <a:pPr algn="r">
              <a:lnSpc>
                <a:spcPct val="90000"/>
              </a:lnSpc>
              <a:defRPr/>
            </a:pPr>
            <a:r>
              <a:rPr lang="en-US" altLang="zh-CN" sz="2000" b="1" dirty="0">
                <a:solidFill>
                  <a:srgbClr val="CC0000"/>
                </a:solidFill>
                <a:effectLst>
                  <a:outerShdw blurRad="38100" dist="38100" dir="2700000" algn="tl">
                    <a:srgbClr val="C0C0C0"/>
                  </a:outerShdw>
                </a:effectLst>
              </a:rPr>
              <a:t>PRIMARY</a:t>
            </a:r>
            <a:br>
              <a:rPr lang="en-US" altLang="zh-CN" sz="2000" b="1" dirty="0">
                <a:solidFill>
                  <a:srgbClr val="CC0000"/>
                </a:solidFill>
                <a:effectLst>
                  <a:outerShdw blurRad="38100" dist="38100" dir="2700000" algn="tl">
                    <a:srgbClr val="C0C0C0"/>
                  </a:outerShdw>
                </a:effectLst>
              </a:rPr>
            </a:br>
            <a:r>
              <a:rPr lang="en-US" altLang="zh-CN" sz="2000" b="1" dirty="0">
                <a:solidFill>
                  <a:srgbClr val="CC0000"/>
                </a:solidFill>
                <a:effectLst>
                  <a:outerShdw blurRad="38100" dist="38100" dir="2700000" algn="tl">
                    <a:srgbClr val="C0C0C0"/>
                  </a:outerShdw>
                </a:effectLst>
              </a:rPr>
              <a:t>KEY</a:t>
            </a:r>
          </a:p>
        </p:txBody>
      </p:sp>
      <p:sp>
        <p:nvSpPr>
          <p:cNvPr id="746510" name="Rectangle 14"/>
          <p:cNvSpPr>
            <a:spLocks noChangeArrowheads="1"/>
          </p:cNvSpPr>
          <p:nvPr/>
        </p:nvSpPr>
        <p:spPr bwMode="auto">
          <a:xfrm>
            <a:off x="360735" y="2371264"/>
            <a:ext cx="825369" cy="4452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2306" tIns="51153" rIns="102306" bIns="51153">
            <a:spAutoFit/>
          </a:bodyPr>
          <a:lstStyle/>
          <a:p>
            <a:pPr>
              <a:defRPr/>
            </a:pPr>
            <a:r>
              <a:rPr lang="en-US" altLang="zh-CN" sz="2222" b="1" dirty="0">
                <a:effectLst>
                  <a:outerShdw blurRad="38100" dist="38100" dir="2700000" algn="tl">
                    <a:srgbClr val="C0C0C0"/>
                  </a:outerShdw>
                </a:effectLst>
              </a:rPr>
              <a:t>EMP</a:t>
            </a:r>
          </a:p>
        </p:txBody>
      </p:sp>
      <p:sp>
        <p:nvSpPr>
          <p:cNvPr id="54290" name="Line 25"/>
          <p:cNvSpPr>
            <a:spLocks noChangeShapeType="1"/>
          </p:cNvSpPr>
          <p:nvPr/>
        </p:nvSpPr>
        <p:spPr bwMode="auto">
          <a:xfrm>
            <a:off x="1593115" y="1181806"/>
            <a:ext cx="1016000" cy="0"/>
          </a:xfrm>
          <a:prstGeom prst="line">
            <a:avLst/>
          </a:prstGeom>
          <a:noFill/>
          <a:ln w="50800">
            <a:solidFill>
              <a:srgbClr val="FFCC00"/>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53882" dir="2700000" algn="ctr" rotWithShape="0">
                    <a:srgbClr val="000000">
                      <a:alpha val="50000"/>
                    </a:srgbClr>
                  </a:outerShdw>
                </a:effectLst>
              </a14:hiddenEffects>
            </a:ext>
          </a:extLst>
        </p:spPr>
        <p:txBody>
          <a:bodyPr/>
          <a:lstStyle/>
          <a:p>
            <a:endParaRPr lang="zh-CN" altLang="en-US" sz="3556"/>
          </a:p>
        </p:txBody>
      </p:sp>
      <p:sp>
        <p:nvSpPr>
          <p:cNvPr id="54291" name="Freeform 26"/>
          <p:cNvSpPr>
            <a:spLocks/>
          </p:cNvSpPr>
          <p:nvPr/>
        </p:nvSpPr>
        <p:spPr bwMode="auto">
          <a:xfrm>
            <a:off x="3498115" y="2187222"/>
            <a:ext cx="2880431" cy="601487"/>
          </a:xfrm>
          <a:custGeom>
            <a:avLst/>
            <a:gdLst>
              <a:gd name="T0" fmla="*/ 0 w 1633"/>
              <a:gd name="T1" fmla="*/ 0 h 409"/>
              <a:gd name="T2" fmla="*/ 0 w 1633"/>
              <a:gd name="T3" fmla="*/ 2147483646 h 409"/>
              <a:gd name="T4" fmla="*/ 2147483646 w 1633"/>
              <a:gd name="T5" fmla="*/ 2147483646 h 409"/>
              <a:gd name="T6" fmla="*/ 2147483646 w 1633"/>
              <a:gd name="T7" fmla="*/ 2147483646 h 40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633" h="409">
                <a:moveTo>
                  <a:pt x="0" y="0"/>
                </a:moveTo>
                <a:lnTo>
                  <a:pt x="0" y="204"/>
                </a:lnTo>
                <a:lnTo>
                  <a:pt x="1632" y="204"/>
                </a:lnTo>
                <a:lnTo>
                  <a:pt x="1632" y="408"/>
                </a:lnTo>
              </a:path>
            </a:pathLst>
          </a:custGeom>
          <a:noFill/>
          <a:ln w="50800" cap="rnd" cmpd="sng">
            <a:solidFill>
              <a:srgbClr val="FFCC00"/>
            </a:solidFill>
            <a:prstDash val="solid"/>
            <a:round/>
            <a:headEnd type="stealth" w="med" len="lg"/>
            <a:tailEnd type="stealth"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53882" dir="2700000" algn="ctr" rotWithShape="0">
                    <a:srgbClr val="000000">
                      <a:alpha val="50000"/>
                    </a:srgbClr>
                  </a:outerShdw>
                </a:effectLst>
              </a14:hiddenEffects>
            </a:ext>
          </a:extLst>
        </p:spPr>
        <p:txBody>
          <a:bodyPr/>
          <a:lstStyle/>
          <a:p>
            <a:endParaRPr lang="zh-CN" altLang="en-US" sz="3556"/>
          </a:p>
        </p:txBody>
      </p:sp>
      <p:sp>
        <p:nvSpPr>
          <p:cNvPr id="746524" name="Rectangle 28"/>
          <p:cNvSpPr>
            <a:spLocks noChangeArrowheads="1"/>
          </p:cNvSpPr>
          <p:nvPr/>
        </p:nvSpPr>
        <p:spPr bwMode="auto">
          <a:xfrm>
            <a:off x="7475685" y="2779889"/>
            <a:ext cx="2684315" cy="3803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2306" tIns="51153" rIns="102306" bIns="51153">
            <a:spAutoFit/>
          </a:bodyPr>
          <a:lstStyle/>
          <a:p>
            <a:pPr>
              <a:lnSpc>
                <a:spcPct val="90000"/>
              </a:lnSpc>
              <a:defRPr/>
            </a:pPr>
            <a:r>
              <a:rPr lang="en-US" altLang="zh-CN" sz="2000" b="1" dirty="0">
                <a:solidFill>
                  <a:srgbClr val="CC0000"/>
                </a:solidFill>
                <a:effectLst>
                  <a:outerShdw blurRad="38100" dist="38100" dir="2700000" algn="tl">
                    <a:srgbClr val="C0C0C0"/>
                  </a:outerShdw>
                </a:effectLst>
              </a:rPr>
              <a:t>FOREIGN  KEY</a:t>
            </a:r>
          </a:p>
        </p:txBody>
      </p:sp>
      <p:grpSp>
        <p:nvGrpSpPr>
          <p:cNvPr id="3" name="组合 2">
            <a:extLst>
              <a:ext uri="{FF2B5EF4-FFF2-40B4-BE49-F238E27FC236}">
                <a16:creationId xmlns:a16="http://schemas.microsoft.com/office/drawing/2014/main" id="{9FD93A0A-855B-40BC-ACBC-DE675D8C8C99}"/>
              </a:ext>
            </a:extLst>
          </p:cNvPr>
          <p:cNvGrpSpPr/>
          <p:nvPr/>
        </p:nvGrpSpPr>
        <p:grpSpPr>
          <a:xfrm>
            <a:off x="439532" y="4061265"/>
            <a:ext cx="8179153" cy="931415"/>
            <a:chOff x="439532" y="4061265"/>
            <a:chExt cx="8179153" cy="931415"/>
          </a:xfrm>
        </p:grpSpPr>
        <p:sp>
          <p:nvSpPr>
            <p:cNvPr id="54308" name="AutoShape 31"/>
            <p:cNvSpPr>
              <a:spLocks noChangeArrowheads="1"/>
            </p:cNvSpPr>
            <p:nvPr/>
          </p:nvSpPr>
          <p:spPr bwMode="auto">
            <a:xfrm>
              <a:off x="3392282" y="4061265"/>
              <a:ext cx="677333" cy="476743"/>
            </a:xfrm>
            <a:prstGeom prst="upArrow">
              <a:avLst>
                <a:gd name="adj1" fmla="val 50000"/>
                <a:gd name="adj2" fmla="val 49995"/>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53882" dir="2700000" algn="ctr" rotWithShape="0">
                      <a:srgbClr val="000000">
                        <a:alpha val="50000"/>
                      </a:srgbClr>
                    </a:outerShdw>
                  </a:effectLst>
                </a14:hiddenEffects>
              </a:ext>
            </a:extLst>
          </p:spPr>
          <p:txBody>
            <a:bodyPr vert="eaVert" wrap="none" anchor="ct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endParaRPr lang="zh-CN" altLang="en-US" sz="3556"/>
            </a:p>
          </p:txBody>
        </p:sp>
        <p:sp>
          <p:nvSpPr>
            <p:cNvPr id="54310" name="Rectangle 33"/>
            <p:cNvSpPr>
              <a:spLocks noChangeArrowheads="1"/>
            </p:cNvSpPr>
            <p:nvPr/>
          </p:nvSpPr>
          <p:spPr bwMode="blackWhite">
            <a:xfrm>
              <a:off x="439532" y="4170151"/>
              <a:ext cx="8179153" cy="8225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2306" tIns="51153" rIns="102306" bIns="51153">
              <a:spAutoFit/>
            </a:bodyPr>
            <a:lstStyle>
              <a:lvl1pPr>
                <a:tabLst>
                  <a:tab pos="966788" algn="l"/>
                  <a:tab pos="1885950" algn="l"/>
                  <a:tab pos="2457450" algn="l"/>
                  <a:tab pos="3200400" algn="l"/>
                  <a:tab pos="4572000" algn="l"/>
                </a:tabLst>
                <a:defRPr sz="3200">
                  <a:solidFill>
                    <a:schemeClr val="tx1"/>
                  </a:solidFill>
                  <a:latin typeface="Arial" panose="020B0604020202020204" pitchFamily="34" charset="0"/>
                  <a:ea typeface="宋体" panose="02010600030101010101" pitchFamily="2" charset="-122"/>
                </a:defRPr>
              </a:lvl1pPr>
              <a:lvl2pPr marL="742950" indent="-285750">
                <a:tabLst>
                  <a:tab pos="966788" algn="l"/>
                  <a:tab pos="1885950" algn="l"/>
                  <a:tab pos="2457450" algn="l"/>
                  <a:tab pos="3200400" algn="l"/>
                  <a:tab pos="4572000" algn="l"/>
                </a:tabLst>
                <a:defRPr sz="3200">
                  <a:solidFill>
                    <a:schemeClr val="tx1"/>
                  </a:solidFill>
                  <a:latin typeface="Arial" panose="020B0604020202020204" pitchFamily="34" charset="0"/>
                  <a:ea typeface="宋体" panose="02010600030101010101" pitchFamily="2" charset="-122"/>
                </a:defRPr>
              </a:lvl2pPr>
              <a:lvl3pPr marL="1143000" indent="-228600">
                <a:tabLst>
                  <a:tab pos="966788" algn="l"/>
                  <a:tab pos="1885950" algn="l"/>
                  <a:tab pos="2457450" algn="l"/>
                  <a:tab pos="3200400" algn="l"/>
                  <a:tab pos="4572000" algn="l"/>
                </a:tabLst>
                <a:defRPr sz="3200">
                  <a:solidFill>
                    <a:schemeClr val="tx1"/>
                  </a:solidFill>
                  <a:latin typeface="Arial" panose="020B0604020202020204" pitchFamily="34" charset="0"/>
                  <a:ea typeface="宋体" panose="02010600030101010101" pitchFamily="2" charset="-122"/>
                </a:defRPr>
              </a:lvl3pPr>
              <a:lvl4pPr marL="1600200" indent="-228600">
                <a:tabLst>
                  <a:tab pos="966788" algn="l"/>
                  <a:tab pos="1885950" algn="l"/>
                  <a:tab pos="2457450" algn="l"/>
                  <a:tab pos="3200400" algn="l"/>
                  <a:tab pos="4572000" algn="l"/>
                </a:tabLst>
                <a:defRPr sz="3200">
                  <a:solidFill>
                    <a:schemeClr val="tx1"/>
                  </a:solidFill>
                  <a:latin typeface="Arial" panose="020B0604020202020204" pitchFamily="34" charset="0"/>
                  <a:ea typeface="宋体" panose="02010600030101010101" pitchFamily="2" charset="-122"/>
                </a:defRPr>
              </a:lvl4pPr>
              <a:lvl5pPr marL="2057400" indent="-228600">
                <a:tabLst>
                  <a:tab pos="966788" algn="l"/>
                  <a:tab pos="1885950" algn="l"/>
                  <a:tab pos="2457450" algn="l"/>
                  <a:tab pos="3200400" algn="l"/>
                  <a:tab pos="4572000" algn="l"/>
                </a:tabLst>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966788" algn="l"/>
                  <a:tab pos="1885950" algn="l"/>
                  <a:tab pos="2457450" algn="l"/>
                  <a:tab pos="3200400" algn="l"/>
                  <a:tab pos="4572000" algn="l"/>
                </a:tabLs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966788" algn="l"/>
                  <a:tab pos="1885950" algn="l"/>
                  <a:tab pos="2457450" algn="l"/>
                  <a:tab pos="3200400" algn="l"/>
                  <a:tab pos="4572000" algn="l"/>
                </a:tabLs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966788" algn="l"/>
                  <a:tab pos="1885950" algn="l"/>
                  <a:tab pos="2457450" algn="l"/>
                  <a:tab pos="3200400" algn="l"/>
                  <a:tab pos="4572000" algn="l"/>
                </a:tabLs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966788" algn="l"/>
                  <a:tab pos="1885950" algn="l"/>
                  <a:tab pos="2457450" algn="l"/>
                  <a:tab pos="3200400" algn="l"/>
                  <a:tab pos="4572000" algn="l"/>
                </a:tabLst>
                <a:defRPr sz="3200">
                  <a:solidFill>
                    <a:schemeClr val="tx1"/>
                  </a:solidFill>
                  <a:latin typeface="Arial" panose="020B0604020202020204" pitchFamily="34" charset="0"/>
                  <a:ea typeface="宋体" panose="02010600030101010101" pitchFamily="2" charset="-122"/>
                </a:defRPr>
              </a:lvl9pPr>
            </a:lstStyle>
            <a:p>
              <a:pPr>
                <a:lnSpc>
                  <a:spcPct val="95000"/>
                </a:lnSpc>
              </a:pPr>
              <a:endParaRPr lang="en-US" altLang="zh-CN" sz="2000" b="1" dirty="0">
                <a:solidFill>
                  <a:srgbClr val="000000"/>
                </a:solidFill>
                <a:latin typeface="Courier New" panose="02070309020205020404" pitchFamily="49" charset="0"/>
              </a:endParaRPr>
            </a:p>
            <a:p>
              <a:pPr>
                <a:lnSpc>
                  <a:spcPct val="95000"/>
                </a:lnSpc>
              </a:pPr>
              <a:endParaRPr lang="en-US" altLang="zh-CN" sz="889" b="1" dirty="0">
                <a:solidFill>
                  <a:srgbClr val="000000"/>
                </a:solidFill>
                <a:latin typeface="Courier New" panose="02070309020205020404" pitchFamily="49" charset="0"/>
              </a:endParaRPr>
            </a:p>
            <a:p>
              <a:pPr>
                <a:lnSpc>
                  <a:spcPct val="95000"/>
                </a:lnSpc>
              </a:pPr>
              <a:r>
                <a:rPr lang="en-US" altLang="zh-CN" sz="2000" b="1" dirty="0">
                  <a:solidFill>
                    <a:srgbClr val="000000"/>
                  </a:solidFill>
                  <a:latin typeface="Courier New" panose="02070309020205020404" pitchFamily="49" charset="0"/>
                </a:rPr>
                <a:t>  </a:t>
              </a:r>
            </a:p>
          </p:txBody>
        </p:sp>
        <p:sp>
          <p:nvSpPr>
            <p:cNvPr id="746531" name="Rectangle 35"/>
            <p:cNvSpPr>
              <a:spLocks noChangeArrowheads="1"/>
            </p:cNvSpPr>
            <p:nvPr/>
          </p:nvSpPr>
          <p:spPr bwMode="auto">
            <a:xfrm>
              <a:off x="4106657" y="4120122"/>
              <a:ext cx="2882195" cy="3796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2306" tIns="51153" rIns="102306" bIns="51153">
              <a:spAutoFit/>
            </a:bodyPr>
            <a:lstStyle/>
            <a:p>
              <a:pPr>
                <a:lnSpc>
                  <a:spcPct val="90000"/>
                </a:lnSpc>
                <a:defRPr/>
              </a:pPr>
              <a:r>
                <a:rPr lang="en-US" altLang="zh-CN" sz="2000" b="1">
                  <a:solidFill>
                    <a:srgbClr val="CC0000"/>
                  </a:solidFill>
                  <a:effectLst>
                    <a:outerShdw blurRad="38100" dist="38100" dir="2700000" algn="tl">
                      <a:srgbClr val="C0C0C0"/>
                    </a:outerShdw>
                  </a:effectLst>
                </a:rPr>
                <a:t>Insert into</a:t>
              </a:r>
            </a:p>
          </p:txBody>
        </p:sp>
      </p:grpSp>
      <p:grpSp>
        <p:nvGrpSpPr>
          <p:cNvPr id="746538" name="Group 42"/>
          <p:cNvGrpSpPr>
            <a:grpSpLocks/>
          </p:cNvGrpSpPr>
          <p:nvPr/>
        </p:nvGrpSpPr>
        <p:grpSpPr bwMode="auto">
          <a:xfrm>
            <a:off x="6831865" y="4356817"/>
            <a:ext cx="3410225" cy="1279097"/>
            <a:chOff x="4139" y="3204"/>
            <a:chExt cx="1657" cy="870"/>
          </a:xfrm>
        </p:grpSpPr>
        <p:sp>
          <p:nvSpPr>
            <p:cNvPr id="746539" name="Rectangle 43"/>
            <p:cNvSpPr>
              <a:spLocks noChangeArrowheads="1"/>
            </p:cNvSpPr>
            <p:nvPr/>
          </p:nvSpPr>
          <p:spPr bwMode="auto">
            <a:xfrm>
              <a:off x="4412" y="3204"/>
              <a:ext cx="1384" cy="4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2306" tIns="51153" rIns="102306" bIns="51153">
              <a:spAutoFit/>
            </a:bodyPr>
            <a:lstStyle/>
            <a:p>
              <a:pPr>
                <a:lnSpc>
                  <a:spcPct val="90000"/>
                </a:lnSpc>
                <a:defRPr/>
              </a:pPr>
              <a:r>
                <a:rPr lang="en-US" altLang="zh-CN" sz="2000" b="1" dirty="0">
                  <a:solidFill>
                    <a:srgbClr val="CC0000"/>
                  </a:solidFill>
                  <a:effectLst>
                    <a:outerShdw blurRad="38100" dist="38100" dir="2700000" algn="tl">
                      <a:srgbClr val="C0C0C0"/>
                    </a:outerShdw>
                  </a:effectLst>
                </a:rPr>
                <a:t>Not allowed</a:t>
              </a:r>
              <a:br>
                <a:rPr lang="en-US" altLang="zh-CN" sz="2000" b="1" dirty="0">
                  <a:solidFill>
                    <a:srgbClr val="CC0000"/>
                  </a:solidFill>
                  <a:effectLst>
                    <a:outerShdw blurRad="38100" dist="38100" dir="2700000" algn="tl">
                      <a:srgbClr val="C0C0C0"/>
                    </a:outerShdw>
                  </a:effectLst>
                </a:rPr>
              </a:br>
              <a:r>
                <a:rPr lang="en-US" altLang="zh-CN" sz="1556" b="1" dirty="0">
                  <a:solidFill>
                    <a:srgbClr val="CC0000"/>
                  </a:solidFill>
                  <a:effectLst>
                    <a:outerShdw blurRad="38100" dist="38100" dir="2700000" algn="tl">
                      <a:srgbClr val="C0C0C0"/>
                    </a:outerShdw>
                  </a:effectLst>
                </a:rPr>
                <a:t>(DEPTNO</a:t>
              </a:r>
              <a:r>
                <a:rPr lang="zh-CN" altLang="en-US" sz="1556" b="1" dirty="0">
                  <a:solidFill>
                    <a:srgbClr val="CC0000"/>
                  </a:solidFill>
                  <a:effectLst>
                    <a:outerShdw blurRad="38100" dist="38100" dir="2700000" algn="tl">
                      <a:srgbClr val="C0C0C0"/>
                    </a:outerShdw>
                  </a:effectLst>
                </a:rPr>
                <a:t>为</a:t>
              </a:r>
              <a:r>
                <a:rPr lang="en-US" altLang="zh-CN" sz="1556" b="1" dirty="0">
                  <a:solidFill>
                    <a:srgbClr val="CC0000"/>
                  </a:solidFill>
                  <a:effectLst>
                    <a:outerShdw blurRad="38100" dist="38100" dir="2700000" algn="tl">
                      <a:srgbClr val="C0C0C0"/>
                    </a:outerShdw>
                  </a:effectLst>
                </a:rPr>
                <a:t>9 </a:t>
              </a:r>
              <a:r>
                <a:rPr lang="zh-CN" altLang="en-US" sz="1556" b="1" dirty="0">
                  <a:solidFill>
                    <a:srgbClr val="CC0000"/>
                  </a:solidFill>
                  <a:effectLst>
                    <a:outerShdw blurRad="38100" dist="38100" dir="2700000" algn="tl">
                      <a:srgbClr val="C0C0C0"/>
                    </a:outerShdw>
                  </a:effectLst>
                </a:rPr>
                <a:t>不在</a:t>
              </a:r>
              <a:r>
                <a:rPr lang="en-US" altLang="zh-CN" sz="1556" b="1" dirty="0">
                  <a:solidFill>
                    <a:srgbClr val="CC0000"/>
                  </a:solidFill>
                  <a:effectLst>
                    <a:outerShdw blurRad="38100" dist="38100" dir="2700000" algn="tl">
                      <a:srgbClr val="C0C0C0"/>
                    </a:outerShdw>
                  </a:effectLst>
                </a:rPr>
                <a:t>DEPT</a:t>
              </a:r>
              <a:r>
                <a:rPr lang="zh-CN" altLang="en-US" sz="1556" b="1" dirty="0">
                  <a:solidFill>
                    <a:srgbClr val="CC0000"/>
                  </a:solidFill>
                  <a:effectLst>
                    <a:outerShdw blurRad="38100" dist="38100" dir="2700000" algn="tl">
                      <a:srgbClr val="C0C0C0"/>
                    </a:outerShdw>
                  </a:effectLst>
                </a:rPr>
                <a:t>表中</a:t>
              </a:r>
              <a:endParaRPr lang="en-US" altLang="zh-CN" sz="1556" b="1" dirty="0">
                <a:solidFill>
                  <a:srgbClr val="CC0000"/>
                </a:solidFill>
                <a:effectLst>
                  <a:outerShdw blurRad="38100" dist="38100" dir="2700000" algn="tl">
                    <a:srgbClr val="C0C0C0"/>
                  </a:outerShdw>
                </a:effectLst>
              </a:endParaRPr>
            </a:p>
          </p:txBody>
        </p:sp>
        <p:grpSp>
          <p:nvGrpSpPr>
            <p:cNvPr id="54297" name="Group 44"/>
            <p:cNvGrpSpPr>
              <a:grpSpLocks/>
            </p:cNvGrpSpPr>
            <p:nvPr/>
          </p:nvGrpSpPr>
          <p:grpSpPr bwMode="auto">
            <a:xfrm>
              <a:off x="4139" y="3492"/>
              <a:ext cx="1020" cy="582"/>
              <a:chOff x="4139" y="3492"/>
              <a:chExt cx="1020" cy="582"/>
            </a:xfrm>
          </p:grpSpPr>
          <p:sp>
            <p:nvSpPr>
              <p:cNvPr id="746541" name="Rectangle 45"/>
              <p:cNvSpPr>
                <a:spLocks noChangeArrowheads="1"/>
              </p:cNvSpPr>
              <p:nvPr/>
            </p:nvSpPr>
            <p:spPr bwMode="auto">
              <a:xfrm>
                <a:off x="4436" y="3627"/>
                <a:ext cx="723" cy="4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2306" tIns="51153" rIns="102306" bIns="51153">
                <a:spAutoFit/>
              </a:bodyPr>
              <a:lstStyle/>
              <a:p>
                <a:pPr>
                  <a:lnSpc>
                    <a:spcPct val="90000"/>
                  </a:lnSpc>
                  <a:defRPr/>
                </a:pPr>
                <a:r>
                  <a:rPr lang="en-US" altLang="zh-CN" sz="2000" b="1" dirty="0">
                    <a:solidFill>
                      <a:srgbClr val="CC0000"/>
                    </a:solidFill>
                    <a:effectLst>
                      <a:outerShdw blurRad="38100" dist="38100" dir="2700000" algn="tl">
                        <a:srgbClr val="C0C0C0"/>
                      </a:outerShdw>
                    </a:effectLst>
                  </a:rPr>
                  <a:t>Allowed</a:t>
                </a:r>
                <a:br>
                  <a:rPr lang="en-US" altLang="zh-CN" sz="2000" b="1" dirty="0">
                    <a:solidFill>
                      <a:srgbClr val="CC0000"/>
                    </a:solidFill>
                    <a:effectLst>
                      <a:outerShdw blurRad="38100" dist="38100" dir="2700000" algn="tl">
                        <a:srgbClr val="C0C0C0"/>
                      </a:outerShdw>
                    </a:effectLst>
                  </a:rPr>
                </a:br>
                <a:endParaRPr lang="en-US" altLang="zh-CN" sz="2000" b="1" dirty="0">
                  <a:solidFill>
                    <a:srgbClr val="CC0000"/>
                  </a:solidFill>
                  <a:effectLst>
                    <a:outerShdw blurRad="38100" dist="38100" dir="2700000" algn="tl">
                      <a:srgbClr val="C0C0C0"/>
                    </a:outerShdw>
                  </a:effectLst>
                </a:endParaRPr>
              </a:p>
            </p:txBody>
          </p:sp>
          <p:sp>
            <p:nvSpPr>
              <p:cNvPr id="54299" name="Line 46"/>
              <p:cNvSpPr>
                <a:spLocks noChangeShapeType="1"/>
              </p:cNvSpPr>
              <p:nvPr/>
            </p:nvSpPr>
            <p:spPr bwMode="auto">
              <a:xfrm flipV="1">
                <a:off x="4139" y="3708"/>
                <a:ext cx="277" cy="1"/>
              </a:xfrm>
              <a:prstGeom prst="line">
                <a:avLst/>
              </a:prstGeom>
              <a:noFill/>
              <a:ln w="50800">
                <a:solidFill>
                  <a:srgbClr val="FFCC00"/>
                </a:solidFill>
                <a:round/>
                <a:headEnd type="stealth" w="med" len="lg"/>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53882" dir="2700000" algn="ctr" rotWithShape="0">
                        <a:srgbClr val="000000">
                          <a:alpha val="50000"/>
                        </a:srgbClr>
                      </a:outerShdw>
                    </a:effectLst>
                  </a14:hiddenEffects>
                </a:ext>
              </a:extLst>
            </p:spPr>
            <p:txBody>
              <a:bodyPr/>
              <a:lstStyle/>
              <a:p>
                <a:endParaRPr lang="zh-CN" altLang="en-US" sz="3556"/>
              </a:p>
            </p:txBody>
          </p:sp>
          <p:sp>
            <p:nvSpPr>
              <p:cNvPr id="54300" name="Line 47"/>
              <p:cNvSpPr>
                <a:spLocks noChangeShapeType="1"/>
              </p:cNvSpPr>
              <p:nvPr/>
            </p:nvSpPr>
            <p:spPr bwMode="auto">
              <a:xfrm flipV="1">
                <a:off x="4139" y="3492"/>
                <a:ext cx="277" cy="1"/>
              </a:xfrm>
              <a:prstGeom prst="line">
                <a:avLst/>
              </a:prstGeom>
              <a:noFill/>
              <a:ln w="50800">
                <a:solidFill>
                  <a:srgbClr val="FFCC00"/>
                </a:solidFill>
                <a:round/>
                <a:headEnd type="stealth" w="med" len="lg"/>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53882" dir="2700000" algn="ctr" rotWithShape="0">
                        <a:srgbClr val="000000">
                          <a:alpha val="50000"/>
                        </a:srgbClr>
                      </a:outerShdw>
                    </a:effectLst>
                  </a14:hiddenEffects>
                </a:ext>
              </a:extLst>
            </p:spPr>
            <p:txBody>
              <a:bodyPr/>
              <a:lstStyle/>
              <a:p>
                <a:endParaRPr lang="zh-CN" altLang="en-US" sz="3556"/>
              </a:p>
            </p:txBody>
          </p:sp>
        </p:grpSp>
      </p:grpSp>
      <p:graphicFrame>
        <p:nvGraphicFramePr>
          <p:cNvPr id="49" name="表格 48">
            <a:extLst>
              <a:ext uri="{FF2B5EF4-FFF2-40B4-BE49-F238E27FC236}">
                <a16:creationId xmlns:a16="http://schemas.microsoft.com/office/drawing/2014/main" id="{E026CBE5-3A19-4AB3-AFF0-95DE94CABFE2}"/>
              </a:ext>
            </a:extLst>
          </p:cNvPr>
          <p:cNvGraphicFramePr>
            <a:graphicFrameLocks noGrp="1"/>
          </p:cNvGraphicFramePr>
          <p:nvPr>
            <p:extLst>
              <p:ext uri="{D42A27DB-BD31-4B8C-83A1-F6EECF244321}">
                <p14:modId xmlns:p14="http://schemas.microsoft.com/office/powerpoint/2010/main" val="2553641496"/>
              </p:ext>
            </p:extLst>
          </p:nvPr>
        </p:nvGraphicFramePr>
        <p:xfrm>
          <a:off x="2878684" y="1117206"/>
          <a:ext cx="4523267" cy="1112520"/>
        </p:xfrm>
        <a:graphic>
          <a:graphicData uri="http://schemas.openxmlformats.org/drawingml/2006/table">
            <a:tbl>
              <a:tblPr firstRow="1" bandRow="1">
                <a:tableStyleId>{D7AC3CCA-C797-4891-BE02-D94E43425B78}</a:tableStyleId>
              </a:tblPr>
              <a:tblGrid>
                <a:gridCol w="1073917">
                  <a:extLst>
                    <a:ext uri="{9D8B030D-6E8A-4147-A177-3AD203B41FA5}">
                      <a16:colId xmlns:a16="http://schemas.microsoft.com/office/drawing/2014/main" val="3428835538"/>
                    </a:ext>
                  </a:extLst>
                </a:gridCol>
                <a:gridCol w="2091220">
                  <a:extLst>
                    <a:ext uri="{9D8B030D-6E8A-4147-A177-3AD203B41FA5}">
                      <a16:colId xmlns:a16="http://schemas.microsoft.com/office/drawing/2014/main" val="470331800"/>
                    </a:ext>
                  </a:extLst>
                </a:gridCol>
                <a:gridCol w="1358130">
                  <a:extLst>
                    <a:ext uri="{9D8B030D-6E8A-4147-A177-3AD203B41FA5}">
                      <a16:colId xmlns:a16="http://schemas.microsoft.com/office/drawing/2014/main" val="528920972"/>
                    </a:ext>
                  </a:extLst>
                </a:gridCol>
              </a:tblGrid>
              <a:tr h="370840">
                <a:tc>
                  <a:txBody>
                    <a:bodyPr/>
                    <a:lstStyle/>
                    <a:p>
                      <a:pPr algn="ctr"/>
                      <a:r>
                        <a:rPr lang="en-US" altLang="zh-CN" sz="1800" kern="1200" dirty="0">
                          <a:solidFill>
                            <a:schemeClr val="bg1"/>
                          </a:solidFill>
                        </a:rPr>
                        <a:t>DEPTNO</a:t>
                      </a:r>
                      <a:endParaRPr lang="zh-CN" altLang="en-US" sz="1800" b="1" kern="1200" dirty="0">
                        <a:solidFill>
                          <a:schemeClr val="bg1"/>
                        </a:solidFill>
                        <a:latin typeface="Courier New" panose="02070309020205020404" pitchFamily="49" charset="0"/>
                        <a:ea typeface="宋体" panose="02010600030101010101" pitchFamily="2" charset="-122"/>
                        <a:cs typeface="+mn-cs"/>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00B0F0"/>
                    </a:solidFill>
                  </a:tcPr>
                </a:tc>
                <a:tc>
                  <a:txBody>
                    <a:bodyPr/>
                    <a:lstStyle/>
                    <a:p>
                      <a:pPr algn="ctr"/>
                      <a:r>
                        <a:rPr lang="en-US" altLang="zh-CN" sz="1800" kern="1200" dirty="0">
                          <a:solidFill>
                            <a:schemeClr val="bg1"/>
                          </a:solidFill>
                        </a:rPr>
                        <a:t>DNAME</a:t>
                      </a:r>
                      <a:endParaRPr lang="zh-CN" altLang="en-US" sz="1800" b="1" kern="1200" dirty="0">
                        <a:solidFill>
                          <a:schemeClr val="bg1"/>
                        </a:solidFill>
                        <a:latin typeface="Courier New" panose="02070309020205020404" pitchFamily="49" charset="0"/>
                        <a:ea typeface="宋体" panose="02010600030101010101" pitchFamily="2" charset="-122"/>
                        <a:cs typeface="+mn-cs"/>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00B0F0"/>
                    </a:solidFill>
                  </a:tcPr>
                </a:tc>
                <a:tc>
                  <a:txBody>
                    <a:bodyPr/>
                    <a:lstStyle/>
                    <a:p>
                      <a:pPr algn="ctr"/>
                      <a:r>
                        <a:rPr lang="en-US" altLang="zh-CN" sz="1800" kern="1200" dirty="0">
                          <a:solidFill>
                            <a:schemeClr val="bg1"/>
                          </a:solidFill>
                        </a:rPr>
                        <a:t>LOC</a:t>
                      </a:r>
                      <a:endParaRPr lang="zh-CN" altLang="en-US" sz="1800" b="1" kern="1200" dirty="0">
                        <a:solidFill>
                          <a:schemeClr val="bg1"/>
                        </a:solidFill>
                        <a:latin typeface="Courier New" panose="02070309020205020404" pitchFamily="49" charset="0"/>
                        <a:ea typeface="宋体" panose="02010600030101010101" pitchFamily="2" charset="-122"/>
                        <a:cs typeface="+mn-cs"/>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00B0F0"/>
                    </a:solidFill>
                  </a:tcPr>
                </a:tc>
                <a:extLst>
                  <a:ext uri="{0D108BD9-81ED-4DB2-BD59-A6C34878D82A}">
                    <a16:rowId xmlns:a16="http://schemas.microsoft.com/office/drawing/2014/main" val="1708595633"/>
                  </a:ext>
                </a:extLst>
              </a:tr>
              <a:tr h="370840">
                <a:tc>
                  <a:txBody>
                    <a:bodyPr/>
                    <a:lstStyle/>
                    <a:p>
                      <a:pPr algn="ctr"/>
                      <a:r>
                        <a:rPr lang="en-US" altLang="zh-CN" sz="1778" b="1" kern="1200" dirty="0">
                          <a:solidFill>
                            <a:srgbClr val="000000"/>
                          </a:solidFill>
                          <a:latin typeface="Courier New" panose="02070309020205020404" pitchFamily="49" charset="0"/>
                          <a:ea typeface="宋体" panose="02010600030101010101" pitchFamily="2" charset="-122"/>
                          <a:cs typeface="+mn-cs"/>
                        </a:rPr>
                        <a:t>10</a:t>
                      </a:r>
                      <a:endParaRPr lang="zh-CN" altLang="en-US" sz="1778" b="1" kern="1200" dirty="0">
                        <a:solidFill>
                          <a:srgbClr val="000000"/>
                        </a:solidFill>
                        <a:latin typeface="Courier New" panose="02070309020205020404" pitchFamily="49" charset="0"/>
                        <a:ea typeface="宋体" panose="02010600030101010101" pitchFamily="2" charset="-122"/>
                        <a:cs typeface="+mn-cs"/>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r>
                        <a:rPr lang="en-US" altLang="zh-CN" sz="1778" b="1" kern="1200" dirty="0">
                          <a:solidFill>
                            <a:srgbClr val="000000"/>
                          </a:solidFill>
                          <a:latin typeface="Courier New" panose="02070309020205020404" pitchFamily="49" charset="0"/>
                          <a:ea typeface="宋体" panose="02010600030101010101" pitchFamily="2" charset="-122"/>
                          <a:cs typeface="+mn-cs"/>
                        </a:rPr>
                        <a:t>ACCOUNTING</a:t>
                      </a:r>
                      <a:endParaRPr lang="zh-CN" altLang="en-US" sz="1778" b="1" kern="1200" dirty="0">
                        <a:solidFill>
                          <a:srgbClr val="000000"/>
                        </a:solidFill>
                        <a:latin typeface="Courier New" panose="02070309020205020404" pitchFamily="49" charset="0"/>
                        <a:ea typeface="宋体" panose="02010600030101010101" pitchFamily="2" charset="-122"/>
                        <a:cs typeface="+mn-cs"/>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nSpc>
                          <a:spcPct val="95000"/>
                        </a:lnSpc>
                      </a:pPr>
                      <a:r>
                        <a:rPr lang="en-US" altLang="zh-CN" sz="1778" b="1" kern="1200" dirty="0">
                          <a:solidFill>
                            <a:srgbClr val="000000"/>
                          </a:solidFill>
                          <a:latin typeface="Courier New" panose="02070309020205020404" pitchFamily="49" charset="0"/>
                          <a:ea typeface="宋体" panose="02010600030101010101" pitchFamily="2" charset="-122"/>
                          <a:cs typeface="+mn-cs"/>
                        </a:rPr>
                        <a:t>NEW YORK</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1249390"/>
                  </a:ext>
                </a:extLst>
              </a:tr>
              <a:tr h="370840">
                <a:tc>
                  <a:txBody>
                    <a:bodyPr/>
                    <a:lstStyle/>
                    <a:p>
                      <a:pPr algn="ctr"/>
                      <a:r>
                        <a:rPr lang="en-US" altLang="zh-CN" sz="1778" b="1" kern="1200" dirty="0">
                          <a:solidFill>
                            <a:srgbClr val="000000"/>
                          </a:solidFill>
                          <a:latin typeface="Courier New" panose="02070309020205020404" pitchFamily="49" charset="0"/>
                          <a:ea typeface="宋体" panose="02010600030101010101" pitchFamily="2" charset="-122"/>
                          <a:cs typeface="+mn-cs"/>
                        </a:rPr>
                        <a:t>20</a:t>
                      </a:r>
                      <a:endParaRPr lang="zh-CN" altLang="en-US" sz="1778" b="1" kern="1200" dirty="0">
                        <a:solidFill>
                          <a:srgbClr val="000000"/>
                        </a:solidFill>
                        <a:latin typeface="Courier New" panose="02070309020205020404" pitchFamily="49" charset="0"/>
                        <a:ea typeface="宋体" panose="02010600030101010101" pitchFamily="2" charset="-122"/>
                        <a:cs typeface="+mn-cs"/>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r>
                        <a:rPr lang="en-US" altLang="zh-CN" sz="1778" b="1" kern="1200" dirty="0">
                          <a:solidFill>
                            <a:srgbClr val="000000"/>
                          </a:solidFill>
                          <a:latin typeface="Courier New" panose="02070309020205020404" pitchFamily="49" charset="0"/>
                          <a:ea typeface="宋体" panose="02010600030101010101" pitchFamily="2" charset="-122"/>
                          <a:cs typeface="+mn-cs"/>
                        </a:rPr>
                        <a:t>RESEARCH</a:t>
                      </a:r>
                      <a:endParaRPr lang="zh-CN" altLang="en-US" sz="1778" b="1" kern="1200" dirty="0">
                        <a:solidFill>
                          <a:srgbClr val="000000"/>
                        </a:solidFill>
                        <a:latin typeface="Courier New" panose="02070309020205020404" pitchFamily="49" charset="0"/>
                        <a:ea typeface="宋体" panose="02010600030101010101" pitchFamily="2" charset="-122"/>
                        <a:cs typeface="+mn-cs"/>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marR="0" lvl="0" indent="0" algn="l" defTabSz="1015922" rtl="0" eaLnBrk="1" fontAlgn="auto" latinLnBrk="0" hangingPunct="1">
                        <a:lnSpc>
                          <a:spcPct val="100000"/>
                        </a:lnSpc>
                        <a:spcBef>
                          <a:spcPts val="0"/>
                        </a:spcBef>
                        <a:spcAft>
                          <a:spcPts val="0"/>
                        </a:spcAft>
                        <a:buClrTx/>
                        <a:buSzTx/>
                        <a:buFontTx/>
                        <a:buNone/>
                        <a:tabLst/>
                        <a:defRPr/>
                      </a:pPr>
                      <a:r>
                        <a:rPr lang="en-US" altLang="zh-CN" sz="1778" b="1" kern="1200" dirty="0">
                          <a:solidFill>
                            <a:srgbClr val="000000"/>
                          </a:solidFill>
                          <a:latin typeface="Courier New" panose="02070309020205020404" pitchFamily="49" charset="0"/>
                          <a:ea typeface="宋体" panose="02010600030101010101" pitchFamily="2" charset="-122"/>
                          <a:cs typeface="+mn-cs"/>
                        </a:rPr>
                        <a:t>DALLAS</a:t>
                      </a:r>
                      <a:endParaRPr lang="zh-CN" altLang="en-US" sz="1778" b="1" kern="1200" dirty="0">
                        <a:solidFill>
                          <a:srgbClr val="000000"/>
                        </a:solidFill>
                        <a:latin typeface="Courier New" panose="02070309020205020404" pitchFamily="49" charset="0"/>
                        <a:ea typeface="宋体" panose="02010600030101010101" pitchFamily="2" charset="-122"/>
                        <a:cs typeface="+mn-cs"/>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66439620"/>
                  </a:ext>
                </a:extLst>
              </a:tr>
            </a:tbl>
          </a:graphicData>
        </a:graphic>
      </p:graphicFrame>
      <p:graphicFrame>
        <p:nvGraphicFramePr>
          <p:cNvPr id="50" name="表格 49">
            <a:extLst>
              <a:ext uri="{FF2B5EF4-FFF2-40B4-BE49-F238E27FC236}">
                <a16:creationId xmlns:a16="http://schemas.microsoft.com/office/drawing/2014/main" id="{0765B672-F963-490C-AA92-7AF18707A452}"/>
              </a:ext>
            </a:extLst>
          </p:cNvPr>
          <p:cNvGraphicFramePr>
            <a:graphicFrameLocks noGrp="1"/>
          </p:cNvGraphicFramePr>
          <p:nvPr>
            <p:extLst>
              <p:ext uri="{D42A27DB-BD31-4B8C-83A1-F6EECF244321}">
                <p14:modId xmlns:p14="http://schemas.microsoft.com/office/powerpoint/2010/main" val="3739972189"/>
              </p:ext>
            </p:extLst>
          </p:nvPr>
        </p:nvGraphicFramePr>
        <p:xfrm>
          <a:off x="471488" y="2786165"/>
          <a:ext cx="6684952" cy="1112520"/>
        </p:xfrm>
        <a:graphic>
          <a:graphicData uri="http://schemas.openxmlformats.org/drawingml/2006/table">
            <a:tbl>
              <a:tblPr firstRow="1" bandRow="1">
                <a:tableStyleId>{D7AC3CCA-C797-4891-BE02-D94E43425B78}</a:tableStyleId>
              </a:tblPr>
              <a:tblGrid>
                <a:gridCol w="1040507">
                  <a:extLst>
                    <a:ext uri="{9D8B030D-6E8A-4147-A177-3AD203B41FA5}">
                      <a16:colId xmlns:a16="http://schemas.microsoft.com/office/drawing/2014/main" val="3428835538"/>
                    </a:ext>
                  </a:extLst>
                </a:gridCol>
                <a:gridCol w="1128889">
                  <a:extLst>
                    <a:ext uri="{9D8B030D-6E8A-4147-A177-3AD203B41FA5}">
                      <a16:colId xmlns:a16="http://schemas.microsoft.com/office/drawing/2014/main" val="470331800"/>
                    </a:ext>
                  </a:extLst>
                </a:gridCol>
                <a:gridCol w="1622659">
                  <a:extLst>
                    <a:ext uri="{9D8B030D-6E8A-4147-A177-3AD203B41FA5}">
                      <a16:colId xmlns:a16="http://schemas.microsoft.com/office/drawing/2014/main" val="528920972"/>
                    </a:ext>
                  </a:extLst>
                </a:gridCol>
                <a:gridCol w="635119">
                  <a:extLst>
                    <a:ext uri="{9D8B030D-6E8A-4147-A177-3AD203B41FA5}">
                      <a16:colId xmlns:a16="http://schemas.microsoft.com/office/drawing/2014/main" val="1555711569"/>
                    </a:ext>
                  </a:extLst>
                </a:gridCol>
                <a:gridCol w="1128889">
                  <a:extLst>
                    <a:ext uri="{9D8B030D-6E8A-4147-A177-3AD203B41FA5}">
                      <a16:colId xmlns:a16="http://schemas.microsoft.com/office/drawing/2014/main" val="1440911179"/>
                    </a:ext>
                  </a:extLst>
                </a:gridCol>
                <a:gridCol w="1128889">
                  <a:extLst>
                    <a:ext uri="{9D8B030D-6E8A-4147-A177-3AD203B41FA5}">
                      <a16:colId xmlns:a16="http://schemas.microsoft.com/office/drawing/2014/main" val="2078513805"/>
                    </a:ext>
                  </a:extLst>
                </a:gridCol>
              </a:tblGrid>
              <a:tr h="370840">
                <a:tc>
                  <a:txBody>
                    <a:bodyPr/>
                    <a:lstStyle/>
                    <a:p>
                      <a:pPr algn="ctr"/>
                      <a:r>
                        <a:rPr lang="en-US" altLang="zh-CN" sz="1800" kern="1200" dirty="0">
                          <a:solidFill>
                            <a:schemeClr val="bg1"/>
                          </a:solidFill>
                        </a:rPr>
                        <a:t>EMPNO</a:t>
                      </a:r>
                      <a:endParaRPr lang="zh-CN" altLang="en-US" sz="1800" b="1" kern="1200" dirty="0">
                        <a:solidFill>
                          <a:schemeClr val="bg1"/>
                        </a:solidFill>
                        <a:latin typeface="Courier New" panose="02070309020205020404" pitchFamily="49" charset="0"/>
                        <a:ea typeface="宋体" panose="02010600030101010101" pitchFamily="2" charset="-122"/>
                        <a:cs typeface="+mn-cs"/>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00B0F0"/>
                    </a:solidFill>
                  </a:tcPr>
                </a:tc>
                <a:tc>
                  <a:txBody>
                    <a:bodyPr/>
                    <a:lstStyle/>
                    <a:p>
                      <a:pPr algn="ctr"/>
                      <a:r>
                        <a:rPr lang="en-US" altLang="zh-CN" sz="1800" kern="1200" dirty="0">
                          <a:solidFill>
                            <a:schemeClr val="bg1"/>
                          </a:solidFill>
                        </a:rPr>
                        <a:t>ENAME</a:t>
                      </a:r>
                      <a:endParaRPr lang="zh-CN" altLang="en-US" sz="1800" b="1" kern="1200" dirty="0">
                        <a:solidFill>
                          <a:schemeClr val="bg1"/>
                        </a:solidFill>
                        <a:latin typeface="Courier New" panose="02070309020205020404" pitchFamily="49" charset="0"/>
                        <a:ea typeface="宋体" panose="02010600030101010101" pitchFamily="2" charset="-122"/>
                        <a:cs typeface="+mn-cs"/>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00B0F0"/>
                    </a:solidFill>
                  </a:tcPr>
                </a:tc>
                <a:tc>
                  <a:txBody>
                    <a:bodyPr/>
                    <a:lstStyle/>
                    <a:p>
                      <a:pPr algn="ctr"/>
                      <a:r>
                        <a:rPr lang="en-US" altLang="zh-CN" sz="1800" kern="1200" dirty="0">
                          <a:solidFill>
                            <a:schemeClr val="bg1"/>
                          </a:solidFill>
                        </a:rPr>
                        <a:t>JOB</a:t>
                      </a:r>
                      <a:endParaRPr lang="zh-CN" altLang="en-US" sz="1800" b="1" kern="1200" dirty="0">
                        <a:solidFill>
                          <a:schemeClr val="bg1"/>
                        </a:solidFill>
                        <a:latin typeface="Courier New" panose="02070309020205020404" pitchFamily="49" charset="0"/>
                        <a:ea typeface="宋体" panose="02010600030101010101" pitchFamily="2" charset="-122"/>
                        <a:cs typeface="+mn-cs"/>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00B0F0"/>
                    </a:solidFill>
                  </a:tcPr>
                </a:tc>
                <a:tc>
                  <a:txBody>
                    <a:bodyPr/>
                    <a:lstStyle/>
                    <a:p>
                      <a:pPr algn="ctr"/>
                      <a:r>
                        <a:rPr lang="en-US" altLang="zh-CN" sz="1800" kern="1200" dirty="0">
                          <a:solidFill>
                            <a:schemeClr val="bg1"/>
                          </a:solidFill>
                        </a:rPr>
                        <a:t>…</a:t>
                      </a:r>
                      <a:endParaRPr lang="zh-CN" altLang="en-US" sz="1800" b="1" kern="1200" dirty="0">
                        <a:solidFill>
                          <a:schemeClr val="bg1"/>
                        </a:solidFill>
                        <a:latin typeface="Courier New" panose="02070309020205020404" pitchFamily="49" charset="0"/>
                        <a:ea typeface="宋体" panose="02010600030101010101" pitchFamily="2" charset="-122"/>
                        <a:cs typeface="+mn-cs"/>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00B0F0"/>
                    </a:solidFill>
                  </a:tcPr>
                </a:tc>
                <a:tc>
                  <a:txBody>
                    <a:bodyPr/>
                    <a:lstStyle/>
                    <a:p>
                      <a:pPr algn="ctr"/>
                      <a:r>
                        <a:rPr lang="en-US" altLang="zh-CN" sz="1800" kern="1200" dirty="0">
                          <a:solidFill>
                            <a:schemeClr val="bg1"/>
                          </a:solidFill>
                        </a:rPr>
                        <a:t>COMM</a:t>
                      </a:r>
                      <a:endParaRPr lang="zh-CN" altLang="en-US" sz="1800" b="1" kern="1200" dirty="0">
                        <a:solidFill>
                          <a:schemeClr val="bg1"/>
                        </a:solidFill>
                        <a:latin typeface="Courier New" panose="02070309020205020404" pitchFamily="49" charset="0"/>
                        <a:ea typeface="宋体" panose="02010600030101010101" pitchFamily="2" charset="-122"/>
                        <a:cs typeface="+mn-cs"/>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00B0F0"/>
                    </a:solidFill>
                  </a:tcPr>
                </a:tc>
                <a:tc>
                  <a:txBody>
                    <a:bodyPr/>
                    <a:lstStyle/>
                    <a:p>
                      <a:pPr algn="ctr"/>
                      <a:r>
                        <a:rPr lang="en-US" altLang="zh-CN" sz="1800" kern="1200" dirty="0">
                          <a:solidFill>
                            <a:schemeClr val="bg1"/>
                          </a:solidFill>
                        </a:rPr>
                        <a:t>DEPTNO</a:t>
                      </a:r>
                      <a:endParaRPr lang="zh-CN" altLang="en-US" sz="1800" b="1" kern="1200" dirty="0">
                        <a:solidFill>
                          <a:schemeClr val="bg1"/>
                        </a:solidFill>
                        <a:latin typeface="Courier New" panose="02070309020205020404" pitchFamily="49" charset="0"/>
                        <a:ea typeface="宋体" panose="02010600030101010101" pitchFamily="2" charset="-122"/>
                        <a:cs typeface="+mn-cs"/>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00B0F0"/>
                    </a:solidFill>
                  </a:tcPr>
                </a:tc>
                <a:extLst>
                  <a:ext uri="{0D108BD9-81ED-4DB2-BD59-A6C34878D82A}">
                    <a16:rowId xmlns:a16="http://schemas.microsoft.com/office/drawing/2014/main" val="1708595633"/>
                  </a:ext>
                </a:extLst>
              </a:tr>
              <a:tr h="370840">
                <a:tc>
                  <a:txBody>
                    <a:bodyPr/>
                    <a:lstStyle/>
                    <a:p>
                      <a:r>
                        <a:rPr lang="en-US" altLang="zh-CN" sz="1778" b="1" kern="1200" dirty="0">
                          <a:solidFill>
                            <a:srgbClr val="000000"/>
                          </a:solidFill>
                          <a:latin typeface="Courier New" panose="02070309020205020404" pitchFamily="49" charset="0"/>
                          <a:ea typeface="宋体" panose="02010600030101010101" pitchFamily="2" charset="-122"/>
                          <a:cs typeface="+mn-cs"/>
                        </a:rPr>
                        <a:t>7839</a:t>
                      </a:r>
                      <a:endParaRPr lang="zh-CN" altLang="en-US" sz="1778" b="1" kern="1200" dirty="0">
                        <a:solidFill>
                          <a:srgbClr val="000000"/>
                        </a:solidFill>
                        <a:latin typeface="Courier New" panose="02070309020205020404" pitchFamily="49" charset="0"/>
                        <a:ea typeface="宋体" panose="02010600030101010101" pitchFamily="2" charset="-122"/>
                        <a:cs typeface="+mn-cs"/>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r>
                        <a:rPr lang="en-US" altLang="zh-CN" sz="1778" b="1" kern="1200" dirty="0">
                          <a:solidFill>
                            <a:srgbClr val="000000"/>
                          </a:solidFill>
                          <a:latin typeface="Courier New" panose="02070309020205020404" pitchFamily="49" charset="0"/>
                          <a:ea typeface="宋体" panose="02010600030101010101" pitchFamily="2" charset="-122"/>
                          <a:cs typeface="+mn-cs"/>
                        </a:rPr>
                        <a:t>KING</a:t>
                      </a:r>
                      <a:endParaRPr lang="zh-CN" altLang="en-US" sz="1778" b="1" kern="1200" dirty="0">
                        <a:solidFill>
                          <a:srgbClr val="000000"/>
                        </a:solidFill>
                        <a:latin typeface="Courier New" panose="02070309020205020404" pitchFamily="49" charset="0"/>
                        <a:ea typeface="宋体" panose="02010600030101010101" pitchFamily="2" charset="-122"/>
                        <a:cs typeface="+mn-cs"/>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r>
                        <a:rPr lang="en-US" altLang="zh-CN" sz="1778" b="1" kern="1200" dirty="0">
                          <a:solidFill>
                            <a:srgbClr val="000000"/>
                          </a:solidFill>
                          <a:latin typeface="Courier New" panose="02070309020205020404" pitchFamily="49" charset="0"/>
                          <a:ea typeface="宋体" panose="02010600030101010101" pitchFamily="2" charset="-122"/>
                          <a:cs typeface="+mn-cs"/>
                        </a:rPr>
                        <a:t>PRESIDENT</a:t>
                      </a:r>
                      <a:endParaRPr lang="zh-CN" altLang="en-US" sz="1778" b="1" kern="1200" dirty="0">
                        <a:solidFill>
                          <a:srgbClr val="000000"/>
                        </a:solidFill>
                        <a:latin typeface="Courier New" panose="02070309020205020404" pitchFamily="49" charset="0"/>
                        <a:ea typeface="宋体" panose="02010600030101010101" pitchFamily="2" charset="-122"/>
                        <a:cs typeface="+mn-cs"/>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endParaRPr lang="zh-CN" altLang="en-US" sz="1778" b="1" kern="1200" dirty="0">
                        <a:solidFill>
                          <a:srgbClr val="000000"/>
                        </a:solidFill>
                        <a:latin typeface="Courier New" panose="02070309020205020404" pitchFamily="49" charset="0"/>
                        <a:ea typeface="宋体" panose="02010600030101010101" pitchFamily="2" charset="-122"/>
                        <a:cs typeface="+mn-cs"/>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endParaRPr lang="zh-CN" altLang="en-US" sz="1778" b="1" kern="1200" dirty="0">
                        <a:solidFill>
                          <a:srgbClr val="000000"/>
                        </a:solidFill>
                        <a:latin typeface="Courier New" panose="02070309020205020404" pitchFamily="49" charset="0"/>
                        <a:ea typeface="宋体" panose="02010600030101010101" pitchFamily="2" charset="-122"/>
                        <a:cs typeface="+mn-cs"/>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r>
                        <a:rPr lang="en-US" altLang="zh-CN" sz="1778" b="1" kern="1200" dirty="0">
                          <a:solidFill>
                            <a:srgbClr val="000000"/>
                          </a:solidFill>
                          <a:latin typeface="Courier New" panose="02070309020205020404" pitchFamily="49" charset="0"/>
                          <a:ea typeface="宋体" panose="02010600030101010101" pitchFamily="2" charset="-122"/>
                          <a:cs typeface="+mn-cs"/>
                        </a:rPr>
                        <a:t>10</a:t>
                      </a:r>
                      <a:endParaRPr lang="zh-CN" altLang="en-US" sz="1778" b="1" kern="1200" dirty="0">
                        <a:solidFill>
                          <a:srgbClr val="000000"/>
                        </a:solidFill>
                        <a:latin typeface="Courier New" panose="02070309020205020404" pitchFamily="49" charset="0"/>
                        <a:ea typeface="宋体" panose="02010600030101010101" pitchFamily="2" charset="-122"/>
                        <a:cs typeface="+mn-cs"/>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1249390"/>
                  </a:ext>
                </a:extLst>
              </a:tr>
              <a:tr h="370840">
                <a:tc>
                  <a:txBody>
                    <a:bodyPr/>
                    <a:lstStyle/>
                    <a:p>
                      <a:r>
                        <a:rPr lang="en-US" altLang="zh-CN" sz="1778" b="1" kern="1200" dirty="0">
                          <a:solidFill>
                            <a:srgbClr val="000000"/>
                          </a:solidFill>
                          <a:latin typeface="Courier New" panose="02070309020205020404" pitchFamily="49" charset="0"/>
                          <a:ea typeface="宋体" panose="02010600030101010101" pitchFamily="2" charset="-122"/>
                          <a:cs typeface="+mn-cs"/>
                        </a:rPr>
                        <a:t>7698</a:t>
                      </a:r>
                      <a:endParaRPr lang="zh-CN" altLang="en-US" sz="1778" b="1" kern="1200" dirty="0">
                        <a:solidFill>
                          <a:srgbClr val="000000"/>
                        </a:solidFill>
                        <a:latin typeface="Courier New" panose="02070309020205020404" pitchFamily="49" charset="0"/>
                        <a:ea typeface="宋体" panose="02010600030101010101" pitchFamily="2" charset="-122"/>
                        <a:cs typeface="+mn-cs"/>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r>
                        <a:rPr lang="en-US" altLang="zh-CN" sz="1778" b="1" kern="1200" dirty="0">
                          <a:solidFill>
                            <a:srgbClr val="000000"/>
                          </a:solidFill>
                          <a:latin typeface="Courier New" panose="02070309020205020404" pitchFamily="49" charset="0"/>
                          <a:ea typeface="宋体" panose="02010600030101010101" pitchFamily="2" charset="-122"/>
                          <a:cs typeface="+mn-cs"/>
                        </a:rPr>
                        <a:t>BLAKE</a:t>
                      </a:r>
                      <a:endParaRPr lang="zh-CN" altLang="en-US" sz="1778" b="1" kern="1200" dirty="0">
                        <a:solidFill>
                          <a:srgbClr val="000000"/>
                        </a:solidFill>
                        <a:latin typeface="Courier New" panose="02070309020205020404" pitchFamily="49" charset="0"/>
                        <a:ea typeface="宋体" panose="02010600030101010101" pitchFamily="2" charset="-122"/>
                        <a:cs typeface="+mn-cs"/>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r>
                        <a:rPr lang="en-US" altLang="zh-CN" sz="1778" b="1" kern="1200" dirty="0">
                          <a:solidFill>
                            <a:srgbClr val="000000"/>
                          </a:solidFill>
                          <a:latin typeface="Courier New" panose="02070309020205020404" pitchFamily="49" charset="0"/>
                          <a:ea typeface="宋体" panose="02010600030101010101" pitchFamily="2" charset="-122"/>
                          <a:cs typeface="+mn-cs"/>
                        </a:rPr>
                        <a:t>MANAGER</a:t>
                      </a:r>
                      <a:endParaRPr lang="zh-CN" altLang="en-US" sz="1778" b="1" kern="1200" dirty="0">
                        <a:solidFill>
                          <a:srgbClr val="000000"/>
                        </a:solidFill>
                        <a:latin typeface="Courier New" panose="02070309020205020404" pitchFamily="49" charset="0"/>
                        <a:ea typeface="宋体" panose="02010600030101010101" pitchFamily="2" charset="-122"/>
                        <a:cs typeface="+mn-cs"/>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endParaRPr lang="zh-CN" altLang="en-US" sz="1778" b="1" kern="1200">
                        <a:solidFill>
                          <a:srgbClr val="000000"/>
                        </a:solidFill>
                        <a:latin typeface="Courier New" panose="02070309020205020404" pitchFamily="49" charset="0"/>
                        <a:ea typeface="宋体" panose="02010600030101010101" pitchFamily="2" charset="-122"/>
                        <a:cs typeface="+mn-cs"/>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endParaRPr lang="zh-CN" altLang="en-US" sz="1778" b="1" kern="1200" dirty="0">
                        <a:solidFill>
                          <a:srgbClr val="000000"/>
                        </a:solidFill>
                        <a:latin typeface="Courier New" panose="02070309020205020404" pitchFamily="49" charset="0"/>
                        <a:ea typeface="宋体" panose="02010600030101010101" pitchFamily="2" charset="-122"/>
                        <a:cs typeface="+mn-cs"/>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r>
                        <a:rPr lang="en-US" altLang="zh-CN" sz="1778" b="1" kern="1200" dirty="0">
                          <a:solidFill>
                            <a:srgbClr val="000000"/>
                          </a:solidFill>
                          <a:latin typeface="Courier New" panose="02070309020205020404" pitchFamily="49" charset="0"/>
                          <a:ea typeface="宋体" panose="02010600030101010101" pitchFamily="2" charset="-122"/>
                          <a:cs typeface="+mn-cs"/>
                        </a:rPr>
                        <a:t>30</a:t>
                      </a:r>
                      <a:endParaRPr lang="zh-CN" altLang="en-US" sz="1778" b="1" kern="1200" dirty="0">
                        <a:solidFill>
                          <a:srgbClr val="000000"/>
                        </a:solidFill>
                        <a:latin typeface="Courier New" panose="02070309020205020404" pitchFamily="49" charset="0"/>
                        <a:ea typeface="宋体" panose="02010600030101010101" pitchFamily="2" charset="-122"/>
                        <a:cs typeface="+mn-cs"/>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66439620"/>
                  </a:ext>
                </a:extLst>
              </a:tr>
            </a:tbl>
          </a:graphicData>
        </a:graphic>
      </p:graphicFrame>
      <p:sp>
        <p:nvSpPr>
          <p:cNvPr id="54292" name="Line 27"/>
          <p:cNvSpPr>
            <a:spLocks noChangeShapeType="1"/>
          </p:cNvSpPr>
          <p:nvPr/>
        </p:nvSpPr>
        <p:spPr bwMode="auto">
          <a:xfrm flipH="1">
            <a:off x="6948282" y="2928056"/>
            <a:ext cx="506237" cy="0"/>
          </a:xfrm>
          <a:prstGeom prst="line">
            <a:avLst/>
          </a:prstGeom>
          <a:noFill/>
          <a:ln w="50800">
            <a:solidFill>
              <a:srgbClr val="FFCC00"/>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53882" dir="2700000" algn="ctr" rotWithShape="0">
                    <a:srgbClr val="000000">
                      <a:alpha val="50000"/>
                    </a:srgbClr>
                  </a:outerShdw>
                </a:effectLst>
              </a14:hiddenEffects>
            </a:ext>
          </a:extLst>
        </p:spPr>
        <p:txBody>
          <a:bodyPr/>
          <a:lstStyle/>
          <a:p>
            <a:endParaRPr lang="zh-CN" altLang="en-US" sz="3556"/>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2" fill="hold" nodeType="afterEffect">
                                  <p:stCondLst>
                                    <p:cond delay="0"/>
                                  </p:stCondLst>
                                  <p:childTnLst>
                                    <p:set>
                                      <p:cBhvr>
                                        <p:cTn id="11" dur="1" fill="hold">
                                          <p:stCondLst>
                                            <p:cond delay="0"/>
                                          </p:stCondLst>
                                        </p:cTn>
                                        <p:tgtEl>
                                          <p:spTgt spid="746538"/>
                                        </p:tgtEl>
                                        <p:attrNameLst>
                                          <p:attrName>style.visibility</p:attrName>
                                        </p:attrNameLst>
                                      </p:cBhvr>
                                      <p:to>
                                        <p:strVal val="visible"/>
                                      </p:to>
                                    </p:set>
                                    <p:anim calcmode="lin" valueType="num">
                                      <p:cBhvr additive="base">
                                        <p:cTn id="12" dur="500" fill="hold"/>
                                        <p:tgtEl>
                                          <p:spTgt spid="746538"/>
                                        </p:tgtEl>
                                        <p:attrNameLst>
                                          <p:attrName>ppt_x</p:attrName>
                                        </p:attrNameLst>
                                      </p:cBhvr>
                                      <p:tavLst>
                                        <p:tav tm="0">
                                          <p:val>
                                            <p:strVal val="1+#ppt_w/2"/>
                                          </p:val>
                                        </p:tav>
                                        <p:tav tm="100000">
                                          <p:val>
                                            <p:strVal val="#ppt_x"/>
                                          </p:val>
                                        </p:tav>
                                      </p:tavLst>
                                    </p:anim>
                                    <p:anim calcmode="lin" valueType="num">
                                      <p:cBhvr additive="base">
                                        <p:cTn id="13" dur="500" fill="hold"/>
                                        <p:tgtEl>
                                          <p:spTgt spid="746538"/>
                                        </p:tgtEl>
                                        <p:attrNameLst>
                                          <p:attrName>ppt_y</p:attrName>
                                        </p:attrNameLst>
                                      </p:cBhvr>
                                      <p:tavLst>
                                        <p:tav tm="0">
                                          <p:val>
                                            <p:strVal val="#ppt_y"/>
                                          </p:val>
                                        </p:tav>
                                        <p:tav tm="100000">
                                          <p:val>
                                            <p:strVal val="#ppt_y"/>
                                          </p:val>
                                        </p:tav>
                                      </p:tavLst>
                                    </p:anim>
                                  </p:childTnLst>
                                </p:cTn>
                              </p:par>
                              <p:par>
                                <p:cTn id="14" presetID="2" presetClass="entr" presetSubtype="4" fill="hold" nodeType="withEffect">
                                  <p:stCondLst>
                                    <p:cond delay="0"/>
                                  </p:stCondLst>
                                  <p:childTnLst>
                                    <p:set>
                                      <p:cBhvr>
                                        <p:cTn id="15" dur="1" fill="hold">
                                          <p:stCondLst>
                                            <p:cond delay="0"/>
                                          </p:stCondLst>
                                        </p:cTn>
                                        <p:tgtEl>
                                          <p:spTgt spid="51"/>
                                        </p:tgtEl>
                                        <p:attrNameLst>
                                          <p:attrName>style.visibility</p:attrName>
                                        </p:attrNameLst>
                                      </p:cBhvr>
                                      <p:to>
                                        <p:strVal val="visible"/>
                                      </p:to>
                                    </p:set>
                                    <p:anim calcmode="lin" valueType="num">
                                      <p:cBhvr additive="base">
                                        <p:cTn id="16" dur="500" fill="hold"/>
                                        <p:tgtEl>
                                          <p:spTgt spid="51"/>
                                        </p:tgtEl>
                                        <p:attrNameLst>
                                          <p:attrName>ppt_x</p:attrName>
                                        </p:attrNameLst>
                                      </p:cBhvr>
                                      <p:tavLst>
                                        <p:tav tm="0">
                                          <p:val>
                                            <p:strVal val="#ppt_x"/>
                                          </p:val>
                                        </p:tav>
                                        <p:tav tm="100000">
                                          <p:val>
                                            <p:strVal val="#ppt_x"/>
                                          </p:val>
                                        </p:tav>
                                      </p:tavLst>
                                    </p:anim>
                                    <p:anim calcmode="lin" valueType="num">
                                      <p:cBhvr additive="base">
                                        <p:cTn id="17" dur="500" fill="hold"/>
                                        <p:tgtEl>
                                          <p:spTgt spid="5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600" tIns="50800" rIns="101600" bIns="50800" numCol="1" anchor="ctr" anchorCtr="0" compatLnSpc="1">
            <a:prstTxWarp prst="textNoShape">
              <a:avLst/>
            </a:prstTxWarp>
          </a:bodyPr>
          <a:lstStyle/>
          <a:p>
            <a:pPr eaLnBrk="1" hangingPunct="1"/>
            <a:r>
              <a:rPr lang="en-US" altLang="zh-CN"/>
              <a:t>FOREIGN KEY </a:t>
            </a:r>
            <a:r>
              <a:t>外键约束</a:t>
            </a:r>
          </a:p>
        </p:txBody>
      </p:sp>
      <p:sp>
        <p:nvSpPr>
          <p:cNvPr id="35843" name="Rectangle 3"/>
          <p:cNvSpPr>
            <a:spLocks noGrp="1" noChangeArrowheads="1"/>
          </p:cNvSpPr>
          <p:nvPr>
            <p:ph sz="quarter" idx="10"/>
          </p:nvPr>
        </p:nvSpPr>
        <p:spPr>
          <a:extLst>
            <a:ext uri="{AF507438-7753-43E0-B8FC-AC1667EBCBE1}">
              <a14:hiddenEffects xmlns:a14="http://schemas.microsoft.com/office/drawing/2010/main">
                <a:effectLst>
                  <a:outerShdw dist="53882" dir="2700000" algn="ctr" rotWithShape="0">
                    <a:srgbClr val="000000">
                      <a:alpha val="50000"/>
                    </a:srgbClr>
                  </a:outerShdw>
                </a:effectLst>
              </a14:hiddenEffects>
            </a:ext>
          </a:extLst>
        </p:spPr>
        <p:txBody>
          <a:bodyPr lIns="102306" tIns="51153" rIns="102306" bIns="51153"/>
          <a:lstStyle/>
          <a:p>
            <a:pPr eaLnBrk="1" hangingPunct="1">
              <a:defRPr/>
            </a:pPr>
            <a:r>
              <a:t>既可在列级定义也可以在表级定义</a:t>
            </a:r>
          </a:p>
        </p:txBody>
      </p:sp>
      <p:sp>
        <p:nvSpPr>
          <p:cNvPr id="56324" name="Rectangle 4"/>
          <p:cNvSpPr>
            <a:spLocks noChangeArrowheads="1"/>
          </p:cNvSpPr>
          <p:nvPr/>
        </p:nvSpPr>
        <p:spPr bwMode="blackWhite">
          <a:xfrm>
            <a:off x="831528" y="1384077"/>
            <a:ext cx="8486070" cy="3664515"/>
          </a:xfrm>
          <a:prstGeom prst="rect">
            <a:avLst/>
          </a:prstGeom>
          <a:solidFill>
            <a:schemeClr val="bg1"/>
          </a:solidFill>
          <a:ln>
            <a:noFill/>
          </a:ln>
          <a:effectLst>
            <a:outerShdw blurRad="508000" dist="127000" dir="42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marL="296330" indent="-296330" algn="ctr" defTabSz="1014227" eaLnBrk="1" hangingPunct="1">
              <a:lnSpc>
                <a:spcPts val="2600"/>
              </a:lnSpc>
              <a:buFont typeface="Wingdings" panose="05000000000000000000" pitchFamily="2" charset="2"/>
              <a:buChar char="l"/>
              <a:tabLst>
                <a:tab pos="1200150" algn="l"/>
                <a:tab pos="2457450" algn="l"/>
              </a:tabLst>
            </a:pPr>
            <a:endParaRPr lang="en-US" altLang="zh-CN" sz="1800" b="1" dirty="0">
              <a:solidFill>
                <a:schemeClr val="lt1"/>
              </a:solidFill>
              <a:latin typeface="+mn-lt"/>
              <a:ea typeface="+mn-ea"/>
            </a:endParaRPr>
          </a:p>
          <a:p>
            <a:pPr marL="296330" indent="-296330" algn="ctr" defTabSz="1014227" eaLnBrk="1" hangingPunct="1">
              <a:lnSpc>
                <a:spcPts val="2600"/>
              </a:lnSpc>
              <a:buFont typeface="Wingdings" panose="05000000000000000000" pitchFamily="2" charset="2"/>
              <a:buChar char="l"/>
              <a:tabLst>
                <a:tab pos="1200150" algn="l"/>
                <a:tab pos="2457450" algn="l"/>
              </a:tabLst>
            </a:pPr>
            <a:endParaRPr lang="en-US" altLang="zh-CN" sz="1800" b="1" dirty="0">
              <a:solidFill>
                <a:schemeClr val="lt1"/>
              </a:solidFill>
              <a:latin typeface="+mn-lt"/>
              <a:ea typeface="+mn-ea"/>
            </a:endParaRPr>
          </a:p>
          <a:p>
            <a:pPr marL="296330" indent="-296330" algn="ctr" defTabSz="1014227" eaLnBrk="1" hangingPunct="1">
              <a:lnSpc>
                <a:spcPts val="2600"/>
              </a:lnSpc>
              <a:buFont typeface="Wingdings" panose="05000000000000000000" pitchFamily="2" charset="2"/>
              <a:buChar char="l"/>
              <a:tabLst>
                <a:tab pos="1200150" algn="l"/>
                <a:tab pos="2457450" algn="l"/>
              </a:tabLst>
            </a:pPr>
            <a:endParaRPr lang="en-US" altLang="zh-CN" sz="1800" b="1" dirty="0">
              <a:solidFill>
                <a:schemeClr val="lt1"/>
              </a:solidFill>
              <a:latin typeface="+mn-lt"/>
              <a:ea typeface="+mn-ea"/>
            </a:endParaRPr>
          </a:p>
          <a:p>
            <a:pPr marL="296330" indent="-296330" algn="ctr" defTabSz="1014227" eaLnBrk="1" hangingPunct="1">
              <a:lnSpc>
                <a:spcPts val="2600"/>
              </a:lnSpc>
              <a:buFont typeface="Wingdings" panose="05000000000000000000" pitchFamily="2" charset="2"/>
              <a:buChar char="l"/>
              <a:tabLst>
                <a:tab pos="1200150" algn="l"/>
                <a:tab pos="2457450" algn="l"/>
              </a:tabLst>
            </a:pPr>
            <a:endParaRPr lang="en-US" altLang="zh-CN" sz="1800" b="1" dirty="0">
              <a:solidFill>
                <a:schemeClr val="lt1"/>
              </a:solidFill>
              <a:latin typeface="+mn-lt"/>
              <a:ea typeface="+mn-ea"/>
            </a:endParaRPr>
          </a:p>
          <a:p>
            <a:pPr marL="296330" indent="-296330" algn="ctr" defTabSz="1014227" eaLnBrk="1" hangingPunct="1">
              <a:lnSpc>
                <a:spcPts val="2600"/>
              </a:lnSpc>
              <a:buFont typeface="Wingdings" panose="05000000000000000000" pitchFamily="2" charset="2"/>
              <a:buChar char="l"/>
              <a:tabLst>
                <a:tab pos="1200150" algn="l"/>
                <a:tab pos="2457450" algn="l"/>
              </a:tabLst>
            </a:pPr>
            <a:endParaRPr lang="en-US" altLang="zh-CN" sz="1800" b="1" dirty="0">
              <a:solidFill>
                <a:schemeClr val="lt1"/>
              </a:solidFill>
              <a:latin typeface="+mn-lt"/>
              <a:ea typeface="+mn-ea"/>
            </a:endParaRPr>
          </a:p>
          <a:p>
            <a:pPr marL="296330" indent="-296330" algn="ctr" defTabSz="1014227" eaLnBrk="1" hangingPunct="1">
              <a:lnSpc>
                <a:spcPts val="2600"/>
              </a:lnSpc>
              <a:buFont typeface="Wingdings" panose="05000000000000000000" pitchFamily="2" charset="2"/>
              <a:buChar char="l"/>
              <a:tabLst>
                <a:tab pos="1200150" algn="l"/>
                <a:tab pos="2457450" algn="l"/>
              </a:tabLst>
            </a:pPr>
            <a:endParaRPr lang="en-US" altLang="zh-CN" sz="1800" b="1" dirty="0">
              <a:solidFill>
                <a:schemeClr val="lt1"/>
              </a:solidFill>
              <a:latin typeface="+mn-lt"/>
              <a:ea typeface="+mn-ea"/>
            </a:endParaRPr>
          </a:p>
        </p:txBody>
      </p:sp>
      <p:sp>
        <p:nvSpPr>
          <p:cNvPr id="748549" name="Rectangle 5"/>
          <p:cNvSpPr>
            <a:spLocks noChangeArrowheads="1"/>
          </p:cNvSpPr>
          <p:nvPr/>
        </p:nvSpPr>
        <p:spPr bwMode="ltGray">
          <a:xfrm>
            <a:off x="2127672" y="4289990"/>
            <a:ext cx="6932083" cy="646926"/>
          </a:xfrm>
          <a:prstGeom prst="rect">
            <a:avLst/>
          </a:prstGeom>
          <a:solidFill>
            <a:srgbClr val="FF5050">
              <a:alpha val="50195"/>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endParaRPr lang="zh-CN" altLang="en-US" sz="3556"/>
          </a:p>
        </p:txBody>
      </p:sp>
      <p:sp>
        <p:nvSpPr>
          <p:cNvPr id="56326" name="Rectangle 6"/>
          <p:cNvSpPr>
            <a:spLocks noChangeArrowheads="1"/>
          </p:cNvSpPr>
          <p:nvPr/>
        </p:nvSpPr>
        <p:spPr bwMode="blackWhite">
          <a:xfrm>
            <a:off x="884445" y="2784970"/>
            <a:ext cx="8329083" cy="7919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2306" tIns="51153" rIns="102306" bIns="51153" anchor="ctr"/>
          <a:lstStyle>
            <a:lvl1pPr>
              <a:tabLst>
                <a:tab pos="1200150" algn="l"/>
                <a:tab pos="2457450" algn="l"/>
              </a:tabLst>
              <a:defRPr sz="3200">
                <a:solidFill>
                  <a:schemeClr val="tx1"/>
                </a:solidFill>
                <a:latin typeface="Arial" panose="020B0604020202020204" pitchFamily="34" charset="0"/>
                <a:ea typeface="宋体" panose="02010600030101010101" pitchFamily="2" charset="-122"/>
              </a:defRPr>
            </a:lvl1pPr>
            <a:lvl2pPr marL="742950" indent="-285750">
              <a:tabLst>
                <a:tab pos="1200150" algn="l"/>
                <a:tab pos="2457450" algn="l"/>
              </a:tabLst>
              <a:defRPr sz="3200">
                <a:solidFill>
                  <a:schemeClr val="tx1"/>
                </a:solidFill>
                <a:latin typeface="Arial" panose="020B0604020202020204" pitchFamily="34" charset="0"/>
                <a:ea typeface="宋体" panose="02010600030101010101" pitchFamily="2" charset="-122"/>
              </a:defRPr>
            </a:lvl2pPr>
            <a:lvl3pPr marL="1143000" indent="-228600">
              <a:tabLst>
                <a:tab pos="1200150" algn="l"/>
                <a:tab pos="2457450" algn="l"/>
              </a:tabLst>
              <a:defRPr sz="3200">
                <a:solidFill>
                  <a:schemeClr val="tx1"/>
                </a:solidFill>
                <a:latin typeface="Arial" panose="020B0604020202020204" pitchFamily="34" charset="0"/>
                <a:ea typeface="宋体" panose="02010600030101010101" pitchFamily="2" charset="-122"/>
              </a:defRPr>
            </a:lvl3pPr>
            <a:lvl4pPr marL="1600200" indent="-228600">
              <a:tabLst>
                <a:tab pos="1200150" algn="l"/>
                <a:tab pos="2457450" algn="l"/>
              </a:tabLst>
              <a:defRPr sz="3200">
                <a:solidFill>
                  <a:schemeClr val="tx1"/>
                </a:solidFill>
                <a:latin typeface="Arial" panose="020B0604020202020204" pitchFamily="34" charset="0"/>
                <a:ea typeface="宋体" panose="02010600030101010101" pitchFamily="2" charset="-122"/>
              </a:defRPr>
            </a:lvl4pPr>
            <a:lvl5pPr marL="2057400" indent="-228600">
              <a:tabLst>
                <a:tab pos="1200150" algn="l"/>
                <a:tab pos="2457450" algn="l"/>
              </a:tabLst>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1200150" algn="l"/>
                <a:tab pos="2457450" algn="l"/>
              </a:tabLs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1200150" algn="l"/>
                <a:tab pos="2457450" algn="l"/>
              </a:tabLs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1200150" algn="l"/>
                <a:tab pos="2457450" algn="l"/>
              </a:tabLs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1200150" algn="l"/>
                <a:tab pos="2457450" algn="l"/>
              </a:tabLst>
              <a:defRPr sz="3200">
                <a:solidFill>
                  <a:schemeClr val="tx1"/>
                </a:solidFill>
                <a:latin typeface="Arial" panose="020B0604020202020204" pitchFamily="34" charset="0"/>
                <a:ea typeface="宋体" panose="02010600030101010101" pitchFamily="2" charset="-122"/>
              </a:defRPr>
            </a:lvl9pPr>
          </a:lstStyle>
          <a:p>
            <a:r>
              <a:rPr lang="en-US" altLang="zh-CN" sz="2000" b="1" dirty="0">
                <a:latin typeface="Courier New" panose="02070309020205020404" pitchFamily="49" charset="0"/>
              </a:rPr>
              <a:t>CREATE TABLE emp(</a:t>
            </a:r>
          </a:p>
          <a:p>
            <a:r>
              <a:rPr lang="en-US" altLang="zh-CN" sz="2000" b="1" dirty="0">
                <a:latin typeface="Courier New" panose="02070309020205020404" pitchFamily="49" charset="0"/>
              </a:rPr>
              <a:t>	</a:t>
            </a:r>
            <a:r>
              <a:rPr lang="en-US" altLang="zh-CN" sz="2000" b="1" dirty="0" err="1">
                <a:latin typeface="Courier New" panose="02070309020205020404" pitchFamily="49" charset="0"/>
              </a:rPr>
              <a:t>empno</a:t>
            </a:r>
            <a:r>
              <a:rPr lang="en-US" altLang="zh-CN" sz="2000" b="1" dirty="0">
                <a:latin typeface="Courier New" panose="02070309020205020404" pitchFamily="49" charset="0"/>
              </a:rPr>
              <a:t> 	char(4),</a:t>
            </a:r>
          </a:p>
          <a:p>
            <a:r>
              <a:rPr lang="en-US" altLang="zh-CN" sz="2000" b="1" dirty="0">
                <a:latin typeface="Courier New" panose="02070309020205020404" pitchFamily="49" charset="0"/>
              </a:rPr>
              <a:t>  	</a:t>
            </a:r>
            <a:r>
              <a:rPr lang="en-US" altLang="zh-CN" sz="2000" b="1" dirty="0" err="1">
                <a:latin typeface="Courier New" panose="02070309020205020404" pitchFamily="49" charset="0"/>
              </a:rPr>
              <a:t>ename</a:t>
            </a:r>
            <a:r>
              <a:rPr lang="en-US" altLang="zh-CN" sz="2000" b="1" dirty="0">
                <a:latin typeface="Courier New" panose="02070309020205020404" pitchFamily="49" charset="0"/>
              </a:rPr>
              <a:t>	VARCHAR(10) NOT NULL,</a:t>
            </a:r>
          </a:p>
          <a:p>
            <a:r>
              <a:rPr lang="en-US" altLang="zh-CN" sz="2000" b="1" dirty="0">
                <a:latin typeface="Courier New" panose="02070309020205020404" pitchFamily="49" charset="0"/>
              </a:rPr>
              <a:t>  	job	VARCHAR(9),</a:t>
            </a:r>
          </a:p>
          <a:p>
            <a:r>
              <a:rPr lang="en-US" altLang="zh-CN" sz="2000" b="1" dirty="0">
                <a:latin typeface="Courier New" panose="02070309020205020404" pitchFamily="49" charset="0"/>
              </a:rPr>
              <a:t>  	</a:t>
            </a:r>
            <a:r>
              <a:rPr lang="en-US" altLang="zh-CN" sz="2000" b="1" dirty="0" err="1">
                <a:latin typeface="Courier New" panose="02070309020205020404" pitchFamily="49" charset="0"/>
              </a:rPr>
              <a:t>mgr</a:t>
            </a:r>
            <a:r>
              <a:rPr lang="en-US" altLang="zh-CN" sz="2000" b="1" dirty="0">
                <a:latin typeface="Courier New" panose="02070309020205020404" pitchFamily="49" charset="0"/>
              </a:rPr>
              <a:t>	NUMERIC(4),</a:t>
            </a:r>
          </a:p>
          <a:p>
            <a:r>
              <a:rPr lang="en-US" altLang="zh-CN" sz="2000" b="1" dirty="0">
                <a:latin typeface="Courier New" panose="02070309020205020404" pitchFamily="49" charset="0"/>
              </a:rPr>
              <a:t>  	</a:t>
            </a:r>
            <a:r>
              <a:rPr lang="en-US" altLang="zh-CN" sz="2000" b="1" dirty="0" err="1">
                <a:latin typeface="Courier New" panose="02070309020205020404" pitchFamily="49" charset="0"/>
              </a:rPr>
              <a:t>hiredate</a:t>
            </a:r>
            <a:r>
              <a:rPr lang="en-US" altLang="zh-CN" sz="2000" b="1" dirty="0">
                <a:latin typeface="Courier New" panose="02070309020205020404" pitchFamily="49" charset="0"/>
              </a:rPr>
              <a:t>	DATETIME,</a:t>
            </a:r>
          </a:p>
          <a:p>
            <a:r>
              <a:rPr lang="en-US" altLang="zh-CN" sz="2000" b="1" dirty="0">
                <a:latin typeface="Courier New" panose="02070309020205020404" pitchFamily="49" charset="0"/>
              </a:rPr>
              <a:t>  	</a:t>
            </a:r>
            <a:r>
              <a:rPr lang="en-US" altLang="zh-CN" sz="2000" b="1" dirty="0" err="1">
                <a:latin typeface="Courier New" panose="02070309020205020404" pitchFamily="49" charset="0"/>
              </a:rPr>
              <a:t>sal</a:t>
            </a:r>
            <a:r>
              <a:rPr lang="en-US" altLang="zh-CN" sz="2000" b="1" dirty="0">
                <a:latin typeface="Courier New" panose="02070309020205020404" pitchFamily="49" charset="0"/>
              </a:rPr>
              <a:t>	NUMERIC(7,2),</a:t>
            </a:r>
          </a:p>
          <a:p>
            <a:r>
              <a:rPr lang="en-US" altLang="zh-CN" sz="2000" b="1" dirty="0">
                <a:latin typeface="Courier New" panose="02070309020205020404" pitchFamily="49" charset="0"/>
              </a:rPr>
              <a:t>   	comm	NUMERIC</a:t>
            </a:r>
            <a:r>
              <a:rPr lang="en-US" altLang="zh-CN" sz="2667" dirty="0">
                <a:latin typeface="Tahoma" panose="020B0604030504040204" pitchFamily="34" charset="0"/>
              </a:rPr>
              <a:t> </a:t>
            </a:r>
            <a:r>
              <a:rPr lang="en-US" altLang="zh-CN" sz="2000" b="1" dirty="0">
                <a:latin typeface="Courier New" panose="02070309020205020404" pitchFamily="49" charset="0"/>
              </a:rPr>
              <a:t>(7,2), --</a:t>
            </a:r>
            <a:r>
              <a:rPr lang="zh-CN" altLang="en-US" sz="2000" b="1" dirty="0">
                <a:latin typeface="Courier New" panose="02070309020205020404" pitchFamily="49" charset="0"/>
              </a:rPr>
              <a:t>佣金</a:t>
            </a:r>
          </a:p>
          <a:p>
            <a:r>
              <a:rPr lang="zh-CN" altLang="en-US" sz="2000" b="1" dirty="0">
                <a:latin typeface="Courier New" panose="02070309020205020404" pitchFamily="49" charset="0"/>
              </a:rPr>
              <a:t>  	</a:t>
            </a:r>
            <a:r>
              <a:rPr lang="en-US" altLang="zh-CN" sz="2000" b="1" dirty="0" err="1">
                <a:latin typeface="Courier New" panose="02070309020205020404" pitchFamily="49" charset="0"/>
              </a:rPr>
              <a:t>deptno</a:t>
            </a:r>
            <a:r>
              <a:rPr lang="en-US" altLang="zh-CN" sz="2000" b="1" dirty="0">
                <a:latin typeface="Courier New" panose="02070309020205020404" pitchFamily="49" charset="0"/>
              </a:rPr>
              <a:t>	NUMERIC(7,2) NOT NULL,</a:t>
            </a:r>
          </a:p>
          <a:p>
            <a:r>
              <a:rPr lang="en-US" altLang="zh-CN" sz="2000" b="1" dirty="0">
                <a:latin typeface="Courier New" panose="02070309020205020404" pitchFamily="49" charset="0"/>
              </a:rPr>
              <a:t>	CONSTRAINT </a:t>
            </a:r>
            <a:r>
              <a:rPr lang="en-US" altLang="zh-CN" sz="2000" b="1" dirty="0" err="1">
                <a:latin typeface="Courier New" panose="02070309020205020404" pitchFamily="49" charset="0"/>
              </a:rPr>
              <a:t>emp_deptno_fk</a:t>
            </a:r>
            <a:r>
              <a:rPr lang="en-US" altLang="zh-CN" sz="2000" b="1" dirty="0">
                <a:latin typeface="Courier New" panose="02070309020205020404" pitchFamily="49" charset="0"/>
              </a:rPr>
              <a:t> FOREIGN KEY (</a:t>
            </a:r>
            <a:r>
              <a:rPr lang="en-US" altLang="zh-CN" sz="2000" b="1" dirty="0" err="1">
                <a:latin typeface="Courier New" panose="02070309020205020404" pitchFamily="49" charset="0"/>
              </a:rPr>
              <a:t>deptno</a:t>
            </a:r>
            <a:r>
              <a:rPr lang="en-US" altLang="zh-CN" sz="2000" b="1" dirty="0">
                <a:latin typeface="Courier New" panose="02070309020205020404" pitchFamily="49" charset="0"/>
              </a:rPr>
              <a:t>)</a:t>
            </a:r>
          </a:p>
          <a:p>
            <a:r>
              <a:rPr lang="en-US" altLang="zh-CN" sz="2000" b="1" dirty="0">
                <a:latin typeface="Courier New" panose="02070309020205020404" pitchFamily="49" charset="0"/>
              </a:rPr>
              <a:t>			REFERENCES dept (</a:t>
            </a:r>
            <a:r>
              <a:rPr lang="en-US" altLang="zh-CN" sz="2000" b="1" dirty="0" err="1">
                <a:latin typeface="Courier New" panose="02070309020205020404" pitchFamily="49" charset="0"/>
              </a:rPr>
              <a:t>deptno</a:t>
            </a:r>
            <a:r>
              <a:rPr lang="en-US" altLang="zh-CN" sz="2000" b="1" dirty="0">
                <a:latin typeface="Courier New" panose="02070309020205020404" pitchFamily="49" charset="0"/>
              </a:rPr>
              <a:t>))</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748549"/>
                                        </p:tgtEl>
                                        <p:attrNameLst>
                                          <p:attrName>style.visibility</p:attrName>
                                        </p:attrNameLst>
                                      </p:cBhvr>
                                      <p:to>
                                        <p:strVal val="visible"/>
                                      </p:to>
                                    </p:set>
                                    <p:animEffect transition="in" filter="wipe(up)">
                                      <p:cBhvr>
                                        <p:cTn id="7" dur="500"/>
                                        <p:tgtEl>
                                          <p:spTgt spid="7485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8549"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600" tIns="50800" rIns="101600" bIns="50800" numCol="1" anchor="ctr" anchorCtr="0" compatLnSpc="1">
            <a:prstTxWarp prst="textNoShape">
              <a:avLst/>
            </a:prstTxWarp>
          </a:bodyPr>
          <a:lstStyle/>
          <a:p>
            <a:pPr eaLnBrk="1" hangingPunct="1"/>
            <a:r>
              <a:rPr lang="en-US" altLang="zh-CN"/>
              <a:t>CHECK </a:t>
            </a:r>
            <a:r>
              <a:t>自定义约束</a:t>
            </a:r>
          </a:p>
        </p:txBody>
      </p:sp>
      <p:sp>
        <p:nvSpPr>
          <p:cNvPr id="36867" name="Rectangle 3"/>
          <p:cNvSpPr>
            <a:spLocks noGrp="1" noChangeArrowheads="1"/>
          </p:cNvSpPr>
          <p:nvPr>
            <p:ph sz="quarter" idx="10"/>
          </p:nvPr>
        </p:nvSpPr>
        <p:spPr>
          <a:xfrm>
            <a:off x="687512" y="914177"/>
            <a:ext cx="9168449" cy="4319587"/>
          </a:xfrm>
          <a:extLst>
            <a:ext uri="{AF507438-7753-43E0-B8FC-AC1667EBCBE1}">
              <a14:hiddenEffects xmlns:a14="http://schemas.microsoft.com/office/drawing/2010/main">
                <a:effectLst>
                  <a:outerShdw dist="53882" dir="2700000" algn="ctr" rotWithShape="0">
                    <a:srgbClr val="000000">
                      <a:alpha val="50000"/>
                    </a:srgbClr>
                  </a:outerShdw>
                </a:effectLst>
              </a14:hiddenEffects>
            </a:ext>
          </a:extLst>
        </p:spPr>
        <p:txBody>
          <a:bodyPr lIns="102306" tIns="51153" rIns="102306" bIns="51153"/>
          <a:lstStyle/>
          <a:p>
            <a:pPr eaLnBrk="1" hangingPunct="1">
              <a:lnSpc>
                <a:spcPct val="85000"/>
              </a:lnSpc>
              <a:defRPr/>
            </a:pPr>
            <a:r>
              <a:rPr dirty="0" err="1">
                <a:highlight>
                  <a:srgbClr val="FFFF00"/>
                </a:highlight>
              </a:rPr>
              <a:t>定义一个行必须满足的条件</a:t>
            </a:r>
            <a:endParaRPr dirty="0">
              <a:highlight>
                <a:srgbClr val="FFFF00"/>
              </a:highlight>
            </a:endParaRPr>
          </a:p>
        </p:txBody>
      </p:sp>
      <p:sp>
        <p:nvSpPr>
          <p:cNvPr id="58372" name="Rectangle 4"/>
          <p:cNvSpPr>
            <a:spLocks noChangeArrowheads="1"/>
          </p:cNvSpPr>
          <p:nvPr/>
        </p:nvSpPr>
        <p:spPr bwMode="blackWhite">
          <a:xfrm>
            <a:off x="831528" y="1656292"/>
            <a:ext cx="8304389" cy="1201208"/>
          </a:xfrm>
          <a:prstGeom prst="rect">
            <a:avLst/>
          </a:prstGeom>
          <a:solidFill>
            <a:schemeClr val="bg1"/>
          </a:solidFill>
          <a:ln>
            <a:noFill/>
          </a:ln>
          <a:effectLst>
            <a:outerShdw blurRad="508000" dist="127000" dir="42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marL="296330" indent="-296330" algn="ctr" defTabSz="1014227" eaLnBrk="1" hangingPunct="1">
              <a:lnSpc>
                <a:spcPts val="2600"/>
              </a:lnSpc>
              <a:buFont typeface="Wingdings" panose="05000000000000000000" pitchFamily="2" charset="2"/>
              <a:buChar char="l"/>
              <a:tabLst>
                <a:tab pos="1200150" algn="l"/>
                <a:tab pos="2457450" algn="l"/>
              </a:tabLst>
            </a:pPr>
            <a:endParaRPr lang="zh-CN" altLang="en-US" sz="1800" b="1">
              <a:solidFill>
                <a:schemeClr val="lt1"/>
              </a:solidFill>
              <a:latin typeface="+mn-lt"/>
              <a:ea typeface="+mn-ea"/>
            </a:endParaRPr>
          </a:p>
        </p:txBody>
      </p:sp>
      <p:sp>
        <p:nvSpPr>
          <p:cNvPr id="752645" name="Rectangle 5"/>
          <p:cNvSpPr>
            <a:spLocks noChangeArrowheads="1"/>
          </p:cNvSpPr>
          <p:nvPr/>
        </p:nvSpPr>
        <p:spPr bwMode="ltGray">
          <a:xfrm>
            <a:off x="1746986" y="2100793"/>
            <a:ext cx="6591653" cy="582083"/>
          </a:xfrm>
          <a:prstGeom prst="rect">
            <a:avLst/>
          </a:prstGeom>
          <a:solidFill>
            <a:srgbClr val="FF5050">
              <a:alpha val="50195"/>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endParaRPr lang="zh-CN" altLang="en-US" sz="3556"/>
          </a:p>
        </p:txBody>
      </p:sp>
      <p:sp>
        <p:nvSpPr>
          <p:cNvPr id="58374" name="Rectangle 6"/>
          <p:cNvSpPr>
            <a:spLocks noChangeArrowheads="1"/>
          </p:cNvSpPr>
          <p:nvPr/>
        </p:nvSpPr>
        <p:spPr bwMode="blackWhite">
          <a:xfrm>
            <a:off x="796250" y="1857375"/>
            <a:ext cx="8789458" cy="795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2306" tIns="51153" rIns="102306" bIns="51153" anchor="ctr"/>
          <a:lstStyle>
            <a:lvl1pPr>
              <a:tabLst>
                <a:tab pos="1200150" algn="l"/>
              </a:tabLst>
              <a:defRPr sz="3200">
                <a:solidFill>
                  <a:schemeClr val="tx1"/>
                </a:solidFill>
                <a:latin typeface="Arial" panose="020B0604020202020204" pitchFamily="34" charset="0"/>
                <a:ea typeface="宋体" panose="02010600030101010101" pitchFamily="2" charset="-122"/>
              </a:defRPr>
            </a:lvl1pPr>
            <a:lvl2pPr marL="742950" indent="-285750">
              <a:tabLst>
                <a:tab pos="1200150" algn="l"/>
              </a:tabLst>
              <a:defRPr sz="3200">
                <a:solidFill>
                  <a:schemeClr val="tx1"/>
                </a:solidFill>
                <a:latin typeface="Arial" panose="020B0604020202020204" pitchFamily="34" charset="0"/>
                <a:ea typeface="宋体" panose="02010600030101010101" pitchFamily="2" charset="-122"/>
              </a:defRPr>
            </a:lvl2pPr>
            <a:lvl3pPr marL="1143000" indent="-228600">
              <a:tabLst>
                <a:tab pos="1200150" algn="l"/>
              </a:tabLst>
              <a:defRPr sz="3200">
                <a:solidFill>
                  <a:schemeClr val="tx1"/>
                </a:solidFill>
                <a:latin typeface="Arial" panose="020B0604020202020204" pitchFamily="34" charset="0"/>
                <a:ea typeface="宋体" panose="02010600030101010101" pitchFamily="2" charset="-122"/>
              </a:defRPr>
            </a:lvl3pPr>
            <a:lvl4pPr marL="1600200" indent="-228600">
              <a:tabLst>
                <a:tab pos="1200150" algn="l"/>
              </a:tabLst>
              <a:defRPr sz="3200">
                <a:solidFill>
                  <a:schemeClr val="tx1"/>
                </a:solidFill>
                <a:latin typeface="Arial" panose="020B0604020202020204" pitchFamily="34" charset="0"/>
                <a:ea typeface="宋体" panose="02010600030101010101" pitchFamily="2" charset="-122"/>
              </a:defRPr>
            </a:lvl4pPr>
            <a:lvl5pPr marL="2057400" indent="-228600">
              <a:tabLst>
                <a:tab pos="1200150" algn="l"/>
              </a:tabLst>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1200150" algn="l"/>
              </a:tabLs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1200150" algn="l"/>
              </a:tabLs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1200150" algn="l"/>
              </a:tabLs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1200150" algn="l"/>
              </a:tabLst>
              <a:defRPr sz="3200">
                <a:solidFill>
                  <a:schemeClr val="tx1"/>
                </a:solidFill>
                <a:latin typeface="Arial" panose="020B0604020202020204" pitchFamily="34" charset="0"/>
                <a:ea typeface="宋体" panose="02010600030101010101" pitchFamily="2" charset="-122"/>
              </a:defRPr>
            </a:lvl9pPr>
          </a:lstStyle>
          <a:p>
            <a:r>
              <a:rPr lang="en-US" altLang="zh-CN" sz="2000" b="1">
                <a:solidFill>
                  <a:srgbClr val="000000"/>
                </a:solidFill>
                <a:latin typeface="Courier New" panose="02070309020205020404" pitchFamily="49" charset="0"/>
              </a:rPr>
              <a:t>..., deptno	NUMERIC(2),</a:t>
            </a:r>
          </a:p>
          <a:p>
            <a:r>
              <a:rPr lang="en-US" altLang="zh-CN" sz="2000" b="1">
                <a:solidFill>
                  <a:srgbClr val="000000"/>
                </a:solidFill>
                <a:latin typeface="Courier New" panose="02070309020205020404" pitchFamily="49" charset="0"/>
              </a:rPr>
              <a:t>      CONSTRAINT emp_deptno_ck  </a:t>
            </a:r>
          </a:p>
          <a:p>
            <a:r>
              <a:rPr lang="en-US" altLang="zh-CN" sz="2000" b="1">
                <a:solidFill>
                  <a:srgbClr val="000000"/>
                </a:solidFill>
                <a:latin typeface="Courier New" panose="02070309020205020404" pitchFamily="49" charset="0"/>
              </a:rPr>
              <a:t>            CHECK (DEPTNO BETWEEN 10 AND 99),...</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752645"/>
                                        </p:tgtEl>
                                        <p:attrNameLst>
                                          <p:attrName>style.visibility</p:attrName>
                                        </p:attrNameLst>
                                      </p:cBhvr>
                                      <p:to>
                                        <p:strVal val="visible"/>
                                      </p:to>
                                    </p:set>
                                    <p:animEffect transition="in" filter="wipe(up)">
                                      <p:cBhvr>
                                        <p:cTn id="7" dur="500"/>
                                        <p:tgtEl>
                                          <p:spTgt spid="7526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2645"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600" tIns="50800" rIns="101600" bIns="50800" numCol="1" anchor="ctr" anchorCtr="0" compatLnSpc="1">
            <a:prstTxWarp prst="textNoShape">
              <a:avLst/>
            </a:prstTxWarp>
          </a:bodyPr>
          <a:lstStyle/>
          <a:p>
            <a:pPr eaLnBrk="1" hangingPunct="1"/>
            <a:r>
              <a:t>用子查询创建表</a:t>
            </a:r>
          </a:p>
        </p:txBody>
      </p:sp>
      <p:sp>
        <p:nvSpPr>
          <p:cNvPr id="60419" name="Rectangle 4"/>
          <p:cNvSpPr>
            <a:spLocks noChangeArrowheads="1"/>
          </p:cNvSpPr>
          <p:nvPr/>
        </p:nvSpPr>
        <p:spPr bwMode="blackWhite">
          <a:xfrm>
            <a:off x="797905" y="3536644"/>
            <a:ext cx="8890608" cy="1697120"/>
          </a:xfrm>
          <a:prstGeom prst="rect">
            <a:avLst/>
          </a:prstGeom>
          <a:solidFill>
            <a:schemeClr val="bg1"/>
          </a:solidFill>
          <a:ln>
            <a:noFill/>
          </a:ln>
          <a:effectLst>
            <a:outerShdw blurRad="508000" dist="127000" dir="42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tabLst>
                <a:tab pos="692150" algn="l"/>
                <a:tab pos="1200150" algn="l"/>
              </a:tabLst>
              <a:defRPr sz="3200">
                <a:solidFill>
                  <a:schemeClr val="tx1"/>
                </a:solidFill>
                <a:latin typeface="Arial" panose="020B0604020202020204" pitchFamily="34" charset="0"/>
                <a:ea typeface="宋体" panose="02010600030101010101" pitchFamily="2" charset="-122"/>
              </a:defRPr>
            </a:lvl1pPr>
            <a:lvl2pPr marL="742950" indent="-285750">
              <a:tabLst>
                <a:tab pos="692150" algn="l"/>
                <a:tab pos="1200150" algn="l"/>
              </a:tabLst>
              <a:defRPr sz="3200">
                <a:solidFill>
                  <a:schemeClr val="tx1"/>
                </a:solidFill>
                <a:latin typeface="Arial" panose="020B0604020202020204" pitchFamily="34" charset="0"/>
                <a:ea typeface="宋体" panose="02010600030101010101" pitchFamily="2" charset="-122"/>
              </a:defRPr>
            </a:lvl2pPr>
            <a:lvl3pPr marL="1143000" indent="-228600">
              <a:tabLst>
                <a:tab pos="692150" algn="l"/>
                <a:tab pos="1200150" algn="l"/>
              </a:tabLst>
              <a:defRPr sz="3200">
                <a:solidFill>
                  <a:schemeClr val="tx1"/>
                </a:solidFill>
                <a:latin typeface="Arial" panose="020B0604020202020204" pitchFamily="34" charset="0"/>
                <a:ea typeface="宋体" panose="02010600030101010101" pitchFamily="2" charset="-122"/>
              </a:defRPr>
            </a:lvl3pPr>
            <a:lvl4pPr marL="1600200" indent="-228600">
              <a:tabLst>
                <a:tab pos="692150" algn="l"/>
                <a:tab pos="1200150" algn="l"/>
              </a:tabLst>
              <a:defRPr sz="3200">
                <a:solidFill>
                  <a:schemeClr val="tx1"/>
                </a:solidFill>
                <a:latin typeface="Arial" panose="020B0604020202020204" pitchFamily="34" charset="0"/>
                <a:ea typeface="宋体" panose="02010600030101010101" pitchFamily="2" charset="-122"/>
              </a:defRPr>
            </a:lvl4pPr>
            <a:lvl5pPr marL="2057400" indent="-228600">
              <a:tabLst>
                <a:tab pos="692150" algn="l"/>
                <a:tab pos="1200150" algn="l"/>
              </a:tabLst>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692150" algn="l"/>
                <a:tab pos="1200150" algn="l"/>
              </a:tabLs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692150" algn="l"/>
                <a:tab pos="1200150" algn="l"/>
              </a:tabLs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692150" algn="l"/>
                <a:tab pos="1200150" algn="l"/>
              </a:tabLs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692150" algn="l"/>
                <a:tab pos="1200150" algn="l"/>
              </a:tabLst>
              <a:defRPr sz="3200">
                <a:solidFill>
                  <a:schemeClr val="tx1"/>
                </a:solidFill>
                <a:latin typeface="Arial" panose="020B0604020202020204" pitchFamily="34" charset="0"/>
                <a:ea typeface="宋体" panose="02010600030101010101" pitchFamily="2" charset="-122"/>
              </a:defRPr>
            </a:lvl9pPr>
          </a:lstStyle>
          <a:p>
            <a:pPr marL="296330" indent="-296330" algn="ctr" defTabSz="1014227" eaLnBrk="1" hangingPunct="1">
              <a:lnSpc>
                <a:spcPts val="2600"/>
              </a:lnSpc>
              <a:buFont typeface="Wingdings" panose="05000000000000000000" pitchFamily="2" charset="2"/>
              <a:buChar char="l"/>
              <a:tabLst>
                <a:tab pos="1200150" algn="l"/>
                <a:tab pos="2457450" algn="l"/>
              </a:tabLst>
            </a:pPr>
            <a:endParaRPr lang="en-US" altLang="zh-CN" sz="1800" b="1">
              <a:solidFill>
                <a:schemeClr val="bg1">
                  <a:lumMod val="50000"/>
                </a:schemeClr>
              </a:solidFill>
              <a:latin typeface="+mn-lt"/>
              <a:ea typeface="+mn-ea"/>
            </a:endParaRPr>
          </a:p>
          <a:p>
            <a:pPr marL="296330" indent="-296330" algn="ctr" defTabSz="1014227" eaLnBrk="1" hangingPunct="1">
              <a:lnSpc>
                <a:spcPts val="2600"/>
              </a:lnSpc>
              <a:buFont typeface="Wingdings" panose="05000000000000000000" pitchFamily="2" charset="2"/>
              <a:buChar char="l"/>
              <a:tabLst>
                <a:tab pos="1200150" algn="l"/>
                <a:tab pos="2457450" algn="l"/>
              </a:tabLst>
            </a:pPr>
            <a:endParaRPr lang="en-US" altLang="zh-CN" sz="1800" b="1">
              <a:solidFill>
                <a:schemeClr val="bg1">
                  <a:lumMod val="50000"/>
                </a:schemeClr>
              </a:solidFill>
              <a:latin typeface="+mn-lt"/>
              <a:ea typeface="+mn-ea"/>
            </a:endParaRPr>
          </a:p>
          <a:p>
            <a:pPr marL="296330" indent="-296330" algn="ctr" defTabSz="1014227" eaLnBrk="1" hangingPunct="1">
              <a:lnSpc>
                <a:spcPts val="2600"/>
              </a:lnSpc>
              <a:buFont typeface="Wingdings" panose="05000000000000000000" pitchFamily="2" charset="2"/>
              <a:buChar char="l"/>
              <a:tabLst>
                <a:tab pos="1200150" algn="l"/>
                <a:tab pos="2457450" algn="l"/>
              </a:tabLst>
            </a:pPr>
            <a:endParaRPr lang="en-US" altLang="zh-CN" sz="1800" b="1">
              <a:solidFill>
                <a:schemeClr val="bg1">
                  <a:lumMod val="50000"/>
                </a:schemeClr>
              </a:solidFill>
              <a:latin typeface="+mn-lt"/>
              <a:ea typeface="+mn-ea"/>
            </a:endParaRPr>
          </a:p>
        </p:txBody>
      </p:sp>
      <p:sp>
        <p:nvSpPr>
          <p:cNvPr id="60420" name="Rectangle 5"/>
          <p:cNvSpPr>
            <a:spLocks noChangeArrowheads="1"/>
          </p:cNvSpPr>
          <p:nvPr/>
        </p:nvSpPr>
        <p:spPr bwMode="blackWhite">
          <a:xfrm>
            <a:off x="891810" y="3979748"/>
            <a:ext cx="7708194" cy="8713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2306" tIns="51153" rIns="102306" bIns="51153" anchor="ctr"/>
          <a:lstStyle>
            <a:lvl1pPr>
              <a:tabLst>
                <a:tab pos="692150" algn="l"/>
                <a:tab pos="1200150" algn="l"/>
              </a:tabLst>
              <a:defRPr sz="3200">
                <a:solidFill>
                  <a:schemeClr val="tx1"/>
                </a:solidFill>
                <a:latin typeface="Arial" panose="020B0604020202020204" pitchFamily="34" charset="0"/>
                <a:ea typeface="宋体" panose="02010600030101010101" pitchFamily="2" charset="-122"/>
              </a:defRPr>
            </a:lvl1pPr>
            <a:lvl2pPr marL="742950" indent="-285750">
              <a:tabLst>
                <a:tab pos="692150" algn="l"/>
                <a:tab pos="1200150" algn="l"/>
              </a:tabLst>
              <a:defRPr sz="3200">
                <a:solidFill>
                  <a:schemeClr val="tx1"/>
                </a:solidFill>
                <a:latin typeface="Arial" panose="020B0604020202020204" pitchFamily="34" charset="0"/>
                <a:ea typeface="宋体" panose="02010600030101010101" pitchFamily="2" charset="-122"/>
              </a:defRPr>
            </a:lvl2pPr>
            <a:lvl3pPr marL="1143000" indent="-228600">
              <a:tabLst>
                <a:tab pos="692150" algn="l"/>
                <a:tab pos="1200150" algn="l"/>
              </a:tabLst>
              <a:defRPr sz="3200">
                <a:solidFill>
                  <a:schemeClr val="tx1"/>
                </a:solidFill>
                <a:latin typeface="Arial" panose="020B0604020202020204" pitchFamily="34" charset="0"/>
                <a:ea typeface="宋体" panose="02010600030101010101" pitchFamily="2" charset="-122"/>
              </a:defRPr>
            </a:lvl3pPr>
            <a:lvl4pPr marL="1600200" indent="-228600">
              <a:tabLst>
                <a:tab pos="692150" algn="l"/>
                <a:tab pos="1200150" algn="l"/>
              </a:tabLst>
              <a:defRPr sz="3200">
                <a:solidFill>
                  <a:schemeClr val="tx1"/>
                </a:solidFill>
                <a:latin typeface="Arial" panose="020B0604020202020204" pitchFamily="34" charset="0"/>
                <a:ea typeface="宋体" panose="02010600030101010101" pitchFamily="2" charset="-122"/>
              </a:defRPr>
            </a:lvl4pPr>
            <a:lvl5pPr marL="2057400" indent="-228600">
              <a:tabLst>
                <a:tab pos="692150" algn="l"/>
                <a:tab pos="1200150" algn="l"/>
              </a:tabLst>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692150" algn="l"/>
                <a:tab pos="1200150" algn="l"/>
              </a:tabLs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692150" algn="l"/>
                <a:tab pos="1200150" algn="l"/>
              </a:tabLs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692150" algn="l"/>
                <a:tab pos="1200150" algn="l"/>
              </a:tabLs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692150" algn="l"/>
                <a:tab pos="1200150" algn="l"/>
              </a:tabLst>
              <a:defRPr sz="3200">
                <a:solidFill>
                  <a:schemeClr val="tx1"/>
                </a:solidFill>
                <a:latin typeface="Arial" panose="020B0604020202020204" pitchFamily="34" charset="0"/>
                <a:ea typeface="宋体" panose="02010600030101010101" pitchFamily="2" charset="-122"/>
              </a:defRPr>
            </a:lvl9pPr>
          </a:lstStyle>
          <a:p>
            <a:r>
              <a:rPr lang="en-US" altLang="zh-CN" sz="2000" b="1" dirty="0">
                <a:solidFill>
                  <a:schemeClr val="bg1">
                    <a:lumMod val="50000"/>
                  </a:schemeClr>
                </a:solidFill>
                <a:latin typeface="Courier New" panose="02070309020205020404" pitchFamily="49" charset="0"/>
              </a:rPr>
              <a:t>CREATE TABLE </a:t>
            </a:r>
            <a:r>
              <a:rPr lang="en-US" altLang="zh-CN" sz="2000" b="1" i="1" dirty="0" err="1">
                <a:solidFill>
                  <a:schemeClr val="bg1">
                    <a:lumMod val="50000"/>
                  </a:schemeClr>
                </a:solidFill>
                <a:latin typeface="Courier New" panose="02070309020205020404" pitchFamily="49" charset="0"/>
              </a:rPr>
              <a:t>table</a:t>
            </a:r>
            <a:endParaRPr lang="en-US" altLang="zh-CN" sz="2000" b="1" dirty="0">
              <a:solidFill>
                <a:schemeClr val="bg1">
                  <a:lumMod val="50000"/>
                </a:schemeClr>
              </a:solidFill>
              <a:latin typeface="Courier New" panose="02070309020205020404" pitchFamily="49" charset="0"/>
            </a:endParaRPr>
          </a:p>
          <a:p>
            <a:r>
              <a:rPr lang="en-US" altLang="zh-CN" sz="2000" b="1" dirty="0">
                <a:solidFill>
                  <a:schemeClr val="bg1">
                    <a:lumMod val="50000"/>
                  </a:schemeClr>
                </a:solidFill>
                <a:latin typeface="Courier New" panose="02070309020205020404" pitchFamily="49" charset="0"/>
              </a:rPr>
              <a:t>  	  [</a:t>
            </a:r>
            <a:r>
              <a:rPr lang="en-US" altLang="zh-CN" sz="2000" b="1" i="1" dirty="0">
                <a:solidFill>
                  <a:schemeClr val="bg1">
                    <a:lumMod val="50000"/>
                  </a:schemeClr>
                </a:solidFill>
                <a:latin typeface="Courier New" panose="02070309020205020404" pitchFamily="49" charset="0"/>
              </a:rPr>
              <a:t>column</a:t>
            </a:r>
            <a:r>
              <a:rPr lang="en-US" altLang="zh-CN" sz="2000" b="1" dirty="0">
                <a:solidFill>
                  <a:schemeClr val="bg1">
                    <a:lumMod val="50000"/>
                  </a:schemeClr>
                </a:solidFill>
                <a:latin typeface="Courier New" panose="02070309020205020404" pitchFamily="49" charset="0"/>
              </a:rPr>
              <a:t>(, </a:t>
            </a:r>
            <a:r>
              <a:rPr lang="en-US" altLang="zh-CN" sz="2000" b="1" i="1" dirty="0">
                <a:solidFill>
                  <a:schemeClr val="bg1">
                    <a:lumMod val="50000"/>
                  </a:schemeClr>
                </a:solidFill>
                <a:latin typeface="Courier New" panose="02070309020205020404" pitchFamily="49" charset="0"/>
              </a:rPr>
              <a:t>column</a:t>
            </a:r>
            <a:r>
              <a:rPr lang="en-US" altLang="zh-CN" sz="2000" b="1" dirty="0">
                <a:solidFill>
                  <a:schemeClr val="bg1">
                    <a:lumMod val="50000"/>
                  </a:schemeClr>
                </a:solidFill>
                <a:latin typeface="Courier New" panose="02070309020205020404" pitchFamily="49" charset="0"/>
              </a:rPr>
              <a:t>...)] AS </a:t>
            </a:r>
            <a:r>
              <a:rPr lang="en-US" altLang="zh-CN" sz="2000" b="1" i="1" dirty="0">
                <a:solidFill>
                  <a:schemeClr val="bg1">
                    <a:lumMod val="50000"/>
                  </a:schemeClr>
                </a:solidFill>
                <a:latin typeface="Courier New" panose="02070309020205020404" pitchFamily="49" charset="0"/>
              </a:rPr>
              <a:t>subquery</a:t>
            </a:r>
            <a:r>
              <a:rPr lang="en-US" altLang="zh-CN" sz="2000" b="1" dirty="0">
                <a:solidFill>
                  <a:schemeClr val="bg1">
                    <a:lumMod val="50000"/>
                  </a:schemeClr>
                </a:solidFill>
                <a:latin typeface="Courier New" panose="02070309020205020404" pitchFamily="49" charset="0"/>
              </a:rPr>
              <a:t>;</a:t>
            </a:r>
          </a:p>
          <a:p>
            <a:endParaRPr lang="en-US" altLang="zh-CN" sz="2000" b="1" dirty="0">
              <a:solidFill>
                <a:schemeClr val="bg1">
                  <a:lumMod val="50000"/>
                </a:schemeClr>
              </a:solidFill>
              <a:latin typeface="Courier New" panose="02070309020205020404" pitchFamily="49" charset="0"/>
            </a:endParaRPr>
          </a:p>
          <a:p>
            <a:r>
              <a:rPr lang="en-US" altLang="zh-CN" sz="2000" b="1" dirty="0">
                <a:solidFill>
                  <a:schemeClr val="bg1">
                    <a:lumMod val="50000"/>
                  </a:schemeClr>
                </a:solidFill>
                <a:latin typeface="Courier New" panose="02070309020205020404" pitchFamily="49" charset="0"/>
              </a:rPr>
              <a:t>create table </a:t>
            </a:r>
            <a:r>
              <a:rPr lang="en-US" altLang="zh-CN" sz="2000" b="1" dirty="0" err="1">
                <a:solidFill>
                  <a:schemeClr val="bg1">
                    <a:lumMod val="50000"/>
                  </a:schemeClr>
                </a:solidFill>
                <a:latin typeface="Courier New" panose="02070309020205020404" pitchFamily="49" charset="0"/>
              </a:rPr>
              <a:t>CsStudent</a:t>
            </a:r>
            <a:r>
              <a:rPr lang="en-US" altLang="zh-CN" sz="2000" b="1" dirty="0">
                <a:solidFill>
                  <a:schemeClr val="bg1">
                    <a:lumMod val="50000"/>
                  </a:schemeClr>
                </a:solidFill>
                <a:latin typeface="Courier New" panose="02070309020205020404" pitchFamily="49" charset="0"/>
              </a:rPr>
              <a:t> as select * from student</a:t>
            </a:r>
          </a:p>
          <a:p>
            <a:r>
              <a:rPr lang="en-US" altLang="zh-CN" sz="2000" b="1" dirty="0">
                <a:solidFill>
                  <a:schemeClr val="bg1">
                    <a:lumMod val="50000"/>
                  </a:schemeClr>
                </a:solidFill>
                <a:latin typeface="Courier New" panose="02070309020205020404" pitchFamily="49" charset="0"/>
              </a:rPr>
              <a:t>where school=</a:t>
            </a:r>
            <a:r>
              <a:rPr lang="en-US" altLang="zh-CN" sz="1778" b="1" dirty="0">
                <a:solidFill>
                  <a:schemeClr val="bg1">
                    <a:lumMod val="50000"/>
                  </a:schemeClr>
                </a:solidFill>
                <a:latin typeface="Tahoma" panose="020B0604030504040204" pitchFamily="34" charset="0"/>
              </a:rPr>
              <a:t>'</a:t>
            </a:r>
            <a:r>
              <a:rPr lang="en-US" altLang="zh-CN" sz="2000" b="1" dirty="0">
                <a:solidFill>
                  <a:schemeClr val="bg1">
                    <a:lumMod val="50000"/>
                  </a:schemeClr>
                </a:solidFill>
                <a:latin typeface="Courier New" panose="02070309020205020404" pitchFamily="49" charset="0"/>
              </a:rPr>
              <a:t>480</a:t>
            </a:r>
            <a:r>
              <a:rPr lang="en-US" altLang="zh-CN" sz="1778" b="1" dirty="0">
                <a:solidFill>
                  <a:schemeClr val="bg1">
                    <a:lumMod val="50000"/>
                  </a:schemeClr>
                </a:solidFill>
                <a:latin typeface="Tahoma" panose="020B0604030504040204" pitchFamily="34" charset="0"/>
              </a:rPr>
              <a:t>' </a:t>
            </a:r>
            <a:r>
              <a:rPr lang="en-US" altLang="zh-CN" sz="2000" b="1" dirty="0">
                <a:solidFill>
                  <a:schemeClr val="bg1">
                    <a:lumMod val="50000"/>
                  </a:schemeClr>
                </a:solidFill>
                <a:latin typeface="Courier New" panose="02070309020205020404" pitchFamily="49" charset="0"/>
              </a:rPr>
              <a:t>;</a:t>
            </a:r>
          </a:p>
        </p:txBody>
      </p:sp>
      <p:sp>
        <p:nvSpPr>
          <p:cNvPr id="723975" name="Rectangle 7"/>
          <p:cNvSpPr>
            <a:spLocks noChangeArrowheads="1"/>
          </p:cNvSpPr>
          <p:nvPr/>
        </p:nvSpPr>
        <p:spPr bwMode="blackWhite">
          <a:xfrm>
            <a:off x="797905" y="1196276"/>
            <a:ext cx="8890609" cy="1824733"/>
          </a:xfrm>
          <a:prstGeom prst="rect">
            <a:avLst/>
          </a:prstGeom>
          <a:solidFill>
            <a:schemeClr val="bg1"/>
          </a:solidFill>
          <a:ln>
            <a:noFill/>
          </a:ln>
          <a:effectLst>
            <a:outerShdw blurRad="508000" dist="127000" dir="42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tabLst>
                <a:tab pos="692150" algn="l"/>
                <a:tab pos="1200150" algn="l"/>
              </a:tabLst>
              <a:defRPr sz="3200">
                <a:solidFill>
                  <a:schemeClr val="tx1"/>
                </a:solidFill>
                <a:latin typeface="Arial" panose="020B0604020202020204" pitchFamily="34" charset="0"/>
                <a:ea typeface="宋体" panose="02010600030101010101" pitchFamily="2" charset="-122"/>
              </a:defRPr>
            </a:lvl1pPr>
            <a:lvl2pPr marL="742950" indent="-285750">
              <a:tabLst>
                <a:tab pos="692150" algn="l"/>
                <a:tab pos="1200150" algn="l"/>
              </a:tabLst>
              <a:defRPr sz="3200">
                <a:solidFill>
                  <a:schemeClr val="tx1"/>
                </a:solidFill>
                <a:latin typeface="Arial" panose="020B0604020202020204" pitchFamily="34" charset="0"/>
                <a:ea typeface="宋体" panose="02010600030101010101" pitchFamily="2" charset="-122"/>
              </a:defRPr>
            </a:lvl2pPr>
            <a:lvl3pPr marL="1143000" indent="-228600">
              <a:tabLst>
                <a:tab pos="692150" algn="l"/>
                <a:tab pos="1200150" algn="l"/>
              </a:tabLst>
              <a:defRPr sz="3200">
                <a:solidFill>
                  <a:schemeClr val="tx1"/>
                </a:solidFill>
                <a:latin typeface="Arial" panose="020B0604020202020204" pitchFamily="34" charset="0"/>
                <a:ea typeface="宋体" panose="02010600030101010101" pitchFamily="2" charset="-122"/>
              </a:defRPr>
            </a:lvl3pPr>
            <a:lvl4pPr marL="1600200" indent="-228600">
              <a:tabLst>
                <a:tab pos="692150" algn="l"/>
                <a:tab pos="1200150" algn="l"/>
              </a:tabLst>
              <a:defRPr sz="3200">
                <a:solidFill>
                  <a:schemeClr val="tx1"/>
                </a:solidFill>
                <a:latin typeface="Arial" panose="020B0604020202020204" pitchFamily="34" charset="0"/>
                <a:ea typeface="宋体" panose="02010600030101010101" pitchFamily="2" charset="-122"/>
              </a:defRPr>
            </a:lvl4pPr>
            <a:lvl5pPr marL="2057400" indent="-228600">
              <a:tabLst>
                <a:tab pos="692150" algn="l"/>
                <a:tab pos="1200150" algn="l"/>
              </a:tabLst>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692150" algn="l"/>
                <a:tab pos="1200150" algn="l"/>
              </a:tabLs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692150" algn="l"/>
                <a:tab pos="1200150" algn="l"/>
              </a:tabLs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692150" algn="l"/>
                <a:tab pos="1200150" algn="l"/>
              </a:tabLs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692150" algn="l"/>
                <a:tab pos="1200150" algn="l"/>
              </a:tabLst>
              <a:defRPr sz="3200">
                <a:solidFill>
                  <a:schemeClr val="tx1"/>
                </a:solidFill>
                <a:latin typeface="Arial" panose="020B0604020202020204" pitchFamily="34" charset="0"/>
                <a:ea typeface="宋体" panose="02010600030101010101" pitchFamily="2" charset="-122"/>
              </a:defRPr>
            </a:lvl9pPr>
          </a:lstStyle>
          <a:p>
            <a:pPr defTabSz="1014227" eaLnBrk="1" hangingPunct="1">
              <a:lnSpc>
                <a:spcPts val="2600"/>
              </a:lnSpc>
              <a:tabLst>
                <a:tab pos="1200150" algn="l"/>
                <a:tab pos="2457450" algn="l"/>
              </a:tabLst>
            </a:pPr>
            <a:r>
              <a:rPr lang="en-US" altLang="zh-CN" sz="2000" b="1" dirty="0">
                <a:solidFill>
                  <a:schemeClr val="bg1">
                    <a:lumMod val="50000"/>
                  </a:schemeClr>
                </a:solidFill>
                <a:latin typeface="Courier New" panose="02070309020205020404" pitchFamily="49" charset="0"/>
              </a:rPr>
              <a:t>select * into </a:t>
            </a:r>
            <a:r>
              <a:rPr lang="en-US" altLang="zh-CN" sz="2000" b="1" dirty="0" err="1">
                <a:solidFill>
                  <a:schemeClr val="bg1">
                    <a:lumMod val="50000"/>
                  </a:schemeClr>
                </a:solidFill>
                <a:latin typeface="Courier New" panose="02070309020205020404" pitchFamily="49" charset="0"/>
              </a:rPr>
              <a:t>newtable</a:t>
            </a:r>
            <a:r>
              <a:rPr lang="en-US" altLang="zh-CN" sz="2000" b="1" dirty="0">
                <a:solidFill>
                  <a:schemeClr val="bg1">
                    <a:lumMod val="50000"/>
                  </a:schemeClr>
                </a:solidFill>
                <a:latin typeface="Courier New" panose="02070309020205020404" pitchFamily="49" charset="0"/>
              </a:rPr>
              <a:t> from </a:t>
            </a:r>
            <a:r>
              <a:rPr lang="en-US" altLang="zh-CN" sz="2000" b="1" dirty="0" err="1">
                <a:solidFill>
                  <a:schemeClr val="bg1">
                    <a:lumMod val="50000"/>
                  </a:schemeClr>
                </a:solidFill>
                <a:latin typeface="Courier New" panose="02070309020205020404" pitchFamily="49" charset="0"/>
              </a:rPr>
              <a:t>existtable</a:t>
            </a:r>
            <a:r>
              <a:rPr lang="en-US" altLang="zh-CN" sz="2000" b="1" dirty="0">
                <a:solidFill>
                  <a:schemeClr val="bg1">
                    <a:lumMod val="50000"/>
                  </a:schemeClr>
                </a:solidFill>
                <a:latin typeface="Courier New" panose="02070309020205020404" pitchFamily="49" charset="0"/>
              </a:rPr>
              <a:t> where condition</a:t>
            </a:r>
          </a:p>
          <a:p>
            <a:pPr defTabSz="1014227" eaLnBrk="1" hangingPunct="1">
              <a:lnSpc>
                <a:spcPts val="2600"/>
              </a:lnSpc>
              <a:tabLst>
                <a:tab pos="1200150" algn="l"/>
                <a:tab pos="2457450" algn="l"/>
              </a:tabLst>
            </a:pPr>
            <a:endParaRPr lang="en-US" altLang="zh-CN" sz="2000" b="1" dirty="0">
              <a:solidFill>
                <a:schemeClr val="bg1">
                  <a:lumMod val="50000"/>
                </a:schemeClr>
              </a:solidFill>
              <a:latin typeface="Courier New" panose="02070309020205020404" pitchFamily="49" charset="0"/>
            </a:endParaRPr>
          </a:p>
          <a:p>
            <a:pPr defTabSz="1014227" eaLnBrk="1" hangingPunct="1">
              <a:lnSpc>
                <a:spcPct val="150000"/>
              </a:lnSpc>
              <a:tabLst>
                <a:tab pos="1200150" algn="l"/>
                <a:tab pos="2457450" algn="l"/>
              </a:tabLst>
            </a:pPr>
            <a:r>
              <a:rPr lang="zh-CN" altLang="en-US" sz="2000" b="1" dirty="0">
                <a:solidFill>
                  <a:schemeClr val="bg1">
                    <a:lumMod val="50000"/>
                  </a:schemeClr>
                </a:solidFill>
                <a:latin typeface="微软雅黑" panose="020B0503020204020204" pitchFamily="34" charset="-122"/>
                <a:ea typeface="微软雅黑" panose="020B0503020204020204" pitchFamily="34" charset="-122"/>
              </a:rPr>
              <a:t>例：建立计算机系学生情况基本表</a:t>
            </a:r>
          </a:p>
          <a:p>
            <a:pPr defTabSz="1014227" eaLnBrk="1" hangingPunct="1">
              <a:lnSpc>
                <a:spcPct val="150000"/>
              </a:lnSpc>
              <a:tabLst>
                <a:tab pos="1200150" algn="l"/>
                <a:tab pos="2457450" algn="l"/>
              </a:tabLst>
            </a:pPr>
            <a:r>
              <a:rPr lang="en-US" altLang="zh-CN" sz="2000" b="1" dirty="0">
                <a:solidFill>
                  <a:schemeClr val="bg1">
                    <a:lumMod val="50000"/>
                  </a:schemeClr>
                </a:solidFill>
                <a:latin typeface="Courier New" panose="02070309020205020404" pitchFamily="49" charset="0"/>
              </a:rPr>
              <a:t>select * into </a:t>
            </a:r>
            <a:r>
              <a:rPr lang="en-US" altLang="zh-CN" sz="2000" b="1" dirty="0" err="1">
                <a:solidFill>
                  <a:schemeClr val="bg1">
                    <a:lumMod val="50000"/>
                  </a:schemeClr>
                </a:solidFill>
                <a:latin typeface="Courier New" panose="02070309020205020404" pitchFamily="49" charset="0"/>
              </a:rPr>
              <a:t>CsStudent</a:t>
            </a:r>
            <a:r>
              <a:rPr lang="en-US" altLang="zh-CN" sz="2000" b="1" dirty="0">
                <a:solidFill>
                  <a:schemeClr val="bg1">
                    <a:lumMod val="50000"/>
                  </a:schemeClr>
                </a:solidFill>
                <a:latin typeface="Courier New" panose="02070309020205020404" pitchFamily="49" charset="0"/>
              </a:rPr>
              <a:t> from student where </a:t>
            </a:r>
            <a:r>
              <a:rPr lang="en-US" altLang="zh-CN" sz="2000" b="1" dirty="0" err="1">
                <a:solidFill>
                  <a:schemeClr val="bg1">
                    <a:lumMod val="50000"/>
                  </a:schemeClr>
                </a:solidFill>
                <a:latin typeface="Courier New" panose="02070309020205020404" pitchFamily="49" charset="0"/>
              </a:rPr>
              <a:t>schoolID</a:t>
            </a:r>
            <a:r>
              <a:rPr lang="en-US" altLang="zh-CN" sz="2000" b="1" dirty="0">
                <a:solidFill>
                  <a:schemeClr val="bg1">
                    <a:lumMod val="50000"/>
                  </a:schemeClr>
                </a:solidFill>
                <a:latin typeface="Courier New" panose="02070309020205020404" pitchFamily="49" charset="0"/>
              </a:rPr>
              <a:t>='480' </a:t>
            </a:r>
          </a:p>
        </p:txBody>
      </p:sp>
      <p:sp>
        <p:nvSpPr>
          <p:cNvPr id="60422" name="Text Box 8"/>
          <p:cNvSpPr txBox="1">
            <a:spLocks noChangeArrowheads="1"/>
          </p:cNvSpPr>
          <p:nvPr/>
        </p:nvSpPr>
        <p:spPr bwMode="auto">
          <a:xfrm>
            <a:off x="731295" y="693621"/>
            <a:ext cx="2160764" cy="434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defTabSz="912813">
              <a:defRPr sz="3200">
                <a:solidFill>
                  <a:schemeClr val="tx1"/>
                </a:solidFill>
                <a:latin typeface="Arial" panose="020B0604020202020204" pitchFamily="34" charset="0"/>
                <a:ea typeface="宋体" panose="02010600030101010101" pitchFamily="2" charset="-122"/>
              </a:defRPr>
            </a:lvl1pPr>
            <a:lvl2pPr marL="741363" indent="-284163" defTabSz="912813">
              <a:defRPr sz="3200">
                <a:solidFill>
                  <a:schemeClr val="tx1"/>
                </a:solidFill>
                <a:latin typeface="Arial" panose="020B0604020202020204" pitchFamily="34" charset="0"/>
                <a:ea typeface="宋体" panose="02010600030101010101" pitchFamily="2" charset="-122"/>
              </a:defRPr>
            </a:lvl2pPr>
            <a:lvl3pPr marL="1141413" indent="-227013" defTabSz="912813">
              <a:defRPr sz="3200">
                <a:solidFill>
                  <a:schemeClr val="tx1"/>
                </a:solidFill>
                <a:latin typeface="Arial" panose="020B0604020202020204" pitchFamily="34" charset="0"/>
                <a:ea typeface="宋体" panose="02010600030101010101" pitchFamily="2" charset="-122"/>
              </a:defRPr>
            </a:lvl3pPr>
            <a:lvl4pPr marL="1598613" indent="-227013" defTabSz="912813">
              <a:defRPr sz="3200">
                <a:solidFill>
                  <a:schemeClr val="tx1"/>
                </a:solidFill>
                <a:latin typeface="Arial" panose="020B0604020202020204" pitchFamily="34" charset="0"/>
                <a:ea typeface="宋体" panose="02010600030101010101" pitchFamily="2" charset="-122"/>
              </a:defRPr>
            </a:lvl4pPr>
            <a:lvl5pPr marL="2055813" indent="-227013" defTabSz="912813">
              <a:defRPr sz="3200">
                <a:solidFill>
                  <a:schemeClr val="tx1"/>
                </a:solidFill>
                <a:latin typeface="Arial" panose="020B0604020202020204" pitchFamily="34" charset="0"/>
                <a:ea typeface="宋体" panose="02010600030101010101" pitchFamily="2" charset="-122"/>
              </a:defRPr>
            </a:lvl5pPr>
            <a:lvl6pPr marL="2513013" indent="-227013" defTabSz="912813"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0213" indent="-227013" defTabSz="912813"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7413" indent="-227013" defTabSz="912813"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4613" indent="-227013" defTabSz="912813"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eaLnBrk="1" hangingPunct="1">
              <a:spcBef>
                <a:spcPct val="20000"/>
              </a:spcBef>
              <a:buFont typeface="Wingdings" panose="05000000000000000000" pitchFamily="2" charset="2"/>
              <a:buChar char="l"/>
            </a:pPr>
            <a:r>
              <a:rPr lang="en-US" altLang="zh-CN" sz="2222" b="1">
                <a:latin typeface="微软雅黑" panose="020B0503020204020204" pitchFamily="34" charset="-122"/>
                <a:ea typeface="微软雅黑" panose="020B0503020204020204" pitchFamily="34" charset="-122"/>
              </a:rPr>
              <a:t>SQL Server:</a:t>
            </a:r>
          </a:p>
        </p:txBody>
      </p:sp>
      <p:sp>
        <p:nvSpPr>
          <p:cNvPr id="60423" name="Text Box 9"/>
          <p:cNvSpPr txBox="1">
            <a:spLocks noChangeArrowheads="1"/>
          </p:cNvSpPr>
          <p:nvPr/>
        </p:nvSpPr>
        <p:spPr bwMode="auto">
          <a:xfrm>
            <a:off x="731295" y="3111913"/>
            <a:ext cx="1536348" cy="434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defTabSz="912813">
              <a:defRPr sz="3200">
                <a:solidFill>
                  <a:schemeClr val="tx1"/>
                </a:solidFill>
                <a:latin typeface="Arial" panose="020B0604020202020204" pitchFamily="34" charset="0"/>
                <a:ea typeface="宋体" panose="02010600030101010101" pitchFamily="2" charset="-122"/>
              </a:defRPr>
            </a:lvl1pPr>
            <a:lvl2pPr marL="741363" indent="-284163" defTabSz="912813">
              <a:defRPr sz="3200">
                <a:solidFill>
                  <a:schemeClr val="tx1"/>
                </a:solidFill>
                <a:latin typeface="Arial" panose="020B0604020202020204" pitchFamily="34" charset="0"/>
                <a:ea typeface="宋体" panose="02010600030101010101" pitchFamily="2" charset="-122"/>
              </a:defRPr>
            </a:lvl2pPr>
            <a:lvl3pPr marL="1141413" indent="-227013" defTabSz="912813">
              <a:defRPr sz="3200">
                <a:solidFill>
                  <a:schemeClr val="tx1"/>
                </a:solidFill>
                <a:latin typeface="Arial" panose="020B0604020202020204" pitchFamily="34" charset="0"/>
                <a:ea typeface="宋体" panose="02010600030101010101" pitchFamily="2" charset="-122"/>
              </a:defRPr>
            </a:lvl3pPr>
            <a:lvl4pPr marL="1598613" indent="-227013" defTabSz="912813">
              <a:defRPr sz="3200">
                <a:solidFill>
                  <a:schemeClr val="tx1"/>
                </a:solidFill>
                <a:latin typeface="Arial" panose="020B0604020202020204" pitchFamily="34" charset="0"/>
                <a:ea typeface="宋体" panose="02010600030101010101" pitchFamily="2" charset="-122"/>
              </a:defRPr>
            </a:lvl4pPr>
            <a:lvl5pPr marL="2055813" indent="-227013" defTabSz="912813">
              <a:defRPr sz="3200">
                <a:solidFill>
                  <a:schemeClr val="tx1"/>
                </a:solidFill>
                <a:latin typeface="Arial" panose="020B0604020202020204" pitchFamily="34" charset="0"/>
                <a:ea typeface="宋体" panose="02010600030101010101" pitchFamily="2" charset="-122"/>
              </a:defRPr>
            </a:lvl5pPr>
            <a:lvl6pPr marL="2513013" indent="-227013" defTabSz="912813"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0213" indent="-227013" defTabSz="912813"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7413" indent="-227013" defTabSz="912813"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4613" indent="-227013" defTabSz="912813"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eaLnBrk="1" hangingPunct="1">
              <a:spcBef>
                <a:spcPct val="20000"/>
              </a:spcBef>
              <a:buFont typeface="Wingdings" panose="05000000000000000000" pitchFamily="2" charset="2"/>
              <a:buChar char="l"/>
            </a:pPr>
            <a:r>
              <a:rPr lang="en-US" altLang="zh-CN" sz="2222" b="1" dirty="0">
                <a:latin typeface="微软雅黑" panose="020B0503020204020204" pitchFamily="34" charset="-122"/>
                <a:ea typeface="微软雅黑" panose="020B0503020204020204" pitchFamily="34" charset="-122"/>
              </a:rPr>
              <a:t>Oracle:</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7" presetClass="entr" presetSubtype="10" fill="hold" grpId="0" nodeType="afterEffect">
                                  <p:stCondLst>
                                    <p:cond delay="0"/>
                                  </p:stCondLst>
                                  <p:childTnLst>
                                    <p:set>
                                      <p:cBhvr>
                                        <p:cTn id="6" dur="1" fill="hold">
                                          <p:stCondLst>
                                            <p:cond delay="0"/>
                                          </p:stCondLst>
                                        </p:cTn>
                                        <p:tgtEl>
                                          <p:spTgt spid="723975"/>
                                        </p:tgtEl>
                                        <p:attrNameLst>
                                          <p:attrName>style.visibility</p:attrName>
                                        </p:attrNameLst>
                                      </p:cBhvr>
                                      <p:to>
                                        <p:strVal val="visible"/>
                                      </p:to>
                                    </p:set>
                                    <p:anim calcmode="lin" valueType="num">
                                      <p:cBhvr>
                                        <p:cTn id="7" dur="500" fill="hold"/>
                                        <p:tgtEl>
                                          <p:spTgt spid="723975"/>
                                        </p:tgtEl>
                                        <p:attrNameLst>
                                          <p:attrName>ppt_w</p:attrName>
                                        </p:attrNameLst>
                                      </p:cBhvr>
                                      <p:tavLst>
                                        <p:tav tm="0">
                                          <p:val>
                                            <p:fltVal val="0"/>
                                          </p:val>
                                        </p:tav>
                                        <p:tav tm="100000">
                                          <p:val>
                                            <p:strVal val="#ppt_w"/>
                                          </p:val>
                                        </p:tav>
                                      </p:tavLst>
                                    </p:anim>
                                    <p:anim calcmode="lin" valueType="num">
                                      <p:cBhvr>
                                        <p:cTn id="8" dur="500" fill="hold"/>
                                        <p:tgtEl>
                                          <p:spTgt spid="723975"/>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3975"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600" tIns="50800" rIns="101600" bIns="50800" numCol="1" anchor="ctr" anchorCtr="0" compatLnSpc="1">
            <a:prstTxWarp prst="textNoShape">
              <a:avLst/>
            </a:prstTxWarp>
          </a:bodyPr>
          <a:lstStyle/>
          <a:p>
            <a:pPr eaLnBrk="1" hangingPunct="1"/>
            <a:r>
              <a:rPr dirty="0"/>
              <a:t>修改表定义 </a:t>
            </a:r>
            <a:r>
              <a:rPr lang="en-US" altLang="zh-CN" dirty="0"/>
              <a:t>ALTER TABLE</a:t>
            </a:r>
            <a:endParaRPr dirty="0"/>
          </a:p>
        </p:txBody>
      </p:sp>
      <p:sp>
        <p:nvSpPr>
          <p:cNvPr id="38915" name="Rectangle 3"/>
          <p:cNvSpPr>
            <a:spLocks noGrp="1" noChangeArrowheads="1"/>
          </p:cNvSpPr>
          <p:nvPr>
            <p:ph sz="quarter" idx="10"/>
          </p:nvPr>
        </p:nvSpPr>
        <p:spPr/>
        <p:txBody>
          <a:bodyPr/>
          <a:lstStyle/>
          <a:p>
            <a:pPr marL="301623" indent="-301623" eaLnBrk="1" hangingPunct="1">
              <a:lnSpc>
                <a:spcPct val="130000"/>
              </a:lnSpc>
              <a:defRPr/>
            </a:pPr>
            <a:r>
              <a:rPr sz="2000"/>
              <a:t>用ALTER TABLE:</a:t>
            </a:r>
          </a:p>
          <a:p>
            <a:pPr lvl="1" eaLnBrk="1" hangingPunct="1">
              <a:lnSpc>
                <a:spcPct val="130000"/>
              </a:lnSpc>
              <a:buSzPct val="60000"/>
              <a:buFont typeface="Wingdings" panose="05000000000000000000" pitchFamily="2" charset="2"/>
              <a:buChar char="n"/>
              <a:defRPr/>
            </a:pPr>
            <a:r>
              <a:rPr sz="1778"/>
              <a:t>增加一个新列、约束</a:t>
            </a:r>
          </a:p>
          <a:p>
            <a:pPr lvl="1" eaLnBrk="1" hangingPunct="1">
              <a:lnSpc>
                <a:spcPct val="130000"/>
              </a:lnSpc>
              <a:buSzPct val="60000"/>
              <a:buFont typeface="Wingdings" panose="05000000000000000000" pitchFamily="2" charset="2"/>
              <a:buChar char="n"/>
              <a:defRPr/>
            </a:pPr>
            <a:r>
              <a:rPr sz="1778"/>
              <a:t>修改一个存在的列</a:t>
            </a:r>
          </a:p>
          <a:p>
            <a:pPr lvl="1" eaLnBrk="1" hangingPunct="1">
              <a:lnSpc>
                <a:spcPct val="130000"/>
              </a:lnSpc>
              <a:buSzPct val="60000"/>
              <a:buFont typeface="Wingdings" panose="05000000000000000000" pitchFamily="2" charset="2"/>
              <a:buChar char="n"/>
              <a:defRPr/>
            </a:pPr>
            <a:r>
              <a:rPr sz="1778"/>
              <a:t>删除列</a:t>
            </a:r>
          </a:p>
        </p:txBody>
      </p:sp>
      <p:sp>
        <p:nvSpPr>
          <p:cNvPr id="51204" name="Rectangle 4"/>
          <p:cNvSpPr>
            <a:spLocks noChangeArrowheads="1"/>
          </p:cNvSpPr>
          <p:nvPr/>
        </p:nvSpPr>
        <p:spPr bwMode="blackWhite">
          <a:xfrm>
            <a:off x="1116543" y="2150181"/>
            <a:ext cx="8364361" cy="895043"/>
          </a:xfrm>
          <a:prstGeom prst="rect">
            <a:avLst/>
          </a:prstGeom>
          <a:solidFill>
            <a:schemeClr val="bg1"/>
          </a:solidFill>
          <a:ln>
            <a:noFill/>
          </a:ln>
          <a:effectLst>
            <a:outerShdw blurRad="508000" dist="127000" dir="42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96330" indent="-296330" algn="ctr" defTabSz="1014227" eaLnBrk="1" hangingPunct="1">
              <a:lnSpc>
                <a:spcPts val="2600"/>
              </a:lnSpc>
              <a:buFont typeface="Wingdings" panose="05000000000000000000" pitchFamily="2" charset="2"/>
              <a:buChar char="l"/>
              <a:tabLst>
                <a:tab pos="1200150" algn="l"/>
                <a:tab pos="2457450" algn="l"/>
              </a:tabLst>
            </a:pPr>
            <a:endParaRPr lang="en-US" altLang="zh-CN" sz="1800" b="1">
              <a:solidFill>
                <a:schemeClr val="bg1">
                  <a:lumMod val="50000"/>
                </a:schemeClr>
              </a:solidFill>
            </a:endParaRPr>
          </a:p>
          <a:p>
            <a:pPr marL="296330" indent="-296330" algn="ctr" defTabSz="1014227" eaLnBrk="1" hangingPunct="1">
              <a:lnSpc>
                <a:spcPts val="2600"/>
              </a:lnSpc>
              <a:buFont typeface="Wingdings" panose="05000000000000000000" pitchFamily="2" charset="2"/>
              <a:buChar char="l"/>
              <a:tabLst>
                <a:tab pos="1200150" algn="l"/>
                <a:tab pos="2457450" algn="l"/>
              </a:tabLst>
            </a:pPr>
            <a:endParaRPr lang="en-US" altLang="zh-CN" sz="1800" b="1">
              <a:solidFill>
                <a:schemeClr val="bg1">
                  <a:lumMod val="50000"/>
                </a:schemeClr>
              </a:solidFill>
            </a:endParaRPr>
          </a:p>
          <a:p>
            <a:pPr marL="296330" indent="-296330" algn="ctr" defTabSz="1014227" eaLnBrk="1" hangingPunct="1">
              <a:lnSpc>
                <a:spcPts val="2600"/>
              </a:lnSpc>
              <a:buFont typeface="Wingdings" panose="05000000000000000000" pitchFamily="2" charset="2"/>
              <a:buChar char="l"/>
              <a:tabLst>
                <a:tab pos="1200150" algn="l"/>
                <a:tab pos="2457450" algn="l"/>
              </a:tabLst>
            </a:pPr>
            <a:endParaRPr lang="en-US" altLang="zh-CN" sz="1800" b="1">
              <a:solidFill>
                <a:schemeClr val="bg1">
                  <a:lumMod val="50000"/>
                </a:schemeClr>
              </a:solidFill>
            </a:endParaRPr>
          </a:p>
          <a:p>
            <a:pPr marL="296330" indent="-296330" algn="ctr" defTabSz="1014227" eaLnBrk="1" hangingPunct="1">
              <a:lnSpc>
                <a:spcPts val="2600"/>
              </a:lnSpc>
              <a:buFont typeface="Wingdings" panose="05000000000000000000" pitchFamily="2" charset="2"/>
              <a:buChar char="l"/>
              <a:tabLst>
                <a:tab pos="1200150" algn="l"/>
                <a:tab pos="2457450" algn="l"/>
              </a:tabLst>
            </a:pPr>
            <a:endParaRPr lang="en-US" altLang="zh-CN" sz="1800" b="1">
              <a:solidFill>
                <a:schemeClr val="bg1">
                  <a:lumMod val="50000"/>
                </a:schemeClr>
              </a:solidFill>
            </a:endParaRPr>
          </a:p>
        </p:txBody>
      </p:sp>
      <p:sp>
        <p:nvSpPr>
          <p:cNvPr id="51205" name="Rectangle 5"/>
          <p:cNvSpPr>
            <a:spLocks noChangeArrowheads="1"/>
          </p:cNvSpPr>
          <p:nvPr/>
        </p:nvSpPr>
        <p:spPr bwMode="blackWhite">
          <a:xfrm>
            <a:off x="1125361" y="3153881"/>
            <a:ext cx="8355542" cy="973619"/>
          </a:xfrm>
          <a:prstGeom prst="rect">
            <a:avLst/>
          </a:prstGeom>
          <a:solidFill>
            <a:schemeClr val="bg1"/>
          </a:solidFill>
          <a:ln>
            <a:noFill/>
          </a:ln>
          <a:effectLst>
            <a:outerShdw blurRad="508000" dist="127000" dir="42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96330" indent="-296330" algn="ctr" defTabSz="1014227" eaLnBrk="1" hangingPunct="1">
              <a:lnSpc>
                <a:spcPts val="2600"/>
              </a:lnSpc>
              <a:buFont typeface="Wingdings" panose="05000000000000000000" pitchFamily="2" charset="2"/>
              <a:buChar char="l"/>
              <a:tabLst>
                <a:tab pos="1200150" algn="l"/>
                <a:tab pos="2457450" algn="l"/>
              </a:tabLst>
            </a:pPr>
            <a:endParaRPr lang="en-US" altLang="zh-CN" sz="1800" b="1">
              <a:solidFill>
                <a:schemeClr val="bg1">
                  <a:lumMod val="50000"/>
                </a:schemeClr>
              </a:solidFill>
            </a:endParaRPr>
          </a:p>
          <a:p>
            <a:pPr marL="296330" indent="-296330" algn="ctr" defTabSz="1014227" eaLnBrk="1" hangingPunct="1">
              <a:lnSpc>
                <a:spcPts val="2600"/>
              </a:lnSpc>
              <a:buFont typeface="Wingdings" panose="05000000000000000000" pitchFamily="2" charset="2"/>
              <a:buChar char="l"/>
              <a:tabLst>
                <a:tab pos="1200150" algn="l"/>
                <a:tab pos="2457450" algn="l"/>
              </a:tabLst>
            </a:pPr>
            <a:endParaRPr lang="en-US" altLang="zh-CN" sz="1800" b="1">
              <a:solidFill>
                <a:schemeClr val="bg1">
                  <a:lumMod val="50000"/>
                </a:schemeClr>
              </a:solidFill>
            </a:endParaRPr>
          </a:p>
          <a:p>
            <a:pPr marL="296330" indent="-296330" algn="ctr" defTabSz="1014227" eaLnBrk="1" hangingPunct="1">
              <a:lnSpc>
                <a:spcPts val="2600"/>
              </a:lnSpc>
              <a:buFont typeface="Wingdings" panose="05000000000000000000" pitchFamily="2" charset="2"/>
              <a:buChar char="l"/>
              <a:tabLst>
                <a:tab pos="1200150" algn="l"/>
                <a:tab pos="2457450" algn="l"/>
              </a:tabLst>
            </a:pPr>
            <a:endParaRPr lang="en-US" altLang="zh-CN" sz="1800" b="1">
              <a:solidFill>
                <a:schemeClr val="bg1">
                  <a:lumMod val="50000"/>
                </a:schemeClr>
              </a:solidFill>
            </a:endParaRPr>
          </a:p>
          <a:p>
            <a:pPr marL="296330" indent="-296330" algn="ctr" defTabSz="1014227" eaLnBrk="1" hangingPunct="1">
              <a:lnSpc>
                <a:spcPts val="2600"/>
              </a:lnSpc>
              <a:buFont typeface="Wingdings" panose="05000000000000000000" pitchFamily="2" charset="2"/>
              <a:buChar char="l"/>
              <a:tabLst>
                <a:tab pos="1200150" algn="l"/>
                <a:tab pos="2457450" algn="l"/>
              </a:tabLst>
            </a:pPr>
            <a:endParaRPr lang="en-US" altLang="zh-CN" sz="1800" b="1">
              <a:solidFill>
                <a:schemeClr val="bg1">
                  <a:lumMod val="50000"/>
                </a:schemeClr>
              </a:solidFill>
            </a:endParaRPr>
          </a:p>
        </p:txBody>
      </p:sp>
      <p:sp>
        <p:nvSpPr>
          <p:cNvPr id="62470" name="Rectangle 6"/>
          <p:cNvSpPr>
            <a:spLocks noChangeArrowheads="1"/>
          </p:cNvSpPr>
          <p:nvPr/>
        </p:nvSpPr>
        <p:spPr bwMode="blackWhite">
          <a:xfrm>
            <a:off x="1155348" y="2137834"/>
            <a:ext cx="8112124" cy="8713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2306" tIns="51153" rIns="102306" bIns="51153" anchor="ctr"/>
          <a:lstStyle>
            <a:lvl1pPr>
              <a:tabLst>
                <a:tab pos="692150" algn="l"/>
                <a:tab pos="1200150" algn="l"/>
              </a:tabLst>
              <a:defRPr sz="3200">
                <a:solidFill>
                  <a:schemeClr val="tx1"/>
                </a:solidFill>
                <a:latin typeface="Arial" panose="020B0604020202020204" pitchFamily="34" charset="0"/>
                <a:ea typeface="宋体" panose="02010600030101010101" pitchFamily="2" charset="-122"/>
              </a:defRPr>
            </a:lvl1pPr>
            <a:lvl2pPr marL="742950" indent="-285750">
              <a:tabLst>
                <a:tab pos="692150" algn="l"/>
                <a:tab pos="1200150" algn="l"/>
              </a:tabLst>
              <a:defRPr sz="3200">
                <a:solidFill>
                  <a:schemeClr val="tx1"/>
                </a:solidFill>
                <a:latin typeface="Arial" panose="020B0604020202020204" pitchFamily="34" charset="0"/>
                <a:ea typeface="宋体" panose="02010600030101010101" pitchFamily="2" charset="-122"/>
              </a:defRPr>
            </a:lvl2pPr>
            <a:lvl3pPr marL="1143000" indent="-228600">
              <a:tabLst>
                <a:tab pos="692150" algn="l"/>
                <a:tab pos="1200150" algn="l"/>
              </a:tabLst>
              <a:defRPr sz="3200">
                <a:solidFill>
                  <a:schemeClr val="tx1"/>
                </a:solidFill>
                <a:latin typeface="Arial" panose="020B0604020202020204" pitchFamily="34" charset="0"/>
                <a:ea typeface="宋体" panose="02010600030101010101" pitchFamily="2" charset="-122"/>
              </a:defRPr>
            </a:lvl3pPr>
            <a:lvl4pPr marL="1600200" indent="-228600">
              <a:tabLst>
                <a:tab pos="692150" algn="l"/>
                <a:tab pos="1200150" algn="l"/>
              </a:tabLst>
              <a:defRPr sz="3200">
                <a:solidFill>
                  <a:schemeClr val="tx1"/>
                </a:solidFill>
                <a:latin typeface="Arial" panose="020B0604020202020204" pitchFamily="34" charset="0"/>
                <a:ea typeface="宋体" panose="02010600030101010101" pitchFamily="2" charset="-122"/>
              </a:defRPr>
            </a:lvl4pPr>
            <a:lvl5pPr marL="2057400" indent="-228600">
              <a:tabLst>
                <a:tab pos="692150" algn="l"/>
                <a:tab pos="1200150" algn="l"/>
              </a:tabLst>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692150" algn="l"/>
                <a:tab pos="1200150" algn="l"/>
              </a:tabLs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692150" algn="l"/>
                <a:tab pos="1200150" algn="l"/>
              </a:tabLs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692150" algn="l"/>
                <a:tab pos="1200150" algn="l"/>
              </a:tabLs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692150" algn="l"/>
                <a:tab pos="1200150" algn="l"/>
              </a:tabLst>
              <a:defRPr sz="3200">
                <a:solidFill>
                  <a:schemeClr val="tx1"/>
                </a:solidFill>
                <a:latin typeface="Arial" panose="020B0604020202020204" pitchFamily="34" charset="0"/>
                <a:ea typeface="宋体" panose="02010600030101010101" pitchFamily="2" charset="-122"/>
              </a:defRPr>
            </a:lvl9pPr>
          </a:lstStyle>
          <a:p>
            <a:r>
              <a:rPr lang="en-US" altLang="zh-CN" sz="1778" b="1">
                <a:solidFill>
                  <a:srgbClr val="000000"/>
                </a:solidFill>
                <a:latin typeface="Courier New" panose="02070309020205020404" pitchFamily="49" charset="0"/>
              </a:rPr>
              <a:t>ALTER TABLE </a:t>
            </a:r>
            <a:r>
              <a:rPr lang="en-US" altLang="zh-CN" sz="1778" b="1" i="1">
                <a:solidFill>
                  <a:srgbClr val="000000"/>
                </a:solidFill>
                <a:latin typeface="Courier New" panose="02070309020205020404" pitchFamily="49" charset="0"/>
              </a:rPr>
              <a:t>table_name</a:t>
            </a:r>
            <a:endParaRPr lang="en-US" altLang="zh-CN" sz="1778" b="1">
              <a:solidFill>
                <a:srgbClr val="000000"/>
              </a:solidFill>
              <a:latin typeface="Courier New" panose="02070309020205020404" pitchFamily="49" charset="0"/>
            </a:endParaRPr>
          </a:p>
          <a:p>
            <a:r>
              <a:rPr lang="en-US" altLang="zh-CN" sz="1778" b="1">
                <a:solidFill>
                  <a:srgbClr val="000000"/>
                </a:solidFill>
                <a:latin typeface="Courier New" panose="02070309020205020404" pitchFamily="49" charset="0"/>
              </a:rPr>
              <a:t>ADD		   (</a:t>
            </a:r>
            <a:r>
              <a:rPr lang="en-US" altLang="zh-CN" sz="1778" b="1" i="1">
                <a:solidFill>
                  <a:srgbClr val="000000"/>
                </a:solidFill>
                <a:latin typeface="Courier New" panose="02070309020205020404" pitchFamily="49" charset="0"/>
              </a:rPr>
              <a:t>column datatype </a:t>
            </a:r>
            <a:r>
              <a:rPr lang="en-US" altLang="zh-CN" sz="1778" b="1">
                <a:solidFill>
                  <a:srgbClr val="000000"/>
                </a:solidFill>
                <a:latin typeface="Courier New" panose="02070309020205020404" pitchFamily="49" charset="0"/>
              </a:rPr>
              <a:t>[DEFAULT </a:t>
            </a:r>
            <a:r>
              <a:rPr lang="en-US" altLang="zh-CN" sz="1778" b="1" i="1">
                <a:solidFill>
                  <a:srgbClr val="000000"/>
                </a:solidFill>
                <a:latin typeface="Courier New" panose="02070309020205020404" pitchFamily="49" charset="0"/>
              </a:rPr>
              <a:t>expr</a:t>
            </a:r>
            <a:r>
              <a:rPr lang="en-US" altLang="zh-CN" sz="1778" b="1">
                <a:solidFill>
                  <a:srgbClr val="000000"/>
                </a:solidFill>
                <a:latin typeface="Courier New" panose="02070309020205020404" pitchFamily="49" charset="0"/>
              </a:rPr>
              <a:t>]</a:t>
            </a:r>
          </a:p>
          <a:p>
            <a:r>
              <a:rPr lang="en-US" altLang="zh-CN" sz="1778" b="1">
                <a:solidFill>
                  <a:srgbClr val="000000"/>
                </a:solidFill>
                <a:latin typeface="Courier New" panose="02070309020205020404" pitchFamily="49" charset="0"/>
              </a:rPr>
              <a:t>		   [, </a:t>
            </a:r>
            <a:r>
              <a:rPr lang="en-US" altLang="zh-CN" sz="1778" b="1" i="1">
                <a:solidFill>
                  <a:srgbClr val="000000"/>
                </a:solidFill>
                <a:latin typeface="Courier New" panose="02070309020205020404" pitchFamily="49" charset="0"/>
              </a:rPr>
              <a:t>column datatype</a:t>
            </a:r>
            <a:r>
              <a:rPr lang="en-US" altLang="zh-CN" sz="1778" b="1">
                <a:solidFill>
                  <a:srgbClr val="000000"/>
                </a:solidFill>
                <a:latin typeface="Courier New" panose="02070309020205020404" pitchFamily="49" charset="0"/>
              </a:rPr>
              <a:t>]...)</a:t>
            </a:r>
          </a:p>
        </p:txBody>
      </p:sp>
      <p:sp>
        <p:nvSpPr>
          <p:cNvPr id="62471" name="Rectangle 7"/>
          <p:cNvSpPr>
            <a:spLocks noChangeArrowheads="1"/>
          </p:cNvSpPr>
          <p:nvPr/>
        </p:nvSpPr>
        <p:spPr bwMode="blackWhite">
          <a:xfrm>
            <a:off x="1174750" y="3217540"/>
            <a:ext cx="8112126" cy="8713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2306" tIns="51153" rIns="102306" bIns="51153" anchor="ctr"/>
          <a:lstStyle>
            <a:lvl1pPr>
              <a:tabLst>
                <a:tab pos="692150" algn="l"/>
                <a:tab pos="1200150" algn="l"/>
              </a:tabLst>
              <a:defRPr sz="3200">
                <a:solidFill>
                  <a:schemeClr val="tx1"/>
                </a:solidFill>
                <a:latin typeface="Arial" panose="020B0604020202020204" pitchFamily="34" charset="0"/>
                <a:ea typeface="宋体" panose="02010600030101010101" pitchFamily="2" charset="-122"/>
              </a:defRPr>
            </a:lvl1pPr>
            <a:lvl2pPr marL="742950" indent="-285750">
              <a:tabLst>
                <a:tab pos="692150" algn="l"/>
                <a:tab pos="1200150" algn="l"/>
              </a:tabLst>
              <a:defRPr sz="3200">
                <a:solidFill>
                  <a:schemeClr val="tx1"/>
                </a:solidFill>
                <a:latin typeface="Arial" panose="020B0604020202020204" pitchFamily="34" charset="0"/>
                <a:ea typeface="宋体" panose="02010600030101010101" pitchFamily="2" charset="-122"/>
              </a:defRPr>
            </a:lvl2pPr>
            <a:lvl3pPr marL="1143000" indent="-228600">
              <a:tabLst>
                <a:tab pos="692150" algn="l"/>
                <a:tab pos="1200150" algn="l"/>
              </a:tabLst>
              <a:defRPr sz="3200">
                <a:solidFill>
                  <a:schemeClr val="tx1"/>
                </a:solidFill>
                <a:latin typeface="Arial" panose="020B0604020202020204" pitchFamily="34" charset="0"/>
                <a:ea typeface="宋体" panose="02010600030101010101" pitchFamily="2" charset="-122"/>
              </a:defRPr>
            </a:lvl3pPr>
            <a:lvl4pPr marL="1600200" indent="-228600">
              <a:tabLst>
                <a:tab pos="692150" algn="l"/>
                <a:tab pos="1200150" algn="l"/>
              </a:tabLst>
              <a:defRPr sz="3200">
                <a:solidFill>
                  <a:schemeClr val="tx1"/>
                </a:solidFill>
                <a:latin typeface="Arial" panose="020B0604020202020204" pitchFamily="34" charset="0"/>
                <a:ea typeface="宋体" panose="02010600030101010101" pitchFamily="2" charset="-122"/>
              </a:defRPr>
            </a:lvl4pPr>
            <a:lvl5pPr marL="2057400" indent="-228600">
              <a:tabLst>
                <a:tab pos="692150" algn="l"/>
                <a:tab pos="1200150" algn="l"/>
              </a:tabLst>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692150" algn="l"/>
                <a:tab pos="1200150" algn="l"/>
              </a:tabLs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692150" algn="l"/>
                <a:tab pos="1200150" algn="l"/>
              </a:tabLs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692150" algn="l"/>
                <a:tab pos="1200150" algn="l"/>
              </a:tabLs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692150" algn="l"/>
                <a:tab pos="1200150" algn="l"/>
              </a:tabLst>
              <a:defRPr sz="3200">
                <a:solidFill>
                  <a:schemeClr val="tx1"/>
                </a:solidFill>
                <a:latin typeface="Arial" panose="020B0604020202020204" pitchFamily="34" charset="0"/>
                <a:ea typeface="宋体" panose="02010600030101010101" pitchFamily="2" charset="-122"/>
              </a:defRPr>
            </a:lvl9pPr>
          </a:lstStyle>
          <a:p>
            <a:r>
              <a:rPr lang="en-US" altLang="zh-CN" sz="1778" b="1" dirty="0">
                <a:solidFill>
                  <a:srgbClr val="000000"/>
                </a:solidFill>
                <a:latin typeface="Courier New" panose="02070309020205020404" pitchFamily="49" charset="0"/>
              </a:rPr>
              <a:t>ALTER TABLE </a:t>
            </a:r>
            <a:r>
              <a:rPr lang="en-US" altLang="zh-CN" sz="1778" b="1" i="1" dirty="0" err="1">
                <a:solidFill>
                  <a:srgbClr val="000000"/>
                </a:solidFill>
                <a:latin typeface="Courier New" panose="02070309020205020404" pitchFamily="49" charset="0"/>
              </a:rPr>
              <a:t>table_name</a:t>
            </a:r>
            <a:endParaRPr lang="en-US" altLang="zh-CN" sz="1778" b="1" dirty="0">
              <a:solidFill>
                <a:srgbClr val="000000"/>
              </a:solidFill>
              <a:latin typeface="Courier New" panose="02070309020205020404" pitchFamily="49" charset="0"/>
            </a:endParaRPr>
          </a:p>
          <a:p>
            <a:r>
              <a:rPr lang="en-US" altLang="zh-CN" sz="1778" b="1" dirty="0">
                <a:solidFill>
                  <a:srgbClr val="000000"/>
                </a:solidFill>
                <a:latin typeface="Courier New" panose="02070309020205020404" pitchFamily="49" charset="0"/>
              </a:rPr>
              <a:t>MODIFY/Alter (</a:t>
            </a:r>
            <a:r>
              <a:rPr lang="en-US" altLang="zh-CN" sz="1778" b="1" i="1" dirty="0">
                <a:solidFill>
                  <a:srgbClr val="000000"/>
                </a:solidFill>
                <a:latin typeface="Courier New" panose="02070309020205020404" pitchFamily="49" charset="0"/>
              </a:rPr>
              <a:t>column datatype </a:t>
            </a:r>
            <a:r>
              <a:rPr lang="en-US" altLang="zh-CN" sz="1778" b="1" dirty="0">
                <a:solidFill>
                  <a:srgbClr val="000000"/>
                </a:solidFill>
                <a:latin typeface="Courier New" panose="02070309020205020404" pitchFamily="49" charset="0"/>
              </a:rPr>
              <a:t>[DEFAULT </a:t>
            </a:r>
            <a:r>
              <a:rPr lang="en-US" altLang="zh-CN" sz="1778" b="1" i="1" dirty="0">
                <a:solidFill>
                  <a:srgbClr val="000000"/>
                </a:solidFill>
                <a:latin typeface="Courier New" panose="02070309020205020404" pitchFamily="49" charset="0"/>
              </a:rPr>
              <a:t>expr</a:t>
            </a:r>
            <a:r>
              <a:rPr lang="en-US" altLang="zh-CN" sz="1778" b="1" dirty="0">
                <a:solidFill>
                  <a:srgbClr val="000000"/>
                </a:solidFill>
                <a:latin typeface="Courier New" panose="02070309020205020404" pitchFamily="49" charset="0"/>
              </a:rPr>
              <a:t>]</a:t>
            </a:r>
          </a:p>
          <a:p>
            <a:r>
              <a:rPr lang="en-US" altLang="zh-CN" sz="1778" b="1" dirty="0">
                <a:solidFill>
                  <a:srgbClr val="000000"/>
                </a:solidFill>
                <a:latin typeface="Courier New" panose="02070309020205020404" pitchFamily="49" charset="0"/>
              </a:rPr>
              <a:t>		   [, </a:t>
            </a:r>
            <a:r>
              <a:rPr lang="en-US" altLang="zh-CN" sz="1778" b="1" i="1" dirty="0">
                <a:solidFill>
                  <a:srgbClr val="000000"/>
                </a:solidFill>
                <a:latin typeface="Courier New" panose="02070309020205020404" pitchFamily="49" charset="0"/>
              </a:rPr>
              <a:t>column datatype</a:t>
            </a:r>
            <a:r>
              <a:rPr lang="en-US" altLang="zh-CN" sz="1778" b="1" dirty="0">
                <a:solidFill>
                  <a:srgbClr val="000000"/>
                </a:solidFill>
                <a:latin typeface="Courier New" panose="02070309020205020404" pitchFamily="49" charset="0"/>
              </a:rPr>
              <a:t>]...)</a:t>
            </a:r>
          </a:p>
        </p:txBody>
      </p:sp>
      <p:sp>
        <p:nvSpPr>
          <p:cNvPr id="51208" name="Rectangle 8"/>
          <p:cNvSpPr>
            <a:spLocks noChangeArrowheads="1"/>
          </p:cNvSpPr>
          <p:nvPr/>
        </p:nvSpPr>
        <p:spPr bwMode="blackWhite">
          <a:xfrm>
            <a:off x="1121930" y="4259108"/>
            <a:ext cx="8364361" cy="848431"/>
          </a:xfrm>
          <a:prstGeom prst="rect">
            <a:avLst/>
          </a:prstGeom>
          <a:solidFill>
            <a:schemeClr val="bg1"/>
          </a:solidFill>
          <a:ln>
            <a:noFill/>
          </a:ln>
          <a:effectLst>
            <a:outerShdw blurRad="508000" dist="127000" dir="42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96330" indent="-296330" algn="ctr" defTabSz="1014227" eaLnBrk="1" hangingPunct="1">
              <a:lnSpc>
                <a:spcPts val="2600"/>
              </a:lnSpc>
              <a:buFont typeface="Wingdings" panose="05000000000000000000" pitchFamily="2" charset="2"/>
              <a:buChar char="l"/>
              <a:tabLst>
                <a:tab pos="1200150" algn="l"/>
                <a:tab pos="2457450" algn="l"/>
              </a:tabLst>
            </a:pPr>
            <a:endParaRPr lang="en-US" altLang="zh-CN" sz="1800" b="1">
              <a:solidFill>
                <a:schemeClr val="bg1">
                  <a:lumMod val="50000"/>
                </a:schemeClr>
              </a:solidFill>
            </a:endParaRPr>
          </a:p>
          <a:p>
            <a:pPr marL="296330" indent="-296330" algn="ctr" defTabSz="1014227" eaLnBrk="1" hangingPunct="1">
              <a:lnSpc>
                <a:spcPts val="2600"/>
              </a:lnSpc>
              <a:buFont typeface="Wingdings" panose="05000000000000000000" pitchFamily="2" charset="2"/>
              <a:buChar char="l"/>
              <a:tabLst>
                <a:tab pos="1200150" algn="l"/>
                <a:tab pos="2457450" algn="l"/>
              </a:tabLst>
            </a:pPr>
            <a:endParaRPr lang="en-US" altLang="zh-CN" sz="1800" b="1">
              <a:solidFill>
                <a:schemeClr val="bg1">
                  <a:lumMod val="50000"/>
                </a:schemeClr>
              </a:solidFill>
            </a:endParaRPr>
          </a:p>
          <a:p>
            <a:pPr marL="296330" indent="-296330" algn="ctr" defTabSz="1014227" eaLnBrk="1" hangingPunct="1">
              <a:lnSpc>
                <a:spcPts val="2600"/>
              </a:lnSpc>
              <a:buFont typeface="Wingdings" panose="05000000000000000000" pitchFamily="2" charset="2"/>
              <a:buChar char="l"/>
              <a:tabLst>
                <a:tab pos="1200150" algn="l"/>
                <a:tab pos="2457450" algn="l"/>
              </a:tabLst>
            </a:pPr>
            <a:endParaRPr lang="en-US" altLang="zh-CN" sz="1800" b="1">
              <a:solidFill>
                <a:schemeClr val="bg1">
                  <a:lumMod val="50000"/>
                </a:schemeClr>
              </a:solidFill>
            </a:endParaRPr>
          </a:p>
          <a:p>
            <a:pPr marL="296330" indent="-296330" algn="ctr" defTabSz="1014227" eaLnBrk="1" hangingPunct="1">
              <a:lnSpc>
                <a:spcPts val="2600"/>
              </a:lnSpc>
              <a:buFont typeface="Wingdings" panose="05000000000000000000" pitchFamily="2" charset="2"/>
              <a:buChar char="l"/>
              <a:tabLst>
                <a:tab pos="1200150" algn="l"/>
                <a:tab pos="2457450" algn="l"/>
              </a:tabLst>
            </a:pPr>
            <a:endParaRPr lang="en-US" altLang="zh-CN" sz="1800" b="1">
              <a:solidFill>
                <a:schemeClr val="bg1">
                  <a:lumMod val="50000"/>
                </a:schemeClr>
              </a:solidFill>
            </a:endParaRPr>
          </a:p>
        </p:txBody>
      </p:sp>
      <p:sp>
        <p:nvSpPr>
          <p:cNvPr id="62473" name="Rectangle 9"/>
          <p:cNvSpPr>
            <a:spLocks noChangeArrowheads="1"/>
          </p:cNvSpPr>
          <p:nvPr/>
        </p:nvSpPr>
        <p:spPr bwMode="blackWhite">
          <a:xfrm>
            <a:off x="1158876" y="4225652"/>
            <a:ext cx="8112124" cy="8713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2306" tIns="51153" rIns="102306" bIns="51153" anchor="ctr"/>
          <a:lstStyle>
            <a:lvl1pPr>
              <a:tabLst>
                <a:tab pos="692150" algn="l"/>
                <a:tab pos="1200150" algn="l"/>
              </a:tabLst>
              <a:defRPr sz="3200">
                <a:solidFill>
                  <a:schemeClr val="tx1"/>
                </a:solidFill>
                <a:latin typeface="Arial" panose="020B0604020202020204" pitchFamily="34" charset="0"/>
                <a:ea typeface="宋体" panose="02010600030101010101" pitchFamily="2" charset="-122"/>
              </a:defRPr>
            </a:lvl1pPr>
            <a:lvl2pPr marL="742950" indent="-285750">
              <a:tabLst>
                <a:tab pos="692150" algn="l"/>
                <a:tab pos="1200150" algn="l"/>
              </a:tabLst>
              <a:defRPr sz="3200">
                <a:solidFill>
                  <a:schemeClr val="tx1"/>
                </a:solidFill>
                <a:latin typeface="Arial" panose="020B0604020202020204" pitchFamily="34" charset="0"/>
                <a:ea typeface="宋体" panose="02010600030101010101" pitchFamily="2" charset="-122"/>
              </a:defRPr>
            </a:lvl2pPr>
            <a:lvl3pPr marL="1143000" indent="-228600">
              <a:tabLst>
                <a:tab pos="692150" algn="l"/>
                <a:tab pos="1200150" algn="l"/>
              </a:tabLst>
              <a:defRPr sz="3200">
                <a:solidFill>
                  <a:schemeClr val="tx1"/>
                </a:solidFill>
                <a:latin typeface="Arial" panose="020B0604020202020204" pitchFamily="34" charset="0"/>
                <a:ea typeface="宋体" panose="02010600030101010101" pitchFamily="2" charset="-122"/>
              </a:defRPr>
            </a:lvl3pPr>
            <a:lvl4pPr marL="1600200" indent="-228600">
              <a:tabLst>
                <a:tab pos="692150" algn="l"/>
                <a:tab pos="1200150" algn="l"/>
              </a:tabLst>
              <a:defRPr sz="3200">
                <a:solidFill>
                  <a:schemeClr val="tx1"/>
                </a:solidFill>
                <a:latin typeface="Arial" panose="020B0604020202020204" pitchFamily="34" charset="0"/>
                <a:ea typeface="宋体" panose="02010600030101010101" pitchFamily="2" charset="-122"/>
              </a:defRPr>
            </a:lvl4pPr>
            <a:lvl5pPr marL="2057400" indent="-228600">
              <a:tabLst>
                <a:tab pos="692150" algn="l"/>
                <a:tab pos="1200150" algn="l"/>
              </a:tabLst>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692150" algn="l"/>
                <a:tab pos="1200150" algn="l"/>
              </a:tabLs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692150" algn="l"/>
                <a:tab pos="1200150" algn="l"/>
              </a:tabLs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692150" algn="l"/>
                <a:tab pos="1200150" algn="l"/>
              </a:tabLs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692150" algn="l"/>
                <a:tab pos="1200150" algn="l"/>
              </a:tabLst>
              <a:defRPr sz="3200">
                <a:solidFill>
                  <a:schemeClr val="tx1"/>
                </a:solidFill>
                <a:latin typeface="Arial" panose="020B0604020202020204" pitchFamily="34" charset="0"/>
                <a:ea typeface="宋体" panose="02010600030101010101" pitchFamily="2" charset="-122"/>
              </a:defRPr>
            </a:lvl9pPr>
          </a:lstStyle>
          <a:p>
            <a:r>
              <a:rPr lang="en-US" altLang="zh-CN" sz="1778" b="1" dirty="0">
                <a:solidFill>
                  <a:srgbClr val="000000"/>
                </a:solidFill>
                <a:latin typeface="Courier New" panose="02070309020205020404" pitchFamily="49" charset="0"/>
              </a:rPr>
              <a:t>ALTER TABLE </a:t>
            </a:r>
            <a:r>
              <a:rPr lang="en-US" altLang="zh-CN" sz="1778" b="1" i="1" dirty="0" err="1">
                <a:solidFill>
                  <a:srgbClr val="000000"/>
                </a:solidFill>
                <a:latin typeface="Courier New" panose="02070309020205020404" pitchFamily="49" charset="0"/>
              </a:rPr>
              <a:t>table_name</a:t>
            </a:r>
            <a:endParaRPr lang="en-US" altLang="zh-CN" sz="1778" b="1" dirty="0">
              <a:solidFill>
                <a:srgbClr val="000000"/>
              </a:solidFill>
              <a:latin typeface="Courier New" panose="02070309020205020404" pitchFamily="49" charset="0"/>
            </a:endParaRPr>
          </a:p>
          <a:p>
            <a:r>
              <a:rPr lang="en-US" altLang="zh-CN" sz="1778" b="1" dirty="0">
                <a:solidFill>
                  <a:srgbClr val="000000"/>
                </a:solidFill>
                <a:latin typeface="Courier New" panose="02070309020205020404" pitchFamily="49" charset="0"/>
              </a:rPr>
              <a:t>DROP		   (</a:t>
            </a:r>
            <a:r>
              <a:rPr lang="en-US" altLang="zh-CN" sz="1778" b="1" i="1" dirty="0">
                <a:solidFill>
                  <a:srgbClr val="000000"/>
                </a:solidFill>
                <a:latin typeface="Courier New" panose="02070309020205020404" pitchFamily="49" charset="0"/>
              </a:rPr>
              <a:t>column</a:t>
            </a:r>
            <a:r>
              <a:rPr lang="en-US" altLang="zh-CN" sz="1778" b="1" dirty="0">
                <a:solidFill>
                  <a:srgbClr val="000000"/>
                </a:solidFill>
                <a:latin typeface="Courier New" panose="02070309020205020404" pitchFamily="49" charset="0"/>
              </a:rPr>
              <a:t>...)</a:t>
            </a:r>
          </a:p>
        </p:txBody>
      </p:sp>
    </p:spTree>
  </p:cSld>
  <p:clrMapOvr>
    <a:masterClrMapping/>
  </p:clrMapOvr>
  <p:transition>
    <p:random/>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表格 2">
            <a:extLst>
              <a:ext uri="{FF2B5EF4-FFF2-40B4-BE49-F238E27FC236}">
                <a16:creationId xmlns:a16="http://schemas.microsoft.com/office/drawing/2014/main" id="{32EE78BF-20AB-4363-B7B6-8E523ECF9D41}"/>
              </a:ext>
            </a:extLst>
          </p:cNvPr>
          <p:cNvGraphicFramePr>
            <a:graphicFrameLocks noGrp="1"/>
          </p:cNvGraphicFramePr>
          <p:nvPr>
            <p:extLst>
              <p:ext uri="{D42A27DB-BD31-4B8C-83A1-F6EECF244321}">
                <p14:modId xmlns:p14="http://schemas.microsoft.com/office/powerpoint/2010/main" val="225533733"/>
              </p:ext>
            </p:extLst>
          </p:nvPr>
        </p:nvGraphicFramePr>
        <p:xfrm>
          <a:off x="6513628" y="1172058"/>
          <a:ext cx="965151" cy="2225040"/>
        </p:xfrm>
        <a:graphic>
          <a:graphicData uri="http://schemas.openxmlformats.org/drawingml/2006/table">
            <a:tbl>
              <a:tblPr firstRow="1" bandRow="1">
                <a:tableStyleId>{8EC20E35-A176-4012-BC5E-935CFFF8708E}</a:tableStyleId>
              </a:tblPr>
              <a:tblGrid>
                <a:gridCol w="965151">
                  <a:extLst>
                    <a:ext uri="{9D8B030D-6E8A-4147-A177-3AD203B41FA5}">
                      <a16:colId xmlns:a16="http://schemas.microsoft.com/office/drawing/2014/main" val="2418065885"/>
                    </a:ext>
                  </a:extLst>
                </a:gridCol>
              </a:tblGrid>
              <a:tr h="370840">
                <a:tc>
                  <a:txBody>
                    <a:bodyPr/>
                    <a:lstStyle/>
                    <a:p>
                      <a:r>
                        <a:rPr lang="en-US" altLang="zh-CN" sz="1600" b="1" kern="1200" dirty="0">
                          <a:solidFill>
                            <a:schemeClr val="lt1"/>
                          </a:solidFill>
                          <a:latin typeface="+mn-lt"/>
                          <a:ea typeface="+mn-ea"/>
                          <a:cs typeface="+mn-cs"/>
                        </a:rPr>
                        <a:t>Nation</a:t>
                      </a:r>
                      <a:endParaRPr lang="zh-CN" altLang="en-US" sz="1600" b="1" kern="1200" dirty="0">
                        <a:solidFill>
                          <a:schemeClr val="lt1"/>
                        </a:solidFill>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B0F0"/>
                    </a:solidFill>
                  </a:tcPr>
                </a:tc>
                <a:extLst>
                  <a:ext uri="{0D108BD9-81ED-4DB2-BD59-A6C34878D82A}">
                    <a16:rowId xmlns:a16="http://schemas.microsoft.com/office/drawing/2014/main" val="3088619023"/>
                  </a:ext>
                </a:extLst>
              </a:tr>
              <a:tr h="370840">
                <a:tc>
                  <a:txBody>
                    <a:bodyPr/>
                    <a:lstStyle/>
                    <a:p>
                      <a:endParaRPr lang="zh-CN" altLang="en-US" sz="1400" b="1" kern="1200" dirty="0">
                        <a:solidFill>
                          <a:schemeClr val="tx1"/>
                        </a:solidFill>
                        <a:latin typeface="Courier New" panose="02070309020205020404" pitchFamily="49" charset="0"/>
                        <a:ea typeface="宋体" panose="02010600030101010101" pitchFamily="2" charset="-122"/>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44575137"/>
                  </a:ext>
                </a:extLst>
              </a:tr>
              <a:tr h="370840">
                <a:tc>
                  <a:txBody>
                    <a:bodyPr/>
                    <a:lstStyle/>
                    <a:p>
                      <a:endParaRPr lang="zh-CN" altLang="en-US" sz="1400" b="1" kern="1200" dirty="0">
                        <a:solidFill>
                          <a:schemeClr val="tx1"/>
                        </a:solidFill>
                        <a:latin typeface="Courier New" panose="02070309020205020404" pitchFamily="49" charset="0"/>
                        <a:ea typeface="宋体" panose="02010600030101010101" pitchFamily="2" charset="-122"/>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93566352"/>
                  </a:ext>
                </a:extLst>
              </a:tr>
              <a:tr h="370840">
                <a:tc>
                  <a:txBody>
                    <a:bodyPr/>
                    <a:lstStyle/>
                    <a:p>
                      <a:endParaRPr lang="zh-CN" altLang="en-US" sz="1400" b="1" kern="1200" dirty="0">
                        <a:solidFill>
                          <a:schemeClr val="tx1"/>
                        </a:solidFill>
                        <a:latin typeface="Courier New" panose="02070309020205020404" pitchFamily="49" charset="0"/>
                        <a:ea typeface="宋体" panose="02010600030101010101" pitchFamily="2" charset="-122"/>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0459250"/>
                  </a:ext>
                </a:extLst>
              </a:tr>
              <a:tr h="370840">
                <a:tc>
                  <a:txBody>
                    <a:bodyPr/>
                    <a:lstStyle/>
                    <a:p>
                      <a:endParaRPr lang="zh-CN" altLang="en-US" sz="1400" b="1" kern="1200" dirty="0">
                        <a:solidFill>
                          <a:schemeClr val="tx1"/>
                        </a:solidFill>
                        <a:latin typeface="Courier New" panose="02070309020205020404" pitchFamily="49" charset="0"/>
                        <a:ea typeface="宋体" panose="02010600030101010101" pitchFamily="2" charset="-122"/>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665705249"/>
                  </a:ext>
                </a:extLst>
              </a:tr>
              <a:tr h="370840">
                <a:tc>
                  <a:txBody>
                    <a:bodyPr/>
                    <a:lstStyle/>
                    <a:p>
                      <a:endParaRPr lang="zh-CN" altLang="en-US" sz="1400" b="1" kern="1200" dirty="0">
                        <a:solidFill>
                          <a:schemeClr val="tx1"/>
                        </a:solidFill>
                        <a:latin typeface="Courier New" panose="02070309020205020404" pitchFamily="49" charset="0"/>
                        <a:ea typeface="宋体" panose="02010600030101010101" pitchFamily="2" charset="-122"/>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663388377"/>
                  </a:ext>
                </a:extLst>
              </a:tr>
            </a:tbl>
          </a:graphicData>
        </a:graphic>
      </p:graphicFrame>
      <p:sp>
        <p:nvSpPr>
          <p:cNvPr id="64519" name="Rectangle 37"/>
          <p:cNvSpPr>
            <a:spLocks noChangeArrowheads="1"/>
          </p:cNvSpPr>
          <p:nvPr/>
        </p:nvSpPr>
        <p:spPr bwMode="blackWhite">
          <a:xfrm>
            <a:off x="6513994" y="1172806"/>
            <a:ext cx="964785" cy="2212278"/>
          </a:xfrm>
          <a:prstGeom prst="rect">
            <a:avLst/>
          </a:prstGeom>
          <a:solidFill>
            <a:srgbClr val="FF9966">
              <a:alpha val="57000"/>
            </a:srgbClr>
          </a:solidFill>
          <a:ln w="9525">
            <a:solidFill>
              <a:srgbClr val="000000"/>
            </a:solidFill>
            <a:miter lim="800000"/>
            <a:headEnd/>
            <a:tailEnd/>
          </a:ln>
          <a:effectLst/>
        </p:spPr>
        <p:txBody>
          <a:bodyPr wrap="none" lIns="102306" tIns="51153" rIns="102306" bIns="51153"/>
          <a:lstStyle>
            <a:lvl1pPr>
              <a:tabLst>
                <a:tab pos="966788" algn="l"/>
                <a:tab pos="1885950" algn="l"/>
                <a:tab pos="2457450" algn="l"/>
              </a:tabLst>
              <a:defRPr sz="3200">
                <a:solidFill>
                  <a:schemeClr val="tx1"/>
                </a:solidFill>
                <a:latin typeface="Arial" panose="020B0604020202020204" pitchFamily="34" charset="0"/>
                <a:ea typeface="宋体" panose="02010600030101010101" pitchFamily="2" charset="-122"/>
              </a:defRPr>
            </a:lvl1pPr>
            <a:lvl2pPr marL="742950" indent="-285750">
              <a:tabLst>
                <a:tab pos="966788" algn="l"/>
                <a:tab pos="1885950" algn="l"/>
                <a:tab pos="2457450" algn="l"/>
              </a:tabLst>
              <a:defRPr sz="3200">
                <a:solidFill>
                  <a:schemeClr val="tx1"/>
                </a:solidFill>
                <a:latin typeface="Arial" panose="020B0604020202020204" pitchFamily="34" charset="0"/>
                <a:ea typeface="宋体" panose="02010600030101010101" pitchFamily="2" charset="-122"/>
              </a:defRPr>
            </a:lvl2pPr>
            <a:lvl3pPr marL="1143000" indent="-228600">
              <a:tabLst>
                <a:tab pos="966788" algn="l"/>
                <a:tab pos="1885950" algn="l"/>
                <a:tab pos="2457450" algn="l"/>
              </a:tabLst>
              <a:defRPr sz="3200">
                <a:solidFill>
                  <a:schemeClr val="tx1"/>
                </a:solidFill>
                <a:latin typeface="Arial" panose="020B0604020202020204" pitchFamily="34" charset="0"/>
                <a:ea typeface="宋体" panose="02010600030101010101" pitchFamily="2" charset="-122"/>
              </a:defRPr>
            </a:lvl3pPr>
            <a:lvl4pPr marL="1600200" indent="-228600">
              <a:tabLst>
                <a:tab pos="966788" algn="l"/>
                <a:tab pos="1885950" algn="l"/>
                <a:tab pos="2457450" algn="l"/>
              </a:tabLst>
              <a:defRPr sz="3200">
                <a:solidFill>
                  <a:schemeClr val="tx1"/>
                </a:solidFill>
                <a:latin typeface="Arial" panose="020B0604020202020204" pitchFamily="34" charset="0"/>
                <a:ea typeface="宋体" panose="02010600030101010101" pitchFamily="2" charset="-122"/>
              </a:defRPr>
            </a:lvl4pPr>
            <a:lvl5pPr marL="2057400" indent="-228600">
              <a:tabLst>
                <a:tab pos="966788" algn="l"/>
                <a:tab pos="1885950" algn="l"/>
                <a:tab pos="2457450" algn="l"/>
              </a:tabLst>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966788" algn="l"/>
                <a:tab pos="1885950" algn="l"/>
                <a:tab pos="2457450" algn="l"/>
              </a:tabLs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966788" algn="l"/>
                <a:tab pos="1885950" algn="l"/>
                <a:tab pos="2457450" algn="l"/>
              </a:tabLs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966788" algn="l"/>
                <a:tab pos="1885950" algn="l"/>
                <a:tab pos="2457450" algn="l"/>
              </a:tabLs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966788" algn="l"/>
                <a:tab pos="1885950" algn="l"/>
                <a:tab pos="2457450" algn="l"/>
              </a:tabLst>
              <a:defRPr sz="3200">
                <a:solidFill>
                  <a:schemeClr val="tx1"/>
                </a:solidFill>
                <a:latin typeface="Arial" panose="020B0604020202020204" pitchFamily="34" charset="0"/>
                <a:ea typeface="宋体" panose="02010600030101010101" pitchFamily="2" charset="-122"/>
              </a:defRPr>
            </a:lvl9pPr>
          </a:lstStyle>
          <a:p>
            <a:pPr>
              <a:lnSpc>
                <a:spcPct val="95000"/>
              </a:lnSpc>
            </a:pPr>
            <a:r>
              <a:rPr lang="en-US" altLang="zh-CN" sz="1778" b="1" dirty="0">
                <a:solidFill>
                  <a:srgbClr val="000000"/>
                </a:solidFill>
                <a:latin typeface="微软雅黑" panose="020B0503020204020204" pitchFamily="34" charset="-122"/>
                <a:ea typeface="微软雅黑" panose="020B0503020204020204" pitchFamily="34" charset="-122"/>
              </a:rPr>
              <a:t> </a:t>
            </a:r>
          </a:p>
          <a:p>
            <a:pPr>
              <a:lnSpc>
                <a:spcPct val="95000"/>
              </a:lnSpc>
            </a:pPr>
            <a:endParaRPr lang="en-US" altLang="zh-CN" sz="1778" b="1" dirty="0">
              <a:solidFill>
                <a:srgbClr val="000000"/>
              </a:solidFill>
              <a:latin typeface="微软雅黑" panose="020B0503020204020204" pitchFamily="34" charset="-122"/>
              <a:ea typeface="微软雅黑" panose="020B0503020204020204" pitchFamily="34" charset="-122"/>
            </a:endParaRPr>
          </a:p>
          <a:p>
            <a:pPr>
              <a:lnSpc>
                <a:spcPct val="95000"/>
              </a:lnSpc>
            </a:pPr>
            <a:endParaRPr lang="en-US" altLang="zh-CN" sz="1778" b="1" dirty="0">
              <a:solidFill>
                <a:srgbClr val="000000"/>
              </a:solidFill>
              <a:latin typeface="微软雅黑" panose="020B0503020204020204" pitchFamily="34" charset="-122"/>
              <a:ea typeface="微软雅黑" panose="020B0503020204020204" pitchFamily="34" charset="-122"/>
            </a:endParaRPr>
          </a:p>
          <a:p>
            <a:pPr>
              <a:lnSpc>
                <a:spcPct val="95000"/>
              </a:lnSpc>
            </a:pPr>
            <a:endParaRPr lang="en-US" altLang="zh-CN" sz="1778" b="1" dirty="0">
              <a:solidFill>
                <a:srgbClr val="000000"/>
              </a:solidFill>
              <a:latin typeface="微软雅黑" panose="020B0503020204020204" pitchFamily="34" charset="-122"/>
              <a:ea typeface="微软雅黑" panose="020B0503020204020204" pitchFamily="34" charset="-122"/>
            </a:endParaRPr>
          </a:p>
          <a:p>
            <a:pPr>
              <a:lnSpc>
                <a:spcPct val="95000"/>
              </a:lnSpc>
            </a:pPr>
            <a:endParaRPr lang="en-US" altLang="zh-CN" sz="1778" b="1" dirty="0">
              <a:solidFill>
                <a:srgbClr val="000000"/>
              </a:solidFill>
              <a:latin typeface="微软雅黑" panose="020B0503020204020204" pitchFamily="34" charset="-122"/>
              <a:ea typeface="微软雅黑" panose="020B0503020204020204" pitchFamily="34" charset="-122"/>
            </a:endParaRPr>
          </a:p>
          <a:p>
            <a:pPr>
              <a:lnSpc>
                <a:spcPct val="95000"/>
              </a:lnSpc>
            </a:pPr>
            <a:endParaRPr lang="en-US" altLang="zh-CN" sz="1778" b="1" dirty="0">
              <a:solidFill>
                <a:srgbClr val="000000"/>
              </a:solidFill>
              <a:latin typeface="微软雅黑" panose="020B0503020204020204" pitchFamily="34" charset="-122"/>
              <a:ea typeface="微软雅黑" panose="020B0503020204020204" pitchFamily="34" charset="-122"/>
            </a:endParaRPr>
          </a:p>
          <a:p>
            <a:pPr>
              <a:lnSpc>
                <a:spcPct val="95000"/>
              </a:lnSpc>
            </a:pPr>
            <a:endParaRPr lang="en-US" altLang="zh-CN" sz="1778" b="1" dirty="0">
              <a:solidFill>
                <a:srgbClr val="000000"/>
              </a:solidFill>
              <a:latin typeface="微软雅黑" panose="020B0503020204020204" pitchFamily="34" charset="-122"/>
              <a:ea typeface="微软雅黑" panose="020B0503020204020204" pitchFamily="34" charset="-122"/>
            </a:endParaRPr>
          </a:p>
          <a:p>
            <a:pPr>
              <a:lnSpc>
                <a:spcPct val="95000"/>
              </a:lnSpc>
            </a:pPr>
            <a:endParaRPr lang="en-US" altLang="zh-CN" sz="1778" b="1" dirty="0">
              <a:solidFill>
                <a:srgbClr val="000000"/>
              </a:solidFill>
              <a:latin typeface="微软雅黑" panose="020B0503020204020204" pitchFamily="34" charset="-122"/>
              <a:ea typeface="微软雅黑" panose="020B0503020204020204" pitchFamily="34" charset="-122"/>
            </a:endParaRPr>
          </a:p>
          <a:p>
            <a:pPr>
              <a:lnSpc>
                <a:spcPct val="95000"/>
              </a:lnSpc>
            </a:pPr>
            <a:endParaRPr lang="en-US" altLang="zh-CN" sz="1778" b="1" dirty="0">
              <a:solidFill>
                <a:srgbClr val="000000"/>
              </a:solidFill>
              <a:latin typeface="微软雅黑" panose="020B0503020204020204" pitchFamily="34" charset="-122"/>
              <a:ea typeface="微软雅黑" panose="020B0503020204020204" pitchFamily="34" charset="-122"/>
            </a:endParaRPr>
          </a:p>
        </p:txBody>
      </p:sp>
      <p:sp>
        <p:nvSpPr>
          <p:cNvPr id="771120" name="Rectangle 48"/>
          <p:cNvSpPr>
            <a:spLocks noChangeArrowheads="1"/>
          </p:cNvSpPr>
          <p:nvPr/>
        </p:nvSpPr>
        <p:spPr bwMode="auto">
          <a:xfrm>
            <a:off x="776639" y="652338"/>
            <a:ext cx="2524126" cy="5646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722" tIns="45861" rIns="91722" bIns="45861">
            <a:spAutoFit/>
          </a:bodyPr>
          <a:lstStyle/>
          <a:p>
            <a:pPr defTabSz="913685">
              <a:lnSpc>
                <a:spcPct val="120000"/>
              </a:lnSpc>
              <a:spcBef>
                <a:spcPct val="50000"/>
              </a:spcBef>
              <a:defRPr/>
            </a:pPr>
            <a:r>
              <a:rPr lang="en-US" altLang="zh-CN" sz="2667" b="1" dirty="0">
                <a:effectLst>
                  <a:outerShdw blurRad="38100" dist="38100" dir="2700000" algn="tl">
                    <a:srgbClr val="C0C0C0"/>
                  </a:outerShdw>
                </a:effectLst>
                <a:latin typeface="Courier New" pitchFamily="49" charset="0"/>
              </a:rPr>
              <a:t>Student</a:t>
            </a:r>
          </a:p>
        </p:txBody>
      </p:sp>
      <p:sp>
        <p:nvSpPr>
          <p:cNvPr id="64515" name="Rectangle 2"/>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600" tIns="50800" rIns="101600" bIns="50800" numCol="1" anchor="ctr" anchorCtr="0" compatLnSpc="1">
            <a:prstTxWarp prst="textNoShape">
              <a:avLst/>
            </a:prstTxWarp>
          </a:bodyPr>
          <a:lstStyle/>
          <a:p>
            <a:pPr eaLnBrk="1" hangingPunct="1"/>
            <a:r>
              <a:t>增加新列</a:t>
            </a:r>
          </a:p>
        </p:txBody>
      </p:sp>
      <p:grpSp>
        <p:nvGrpSpPr>
          <p:cNvPr id="771084" name="Group 12"/>
          <p:cNvGrpSpPr>
            <a:grpSpLocks/>
          </p:cNvGrpSpPr>
          <p:nvPr/>
        </p:nvGrpSpPr>
        <p:grpSpPr bwMode="auto">
          <a:xfrm>
            <a:off x="7556499" y="1552222"/>
            <a:ext cx="2060222" cy="1855611"/>
            <a:chOff x="4529" y="1249"/>
            <a:chExt cx="1168" cy="1262"/>
          </a:xfrm>
        </p:grpSpPr>
        <p:sp>
          <p:nvSpPr>
            <p:cNvPr id="771085" name="Rectangle 13"/>
            <p:cNvSpPr>
              <a:spLocks noChangeArrowheads="1"/>
            </p:cNvSpPr>
            <p:nvPr/>
          </p:nvSpPr>
          <p:spPr bwMode="auto">
            <a:xfrm>
              <a:off x="4529" y="1249"/>
              <a:ext cx="1168" cy="4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2306" tIns="51153" rIns="102306" bIns="51153">
              <a:spAutoFit/>
            </a:bodyPr>
            <a:lstStyle/>
            <a:p>
              <a:pPr defTabSz="384524">
                <a:spcBef>
                  <a:spcPct val="35000"/>
                </a:spcBef>
                <a:tabLst>
                  <a:tab pos="640286" algn="l"/>
                </a:tabLst>
                <a:defRPr/>
              </a:pPr>
              <a:r>
                <a:rPr lang="zh-CN" altLang="en-US" sz="2000" dirty="0">
                  <a:solidFill>
                    <a:srgbClr val="CC000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增加一个名族列进入学生信息表</a:t>
              </a:r>
              <a:endParaRPr lang="en-US" altLang="zh-CN" sz="2000" dirty="0">
                <a:solidFill>
                  <a:srgbClr val="CC0000"/>
                </a:solidFill>
                <a:effectLst>
                  <a:outerShdw blurRad="38100" dist="38100" dir="2700000" algn="tl">
                    <a:srgbClr val="C0C0C0"/>
                  </a:outerShdw>
                </a:effectLst>
                <a:latin typeface="微软雅黑" panose="020B0503020204020204" pitchFamily="34" charset="-122"/>
                <a:ea typeface="微软雅黑" panose="020B0503020204020204" pitchFamily="34" charset="-122"/>
              </a:endParaRPr>
            </a:p>
          </p:txBody>
        </p:sp>
        <p:sp>
          <p:nvSpPr>
            <p:cNvPr id="64558" name="Arc 14"/>
            <p:cNvSpPr>
              <a:spLocks/>
            </p:cNvSpPr>
            <p:nvPr/>
          </p:nvSpPr>
          <p:spPr bwMode="auto">
            <a:xfrm>
              <a:off x="4547" y="1917"/>
              <a:ext cx="685" cy="594"/>
            </a:xfrm>
            <a:custGeom>
              <a:avLst/>
              <a:gdLst>
                <a:gd name="T0" fmla="*/ 0 w 21632"/>
                <a:gd name="T1" fmla="*/ 0 h 25060"/>
                <a:gd name="T2" fmla="*/ 0 w 21632"/>
                <a:gd name="T3" fmla="*/ 0 h 25060"/>
                <a:gd name="T4" fmla="*/ 0 w 21632"/>
                <a:gd name="T5" fmla="*/ 0 h 25060"/>
                <a:gd name="T6" fmla="*/ 0 60000 65536"/>
                <a:gd name="T7" fmla="*/ 0 60000 65536"/>
                <a:gd name="T8" fmla="*/ 0 60000 65536"/>
              </a:gdLst>
              <a:ahLst/>
              <a:cxnLst>
                <a:cxn ang="T6">
                  <a:pos x="T0" y="T1"/>
                </a:cxn>
                <a:cxn ang="T7">
                  <a:pos x="T2" y="T3"/>
                </a:cxn>
                <a:cxn ang="T8">
                  <a:pos x="T4" y="T5"/>
                </a:cxn>
              </a:cxnLst>
              <a:rect l="0" t="0" r="r" b="b"/>
              <a:pathLst>
                <a:path w="21632" h="25060" fill="none" extrusionOk="0">
                  <a:moveTo>
                    <a:pt x="0" y="0"/>
                  </a:moveTo>
                  <a:cubicBezTo>
                    <a:pt x="10" y="0"/>
                    <a:pt x="21" y="-1"/>
                    <a:pt x="32" y="0"/>
                  </a:cubicBezTo>
                  <a:cubicBezTo>
                    <a:pt x="11961" y="0"/>
                    <a:pt x="21632" y="9670"/>
                    <a:pt x="21632" y="21600"/>
                  </a:cubicBezTo>
                  <a:cubicBezTo>
                    <a:pt x="21632" y="22758"/>
                    <a:pt x="21538" y="23916"/>
                    <a:pt x="21353" y="25060"/>
                  </a:cubicBezTo>
                </a:path>
                <a:path w="21632" h="25060" stroke="0" extrusionOk="0">
                  <a:moveTo>
                    <a:pt x="0" y="0"/>
                  </a:moveTo>
                  <a:cubicBezTo>
                    <a:pt x="10" y="0"/>
                    <a:pt x="21" y="-1"/>
                    <a:pt x="32" y="0"/>
                  </a:cubicBezTo>
                  <a:cubicBezTo>
                    <a:pt x="11961" y="0"/>
                    <a:pt x="21632" y="9670"/>
                    <a:pt x="21632" y="21600"/>
                  </a:cubicBezTo>
                  <a:cubicBezTo>
                    <a:pt x="21632" y="22758"/>
                    <a:pt x="21538" y="23916"/>
                    <a:pt x="21353" y="25060"/>
                  </a:cubicBezTo>
                  <a:lnTo>
                    <a:pt x="32" y="21600"/>
                  </a:lnTo>
                  <a:lnTo>
                    <a:pt x="0" y="0"/>
                  </a:lnTo>
                  <a:close/>
                </a:path>
              </a:pathLst>
            </a:custGeom>
            <a:noFill/>
            <a:ln w="50800" cap="rnd">
              <a:solidFill>
                <a:srgbClr val="FFCC00"/>
              </a:solidFill>
              <a:round/>
              <a:headEnd type="none" w="sm" len="sm"/>
              <a:tailEnd type="stealth" w="med" len="lg"/>
            </a:ln>
            <a:effectLst>
              <a:outerShdw dist="53882" dir="2700000" algn="ctr" rotWithShape="0">
                <a:srgbClr val="000000">
                  <a:alpha val="50000"/>
                </a:srgbClr>
              </a:outerShdw>
            </a:effectLst>
            <a:extLst>
              <a:ext uri="{909E8E84-426E-40DD-AFC4-6F175D3DCCD1}">
                <a14:hiddenFill xmlns:a14="http://schemas.microsoft.com/office/drawing/2010/main">
                  <a:solidFill>
                    <a:schemeClr val="accent1"/>
                  </a:solidFill>
                </a14:hiddenFill>
              </a:ext>
            </a:extLst>
          </p:spPr>
          <p:txBody>
            <a:bodyPr/>
            <a:lstStyle/>
            <a:p>
              <a:endParaRPr lang="zh-CN" altLang="en-US" sz="3556"/>
            </a:p>
          </p:txBody>
        </p:sp>
      </p:grpSp>
      <p:sp>
        <p:nvSpPr>
          <p:cNvPr id="771117" name="Rectangle 45"/>
          <p:cNvSpPr>
            <a:spLocks noChangeArrowheads="1"/>
          </p:cNvSpPr>
          <p:nvPr/>
        </p:nvSpPr>
        <p:spPr bwMode="auto">
          <a:xfrm>
            <a:off x="6513628" y="652338"/>
            <a:ext cx="777279" cy="4452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2306" tIns="51153" rIns="102306" bIns="51153">
            <a:spAutoFit/>
          </a:bodyPr>
          <a:lstStyle/>
          <a:p>
            <a:pPr>
              <a:defRPr/>
            </a:pPr>
            <a:r>
              <a:rPr lang="zh-CN" altLang="en-US" sz="2222" b="1" dirty="0">
                <a:effectLst>
                  <a:outerShdw blurRad="38100" dist="38100" dir="2700000" algn="tl">
                    <a:srgbClr val="C0C0C0"/>
                  </a:outerShdw>
                </a:effectLst>
                <a:latin typeface="微软雅黑" panose="020B0503020204020204" pitchFamily="34" charset="-122"/>
                <a:ea typeface="微软雅黑" panose="020B0503020204020204" pitchFamily="34" charset="-122"/>
              </a:rPr>
              <a:t>新列</a:t>
            </a:r>
            <a:endParaRPr lang="en-US" altLang="zh-CN" sz="2222" b="1" dirty="0">
              <a:effectLst>
                <a:outerShdw blurRad="38100" dist="38100" dir="2700000" algn="tl">
                  <a:srgbClr val="C0C0C0"/>
                </a:outerShdw>
              </a:effectLst>
              <a:latin typeface="微软雅黑" panose="020B0503020204020204" pitchFamily="34" charset="-122"/>
              <a:ea typeface="微软雅黑" panose="020B0503020204020204" pitchFamily="34" charset="-122"/>
            </a:endParaRPr>
          </a:p>
        </p:txBody>
      </p:sp>
      <p:graphicFrame>
        <p:nvGraphicFramePr>
          <p:cNvPr id="48" name="表格 47">
            <a:extLst>
              <a:ext uri="{FF2B5EF4-FFF2-40B4-BE49-F238E27FC236}">
                <a16:creationId xmlns:a16="http://schemas.microsoft.com/office/drawing/2014/main" id="{E44BC0E8-7A59-46C9-BAC8-51DEAA9EB153}"/>
              </a:ext>
            </a:extLst>
          </p:cNvPr>
          <p:cNvGraphicFramePr>
            <a:graphicFrameLocks noGrp="1"/>
          </p:cNvGraphicFramePr>
          <p:nvPr>
            <p:extLst>
              <p:ext uri="{D42A27DB-BD31-4B8C-83A1-F6EECF244321}">
                <p14:modId xmlns:p14="http://schemas.microsoft.com/office/powerpoint/2010/main" val="3739459622"/>
              </p:ext>
            </p:extLst>
          </p:nvPr>
        </p:nvGraphicFramePr>
        <p:xfrm>
          <a:off x="859541" y="1169565"/>
          <a:ext cx="5544616" cy="2225040"/>
        </p:xfrm>
        <a:graphic>
          <a:graphicData uri="http://schemas.openxmlformats.org/drawingml/2006/table">
            <a:tbl>
              <a:tblPr firstRow="1" bandRow="1">
                <a:tableStyleId>{8EC20E35-A176-4012-BC5E-935CFFF8708E}</a:tableStyleId>
              </a:tblPr>
              <a:tblGrid>
                <a:gridCol w="1512168">
                  <a:extLst>
                    <a:ext uri="{9D8B030D-6E8A-4147-A177-3AD203B41FA5}">
                      <a16:colId xmlns:a16="http://schemas.microsoft.com/office/drawing/2014/main" val="3428835538"/>
                    </a:ext>
                  </a:extLst>
                </a:gridCol>
                <a:gridCol w="864096">
                  <a:extLst>
                    <a:ext uri="{9D8B030D-6E8A-4147-A177-3AD203B41FA5}">
                      <a16:colId xmlns:a16="http://schemas.microsoft.com/office/drawing/2014/main" val="470331800"/>
                    </a:ext>
                  </a:extLst>
                </a:gridCol>
                <a:gridCol w="648072">
                  <a:extLst>
                    <a:ext uri="{9D8B030D-6E8A-4147-A177-3AD203B41FA5}">
                      <a16:colId xmlns:a16="http://schemas.microsoft.com/office/drawing/2014/main" val="528920972"/>
                    </a:ext>
                  </a:extLst>
                </a:gridCol>
                <a:gridCol w="1368152">
                  <a:extLst>
                    <a:ext uri="{9D8B030D-6E8A-4147-A177-3AD203B41FA5}">
                      <a16:colId xmlns:a16="http://schemas.microsoft.com/office/drawing/2014/main" val="1555711569"/>
                    </a:ext>
                  </a:extLst>
                </a:gridCol>
                <a:gridCol w="1152128">
                  <a:extLst>
                    <a:ext uri="{9D8B030D-6E8A-4147-A177-3AD203B41FA5}">
                      <a16:colId xmlns:a16="http://schemas.microsoft.com/office/drawing/2014/main" val="1440911179"/>
                    </a:ext>
                  </a:extLst>
                </a:gridCol>
              </a:tblGrid>
              <a:tr h="370840">
                <a:tc>
                  <a:txBody>
                    <a:bodyPr/>
                    <a:lstStyle/>
                    <a:p>
                      <a:r>
                        <a:rPr lang="en-US" altLang="zh-CN" sz="1800" b="1" kern="1200" dirty="0" err="1">
                          <a:solidFill>
                            <a:schemeClr val="lt1"/>
                          </a:solidFill>
                          <a:latin typeface="+mn-lt"/>
                          <a:ea typeface="+mn-ea"/>
                          <a:cs typeface="+mn-cs"/>
                        </a:rPr>
                        <a:t>Sno</a:t>
                      </a:r>
                      <a:endParaRPr lang="zh-CN" altLang="en-US" sz="1800" b="1" kern="1200" dirty="0">
                        <a:solidFill>
                          <a:schemeClr val="lt1"/>
                        </a:solidFill>
                        <a:latin typeface="+mn-lt"/>
                        <a:ea typeface="+mn-ea"/>
                        <a:cs typeface="+mn-cs"/>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p>
                      <a:r>
                        <a:rPr lang="en-US" altLang="zh-CN" sz="1800" b="1" kern="1200" dirty="0" err="1">
                          <a:solidFill>
                            <a:schemeClr val="lt1"/>
                          </a:solidFill>
                          <a:latin typeface="+mn-lt"/>
                          <a:ea typeface="+mn-ea"/>
                          <a:cs typeface="+mn-cs"/>
                        </a:rPr>
                        <a:t>SName</a:t>
                      </a:r>
                      <a:endParaRPr lang="zh-CN" altLang="en-US" sz="1800" b="1" kern="1200" dirty="0">
                        <a:solidFill>
                          <a:schemeClr val="lt1"/>
                        </a:solidFill>
                        <a:latin typeface="+mn-lt"/>
                        <a:ea typeface="+mn-ea"/>
                        <a:cs typeface="+mn-cs"/>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p>
                      <a:r>
                        <a:rPr lang="en-US" altLang="zh-CN" sz="1800" b="1" kern="1200" dirty="0" err="1">
                          <a:solidFill>
                            <a:schemeClr val="lt1"/>
                          </a:solidFill>
                          <a:latin typeface="+mn-lt"/>
                          <a:ea typeface="+mn-ea"/>
                          <a:cs typeface="+mn-cs"/>
                        </a:rPr>
                        <a:t>SSex</a:t>
                      </a:r>
                      <a:endParaRPr lang="zh-CN" altLang="en-US" sz="1800" b="1" kern="1200" dirty="0">
                        <a:solidFill>
                          <a:schemeClr val="lt1"/>
                        </a:solidFill>
                        <a:latin typeface="+mn-lt"/>
                        <a:ea typeface="+mn-ea"/>
                        <a:cs typeface="+mn-cs"/>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p>
                      <a:r>
                        <a:rPr lang="en-US" altLang="zh-CN" sz="1800" b="1" kern="1200" dirty="0" err="1">
                          <a:solidFill>
                            <a:schemeClr val="lt1"/>
                          </a:solidFill>
                          <a:latin typeface="+mn-lt"/>
                          <a:ea typeface="+mn-ea"/>
                          <a:cs typeface="+mn-cs"/>
                        </a:rPr>
                        <a:t>SBirthdate</a:t>
                      </a:r>
                      <a:endParaRPr lang="zh-CN" altLang="en-US" sz="1800" b="1" kern="1200" dirty="0">
                        <a:solidFill>
                          <a:schemeClr val="lt1"/>
                        </a:solidFill>
                        <a:latin typeface="+mn-lt"/>
                        <a:ea typeface="+mn-ea"/>
                        <a:cs typeface="+mn-cs"/>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p>
                      <a:r>
                        <a:rPr lang="en-US" altLang="zh-CN" sz="1800" b="1" kern="1200" dirty="0" err="1">
                          <a:solidFill>
                            <a:schemeClr val="lt1"/>
                          </a:solidFill>
                          <a:latin typeface="+mn-lt"/>
                          <a:ea typeface="+mn-ea"/>
                          <a:cs typeface="+mn-cs"/>
                        </a:rPr>
                        <a:t>SchoolID</a:t>
                      </a:r>
                      <a:endParaRPr lang="zh-CN" altLang="en-US" sz="1800" b="1" kern="1200" dirty="0">
                        <a:solidFill>
                          <a:schemeClr val="lt1"/>
                        </a:solidFill>
                        <a:latin typeface="+mn-lt"/>
                        <a:ea typeface="+mn-ea"/>
                        <a:cs typeface="+mn-cs"/>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F0"/>
                    </a:solidFill>
                  </a:tcPr>
                </a:tc>
                <a:extLst>
                  <a:ext uri="{0D108BD9-81ED-4DB2-BD59-A6C34878D82A}">
                    <a16:rowId xmlns:a16="http://schemas.microsoft.com/office/drawing/2014/main" val="1708595633"/>
                  </a:ext>
                </a:extLst>
              </a:tr>
              <a:tr h="370840">
                <a:tc>
                  <a:txBody>
                    <a:bodyPr/>
                    <a:lstStyle/>
                    <a:p>
                      <a:r>
                        <a:rPr lang="en-US" altLang="zh-CN" sz="1400" b="1" kern="1200" dirty="0">
                          <a:solidFill>
                            <a:schemeClr val="tx1"/>
                          </a:solidFill>
                          <a:latin typeface="Courier New" panose="02070309020205020404" pitchFamily="49" charset="0"/>
                          <a:ea typeface="宋体" panose="02010600030101010101" pitchFamily="2" charset="-122"/>
                          <a:cs typeface="+mn-cs"/>
                        </a:rPr>
                        <a:t>200333103213</a:t>
                      </a:r>
                      <a:endParaRPr lang="zh-CN" altLang="en-US" sz="1400" b="1" kern="1200" dirty="0">
                        <a:solidFill>
                          <a:schemeClr val="tx1"/>
                        </a:solidFill>
                        <a:latin typeface="Courier New" panose="02070309020205020404" pitchFamily="49" charset="0"/>
                        <a:ea typeface="宋体" panose="02010600030101010101" pitchFamily="2" charset="-122"/>
                        <a:cs typeface="+mn-cs"/>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zh-CN" altLang="en-US" sz="1400" b="0" dirty="0">
                          <a:solidFill>
                            <a:schemeClr val="tx1"/>
                          </a:solidFill>
                          <a:latin typeface="微软雅黑" panose="020B0503020204020204" pitchFamily="34" charset="-122"/>
                          <a:ea typeface="微软雅黑" panose="020B0503020204020204" pitchFamily="34" charset="-122"/>
                        </a:rPr>
                        <a:t>蔡立雄</a:t>
                      </a:r>
                      <a:endParaRPr lang="zh-CN" altLang="en-US" sz="1400" b="0" kern="1200" dirty="0">
                        <a:solidFill>
                          <a:schemeClr val="tx1"/>
                        </a:solidFill>
                        <a:latin typeface="微软雅黑" panose="020B0503020204020204" pitchFamily="34" charset="-122"/>
                        <a:ea typeface="微软雅黑" panose="020B0503020204020204" pitchFamily="34" charset="-122"/>
                        <a:cs typeface="+mn-cs"/>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zh-CN" altLang="en-US" sz="1400" b="0" kern="1200" dirty="0">
                          <a:solidFill>
                            <a:schemeClr val="tx1"/>
                          </a:solidFill>
                          <a:latin typeface="微软雅黑" panose="020B0503020204020204" pitchFamily="34" charset="-122"/>
                          <a:ea typeface="微软雅黑" panose="020B0503020204020204" pitchFamily="34" charset="-122"/>
                          <a:cs typeface="+mn-cs"/>
                        </a:rPr>
                        <a:t>男</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altLang="zh-CN" sz="1400" b="1" kern="1200" dirty="0">
                          <a:solidFill>
                            <a:schemeClr val="tx1"/>
                          </a:solidFill>
                          <a:latin typeface="Courier New" panose="02070309020205020404" pitchFamily="49" charset="0"/>
                          <a:ea typeface="宋体" panose="02010600030101010101" pitchFamily="2" charset="-122"/>
                          <a:cs typeface="+mn-cs"/>
                        </a:rPr>
                        <a:t>1986-07-09</a:t>
                      </a:r>
                      <a:endParaRPr lang="zh-CN" altLang="en-US" sz="1400" b="1" kern="1200" dirty="0">
                        <a:solidFill>
                          <a:schemeClr val="tx1"/>
                        </a:solidFill>
                        <a:latin typeface="Courier New" panose="02070309020205020404" pitchFamily="49" charset="0"/>
                        <a:ea typeface="宋体" panose="02010600030101010101" pitchFamily="2" charset="-122"/>
                        <a:cs typeface="+mn-cs"/>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altLang="zh-CN" sz="1400" b="1" kern="1200" dirty="0">
                          <a:solidFill>
                            <a:schemeClr val="tx1"/>
                          </a:solidFill>
                          <a:latin typeface="Courier New" panose="02070309020205020404" pitchFamily="49" charset="0"/>
                          <a:ea typeface="宋体" panose="02010600030101010101" pitchFamily="2" charset="-122"/>
                          <a:cs typeface="+mn-cs"/>
                        </a:rPr>
                        <a:t>350</a:t>
                      </a:r>
                      <a:endParaRPr lang="zh-CN" altLang="en-US" sz="1400" b="1" kern="1200" dirty="0">
                        <a:solidFill>
                          <a:schemeClr val="tx1"/>
                        </a:solidFill>
                        <a:latin typeface="Courier New" panose="02070309020205020404" pitchFamily="49" charset="0"/>
                        <a:ea typeface="宋体" panose="02010600030101010101" pitchFamily="2" charset="-122"/>
                        <a:cs typeface="+mn-cs"/>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1249390"/>
                  </a:ext>
                </a:extLst>
              </a:tr>
              <a:tr h="370840">
                <a:tc>
                  <a:txBody>
                    <a:bodyPr/>
                    <a:lstStyle/>
                    <a:p>
                      <a:r>
                        <a:rPr lang="en-US" altLang="zh-CN" sz="1400" b="1" kern="1200" dirty="0">
                          <a:solidFill>
                            <a:schemeClr val="tx1"/>
                          </a:solidFill>
                          <a:latin typeface="Courier New" panose="02070309020205020404" pitchFamily="49" charset="0"/>
                          <a:ea typeface="宋体" panose="02010600030101010101" pitchFamily="2" charset="-122"/>
                          <a:cs typeface="+mn-cs"/>
                        </a:rPr>
                        <a:t>200333103222</a:t>
                      </a:r>
                      <a:endParaRPr lang="zh-CN" altLang="en-US" sz="1400" b="1" kern="1200" dirty="0">
                        <a:solidFill>
                          <a:schemeClr val="tx1"/>
                        </a:solidFill>
                        <a:latin typeface="Courier New" panose="02070309020205020404" pitchFamily="49" charset="0"/>
                        <a:ea typeface="宋体" panose="02010600030101010101" pitchFamily="2" charset="-122"/>
                        <a:cs typeface="+mn-cs"/>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zh-CN" altLang="en-US" sz="1400" b="0" kern="1200" dirty="0">
                          <a:solidFill>
                            <a:schemeClr val="tx1"/>
                          </a:solidFill>
                          <a:latin typeface="微软雅黑" panose="020B0503020204020204" pitchFamily="34" charset="-122"/>
                          <a:ea typeface="微软雅黑" panose="020B0503020204020204" pitchFamily="34" charset="-122"/>
                          <a:cs typeface="+mn-cs"/>
                        </a:rPr>
                        <a:t>陈宇锋</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zh-CN" altLang="en-US" sz="1400" b="0" kern="1200" dirty="0">
                          <a:solidFill>
                            <a:schemeClr val="tx1"/>
                          </a:solidFill>
                          <a:latin typeface="微软雅黑" panose="020B0503020204020204" pitchFamily="34" charset="-122"/>
                          <a:ea typeface="微软雅黑" panose="020B0503020204020204" pitchFamily="34" charset="-122"/>
                          <a:cs typeface="+mn-cs"/>
                        </a:rPr>
                        <a:t>男</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altLang="zh-CN" sz="1400" b="1" kern="1200" dirty="0">
                          <a:solidFill>
                            <a:schemeClr val="tx1"/>
                          </a:solidFill>
                          <a:latin typeface="Courier New" panose="02070309020205020404" pitchFamily="49" charset="0"/>
                          <a:ea typeface="宋体" panose="02010600030101010101" pitchFamily="2" charset="-122"/>
                          <a:cs typeface="+mn-cs"/>
                        </a:rPr>
                        <a:t>1986-02-06</a:t>
                      </a:r>
                      <a:endParaRPr lang="zh-CN" altLang="en-US" sz="1400" b="1" kern="1200" dirty="0">
                        <a:solidFill>
                          <a:schemeClr val="tx1"/>
                        </a:solidFill>
                        <a:latin typeface="Courier New" panose="02070309020205020404" pitchFamily="49" charset="0"/>
                        <a:ea typeface="宋体" panose="02010600030101010101" pitchFamily="2" charset="-122"/>
                        <a:cs typeface="+mn-cs"/>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altLang="zh-CN" sz="1400" b="1" kern="1200" dirty="0">
                          <a:solidFill>
                            <a:schemeClr val="tx1"/>
                          </a:solidFill>
                          <a:latin typeface="Courier New" panose="02070309020205020404" pitchFamily="49" charset="0"/>
                          <a:ea typeface="宋体" panose="02010600030101010101" pitchFamily="2" charset="-122"/>
                          <a:cs typeface="+mn-cs"/>
                        </a:rPr>
                        <a:t>400</a:t>
                      </a:r>
                      <a:endParaRPr lang="zh-CN" altLang="en-US" sz="1400" b="1" kern="1200" dirty="0">
                        <a:solidFill>
                          <a:schemeClr val="tx1"/>
                        </a:solidFill>
                        <a:latin typeface="Courier New" panose="02070309020205020404" pitchFamily="49" charset="0"/>
                        <a:ea typeface="宋体" panose="02010600030101010101" pitchFamily="2" charset="-122"/>
                        <a:cs typeface="+mn-cs"/>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66439620"/>
                  </a:ext>
                </a:extLst>
              </a:tr>
              <a:tr h="370840">
                <a:tc>
                  <a:txBody>
                    <a:bodyPr/>
                    <a:lstStyle/>
                    <a:p>
                      <a:r>
                        <a:rPr lang="en-US" altLang="zh-CN" sz="1400" b="1" kern="1200" dirty="0">
                          <a:solidFill>
                            <a:schemeClr val="tx1"/>
                          </a:solidFill>
                          <a:latin typeface="Courier New" panose="02070309020205020404" pitchFamily="49" charset="0"/>
                          <a:ea typeface="宋体" panose="02010600030101010101" pitchFamily="2" charset="-122"/>
                          <a:cs typeface="+mn-cs"/>
                        </a:rPr>
                        <a:t>200333103231</a:t>
                      </a:r>
                      <a:endParaRPr lang="zh-CN" altLang="en-US" sz="1400" b="1" kern="1200" dirty="0">
                        <a:solidFill>
                          <a:schemeClr val="tx1"/>
                        </a:solidFill>
                        <a:latin typeface="Courier New" panose="02070309020205020404" pitchFamily="49" charset="0"/>
                        <a:ea typeface="宋体" panose="02010600030101010101" pitchFamily="2" charset="-122"/>
                        <a:cs typeface="+mn-cs"/>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zh-CN" altLang="en-US" sz="1400" b="0" kern="1200" dirty="0">
                          <a:solidFill>
                            <a:schemeClr val="tx1"/>
                          </a:solidFill>
                          <a:latin typeface="微软雅黑" panose="020B0503020204020204" pitchFamily="34" charset="-122"/>
                          <a:ea typeface="微软雅黑" panose="020B0503020204020204" pitchFamily="34" charset="-122"/>
                          <a:cs typeface="+mn-cs"/>
                        </a:rPr>
                        <a:t>崔继明</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zh-CN" altLang="en-US" sz="1400" b="0" kern="1200" dirty="0">
                          <a:solidFill>
                            <a:schemeClr val="tx1"/>
                          </a:solidFill>
                          <a:latin typeface="微软雅黑" panose="020B0503020204020204" pitchFamily="34" charset="-122"/>
                          <a:ea typeface="微软雅黑" panose="020B0503020204020204" pitchFamily="34" charset="-122"/>
                          <a:cs typeface="+mn-cs"/>
                        </a:rPr>
                        <a:t>男</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altLang="zh-CN" sz="1400" b="1" kern="1200" dirty="0">
                          <a:solidFill>
                            <a:schemeClr val="tx1"/>
                          </a:solidFill>
                          <a:latin typeface="Courier New" panose="02070309020205020404" pitchFamily="49" charset="0"/>
                          <a:ea typeface="宋体" panose="02010600030101010101" pitchFamily="2" charset="-122"/>
                          <a:cs typeface="+mn-cs"/>
                        </a:rPr>
                        <a:t>1985-11-04</a:t>
                      </a:r>
                      <a:endParaRPr lang="zh-CN" altLang="en-US" sz="1400" b="1" kern="1200" dirty="0">
                        <a:solidFill>
                          <a:schemeClr val="tx1"/>
                        </a:solidFill>
                        <a:latin typeface="Courier New" panose="02070309020205020404" pitchFamily="49" charset="0"/>
                        <a:ea typeface="宋体" panose="02010600030101010101" pitchFamily="2" charset="-122"/>
                        <a:cs typeface="+mn-cs"/>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altLang="zh-CN" sz="1400" b="1" kern="1200" dirty="0">
                          <a:solidFill>
                            <a:schemeClr val="tx1"/>
                          </a:solidFill>
                          <a:latin typeface="Courier New" panose="02070309020205020404" pitchFamily="49" charset="0"/>
                          <a:ea typeface="宋体" panose="02010600030101010101" pitchFamily="2" charset="-122"/>
                          <a:cs typeface="+mn-cs"/>
                        </a:rPr>
                        <a:t>400</a:t>
                      </a:r>
                      <a:endParaRPr lang="zh-CN" altLang="en-US" sz="1400" b="1" kern="1200" dirty="0">
                        <a:solidFill>
                          <a:schemeClr val="tx1"/>
                        </a:solidFill>
                        <a:latin typeface="Courier New" panose="02070309020205020404" pitchFamily="49" charset="0"/>
                        <a:ea typeface="宋体" panose="02010600030101010101" pitchFamily="2" charset="-122"/>
                        <a:cs typeface="+mn-cs"/>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96972996"/>
                  </a:ext>
                </a:extLst>
              </a:tr>
              <a:tr h="370840">
                <a:tc>
                  <a:txBody>
                    <a:bodyPr/>
                    <a:lstStyle/>
                    <a:p>
                      <a:r>
                        <a:rPr lang="en-US" altLang="zh-CN" sz="1400" b="1" kern="1200" dirty="0">
                          <a:solidFill>
                            <a:schemeClr val="tx1"/>
                          </a:solidFill>
                          <a:latin typeface="Courier New" panose="02070309020205020404" pitchFamily="49" charset="0"/>
                          <a:ea typeface="宋体" panose="02010600030101010101" pitchFamily="2" charset="-122"/>
                          <a:cs typeface="+mn-cs"/>
                        </a:rPr>
                        <a:t>200333103240</a:t>
                      </a:r>
                      <a:endParaRPr lang="zh-CN" altLang="en-US" sz="1400" b="1" kern="1200" dirty="0">
                        <a:solidFill>
                          <a:schemeClr val="tx1"/>
                        </a:solidFill>
                        <a:latin typeface="Courier New" panose="02070309020205020404" pitchFamily="49" charset="0"/>
                        <a:ea typeface="宋体" panose="02010600030101010101" pitchFamily="2" charset="-122"/>
                        <a:cs typeface="+mn-cs"/>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zh-CN" altLang="en-US" sz="1400" b="0" kern="1200" dirty="0">
                          <a:solidFill>
                            <a:schemeClr val="tx1"/>
                          </a:solidFill>
                          <a:latin typeface="微软雅黑" panose="020B0503020204020204" pitchFamily="34" charset="-122"/>
                          <a:ea typeface="微软雅黑" panose="020B0503020204020204" pitchFamily="34" charset="-122"/>
                          <a:cs typeface="+mn-cs"/>
                        </a:rPr>
                        <a:t>邓忻</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zh-CN" altLang="en-US" sz="1400" b="0" kern="1200" dirty="0">
                          <a:solidFill>
                            <a:schemeClr val="tx1"/>
                          </a:solidFill>
                          <a:latin typeface="微软雅黑" panose="020B0503020204020204" pitchFamily="34" charset="-122"/>
                          <a:ea typeface="微软雅黑" panose="020B0503020204020204" pitchFamily="34" charset="-122"/>
                          <a:cs typeface="+mn-cs"/>
                        </a:rPr>
                        <a:t>女</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altLang="zh-CN" sz="1400" b="1" kern="1200" dirty="0">
                          <a:solidFill>
                            <a:schemeClr val="tx1"/>
                          </a:solidFill>
                          <a:latin typeface="Courier New" panose="02070309020205020404" pitchFamily="49" charset="0"/>
                          <a:ea typeface="宋体" panose="02010600030101010101" pitchFamily="2" charset="-122"/>
                          <a:cs typeface="+mn-cs"/>
                        </a:rPr>
                        <a:t>1984-11-21</a:t>
                      </a:r>
                      <a:endParaRPr lang="zh-CN" altLang="en-US" sz="1400" b="1" kern="1200" dirty="0">
                        <a:solidFill>
                          <a:schemeClr val="tx1"/>
                        </a:solidFill>
                        <a:latin typeface="Courier New" panose="02070309020205020404" pitchFamily="49" charset="0"/>
                        <a:ea typeface="宋体" panose="02010600030101010101" pitchFamily="2" charset="-122"/>
                        <a:cs typeface="+mn-cs"/>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altLang="zh-CN" sz="1400" b="1" kern="1200" dirty="0">
                          <a:solidFill>
                            <a:schemeClr val="tx1"/>
                          </a:solidFill>
                          <a:latin typeface="Courier New" panose="02070309020205020404" pitchFamily="49" charset="0"/>
                          <a:ea typeface="宋体" panose="02010600030101010101" pitchFamily="2" charset="-122"/>
                          <a:cs typeface="+mn-cs"/>
                        </a:rPr>
                        <a:t>400</a:t>
                      </a:r>
                      <a:endParaRPr lang="zh-CN" altLang="en-US" sz="1400" b="1" kern="1200" dirty="0">
                        <a:solidFill>
                          <a:schemeClr val="tx1"/>
                        </a:solidFill>
                        <a:latin typeface="Courier New" panose="02070309020205020404" pitchFamily="49" charset="0"/>
                        <a:ea typeface="宋体" panose="02010600030101010101" pitchFamily="2" charset="-122"/>
                        <a:cs typeface="+mn-cs"/>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685185911"/>
                  </a:ext>
                </a:extLst>
              </a:tr>
              <a:tr h="370840">
                <a:tc>
                  <a:txBody>
                    <a:bodyPr/>
                    <a:lstStyle/>
                    <a:p>
                      <a:r>
                        <a:rPr lang="en-US" altLang="zh-CN" sz="1400" b="1" kern="1200" dirty="0">
                          <a:solidFill>
                            <a:schemeClr val="tx1"/>
                          </a:solidFill>
                          <a:latin typeface="Courier New" panose="02070309020205020404" pitchFamily="49" charset="0"/>
                          <a:ea typeface="宋体" panose="02010600030101010101" pitchFamily="2" charset="-122"/>
                          <a:cs typeface="+mn-cs"/>
                        </a:rPr>
                        <a:t>200333103277</a:t>
                      </a:r>
                      <a:endParaRPr lang="zh-CN" altLang="en-US" sz="1400" b="1" kern="1200" dirty="0">
                        <a:solidFill>
                          <a:schemeClr val="tx1"/>
                        </a:solidFill>
                        <a:latin typeface="Courier New" panose="02070309020205020404" pitchFamily="49" charset="0"/>
                        <a:ea typeface="宋体" panose="02010600030101010101" pitchFamily="2" charset="-122"/>
                        <a:cs typeface="+mn-cs"/>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zh-CN" altLang="en-US" sz="1400" b="0" kern="1200" dirty="0">
                          <a:solidFill>
                            <a:schemeClr val="tx1"/>
                          </a:solidFill>
                          <a:latin typeface="微软雅黑" panose="020B0503020204020204" pitchFamily="34" charset="-122"/>
                          <a:ea typeface="微软雅黑" panose="020B0503020204020204" pitchFamily="34" charset="-122"/>
                          <a:cs typeface="+mn-cs"/>
                        </a:rPr>
                        <a:t>郭冠鸿</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zh-CN" altLang="en-US" sz="1400" b="0" kern="1200" dirty="0">
                          <a:solidFill>
                            <a:schemeClr val="tx1"/>
                          </a:solidFill>
                          <a:latin typeface="微软雅黑" panose="020B0503020204020204" pitchFamily="34" charset="-122"/>
                          <a:ea typeface="微软雅黑" panose="020B0503020204020204" pitchFamily="34" charset="-122"/>
                          <a:cs typeface="+mn-cs"/>
                        </a:rPr>
                        <a:t>男</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altLang="zh-CN" sz="1400" b="1" kern="1200" dirty="0">
                          <a:solidFill>
                            <a:schemeClr val="tx1"/>
                          </a:solidFill>
                          <a:latin typeface="Courier New" panose="02070309020205020404" pitchFamily="49" charset="0"/>
                          <a:ea typeface="宋体" panose="02010600030101010101" pitchFamily="2" charset="-122"/>
                          <a:cs typeface="+mn-cs"/>
                        </a:rPr>
                        <a:t>1986-05-22</a:t>
                      </a:r>
                      <a:endParaRPr lang="zh-CN" altLang="en-US" sz="1400" b="1" kern="1200" dirty="0">
                        <a:solidFill>
                          <a:schemeClr val="tx1"/>
                        </a:solidFill>
                        <a:latin typeface="Courier New" panose="02070309020205020404" pitchFamily="49" charset="0"/>
                        <a:ea typeface="宋体" panose="02010600030101010101" pitchFamily="2" charset="-122"/>
                        <a:cs typeface="+mn-cs"/>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altLang="zh-CN" sz="1400" b="1" kern="1200" dirty="0">
                          <a:solidFill>
                            <a:schemeClr val="tx1"/>
                          </a:solidFill>
                          <a:latin typeface="Courier New" panose="02070309020205020404" pitchFamily="49" charset="0"/>
                          <a:ea typeface="宋体" panose="02010600030101010101" pitchFamily="2" charset="-122"/>
                          <a:cs typeface="+mn-cs"/>
                        </a:rPr>
                        <a:t>400</a:t>
                      </a:r>
                      <a:endParaRPr lang="zh-CN" altLang="en-US" sz="1400" b="1" kern="1200" dirty="0">
                        <a:solidFill>
                          <a:schemeClr val="tx1"/>
                        </a:solidFill>
                        <a:latin typeface="Courier New" panose="02070309020205020404" pitchFamily="49" charset="0"/>
                        <a:ea typeface="宋体" panose="02010600030101010101" pitchFamily="2" charset="-122"/>
                        <a:cs typeface="+mn-cs"/>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50950734"/>
                  </a:ext>
                </a:extLst>
              </a:tr>
            </a:tbl>
          </a:graphicData>
        </a:graphic>
      </p:graphicFrame>
      <p:graphicFrame>
        <p:nvGraphicFramePr>
          <p:cNvPr id="50" name="表格 49">
            <a:extLst>
              <a:ext uri="{FF2B5EF4-FFF2-40B4-BE49-F238E27FC236}">
                <a16:creationId xmlns:a16="http://schemas.microsoft.com/office/drawing/2014/main" id="{01BB47FC-081A-487D-92D1-E1908790F3EE}"/>
              </a:ext>
            </a:extLst>
          </p:cNvPr>
          <p:cNvGraphicFramePr>
            <a:graphicFrameLocks noGrp="1"/>
          </p:cNvGraphicFramePr>
          <p:nvPr>
            <p:extLst>
              <p:ext uri="{D42A27DB-BD31-4B8C-83A1-F6EECF244321}">
                <p14:modId xmlns:p14="http://schemas.microsoft.com/office/powerpoint/2010/main" val="1227057222"/>
              </p:ext>
            </p:extLst>
          </p:nvPr>
        </p:nvGraphicFramePr>
        <p:xfrm>
          <a:off x="2559720" y="3489961"/>
          <a:ext cx="6472181" cy="2225040"/>
        </p:xfrm>
        <a:graphic>
          <a:graphicData uri="http://schemas.openxmlformats.org/drawingml/2006/table">
            <a:tbl>
              <a:tblPr firstRow="1" bandRow="1">
                <a:tableStyleId>{8EC20E35-A176-4012-BC5E-935CFFF8708E}</a:tableStyleId>
              </a:tblPr>
              <a:tblGrid>
                <a:gridCol w="1510456">
                  <a:extLst>
                    <a:ext uri="{9D8B030D-6E8A-4147-A177-3AD203B41FA5}">
                      <a16:colId xmlns:a16="http://schemas.microsoft.com/office/drawing/2014/main" val="3428835538"/>
                    </a:ext>
                  </a:extLst>
                </a:gridCol>
                <a:gridCol w="865808">
                  <a:extLst>
                    <a:ext uri="{9D8B030D-6E8A-4147-A177-3AD203B41FA5}">
                      <a16:colId xmlns:a16="http://schemas.microsoft.com/office/drawing/2014/main" val="470331800"/>
                    </a:ext>
                  </a:extLst>
                </a:gridCol>
                <a:gridCol w="648072">
                  <a:extLst>
                    <a:ext uri="{9D8B030D-6E8A-4147-A177-3AD203B41FA5}">
                      <a16:colId xmlns:a16="http://schemas.microsoft.com/office/drawing/2014/main" val="528920972"/>
                    </a:ext>
                  </a:extLst>
                </a:gridCol>
                <a:gridCol w="1368152">
                  <a:extLst>
                    <a:ext uri="{9D8B030D-6E8A-4147-A177-3AD203B41FA5}">
                      <a16:colId xmlns:a16="http://schemas.microsoft.com/office/drawing/2014/main" val="1555711569"/>
                    </a:ext>
                  </a:extLst>
                </a:gridCol>
                <a:gridCol w="1080120">
                  <a:extLst>
                    <a:ext uri="{9D8B030D-6E8A-4147-A177-3AD203B41FA5}">
                      <a16:colId xmlns:a16="http://schemas.microsoft.com/office/drawing/2014/main" val="1440911179"/>
                    </a:ext>
                  </a:extLst>
                </a:gridCol>
                <a:gridCol w="999573">
                  <a:extLst>
                    <a:ext uri="{9D8B030D-6E8A-4147-A177-3AD203B41FA5}">
                      <a16:colId xmlns:a16="http://schemas.microsoft.com/office/drawing/2014/main" val="64276321"/>
                    </a:ext>
                  </a:extLst>
                </a:gridCol>
              </a:tblGrid>
              <a:tr h="370840">
                <a:tc>
                  <a:txBody>
                    <a:bodyPr/>
                    <a:lstStyle/>
                    <a:p>
                      <a:pPr algn="ctr"/>
                      <a:r>
                        <a:rPr lang="en-US" altLang="zh-CN" sz="1800" b="1" kern="1200" dirty="0" err="1">
                          <a:solidFill>
                            <a:schemeClr val="lt1"/>
                          </a:solidFill>
                          <a:latin typeface="+mn-lt"/>
                          <a:ea typeface="+mn-ea"/>
                          <a:cs typeface="+mn-cs"/>
                        </a:rPr>
                        <a:t>Sno</a:t>
                      </a:r>
                      <a:endParaRPr lang="zh-CN" altLang="en-US" sz="1800" b="1" kern="1200" dirty="0">
                        <a:solidFill>
                          <a:schemeClr val="lt1"/>
                        </a:solidFill>
                        <a:latin typeface="+mn-lt"/>
                        <a:ea typeface="+mn-ea"/>
                        <a:cs typeface="+mn-cs"/>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p>
                      <a:pPr marL="0" algn="ctr" defTabSz="1015922" rtl="0" eaLnBrk="1" latinLnBrk="0" hangingPunct="1"/>
                      <a:r>
                        <a:rPr lang="en-US" altLang="zh-CN" sz="1800" b="1" kern="1200" dirty="0" err="1">
                          <a:solidFill>
                            <a:schemeClr val="lt1"/>
                          </a:solidFill>
                          <a:latin typeface="+mn-lt"/>
                          <a:ea typeface="+mn-ea"/>
                          <a:cs typeface="+mn-cs"/>
                        </a:rPr>
                        <a:t>SName</a:t>
                      </a:r>
                      <a:endParaRPr lang="zh-CN" altLang="en-US" sz="1800" b="1" kern="1200" dirty="0">
                        <a:solidFill>
                          <a:schemeClr val="lt1"/>
                        </a:solidFill>
                        <a:latin typeface="+mn-lt"/>
                        <a:ea typeface="+mn-ea"/>
                        <a:cs typeface="+mn-cs"/>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p>
                      <a:pPr marL="0" algn="ctr" defTabSz="1015922" rtl="0" eaLnBrk="1" latinLnBrk="0" hangingPunct="1"/>
                      <a:r>
                        <a:rPr lang="en-US" altLang="zh-CN" sz="1800" b="1" kern="1200" dirty="0" err="1">
                          <a:solidFill>
                            <a:schemeClr val="lt1"/>
                          </a:solidFill>
                          <a:latin typeface="+mn-lt"/>
                          <a:ea typeface="+mn-ea"/>
                          <a:cs typeface="+mn-cs"/>
                        </a:rPr>
                        <a:t>SSex</a:t>
                      </a:r>
                      <a:endParaRPr lang="zh-CN" altLang="en-US" sz="1800" b="1" kern="1200" dirty="0">
                        <a:solidFill>
                          <a:schemeClr val="lt1"/>
                        </a:solidFill>
                        <a:latin typeface="+mn-lt"/>
                        <a:ea typeface="+mn-ea"/>
                        <a:cs typeface="+mn-cs"/>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p>
                      <a:pPr marL="0" algn="ctr" defTabSz="1015922" rtl="0" eaLnBrk="1" latinLnBrk="0" hangingPunct="1"/>
                      <a:r>
                        <a:rPr lang="en-US" altLang="zh-CN" sz="1800" b="1" kern="1200" dirty="0" err="1">
                          <a:solidFill>
                            <a:schemeClr val="lt1"/>
                          </a:solidFill>
                          <a:latin typeface="+mn-lt"/>
                          <a:ea typeface="+mn-ea"/>
                          <a:cs typeface="+mn-cs"/>
                        </a:rPr>
                        <a:t>SBirthdate</a:t>
                      </a:r>
                      <a:endParaRPr lang="zh-CN" altLang="en-US" sz="1800" b="1" kern="1200" dirty="0">
                        <a:solidFill>
                          <a:schemeClr val="lt1"/>
                        </a:solidFill>
                        <a:latin typeface="+mn-lt"/>
                        <a:ea typeface="+mn-ea"/>
                        <a:cs typeface="+mn-cs"/>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p>
                      <a:pPr marL="0" algn="ctr" defTabSz="1015922" rtl="0" eaLnBrk="1" latinLnBrk="0" hangingPunct="1"/>
                      <a:r>
                        <a:rPr lang="en-US" altLang="zh-CN" sz="1800" b="1" kern="1200" dirty="0" err="1">
                          <a:solidFill>
                            <a:schemeClr val="lt1"/>
                          </a:solidFill>
                          <a:latin typeface="+mn-lt"/>
                          <a:ea typeface="+mn-ea"/>
                          <a:cs typeface="+mn-cs"/>
                        </a:rPr>
                        <a:t>SchoolID</a:t>
                      </a:r>
                      <a:endParaRPr lang="zh-CN" altLang="en-US" sz="1800" b="1" kern="1200" dirty="0">
                        <a:solidFill>
                          <a:schemeClr val="lt1"/>
                        </a:solidFill>
                        <a:latin typeface="+mn-lt"/>
                        <a:ea typeface="+mn-ea"/>
                        <a:cs typeface="+mn-cs"/>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p>
                      <a:r>
                        <a:rPr lang="en-US" altLang="zh-CN" sz="1600" b="1" kern="1200" dirty="0">
                          <a:solidFill>
                            <a:schemeClr val="lt1"/>
                          </a:solidFill>
                          <a:latin typeface="微软雅黑" panose="020B0503020204020204" pitchFamily="34" charset="-122"/>
                          <a:ea typeface="微软雅黑" panose="020B0503020204020204" pitchFamily="34" charset="-122"/>
                          <a:cs typeface="+mn-cs"/>
                        </a:rPr>
                        <a:t>Nation</a:t>
                      </a:r>
                      <a:endParaRPr lang="zh-CN" altLang="en-US" sz="1600" b="1" kern="1200" dirty="0">
                        <a:solidFill>
                          <a:schemeClr val="lt1"/>
                        </a:solidFill>
                        <a:latin typeface="微软雅黑" panose="020B0503020204020204" pitchFamily="34" charset="-122"/>
                        <a:ea typeface="微软雅黑" panose="020B0503020204020204" pitchFamily="34" charset="-122"/>
                        <a:cs typeface="+mn-cs"/>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F0"/>
                    </a:solidFill>
                  </a:tcPr>
                </a:tc>
                <a:extLst>
                  <a:ext uri="{0D108BD9-81ED-4DB2-BD59-A6C34878D82A}">
                    <a16:rowId xmlns:a16="http://schemas.microsoft.com/office/drawing/2014/main" val="1708595633"/>
                  </a:ext>
                </a:extLst>
              </a:tr>
              <a:tr h="370840">
                <a:tc>
                  <a:txBody>
                    <a:bodyPr/>
                    <a:lstStyle/>
                    <a:p>
                      <a:r>
                        <a:rPr lang="en-US" altLang="zh-CN" sz="1400" b="1" kern="1200" dirty="0">
                          <a:solidFill>
                            <a:schemeClr val="tx1"/>
                          </a:solidFill>
                          <a:latin typeface="Courier New" panose="02070309020205020404" pitchFamily="49" charset="0"/>
                          <a:ea typeface="宋体" panose="02010600030101010101" pitchFamily="2" charset="-122"/>
                          <a:cs typeface="+mn-cs"/>
                        </a:rPr>
                        <a:t>200333103213</a:t>
                      </a:r>
                      <a:endParaRPr lang="zh-CN" altLang="en-US" sz="1400" b="1" kern="1200" dirty="0">
                        <a:solidFill>
                          <a:schemeClr val="tx1"/>
                        </a:solidFill>
                        <a:latin typeface="Courier New" panose="02070309020205020404" pitchFamily="49" charset="0"/>
                        <a:ea typeface="宋体" panose="02010600030101010101" pitchFamily="2" charset="-122"/>
                        <a:cs typeface="+mn-cs"/>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zh-CN" altLang="en-US" sz="1400" b="0" dirty="0">
                          <a:solidFill>
                            <a:schemeClr val="tx1"/>
                          </a:solidFill>
                          <a:latin typeface="微软雅黑" panose="020B0503020204020204" pitchFamily="34" charset="-122"/>
                          <a:ea typeface="微软雅黑" panose="020B0503020204020204" pitchFamily="34" charset="-122"/>
                        </a:rPr>
                        <a:t>蔡立雄</a:t>
                      </a:r>
                      <a:endParaRPr lang="zh-CN" altLang="en-US" sz="1400" b="0" kern="1200" dirty="0">
                        <a:solidFill>
                          <a:schemeClr val="tx1"/>
                        </a:solidFill>
                        <a:latin typeface="微软雅黑" panose="020B0503020204020204" pitchFamily="34" charset="-122"/>
                        <a:ea typeface="微软雅黑" panose="020B0503020204020204" pitchFamily="34" charset="-122"/>
                        <a:cs typeface="+mn-cs"/>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zh-CN" altLang="en-US" sz="1400" b="0" kern="1200" dirty="0">
                          <a:solidFill>
                            <a:schemeClr val="tx1"/>
                          </a:solidFill>
                          <a:latin typeface="微软雅黑" panose="020B0503020204020204" pitchFamily="34" charset="-122"/>
                          <a:ea typeface="微软雅黑" panose="020B0503020204020204" pitchFamily="34" charset="-122"/>
                          <a:cs typeface="+mn-cs"/>
                        </a:rPr>
                        <a:t>男</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altLang="zh-CN" sz="1400" b="1" kern="1200" dirty="0">
                          <a:solidFill>
                            <a:schemeClr val="tx1"/>
                          </a:solidFill>
                          <a:latin typeface="Courier New" panose="02070309020205020404" pitchFamily="49" charset="0"/>
                          <a:ea typeface="宋体" panose="02010600030101010101" pitchFamily="2" charset="-122"/>
                          <a:cs typeface="+mn-cs"/>
                        </a:rPr>
                        <a:t>1986-07-09</a:t>
                      </a:r>
                      <a:endParaRPr lang="zh-CN" altLang="en-US" sz="1400" b="1" kern="1200" dirty="0">
                        <a:solidFill>
                          <a:schemeClr val="tx1"/>
                        </a:solidFill>
                        <a:latin typeface="Courier New" panose="02070309020205020404" pitchFamily="49" charset="0"/>
                        <a:ea typeface="宋体" panose="02010600030101010101" pitchFamily="2" charset="-122"/>
                        <a:cs typeface="+mn-cs"/>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altLang="zh-CN" sz="1400" b="1" kern="1200" dirty="0">
                          <a:solidFill>
                            <a:schemeClr val="tx1"/>
                          </a:solidFill>
                          <a:latin typeface="Courier New" panose="02070309020205020404" pitchFamily="49" charset="0"/>
                          <a:ea typeface="宋体" panose="02010600030101010101" pitchFamily="2" charset="-122"/>
                          <a:cs typeface="+mn-cs"/>
                        </a:rPr>
                        <a:t>350</a:t>
                      </a:r>
                      <a:endParaRPr lang="zh-CN" altLang="en-US" sz="1400" b="1" kern="1200" dirty="0">
                        <a:solidFill>
                          <a:schemeClr val="tx1"/>
                        </a:solidFill>
                        <a:latin typeface="Courier New" panose="02070309020205020404" pitchFamily="49" charset="0"/>
                        <a:ea typeface="宋体" panose="02010600030101010101" pitchFamily="2" charset="-122"/>
                        <a:cs typeface="+mn-cs"/>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zh-CN" altLang="en-US" sz="1400" b="1" kern="1200" dirty="0">
                        <a:solidFill>
                          <a:schemeClr val="tx1"/>
                        </a:solidFill>
                        <a:latin typeface="Courier New" panose="02070309020205020404" pitchFamily="49" charset="0"/>
                        <a:ea typeface="宋体" panose="02010600030101010101" pitchFamily="2" charset="-122"/>
                        <a:cs typeface="+mn-cs"/>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1249390"/>
                  </a:ext>
                </a:extLst>
              </a:tr>
              <a:tr h="370840">
                <a:tc>
                  <a:txBody>
                    <a:bodyPr/>
                    <a:lstStyle/>
                    <a:p>
                      <a:r>
                        <a:rPr lang="en-US" altLang="zh-CN" sz="1400" b="1" kern="1200" dirty="0">
                          <a:solidFill>
                            <a:schemeClr val="tx1"/>
                          </a:solidFill>
                          <a:latin typeface="Courier New" panose="02070309020205020404" pitchFamily="49" charset="0"/>
                          <a:ea typeface="宋体" panose="02010600030101010101" pitchFamily="2" charset="-122"/>
                          <a:cs typeface="+mn-cs"/>
                        </a:rPr>
                        <a:t>200333103222</a:t>
                      </a:r>
                      <a:endParaRPr lang="zh-CN" altLang="en-US" sz="1400" b="1" kern="1200" dirty="0">
                        <a:solidFill>
                          <a:schemeClr val="tx1"/>
                        </a:solidFill>
                        <a:latin typeface="Courier New" panose="02070309020205020404" pitchFamily="49" charset="0"/>
                        <a:ea typeface="宋体" panose="02010600030101010101" pitchFamily="2" charset="-122"/>
                        <a:cs typeface="+mn-cs"/>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zh-CN" altLang="en-US" sz="1400" b="0" kern="1200" dirty="0">
                          <a:solidFill>
                            <a:schemeClr val="tx1"/>
                          </a:solidFill>
                          <a:latin typeface="微软雅黑" panose="020B0503020204020204" pitchFamily="34" charset="-122"/>
                          <a:ea typeface="微软雅黑" panose="020B0503020204020204" pitchFamily="34" charset="-122"/>
                          <a:cs typeface="+mn-cs"/>
                        </a:rPr>
                        <a:t>陈宇锋</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zh-CN" altLang="en-US" sz="1400" b="0" kern="1200" dirty="0">
                          <a:solidFill>
                            <a:schemeClr val="tx1"/>
                          </a:solidFill>
                          <a:latin typeface="微软雅黑" panose="020B0503020204020204" pitchFamily="34" charset="-122"/>
                          <a:ea typeface="微软雅黑" panose="020B0503020204020204" pitchFamily="34" charset="-122"/>
                          <a:cs typeface="+mn-cs"/>
                        </a:rPr>
                        <a:t>男</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altLang="zh-CN" sz="1400" b="1" kern="1200" dirty="0">
                          <a:solidFill>
                            <a:schemeClr val="tx1"/>
                          </a:solidFill>
                          <a:latin typeface="Courier New" panose="02070309020205020404" pitchFamily="49" charset="0"/>
                          <a:ea typeface="宋体" panose="02010600030101010101" pitchFamily="2" charset="-122"/>
                          <a:cs typeface="+mn-cs"/>
                        </a:rPr>
                        <a:t>1986-02-06</a:t>
                      </a:r>
                      <a:endParaRPr lang="zh-CN" altLang="en-US" sz="1400" b="1" kern="1200" dirty="0">
                        <a:solidFill>
                          <a:schemeClr val="tx1"/>
                        </a:solidFill>
                        <a:latin typeface="Courier New" panose="02070309020205020404" pitchFamily="49" charset="0"/>
                        <a:ea typeface="宋体" panose="02010600030101010101" pitchFamily="2" charset="-122"/>
                        <a:cs typeface="+mn-cs"/>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altLang="zh-CN" sz="1400" b="1" kern="1200" dirty="0">
                          <a:solidFill>
                            <a:schemeClr val="tx1"/>
                          </a:solidFill>
                          <a:latin typeface="Courier New" panose="02070309020205020404" pitchFamily="49" charset="0"/>
                          <a:ea typeface="宋体" panose="02010600030101010101" pitchFamily="2" charset="-122"/>
                          <a:cs typeface="+mn-cs"/>
                        </a:rPr>
                        <a:t>400</a:t>
                      </a:r>
                      <a:endParaRPr lang="zh-CN" altLang="en-US" sz="1400" b="1" kern="1200" dirty="0">
                        <a:solidFill>
                          <a:schemeClr val="tx1"/>
                        </a:solidFill>
                        <a:latin typeface="Courier New" panose="02070309020205020404" pitchFamily="49" charset="0"/>
                        <a:ea typeface="宋体" panose="02010600030101010101" pitchFamily="2" charset="-122"/>
                        <a:cs typeface="+mn-cs"/>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zh-CN" altLang="en-US" sz="1400" b="1" kern="1200" dirty="0">
                        <a:solidFill>
                          <a:schemeClr val="tx1"/>
                        </a:solidFill>
                        <a:latin typeface="Courier New" panose="02070309020205020404" pitchFamily="49" charset="0"/>
                        <a:ea typeface="宋体" panose="02010600030101010101" pitchFamily="2" charset="-122"/>
                        <a:cs typeface="+mn-cs"/>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66439620"/>
                  </a:ext>
                </a:extLst>
              </a:tr>
              <a:tr h="370840">
                <a:tc>
                  <a:txBody>
                    <a:bodyPr/>
                    <a:lstStyle/>
                    <a:p>
                      <a:r>
                        <a:rPr lang="en-US" altLang="zh-CN" sz="1400" b="1" kern="1200" dirty="0">
                          <a:solidFill>
                            <a:schemeClr val="tx1"/>
                          </a:solidFill>
                          <a:latin typeface="Courier New" panose="02070309020205020404" pitchFamily="49" charset="0"/>
                          <a:ea typeface="宋体" panose="02010600030101010101" pitchFamily="2" charset="-122"/>
                          <a:cs typeface="+mn-cs"/>
                        </a:rPr>
                        <a:t>200333103231</a:t>
                      </a:r>
                      <a:endParaRPr lang="zh-CN" altLang="en-US" sz="1400" b="1" kern="1200" dirty="0">
                        <a:solidFill>
                          <a:schemeClr val="tx1"/>
                        </a:solidFill>
                        <a:latin typeface="Courier New" panose="02070309020205020404" pitchFamily="49" charset="0"/>
                        <a:ea typeface="宋体" panose="02010600030101010101" pitchFamily="2" charset="-122"/>
                        <a:cs typeface="+mn-cs"/>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zh-CN" altLang="en-US" sz="1400" b="0" kern="1200" dirty="0">
                          <a:solidFill>
                            <a:schemeClr val="tx1"/>
                          </a:solidFill>
                          <a:latin typeface="微软雅黑" panose="020B0503020204020204" pitchFamily="34" charset="-122"/>
                          <a:ea typeface="微软雅黑" panose="020B0503020204020204" pitchFamily="34" charset="-122"/>
                          <a:cs typeface="+mn-cs"/>
                        </a:rPr>
                        <a:t>崔继明</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zh-CN" altLang="en-US" sz="1400" b="0" kern="1200" dirty="0">
                          <a:solidFill>
                            <a:schemeClr val="tx1"/>
                          </a:solidFill>
                          <a:latin typeface="微软雅黑" panose="020B0503020204020204" pitchFamily="34" charset="-122"/>
                          <a:ea typeface="微软雅黑" panose="020B0503020204020204" pitchFamily="34" charset="-122"/>
                          <a:cs typeface="+mn-cs"/>
                        </a:rPr>
                        <a:t>男</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altLang="zh-CN" sz="1400" b="1" kern="1200" dirty="0">
                          <a:solidFill>
                            <a:schemeClr val="tx1"/>
                          </a:solidFill>
                          <a:latin typeface="Courier New" panose="02070309020205020404" pitchFamily="49" charset="0"/>
                          <a:ea typeface="宋体" panose="02010600030101010101" pitchFamily="2" charset="-122"/>
                          <a:cs typeface="+mn-cs"/>
                        </a:rPr>
                        <a:t>1985-11-04</a:t>
                      </a:r>
                      <a:endParaRPr lang="zh-CN" altLang="en-US" sz="1400" b="1" kern="1200" dirty="0">
                        <a:solidFill>
                          <a:schemeClr val="tx1"/>
                        </a:solidFill>
                        <a:latin typeface="Courier New" panose="02070309020205020404" pitchFamily="49" charset="0"/>
                        <a:ea typeface="宋体" panose="02010600030101010101" pitchFamily="2" charset="-122"/>
                        <a:cs typeface="+mn-cs"/>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altLang="zh-CN" sz="1400" b="1" kern="1200" dirty="0">
                          <a:solidFill>
                            <a:schemeClr val="tx1"/>
                          </a:solidFill>
                          <a:latin typeface="Courier New" panose="02070309020205020404" pitchFamily="49" charset="0"/>
                          <a:ea typeface="宋体" panose="02010600030101010101" pitchFamily="2" charset="-122"/>
                          <a:cs typeface="+mn-cs"/>
                        </a:rPr>
                        <a:t>400</a:t>
                      </a:r>
                      <a:endParaRPr lang="zh-CN" altLang="en-US" sz="1400" b="1" kern="1200" dirty="0">
                        <a:solidFill>
                          <a:schemeClr val="tx1"/>
                        </a:solidFill>
                        <a:latin typeface="Courier New" panose="02070309020205020404" pitchFamily="49" charset="0"/>
                        <a:ea typeface="宋体" panose="02010600030101010101" pitchFamily="2" charset="-122"/>
                        <a:cs typeface="+mn-cs"/>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zh-CN" altLang="en-US" sz="1400" b="1" kern="1200" dirty="0">
                        <a:solidFill>
                          <a:schemeClr val="tx1"/>
                        </a:solidFill>
                        <a:latin typeface="Courier New" panose="02070309020205020404" pitchFamily="49" charset="0"/>
                        <a:ea typeface="宋体" panose="02010600030101010101" pitchFamily="2" charset="-122"/>
                        <a:cs typeface="+mn-cs"/>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96972996"/>
                  </a:ext>
                </a:extLst>
              </a:tr>
              <a:tr h="370840">
                <a:tc>
                  <a:txBody>
                    <a:bodyPr/>
                    <a:lstStyle/>
                    <a:p>
                      <a:r>
                        <a:rPr lang="en-US" altLang="zh-CN" sz="1400" b="1" kern="1200" dirty="0">
                          <a:solidFill>
                            <a:schemeClr val="tx1"/>
                          </a:solidFill>
                          <a:latin typeface="Courier New" panose="02070309020205020404" pitchFamily="49" charset="0"/>
                          <a:ea typeface="宋体" panose="02010600030101010101" pitchFamily="2" charset="-122"/>
                          <a:cs typeface="+mn-cs"/>
                        </a:rPr>
                        <a:t>200333103240</a:t>
                      </a:r>
                      <a:endParaRPr lang="zh-CN" altLang="en-US" sz="1400" b="1" kern="1200" dirty="0">
                        <a:solidFill>
                          <a:schemeClr val="tx1"/>
                        </a:solidFill>
                        <a:latin typeface="Courier New" panose="02070309020205020404" pitchFamily="49" charset="0"/>
                        <a:ea typeface="宋体" panose="02010600030101010101" pitchFamily="2" charset="-122"/>
                        <a:cs typeface="+mn-cs"/>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zh-CN" altLang="en-US" sz="1400" b="0" kern="1200" dirty="0">
                          <a:solidFill>
                            <a:schemeClr val="tx1"/>
                          </a:solidFill>
                          <a:latin typeface="微软雅黑" panose="020B0503020204020204" pitchFamily="34" charset="-122"/>
                          <a:ea typeface="微软雅黑" panose="020B0503020204020204" pitchFamily="34" charset="-122"/>
                          <a:cs typeface="+mn-cs"/>
                        </a:rPr>
                        <a:t>邓忻</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zh-CN" altLang="en-US" sz="1400" b="0" kern="1200" dirty="0">
                          <a:solidFill>
                            <a:schemeClr val="tx1"/>
                          </a:solidFill>
                          <a:latin typeface="微软雅黑" panose="020B0503020204020204" pitchFamily="34" charset="-122"/>
                          <a:ea typeface="微软雅黑" panose="020B0503020204020204" pitchFamily="34" charset="-122"/>
                          <a:cs typeface="+mn-cs"/>
                        </a:rPr>
                        <a:t>女</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altLang="zh-CN" sz="1400" b="1" kern="1200" dirty="0">
                          <a:solidFill>
                            <a:schemeClr val="tx1"/>
                          </a:solidFill>
                          <a:latin typeface="Courier New" panose="02070309020205020404" pitchFamily="49" charset="0"/>
                          <a:ea typeface="宋体" panose="02010600030101010101" pitchFamily="2" charset="-122"/>
                          <a:cs typeface="+mn-cs"/>
                        </a:rPr>
                        <a:t>1984-11-21</a:t>
                      </a:r>
                      <a:endParaRPr lang="zh-CN" altLang="en-US" sz="1400" b="1" kern="1200" dirty="0">
                        <a:solidFill>
                          <a:schemeClr val="tx1"/>
                        </a:solidFill>
                        <a:latin typeface="Courier New" panose="02070309020205020404" pitchFamily="49" charset="0"/>
                        <a:ea typeface="宋体" panose="02010600030101010101" pitchFamily="2" charset="-122"/>
                        <a:cs typeface="+mn-cs"/>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altLang="zh-CN" sz="1400" b="1" kern="1200" dirty="0">
                          <a:solidFill>
                            <a:schemeClr val="tx1"/>
                          </a:solidFill>
                          <a:latin typeface="Courier New" panose="02070309020205020404" pitchFamily="49" charset="0"/>
                          <a:ea typeface="宋体" panose="02010600030101010101" pitchFamily="2" charset="-122"/>
                          <a:cs typeface="+mn-cs"/>
                        </a:rPr>
                        <a:t>400</a:t>
                      </a:r>
                      <a:endParaRPr lang="zh-CN" altLang="en-US" sz="1400" b="1" kern="1200" dirty="0">
                        <a:solidFill>
                          <a:schemeClr val="tx1"/>
                        </a:solidFill>
                        <a:latin typeface="Courier New" panose="02070309020205020404" pitchFamily="49" charset="0"/>
                        <a:ea typeface="宋体" panose="02010600030101010101" pitchFamily="2" charset="-122"/>
                        <a:cs typeface="+mn-cs"/>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zh-CN" altLang="en-US" sz="1400" b="1" kern="1200" dirty="0">
                        <a:solidFill>
                          <a:schemeClr val="tx1"/>
                        </a:solidFill>
                        <a:latin typeface="Courier New" panose="02070309020205020404" pitchFamily="49" charset="0"/>
                        <a:ea typeface="宋体" panose="02010600030101010101" pitchFamily="2" charset="-122"/>
                        <a:cs typeface="+mn-cs"/>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685185911"/>
                  </a:ext>
                </a:extLst>
              </a:tr>
              <a:tr h="370840">
                <a:tc>
                  <a:txBody>
                    <a:bodyPr/>
                    <a:lstStyle/>
                    <a:p>
                      <a:r>
                        <a:rPr lang="en-US" altLang="zh-CN" sz="1400" b="1" kern="1200" dirty="0">
                          <a:solidFill>
                            <a:schemeClr val="tx1"/>
                          </a:solidFill>
                          <a:latin typeface="Courier New" panose="02070309020205020404" pitchFamily="49" charset="0"/>
                          <a:ea typeface="宋体" panose="02010600030101010101" pitchFamily="2" charset="-122"/>
                          <a:cs typeface="+mn-cs"/>
                        </a:rPr>
                        <a:t>200333103277</a:t>
                      </a:r>
                      <a:endParaRPr lang="zh-CN" altLang="en-US" sz="1400" b="1" kern="1200" dirty="0">
                        <a:solidFill>
                          <a:schemeClr val="tx1"/>
                        </a:solidFill>
                        <a:latin typeface="Courier New" panose="02070309020205020404" pitchFamily="49" charset="0"/>
                        <a:ea typeface="宋体" panose="02010600030101010101" pitchFamily="2" charset="-122"/>
                        <a:cs typeface="+mn-cs"/>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zh-CN" altLang="en-US" sz="1400" b="0" kern="1200" dirty="0">
                          <a:solidFill>
                            <a:schemeClr val="tx1"/>
                          </a:solidFill>
                          <a:latin typeface="微软雅黑" panose="020B0503020204020204" pitchFamily="34" charset="-122"/>
                          <a:ea typeface="微软雅黑" panose="020B0503020204020204" pitchFamily="34" charset="-122"/>
                          <a:cs typeface="+mn-cs"/>
                        </a:rPr>
                        <a:t>郭冠鸿</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zh-CN" altLang="en-US" sz="1400" b="0" kern="1200" dirty="0">
                          <a:solidFill>
                            <a:schemeClr val="tx1"/>
                          </a:solidFill>
                          <a:latin typeface="微软雅黑" panose="020B0503020204020204" pitchFamily="34" charset="-122"/>
                          <a:ea typeface="微软雅黑" panose="020B0503020204020204" pitchFamily="34" charset="-122"/>
                          <a:cs typeface="+mn-cs"/>
                        </a:rPr>
                        <a:t>男</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altLang="zh-CN" sz="1400" b="1" kern="1200" dirty="0">
                          <a:solidFill>
                            <a:schemeClr val="tx1"/>
                          </a:solidFill>
                          <a:latin typeface="Courier New" panose="02070309020205020404" pitchFamily="49" charset="0"/>
                          <a:ea typeface="宋体" panose="02010600030101010101" pitchFamily="2" charset="-122"/>
                          <a:cs typeface="+mn-cs"/>
                        </a:rPr>
                        <a:t>1986-05-22</a:t>
                      </a:r>
                      <a:endParaRPr lang="zh-CN" altLang="en-US" sz="1400" b="1" kern="1200" dirty="0">
                        <a:solidFill>
                          <a:schemeClr val="tx1"/>
                        </a:solidFill>
                        <a:latin typeface="Courier New" panose="02070309020205020404" pitchFamily="49" charset="0"/>
                        <a:ea typeface="宋体" panose="02010600030101010101" pitchFamily="2" charset="-122"/>
                        <a:cs typeface="+mn-cs"/>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altLang="zh-CN" sz="1400" b="1" kern="1200" dirty="0">
                          <a:solidFill>
                            <a:schemeClr val="tx1"/>
                          </a:solidFill>
                          <a:latin typeface="Courier New" panose="02070309020205020404" pitchFamily="49" charset="0"/>
                          <a:ea typeface="宋体" panose="02010600030101010101" pitchFamily="2" charset="-122"/>
                          <a:cs typeface="+mn-cs"/>
                        </a:rPr>
                        <a:t>400</a:t>
                      </a:r>
                      <a:endParaRPr lang="zh-CN" altLang="en-US" sz="1400" b="1" kern="1200" dirty="0">
                        <a:solidFill>
                          <a:schemeClr val="tx1"/>
                        </a:solidFill>
                        <a:latin typeface="Courier New" panose="02070309020205020404" pitchFamily="49" charset="0"/>
                        <a:ea typeface="宋体" panose="02010600030101010101" pitchFamily="2" charset="-122"/>
                        <a:cs typeface="+mn-cs"/>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zh-CN" altLang="en-US" sz="1400" b="1" kern="1200" dirty="0">
                        <a:solidFill>
                          <a:schemeClr val="tx1"/>
                        </a:solidFill>
                        <a:latin typeface="Courier New" panose="02070309020205020404" pitchFamily="49" charset="0"/>
                        <a:ea typeface="宋体" panose="02010600030101010101" pitchFamily="2" charset="-122"/>
                        <a:cs typeface="+mn-cs"/>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50950734"/>
                  </a:ext>
                </a:extLst>
              </a:tr>
            </a:tbl>
          </a:graphicData>
        </a:graphic>
      </p:graphicFrame>
      <p:sp>
        <p:nvSpPr>
          <p:cNvPr id="51" name="Rectangle 37">
            <a:extLst>
              <a:ext uri="{FF2B5EF4-FFF2-40B4-BE49-F238E27FC236}">
                <a16:creationId xmlns:a16="http://schemas.microsoft.com/office/drawing/2014/main" id="{5F4A0FE1-B06B-40DB-BB7A-5CA0BFF05628}"/>
              </a:ext>
            </a:extLst>
          </p:cNvPr>
          <p:cNvSpPr>
            <a:spLocks noChangeArrowheads="1"/>
          </p:cNvSpPr>
          <p:nvPr/>
        </p:nvSpPr>
        <p:spPr bwMode="blackWhite">
          <a:xfrm>
            <a:off x="8032328" y="3489960"/>
            <a:ext cx="999573" cy="2225040"/>
          </a:xfrm>
          <a:prstGeom prst="rect">
            <a:avLst/>
          </a:prstGeom>
          <a:solidFill>
            <a:srgbClr val="FF9966">
              <a:alpha val="57000"/>
            </a:srgbClr>
          </a:solidFill>
          <a:ln w="9525">
            <a:solidFill>
              <a:srgbClr val="000000"/>
            </a:solidFill>
            <a:miter lim="800000"/>
            <a:headEnd/>
            <a:tailEnd/>
          </a:ln>
          <a:effectLst/>
        </p:spPr>
        <p:txBody>
          <a:bodyPr wrap="none" lIns="102306" tIns="51153" rIns="102306" bIns="51153"/>
          <a:lstStyle>
            <a:lvl1pPr>
              <a:tabLst>
                <a:tab pos="966788" algn="l"/>
                <a:tab pos="1885950" algn="l"/>
                <a:tab pos="2457450" algn="l"/>
              </a:tabLst>
              <a:defRPr sz="3200">
                <a:solidFill>
                  <a:schemeClr val="tx1"/>
                </a:solidFill>
                <a:latin typeface="Arial" panose="020B0604020202020204" pitchFamily="34" charset="0"/>
                <a:ea typeface="宋体" panose="02010600030101010101" pitchFamily="2" charset="-122"/>
              </a:defRPr>
            </a:lvl1pPr>
            <a:lvl2pPr marL="742950" indent="-285750">
              <a:tabLst>
                <a:tab pos="966788" algn="l"/>
                <a:tab pos="1885950" algn="l"/>
                <a:tab pos="2457450" algn="l"/>
              </a:tabLst>
              <a:defRPr sz="3200">
                <a:solidFill>
                  <a:schemeClr val="tx1"/>
                </a:solidFill>
                <a:latin typeface="Arial" panose="020B0604020202020204" pitchFamily="34" charset="0"/>
                <a:ea typeface="宋体" panose="02010600030101010101" pitchFamily="2" charset="-122"/>
              </a:defRPr>
            </a:lvl2pPr>
            <a:lvl3pPr marL="1143000" indent="-228600">
              <a:tabLst>
                <a:tab pos="966788" algn="l"/>
                <a:tab pos="1885950" algn="l"/>
                <a:tab pos="2457450" algn="l"/>
              </a:tabLst>
              <a:defRPr sz="3200">
                <a:solidFill>
                  <a:schemeClr val="tx1"/>
                </a:solidFill>
                <a:latin typeface="Arial" panose="020B0604020202020204" pitchFamily="34" charset="0"/>
                <a:ea typeface="宋体" panose="02010600030101010101" pitchFamily="2" charset="-122"/>
              </a:defRPr>
            </a:lvl3pPr>
            <a:lvl4pPr marL="1600200" indent="-228600">
              <a:tabLst>
                <a:tab pos="966788" algn="l"/>
                <a:tab pos="1885950" algn="l"/>
                <a:tab pos="2457450" algn="l"/>
              </a:tabLst>
              <a:defRPr sz="3200">
                <a:solidFill>
                  <a:schemeClr val="tx1"/>
                </a:solidFill>
                <a:latin typeface="Arial" panose="020B0604020202020204" pitchFamily="34" charset="0"/>
                <a:ea typeface="宋体" panose="02010600030101010101" pitchFamily="2" charset="-122"/>
              </a:defRPr>
            </a:lvl4pPr>
            <a:lvl5pPr marL="2057400" indent="-228600">
              <a:tabLst>
                <a:tab pos="966788" algn="l"/>
                <a:tab pos="1885950" algn="l"/>
                <a:tab pos="2457450" algn="l"/>
              </a:tabLst>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966788" algn="l"/>
                <a:tab pos="1885950" algn="l"/>
                <a:tab pos="2457450" algn="l"/>
              </a:tabLs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966788" algn="l"/>
                <a:tab pos="1885950" algn="l"/>
                <a:tab pos="2457450" algn="l"/>
              </a:tabLs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966788" algn="l"/>
                <a:tab pos="1885950" algn="l"/>
                <a:tab pos="2457450" algn="l"/>
              </a:tabLs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966788" algn="l"/>
                <a:tab pos="1885950" algn="l"/>
                <a:tab pos="2457450" algn="l"/>
              </a:tabLst>
              <a:defRPr sz="3200">
                <a:solidFill>
                  <a:schemeClr val="tx1"/>
                </a:solidFill>
                <a:latin typeface="Arial" panose="020B0604020202020204" pitchFamily="34" charset="0"/>
                <a:ea typeface="宋体" panose="02010600030101010101" pitchFamily="2" charset="-122"/>
              </a:defRPr>
            </a:lvl9pPr>
          </a:lstStyle>
          <a:p>
            <a:pPr>
              <a:lnSpc>
                <a:spcPct val="95000"/>
              </a:lnSpc>
            </a:pPr>
            <a:r>
              <a:rPr lang="en-US" altLang="zh-CN" sz="1778" b="1">
                <a:solidFill>
                  <a:srgbClr val="000000"/>
                </a:solidFill>
                <a:latin typeface="微软雅黑" panose="020B0503020204020204" pitchFamily="34" charset="-122"/>
                <a:ea typeface="微软雅黑" panose="020B0503020204020204" pitchFamily="34" charset="-122"/>
              </a:rPr>
              <a:t> </a:t>
            </a:r>
          </a:p>
          <a:p>
            <a:pPr>
              <a:lnSpc>
                <a:spcPct val="95000"/>
              </a:lnSpc>
            </a:pPr>
            <a:endParaRPr lang="en-US" altLang="zh-CN" sz="1778" b="1">
              <a:solidFill>
                <a:srgbClr val="000000"/>
              </a:solidFill>
              <a:latin typeface="微软雅黑" panose="020B0503020204020204" pitchFamily="34" charset="-122"/>
              <a:ea typeface="微软雅黑" panose="020B0503020204020204" pitchFamily="34" charset="-122"/>
            </a:endParaRPr>
          </a:p>
          <a:p>
            <a:pPr>
              <a:lnSpc>
                <a:spcPct val="95000"/>
              </a:lnSpc>
            </a:pPr>
            <a:endParaRPr lang="en-US" altLang="zh-CN" sz="1778" b="1">
              <a:solidFill>
                <a:srgbClr val="000000"/>
              </a:solidFill>
              <a:latin typeface="微软雅黑" panose="020B0503020204020204" pitchFamily="34" charset="-122"/>
              <a:ea typeface="微软雅黑" panose="020B0503020204020204" pitchFamily="34" charset="-122"/>
            </a:endParaRPr>
          </a:p>
          <a:p>
            <a:pPr>
              <a:lnSpc>
                <a:spcPct val="95000"/>
              </a:lnSpc>
            </a:pPr>
            <a:endParaRPr lang="en-US" altLang="zh-CN" sz="1778" b="1">
              <a:solidFill>
                <a:srgbClr val="000000"/>
              </a:solidFill>
              <a:latin typeface="微软雅黑" panose="020B0503020204020204" pitchFamily="34" charset="-122"/>
              <a:ea typeface="微软雅黑" panose="020B0503020204020204" pitchFamily="34" charset="-122"/>
            </a:endParaRPr>
          </a:p>
          <a:p>
            <a:pPr>
              <a:lnSpc>
                <a:spcPct val="95000"/>
              </a:lnSpc>
            </a:pPr>
            <a:endParaRPr lang="en-US" altLang="zh-CN" sz="1778" b="1">
              <a:solidFill>
                <a:srgbClr val="000000"/>
              </a:solidFill>
              <a:latin typeface="微软雅黑" panose="020B0503020204020204" pitchFamily="34" charset="-122"/>
              <a:ea typeface="微软雅黑" panose="020B0503020204020204" pitchFamily="34" charset="-122"/>
            </a:endParaRPr>
          </a:p>
          <a:p>
            <a:pPr>
              <a:lnSpc>
                <a:spcPct val="95000"/>
              </a:lnSpc>
            </a:pPr>
            <a:endParaRPr lang="en-US" altLang="zh-CN" sz="1778" b="1">
              <a:solidFill>
                <a:srgbClr val="000000"/>
              </a:solidFill>
              <a:latin typeface="微软雅黑" panose="020B0503020204020204" pitchFamily="34" charset="-122"/>
              <a:ea typeface="微软雅黑" panose="020B0503020204020204" pitchFamily="34" charset="-122"/>
            </a:endParaRPr>
          </a:p>
          <a:p>
            <a:pPr>
              <a:lnSpc>
                <a:spcPct val="95000"/>
              </a:lnSpc>
            </a:pPr>
            <a:endParaRPr lang="en-US" altLang="zh-CN" sz="1778" b="1">
              <a:solidFill>
                <a:srgbClr val="000000"/>
              </a:solidFill>
              <a:latin typeface="微软雅黑" panose="020B0503020204020204" pitchFamily="34" charset="-122"/>
              <a:ea typeface="微软雅黑" panose="020B0503020204020204" pitchFamily="34" charset="-122"/>
            </a:endParaRPr>
          </a:p>
          <a:p>
            <a:pPr>
              <a:lnSpc>
                <a:spcPct val="95000"/>
              </a:lnSpc>
            </a:pPr>
            <a:endParaRPr lang="en-US" altLang="zh-CN" sz="1778" b="1">
              <a:solidFill>
                <a:srgbClr val="000000"/>
              </a:solidFill>
              <a:latin typeface="微软雅黑" panose="020B0503020204020204" pitchFamily="34" charset="-122"/>
              <a:ea typeface="微软雅黑" panose="020B0503020204020204" pitchFamily="34" charset="-122"/>
            </a:endParaRPr>
          </a:p>
          <a:p>
            <a:pPr>
              <a:lnSpc>
                <a:spcPct val="95000"/>
              </a:lnSpc>
            </a:pPr>
            <a:endParaRPr lang="en-US" altLang="zh-CN" sz="1778" b="1">
              <a:solidFill>
                <a:srgbClr val="000000"/>
              </a:solidFill>
              <a:latin typeface="微软雅黑" panose="020B0503020204020204" pitchFamily="34" charset="-122"/>
              <a:ea typeface="微软雅黑" panose="020B0503020204020204" pitchFamily="34"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771084"/>
                                        </p:tgtEl>
                                        <p:attrNameLst>
                                          <p:attrName>style.visibility</p:attrName>
                                        </p:attrNameLst>
                                      </p:cBhvr>
                                      <p:to>
                                        <p:strVal val="visible"/>
                                      </p:to>
                                    </p:set>
                                    <p:animEffect transition="in" filter="wipe(up)">
                                      <p:cBhvr>
                                        <p:cTn id="7" dur="500"/>
                                        <p:tgtEl>
                                          <p:spTgt spid="771084"/>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50"/>
                                        </p:tgtEl>
                                        <p:attrNameLst>
                                          <p:attrName>style.visibility</p:attrName>
                                        </p:attrNameLst>
                                      </p:cBhvr>
                                      <p:to>
                                        <p:strVal val="visible"/>
                                      </p:to>
                                    </p:set>
                                    <p:animEffect transition="in" filter="fade">
                                      <p:cBhvr>
                                        <p:cTn id="12" dur="1000"/>
                                        <p:tgtEl>
                                          <p:spTgt spid="50"/>
                                        </p:tgtEl>
                                      </p:cBhvr>
                                    </p:animEffect>
                                    <p:anim calcmode="lin" valueType="num">
                                      <p:cBhvr>
                                        <p:cTn id="13" dur="1000" fill="hold"/>
                                        <p:tgtEl>
                                          <p:spTgt spid="50"/>
                                        </p:tgtEl>
                                        <p:attrNameLst>
                                          <p:attrName>ppt_x</p:attrName>
                                        </p:attrNameLst>
                                      </p:cBhvr>
                                      <p:tavLst>
                                        <p:tav tm="0">
                                          <p:val>
                                            <p:strVal val="#ppt_x"/>
                                          </p:val>
                                        </p:tav>
                                        <p:tav tm="100000">
                                          <p:val>
                                            <p:strVal val="#ppt_x"/>
                                          </p:val>
                                        </p:tav>
                                      </p:tavLst>
                                    </p:anim>
                                    <p:anim calcmode="lin" valueType="num">
                                      <p:cBhvr>
                                        <p:cTn id="14" dur="1000" fill="hold"/>
                                        <p:tgtEl>
                                          <p:spTgt spid="50"/>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51"/>
                                        </p:tgtEl>
                                        <p:attrNameLst>
                                          <p:attrName>style.visibility</p:attrName>
                                        </p:attrNameLst>
                                      </p:cBhvr>
                                      <p:to>
                                        <p:strVal val="visible"/>
                                      </p:to>
                                    </p:set>
                                    <p:animEffect transition="in" filter="fade">
                                      <p:cBhvr>
                                        <p:cTn id="17" dur="1000"/>
                                        <p:tgtEl>
                                          <p:spTgt spid="51"/>
                                        </p:tgtEl>
                                      </p:cBhvr>
                                    </p:animEffect>
                                    <p:anim calcmode="lin" valueType="num">
                                      <p:cBhvr>
                                        <p:cTn id="18" dur="1000" fill="hold"/>
                                        <p:tgtEl>
                                          <p:spTgt spid="51"/>
                                        </p:tgtEl>
                                        <p:attrNameLst>
                                          <p:attrName>ppt_x</p:attrName>
                                        </p:attrNameLst>
                                      </p:cBhvr>
                                      <p:tavLst>
                                        <p:tav tm="0">
                                          <p:val>
                                            <p:strVal val="#ppt_x"/>
                                          </p:val>
                                        </p:tav>
                                        <p:tav tm="100000">
                                          <p:val>
                                            <p:strVal val="#ppt_x"/>
                                          </p:val>
                                        </p:tav>
                                      </p:tavLst>
                                    </p:anim>
                                    <p:anim calcmode="lin" valueType="num">
                                      <p:cBhvr>
                                        <p:cTn id="19" dur="1000" fill="hold"/>
                                        <p:tgtEl>
                                          <p:spTgt spid="5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4">
            <a:extLst>
              <a:ext uri="{FF2B5EF4-FFF2-40B4-BE49-F238E27FC236}">
                <a16:creationId xmlns:a16="http://schemas.microsoft.com/office/drawing/2014/main" id="{F954EBB8-0D2F-40BE-A1FB-AD90D3E26C59}"/>
              </a:ext>
            </a:extLst>
          </p:cNvPr>
          <p:cNvSpPr>
            <a:spLocks noChangeArrowheads="1"/>
          </p:cNvSpPr>
          <p:nvPr/>
        </p:nvSpPr>
        <p:spPr bwMode="blackWhite">
          <a:xfrm>
            <a:off x="823756" y="1368260"/>
            <a:ext cx="6770988" cy="1201208"/>
          </a:xfrm>
          <a:prstGeom prst="rect">
            <a:avLst/>
          </a:prstGeom>
          <a:solidFill>
            <a:schemeClr val="bg1"/>
          </a:solidFill>
          <a:ln>
            <a:noFill/>
          </a:ln>
          <a:effectLst>
            <a:outerShdw blurRad="508000" dist="127000" dir="42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marL="296330" indent="-296330" algn="ctr" defTabSz="1014227" eaLnBrk="1" hangingPunct="1">
              <a:lnSpc>
                <a:spcPts val="2600"/>
              </a:lnSpc>
              <a:buFont typeface="Wingdings" panose="05000000000000000000" pitchFamily="2" charset="2"/>
              <a:buChar char="l"/>
              <a:tabLst>
                <a:tab pos="1200150" algn="l"/>
                <a:tab pos="2457450" algn="l"/>
              </a:tabLst>
            </a:pPr>
            <a:endParaRPr lang="zh-CN" altLang="en-US" sz="1800" b="1">
              <a:solidFill>
                <a:schemeClr val="lt1"/>
              </a:solidFill>
              <a:latin typeface="+mn-lt"/>
              <a:ea typeface="+mn-ea"/>
            </a:endParaRPr>
          </a:p>
        </p:txBody>
      </p:sp>
      <p:sp>
        <p:nvSpPr>
          <p:cNvPr id="66562" name="Rectangle 2"/>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600" tIns="50800" rIns="101600" bIns="50800" numCol="1" anchor="ctr" anchorCtr="0" compatLnSpc="1">
            <a:prstTxWarp prst="textNoShape">
              <a:avLst/>
            </a:prstTxWarp>
          </a:bodyPr>
          <a:lstStyle/>
          <a:p>
            <a:pPr eaLnBrk="1" hangingPunct="1"/>
            <a:r>
              <a:t>增加列</a:t>
            </a:r>
          </a:p>
        </p:txBody>
      </p:sp>
      <p:sp>
        <p:nvSpPr>
          <p:cNvPr id="40963" name="Rectangle 3"/>
          <p:cNvSpPr>
            <a:spLocks noGrp="1" noChangeArrowheads="1"/>
          </p:cNvSpPr>
          <p:nvPr>
            <p:ph sz="quarter" idx="10"/>
          </p:nvPr>
        </p:nvSpPr>
        <p:spPr/>
        <p:txBody>
          <a:bodyPr/>
          <a:lstStyle/>
          <a:p>
            <a:pPr marL="301623" indent="-301623" eaLnBrk="1" hangingPunct="1">
              <a:lnSpc>
                <a:spcPct val="130000"/>
              </a:lnSpc>
              <a:defRPr/>
            </a:pPr>
            <a:r>
              <a:rPr sz="2000" dirty="0" err="1"/>
              <a:t>用ADD语句增加列定义</a:t>
            </a:r>
            <a:endParaRPr sz="2000" dirty="0"/>
          </a:p>
        </p:txBody>
      </p:sp>
      <p:sp>
        <p:nvSpPr>
          <p:cNvPr id="66564" name="Rectangle 5"/>
          <p:cNvSpPr>
            <a:spLocks noChangeArrowheads="1"/>
          </p:cNvSpPr>
          <p:nvPr/>
        </p:nvSpPr>
        <p:spPr bwMode="auto">
          <a:xfrm>
            <a:off x="836073" y="1474975"/>
            <a:ext cx="6620192" cy="9877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txBody>
          <a:bodyPr wrap="none" anchor="ct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endParaRPr lang="zh-CN" altLang="en-US" sz="3556"/>
          </a:p>
        </p:txBody>
      </p:sp>
      <p:sp>
        <p:nvSpPr>
          <p:cNvPr id="766983" name="Rectangle 7"/>
          <p:cNvSpPr>
            <a:spLocks noChangeArrowheads="1"/>
          </p:cNvSpPr>
          <p:nvPr/>
        </p:nvSpPr>
        <p:spPr bwMode="blackWhite">
          <a:xfrm>
            <a:off x="1047552" y="1456455"/>
            <a:ext cx="6472181" cy="1024819"/>
          </a:xfrm>
          <a:prstGeom prst="rect">
            <a:avLst/>
          </a:prstGeom>
          <a:noFill/>
          <a:ln w="6350">
            <a:noFill/>
            <a:headEnd/>
            <a:tailEnd/>
          </a:ln>
        </p:spPr>
        <p:style>
          <a:lnRef idx="2">
            <a:schemeClr val="accent6"/>
          </a:lnRef>
          <a:fillRef idx="1">
            <a:schemeClr val="lt1"/>
          </a:fillRef>
          <a:effectRef idx="0">
            <a:schemeClr val="accent6"/>
          </a:effectRef>
          <a:fontRef idx="minor">
            <a:schemeClr val="dk1"/>
          </a:fontRef>
        </p:style>
        <p:txBody>
          <a:bodyPr wrap="none" lIns="102306" tIns="51153" rIns="102306" bIns="51153" anchor="ctr"/>
          <a:lstStyle/>
          <a:p>
            <a:pPr>
              <a:tabLst>
                <a:tab pos="1333487" algn="l"/>
              </a:tabLst>
              <a:defRPr/>
            </a:pPr>
            <a:r>
              <a:rPr lang="en-US" altLang="zh-CN" sz="2000" b="1" dirty="0">
                <a:solidFill>
                  <a:srgbClr val="000000"/>
                </a:solidFill>
                <a:latin typeface="Courier New" pitchFamily="49" charset="0"/>
              </a:rPr>
              <a:t>ALTER TABLE student</a:t>
            </a:r>
          </a:p>
          <a:p>
            <a:pPr>
              <a:tabLst>
                <a:tab pos="1333487" algn="l"/>
              </a:tabLst>
              <a:defRPr/>
            </a:pPr>
            <a:r>
              <a:rPr lang="en-US" altLang="zh-CN" sz="2000" b="1" dirty="0">
                <a:solidFill>
                  <a:srgbClr val="000000"/>
                </a:solidFill>
                <a:latin typeface="Courier New" pitchFamily="49" charset="0"/>
              </a:rPr>
              <a:t>      ADD nation VARCHAR(9)</a:t>
            </a:r>
          </a:p>
          <a:p>
            <a:pPr>
              <a:tabLst>
                <a:tab pos="1333487" algn="l"/>
              </a:tabLst>
              <a:defRPr/>
            </a:pPr>
            <a:r>
              <a:rPr lang="en-US" altLang="zh-CN" sz="2000" b="1" dirty="0">
                <a:solidFill>
                  <a:srgbClr val="000000"/>
                </a:solidFill>
                <a:latin typeface="Courier New" pitchFamily="49" charset="0"/>
              </a:rPr>
              <a:t>Table altered.</a:t>
            </a:r>
          </a:p>
        </p:txBody>
      </p:sp>
      <p:sp>
        <p:nvSpPr>
          <p:cNvPr id="54279" name="Rectangle 8"/>
          <p:cNvSpPr>
            <a:spLocks noChangeArrowheads="1"/>
          </p:cNvSpPr>
          <p:nvPr/>
        </p:nvSpPr>
        <p:spPr bwMode="auto">
          <a:xfrm>
            <a:off x="667717" y="2722537"/>
            <a:ext cx="9001000" cy="4534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01623" indent="-301623" defTabSz="1014227" eaLnBrk="1" hangingPunct="1">
              <a:lnSpc>
                <a:spcPct val="130000"/>
              </a:lnSpc>
              <a:spcBef>
                <a:spcPct val="20000"/>
              </a:spcBef>
              <a:buFont typeface="Wingdings" panose="05000000000000000000" pitchFamily="2" charset="2"/>
              <a:buChar char="l"/>
              <a:defRPr/>
            </a:pPr>
            <a:r>
              <a:rPr lang="zh-CN" altLang="en-US" sz="2000" b="1" dirty="0">
                <a:solidFill>
                  <a:schemeClr val="tx1">
                    <a:lumMod val="75000"/>
                    <a:lumOff val="25000"/>
                  </a:schemeClr>
                </a:solidFill>
                <a:highlight>
                  <a:srgbClr val="FFFF00"/>
                </a:highlight>
                <a:latin typeface="微软雅黑" panose="020B0503020204020204" pitchFamily="34" charset="-122"/>
                <a:ea typeface="微软雅黑" panose="020B0503020204020204" pitchFamily="34" charset="-122"/>
              </a:rPr>
              <a:t>新增加的列变成最后的列，新增加的列一律为空值</a:t>
            </a:r>
          </a:p>
        </p:txBody>
      </p:sp>
      <p:graphicFrame>
        <p:nvGraphicFramePr>
          <p:cNvPr id="8" name="表格 7">
            <a:extLst>
              <a:ext uri="{FF2B5EF4-FFF2-40B4-BE49-F238E27FC236}">
                <a16:creationId xmlns:a16="http://schemas.microsoft.com/office/drawing/2014/main" id="{A6195698-633E-423D-A45F-6E79E91B2DCC}"/>
              </a:ext>
            </a:extLst>
          </p:cNvPr>
          <p:cNvGraphicFramePr>
            <a:graphicFrameLocks noGrp="1"/>
          </p:cNvGraphicFramePr>
          <p:nvPr>
            <p:extLst>
              <p:ext uri="{D42A27DB-BD31-4B8C-83A1-F6EECF244321}">
                <p14:modId xmlns:p14="http://schemas.microsoft.com/office/powerpoint/2010/main" val="4274636212"/>
              </p:ext>
            </p:extLst>
          </p:nvPr>
        </p:nvGraphicFramePr>
        <p:xfrm>
          <a:off x="823756" y="3263465"/>
          <a:ext cx="6770988" cy="2340816"/>
        </p:xfrm>
        <a:graphic>
          <a:graphicData uri="http://schemas.openxmlformats.org/drawingml/2006/table">
            <a:tbl>
              <a:tblPr firstRow="1" bandRow="1">
                <a:tableStyleId>{8EC20E35-A176-4012-BC5E-935CFFF8708E}</a:tableStyleId>
              </a:tblPr>
              <a:tblGrid>
                <a:gridCol w="1580190">
                  <a:extLst>
                    <a:ext uri="{9D8B030D-6E8A-4147-A177-3AD203B41FA5}">
                      <a16:colId xmlns:a16="http://schemas.microsoft.com/office/drawing/2014/main" val="3428835538"/>
                    </a:ext>
                  </a:extLst>
                </a:gridCol>
                <a:gridCol w="822418">
                  <a:extLst>
                    <a:ext uri="{9D8B030D-6E8A-4147-A177-3AD203B41FA5}">
                      <a16:colId xmlns:a16="http://schemas.microsoft.com/office/drawing/2014/main" val="470331800"/>
                    </a:ext>
                  </a:extLst>
                </a:gridCol>
                <a:gridCol w="655257">
                  <a:extLst>
                    <a:ext uri="{9D8B030D-6E8A-4147-A177-3AD203B41FA5}">
                      <a16:colId xmlns:a16="http://schemas.microsoft.com/office/drawing/2014/main" val="528920972"/>
                    </a:ext>
                  </a:extLst>
                </a:gridCol>
                <a:gridCol w="1383319">
                  <a:extLst>
                    <a:ext uri="{9D8B030D-6E8A-4147-A177-3AD203B41FA5}">
                      <a16:colId xmlns:a16="http://schemas.microsoft.com/office/drawing/2014/main" val="1555711569"/>
                    </a:ext>
                  </a:extLst>
                </a:gridCol>
                <a:gridCol w="1164902">
                  <a:extLst>
                    <a:ext uri="{9D8B030D-6E8A-4147-A177-3AD203B41FA5}">
                      <a16:colId xmlns:a16="http://schemas.microsoft.com/office/drawing/2014/main" val="1440911179"/>
                    </a:ext>
                  </a:extLst>
                </a:gridCol>
                <a:gridCol w="1164902">
                  <a:extLst>
                    <a:ext uri="{9D8B030D-6E8A-4147-A177-3AD203B41FA5}">
                      <a16:colId xmlns:a16="http://schemas.microsoft.com/office/drawing/2014/main" val="64276321"/>
                    </a:ext>
                  </a:extLst>
                </a:gridCol>
              </a:tblGrid>
              <a:tr h="334256">
                <a:tc>
                  <a:txBody>
                    <a:bodyPr/>
                    <a:lstStyle/>
                    <a:p>
                      <a:pPr algn="ctr"/>
                      <a:r>
                        <a:rPr lang="en-US" altLang="zh-CN" sz="1600" b="1" kern="1200" dirty="0" err="1">
                          <a:solidFill>
                            <a:schemeClr val="lt1"/>
                          </a:solidFill>
                          <a:latin typeface="微软雅黑" panose="020B0503020204020204" pitchFamily="34" charset="-122"/>
                          <a:ea typeface="微软雅黑" panose="020B0503020204020204" pitchFamily="34" charset="-122"/>
                          <a:cs typeface="+mn-cs"/>
                        </a:rPr>
                        <a:t>Sno</a:t>
                      </a:r>
                      <a:endParaRPr lang="zh-CN" altLang="en-US" sz="1600" b="1" kern="1200" dirty="0">
                        <a:solidFill>
                          <a:schemeClr val="lt1"/>
                        </a:solidFill>
                        <a:latin typeface="微软雅黑" panose="020B0503020204020204" pitchFamily="34" charset="-122"/>
                        <a:ea typeface="微软雅黑" panose="020B0503020204020204" pitchFamily="34" charset="-122"/>
                        <a:cs typeface="+mn-cs"/>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p>
                      <a:r>
                        <a:rPr lang="en-US" altLang="zh-CN" sz="1600" kern="1200" dirty="0" err="1"/>
                        <a:t>SName</a:t>
                      </a:r>
                      <a:endParaRPr lang="zh-CN" altLang="en-US" sz="1600" b="1" kern="1200" dirty="0">
                        <a:solidFill>
                          <a:schemeClr val="bg1"/>
                        </a:solidFill>
                        <a:latin typeface="Courier New" panose="02070309020205020404" pitchFamily="49" charset="0"/>
                        <a:ea typeface="宋体" panose="02010600030101010101" pitchFamily="2" charset="-122"/>
                        <a:cs typeface="+mn-cs"/>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p>
                      <a:r>
                        <a:rPr lang="en-US" altLang="zh-CN" sz="1600" kern="1200" dirty="0" err="1"/>
                        <a:t>SSex</a:t>
                      </a:r>
                      <a:endParaRPr lang="zh-CN" altLang="en-US" sz="1600" b="1" kern="1200" dirty="0">
                        <a:solidFill>
                          <a:schemeClr val="bg1"/>
                        </a:solidFill>
                        <a:latin typeface="Courier New" panose="02070309020205020404" pitchFamily="49" charset="0"/>
                        <a:ea typeface="宋体" panose="02010600030101010101" pitchFamily="2" charset="-122"/>
                        <a:cs typeface="+mn-cs"/>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p>
                      <a:r>
                        <a:rPr lang="en-US" altLang="zh-CN" sz="1600" b="1" dirty="0" err="1">
                          <a:latin typeface="微软雅黑" panose="020B0503020204020204" pitchFamily="34" charset="-122"/>
                          <a:ea typeface="微软雅黑" panose="020B0503020204020204" pitchFamily="34" charset="-122"/>
                        </a:rPr>
                        <a:t>SBirthdate</a:t>
                      </a:r>
                      <a:endParaRPr lang="zh-CN" altLang="en-US" sz="1600" b="1" kern="1200" dirty="0">
                        <a:solidFill>
                          <a:schemeClr val="bg1"/>
                        </a:solidFill>
                        <a:latin typeface="Courier New" panose="02070309020205020404" pitchFamily="49" charset="0"/>
                        <a:ea typeface="宋体" panose="02010600030101010101" pitchFamily="2" charset="-122"/>
                        <a:cs typeface="+mn-cs"/>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p>
                      <a:r>
                        <a:rPr lang="en-US" altLang="zh-CN" sz="1600" b="1" dirty="0" err="1">
                          <a:latin typeface="微软雅黑" panose="020B0503020204020204" pitchFamily="34" charset="-122"/>
                          <a:ea typeface="微软雅黑" panose="020B0503020204020204" pitchFamily="34" charset="-122"/>
                        </a:rPr>
                        <a:t>SchoolID</a:t>
                      </a:r>
                      <a:endParaRPr lang="zh-CN" altLang="en-US" sz="1600" b="1" kern="1200" dirty="0">
                        <a:solidFill>
                          <a:schemeClr val="bg1"/>
                        </a:solidFill>
                        <a:latin typeface="Courier New" panose="02070309020205020404" pitchFamily="49" charset="0"/>
                        <a:ea typeface="宋体" panose="02010600030101010101" pitchFamily="2" charset="-122"/>
                        <a:cs typeface="+mn-cs"/>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p>
                      <a:r>
                        <a:rPr lang="en-US" altLang="zh-CN" sz="1600" b="1" kern="1200" dirty="0">
                          <a:solidFill>
                            <a:schemeClr val="lt1"/>
                          </a:solidFill>
                          <a:latin typeface="微软雅黑" panose="020B0503020204020204" pitchFamily="34" charset="-122"/>
                          <a:ea typeface="微软雅黑" panose="020B0503020204020204" pitchFamily="34" charset="-122"/>
                          <a:cs typeface="+mn-cs"/>
                        </a:rPr>
                        <a:t>Nation</a:t>
                      </a:r>
                      <a:endParaRPr lang="zh-CN" altLang="en-US" sz="1600" b="1" kern="1200" dirty="0">
                        <a:solidFill>
                          <a:schemeClr val="lt1"/>
                        </a:solidFill>
                        <a:latin typeface="微软雅黑" panose="020B0503020204020204" pitchFamily="34" charset="-122"/>
                        <a:ea typeface="微软雅黑" panose="020B0503020204020204" pitchFamily="34" charset="-122"/>
                        <a:cs typeface="+mn-cs"/>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F0"/>
                    </a:solidFill>
                  </a:tcPr>
                </a:tc>
                <a:extLst>
                  <a:ext uri="{0D108BD9-81ED-4DB2-BD59-A6C34878D82A}">
                    <a16:rowId xmlns:a16="http://schemas.microsoft.com/office/drawing/2014/main" val="1708595633"/>
                  </a:ext>
                </a:extLst>
              </a:tr>
              <a:tr h="334256">
                <a:tc>
                  <a:txBody>
                    <a:bodyPr/>
                    <a:lstStyle/>
                    <a:p>
                      <a:r>
                        <a:rPr lang="en-US" altLang="zh-CN" sz="1400" b="1" kern="1200" dirty="0">
                          <a:solidFill>
                            <a:schemeClr val="tx1"/>
                          </a:solidFill>
                          <a:latin typeface="Courier New" panose="02070309020205020404" pitchFamily="49" charset="0"/>
                          <a:ea typeface="宋体" panose="02010600030101010101" pitchFamily="2" charset="-122"/>
                          <a:cs typeface="+mn-cs"/>
                        </a:rPr>
                        <a:t>200333103213</a:t>
                      </a:r>
                      <a:endParaRPr lang="zh-CN" altLang="en-US" sz="1400" b="1" kern="1200" dirty="0">
                        <a:solidFill>
                          <a:schemeClr val="tx1"/>
                        </a:solidFill>
                        <a:latin typeface="Courier New" panose="02070309020205020404" pitchFamily="49" charset="0"/>
                        <a:ea typeface="宋体" panose="02010600030101010101" pitchFamily="2" charset="-122"/>
                        <a:cs typeface="+mn-cs"/>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zh-CN" altLang="en-US" sz="1400" b="0" dirty="0">
                          <a:solidFill>
                            <a:schemeClr val="tx1"/>
                          </a:solidFill>
                          <a:latin typeface="微软雅黑" panose="020B0503020204020204" pitchFamily="34" charset="-122"/>
                          <a:ea typeface="微软雅黑" panose="020B0503020204020204" pitchFamily="34" charset="-122"/>
                        </a:rPr>
                        <a:t>蔡立雄</a:t>
                      </a:r>
                      <a:endParaRPr lang="zh-CN" altLang="en-US" sz="1400" b="0" kern="1200" dirty="0">
                        <a:solidFill>
                          <a:schemeClr val="tx1"/>
                        </a:solidFill>
                        <a:latin typeface="微软雅黑" panose="020B0503020204020204" pitchFamily="34" charset="-122"/>
                        <a:ea typeface="微软雅黑" panose="020B0503020204020204" pitchFamily="34" charset="-122"/>
                        <a:cs typeface="+mn-cs"/>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zh-CN" altLang="en-US" sz="1400" b="0" kern="1200" dirty="0">
                          <a:solidFill>
                            <a:schemeClr val="tx1"/>
                          </a:solidFill>
                          <a:latin typeface="微软雅黑" panose="020B0503020204020204" pitchFamily="34" charset="-122"/>
                          <a:ea typeface="微软雅黑" panose="020B0503020204020204" pitchFamily="34" charset="-122"/>
                          <a:cs typeface="+mn-cs"/>
                        </a:rPr>
                        <a:t>男</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altLang="zh-CN" sz="1400" b="1" kern="1200" dirty="0">
                          <a:solidFill>
                            <a:schemeClr val="tx1"/>
                          </a:solidFill>
                          <a:latin typeface="Courier New" panose="02070309020205020404" pitchFamily="49" charset="0"/>
                          <a:ea typeface="宋体" panose="02010600030101010101" pitchFamily="2" charset="-122"/>
                          <a:cs typeface="+mn-cs"/>
                        </a:rPr>
                        <a:t>1986-07-09</a:t>
                      </a:r>
                      <a:endParaRPr lang="zh-CN" altLang="en-US" sz="1400" b="1" kern="1200" dirty="0">
                        <a:solidFill>
                          <a:schemeClr val="tx1"/>
                        </a:solidFill>
                        <a:latin typeface="Courier New" panose="02070309020205020404" pitchFamily="49" charset="0"/>
                        <a:ea typeface="宋体" panose="02010600030101010101" pitchFamily="2" charset="-122"/>
                        <a:cs typeface="+mn-cs"/>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400" b="1" kern="1200" dirty="0">
                          <a:solidFill>
                            <a:schemeClr val="tx1"/>
                          </a:solidFill>
                          <a:latin typeface="Courier New" panose="02070309020205020404" pitchFamily="49" charset="0"/>
                          <a:ea typeface="宋体" panose="02010600030101010101" pitchFamily="2" charset="-122"/>
                          <a:cs typeface="+mn-cs"/>
                        </a:rPr>
                        <a:t>350</a:t>
                      </a:r>
                      <a:endParaRPr lang="zh-CN" altLang="en-US" sz="1400" b="1" kern="1200" dirty="0">
                        <a:solidFill>
                          <a:schemeClr val="tx1"/>
                        </a:solidFill>
                        <a:latin typeface="Courier New" panose="02070309020205020404" pitchFamily="49" charset="0"/>
                        <a:ea typeface="宋体" panose="02010600030101010101" pitchFamily="2" charset="-122"/>
                        <a:cs typeface="+mn-cs"/>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zh-CN" altLang="en-US" sz="1400" b="1" kern="1200" dirty="0">
                        <a:solidFill>
                          <a:schemeClr val="tx1"/>
                        </a:solidFill>
                        <a:latin typeface="Courier New" panose="02070309020205020404" pitchFamily="49" charset="0"/>
                        <a:ea typeface="宋体" panose="02010600030101010101" pitchFamily="2" charset="-122"/>
                        <a:cs typeface="+mn-cs"/>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1249390"/>
                  </a:ext>
                </a:extLst>
              </a:tr>
              <a:tr h="334256">
                <a:tc>
                  <a:txBody>
                    <a:bodyPr/>
                    <a:lstStyle/>
                    <a:p>
                      <a:r>
                        <a:rPr lang="en-US" altLang="zh-CN" sz="1400" b="1" kern="1200" dirty="0">
                          <a:solidFill>
                            <a:schemeClr val="tx1"/>
                          </a:solidFill>
                          <a:latin typeface="Courier New" panose="02070309020205020404" pitchFamily="49" charset="0"/>
                          <a:ea typeface="宋体" panose="02010600030101010101" pitchFamily="2" charset="-122"/>
                          <a:cs typeface="+mn-cs"/>
                        </a:rPr>
                        <a:t>200333103222</a:t>
                      </a:r>
                      <a:endParaRPr lang="zh-CN" altLang="en-US" sz="1400" b="1" kern="1200" dirty="0">
                        <a:solidFill>
                          <a:schemeClr val="tx1"/>
                        </a:solidFill>
                        <a:latin typeface="Courier New" panose="02070309020205020404" pitchFamily="49" charset="0"/>
                        <a:ea typeface="宋体" panose="02010600030101010101" pitchFamily="2" charset="-122"/>
                        <a:cs typeface="+mn-cs"/>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zh-CN" altLang="en-US" sz="1400" b="0" kern="1200" dirty="0">
                          <a:solidFill>
                            <a:schemeClr val="tx1"/>
                          </a:solidFill>
                          <a:latin typeface="微软雅黑" panose="020B0503020204020204" pitchFamily="34" charset="-122"/>
                          <a:ea typeface="微软雅黑" panose="020B0503020204020204" pitchFamily="34" charset="-122"/>
                          <a:cs typeface="+mn-cs"/>
                        </a:rPr>
                        <a:t>陈宇锋</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zh-CN" altLang="en-US" sz="1400" b="0" kern="1200" dirty="0">
                          <a:solidFill>
                            <a:schemeClr val="tx1"/>
                          </a:solidFill>
                          <a:latin typeface="微软雅黑" panose="020B0503020204020204" pitchFamily="34" charset="-122"/>
                          <a:ea typeface="微软雅黑" panose="020B0503020204020204" pitchFamily="34" charset="-122"/>
                          <a:cs typeface="+mn-cs"/>
                        </a:rPr>
                        <a:t>男</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altLang="zh-CN" sz="1400" b="1" kern="1200" dirty="0">
                          <a:solidFill>
                            <a:schemeClr val="tx1"/>
                          </a:solidFill>
                          <a:latin typeface="Courier New" panose="02070309020205020404" pitchFamily="49" charset="0"/>
                          <a:ea typeface="宋体" panose="02010600030101010101" pitchFamily="2" charset="-122"/>
                          <a:cs typeface="+mn-cs"/>
                        </a:rPr>
                        <a:t>1986-02-06</a:t>
                      </a:r>
                      <a:endParaRPr lang="zh-CN" altLang="en-US" sz="1400" b="1" kern="1200" dirty="0">
                        <a:solidFill>
                          <a:schemeClr val="tx1"/>
                        </a:solidFill>
                        <a:latin typeface="Courier New" panose="02070309020205020404" pitchFamily="49" charset="0"/>
                        <a:ea typeface="宋体" panose="02010600030101010101" pitchFamily="2" charset="-122"/>
                        <a:cs typeface="+mn-cs"/>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400" b="1" kern="1200" dirty="0">
                          <a:solidFill>
                            <a:schemeClr val="tx1"/>
                          </a:solidFill>
                          <a:latin typeface="Courier New" panose="02070309020205020404" pitchFamily="49" charset="0"/>
                          <a:ea typeface="宋体" panose="02010600030101010101" pitchFamily="2" charset="-122"/>
                          <a:cs typeface="+mn-cs"/>
                        </a:rPr>
                        <a:t>400</a:t>
                      </a:r>
                      <a:endParaRPr lang="zh-CN" altLang="en-US" sz="1400" b="1" kern="1200" dirty="0">
                        <a:solidFill>
                          <a:schemeClr val="tx1"/>
                        </a:solidFill>
                        <a:latin typeface="Courier New" panose="02070309020205020404" pitchFamily="49" charset="0"/>
                        <a:ea typeface="宋体" panose="02010600030101010101" pitchFamily="2" charset="-122"/>
                        <a:cs typeface="+mn-cs"/>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zh-CN" altLang="en-US" sz="1400" b="1" kern="1200" dirty="0">
                        <a:solidFill>
                          <a:schemeClr val="tx1"/>
                        </a:solidFill>
                        <a:latin typeface="Courier New" panose="02070309020205020404" pitchFamily="49" charset="0"/>
                        <a:ea typeface="宋体" panose="02010600030101010101" pitchFamily="2" charset="-122"/>
                        <a:cs typeface="+mn-cs"/>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66439620"/>
                  </a:ext>
                </a:extLst>
              </a:tr>
              <a:tr h="334256">
                <a:tc>
                  <a:txBody>
                    <a:bodyPr/>
                    <a:lstStyle/>
                    <a:p>
                      <a:r>
                        <a:rPr lang="en-US" altLang="zh-CN" sz="1400" b="1" kern="1200" dirty="0">
                          <a:solidFill>
                            <a:schemeClr val="tx1"/>
                          </a:solidFill>
                          <a:latin typeface="Courier New" panose="02070309020205020404" pitchFamily="49" charset="0"/>
                          <a:ea typeface="宋体" panose="02010600030101010101" pitchFamily="2" charset="-122"/>
                          <a:cs typeface="+mn-cs"/>
                        </a:rPr>
                        <a:t>200333103231</a:t>
                      </a:r>
                      <a:endParaRPr lang="zh-CN" altLang="en-US" sz="1400" b="1" kern="1200" dirty="0">
                        <a:solidFill>
                          <a:schemeClr val="tx1"/>
                        </a:solidFill>
                        <a:latin typeface="Courier New" panose="02070309020205020404" pitchFamily="49" charset="0"/>
                        <a:ea typeface="宋体" panose="02010600030101010101" pitchFamily="2" charset="-122"/>
                        <a:cs typeface="+mn-cs"/>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zh-CN" altLang="en-US" sz="1400" b="0" kern="1200" dirty="0">
                          <a:solidFill>
                            <a:schemeClr val="tx1"/>
                          </a:solidFill>
                          <a:latin typeface="微软雅黑" panose="020B0503020204020204" pitchFamily="34" charset="-122"/>
                          <a:ea typeface="微软雅黑" panose="020B0503020204020204" pitchFamily="34" charset="-122"/>
                          <a:cs typeface="+mn-cs"/>
                        </a:rPr>
                        <a:t>崔继明</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zh-CN" altLang="en-US" sz="1400" b="0" kern="1200" dirty="0">
                          <a:solidFill>
                            <a:schemeClr val="tx1"/>
                          </a:solidFill>
                          <a:latin typeface="微软雅黑" panose="020B0503020204020204" pitchFamily="34" charset="-122"/>
                          <a:ea typeface="微软雅黑" panose="020B0503020204020204" pitchFamily="34" charset="-122"/>
                          <a:cs typeface="+mn-cs"/>
                        </a:rPr>
                        <a:t>男</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altLang="zh-CN" sz="1400" b="1" kern="1200" dirty="0">
                          <a:solidFill>
                            <a:schemeClr val="tx1"/>
                          </a:solidFill>
                          <a:latin typeface="Courier New" panose="02070309020205020404" pitchFamily="49" charset="0"/>
                          <a:ea typeface="宋体" panose="02010600030101010101" pitchFamily="2" charset="-122"/>
                          <a:cs typeface="+mn-cs"/>
                        </a:rPr>
                        <a:t>1985-11-04</a:t>
                      </a:r>
                      <a:endParaRPr lang="zh-CN" altLang="en-US" sz="1400" b="1" kern="1200" dirty="0">
                        <a:solidFill>
                          <a:schemeClr val="tx1"/>
                        </a:solidFill>
                        <a:latin typeface="Courier New" panose="02070309020205020404" pitchFamily="49" charset="0"/>
                        <a:ea typeface="宋体" panose="02010600030101010101" pitchFamily="2" charset="-122"/>
                        <a:cs typeface="+mn-cs"/>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400" b="1" kern="1200" dirty="0">
                          <a:solidFill>
                            <a:schemeClr val="tx1"/>
                          </a:solidFill>
                          <a:latin typeface="Courier New" panose="02070309020205020404" pitchFamily="49" charset="0"/>
                          <a:ea typeface="宋体" panose="02010600030101010101" pitchFamily="2" charset="-122"/>
                          <a:cs typeface="+mn-cs"/>
                        </a:rPr>
                        <a:t>400</a:t>
                      </a:r>
                      <a:endParaRPr lang="zh-CN" altLang="en-US" sz="1400" b="1" kern="1200" dirty="0">
                        <a:solidFill>
                          <a:schemeClr val="tx1"/>
                        </a:solidFill>
                        <a:latin typeface="Courier New" panose="02070309020205020404" pitchFamily="49" charset="0"/>
                        <a:ea typeface="宋体" panose="02010600030101010101" pitchFamily="2" charset="-122"/>
                        <a:cs typeface="+mn-cs"/>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zh-CN" altLang="en-US" sz="1400" b="1" kern="1200" dirty="0">
                        <a:solidFill>
                          <a:schemeClr val="tx1"/>
                        </a:solidFill>
                        <a:latin typeface="Courier New" panose="02070309020205020404" pitchFamily="49" charset="0"/>
                        <a:ea typeface="宋体" panose="02010600030101010101" pitchFamily="2" charset="-122"/>
                        <a:cs typeface="+mn-cs"/>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96972996"/>
                  </a:ext>
                </a:extLst>
              </a:tr>
              <a:tr h="334256">
                <a:tc>
                  <a:txBody>
                    <a:bodyPr/>
                    <a:lstStyle/>
                    <a:p>
                      <a:r>
                        <a:rPr lang="en-US" altLang="zh-CN" sz="1400" b="1" kern="1200" dirty="0">
                          <a:solidFill>
                            <a:schemeClr val="tx1"/>
                          </a:solidFill>
                          <a:latin typeface="Courier New" panose="02070309020205020404" pitchFamily="49" charset="0"/>
                          <a:ea typeface="宋体" panose="02010600030101010101" pitchFamily="2" charset="-122"/>
                          <a:cs typeface="+mn-cs"/>
                        </a:rPr>
                        <a:t>200333103240</a:t>
                      </a:r>
                      <a:endParaRPr lang="zh-CN" altLang="en-US" sz="1400" b="1" kern="1200" dirty="0">
                        <a:solidFill>
                          <a:schemeClr val="tx1"/>
                        </a:solidFill>
                        <a:latin typeface="Courier New" panose="02070309020205020404" pitchFamily="49" charset="0"/>
                        <a:ea typeface="宋体" panose="02010600030101010101" pitchFamily="2" charset="-122"/>
                        <a:cs typeface="+mn-cs"/>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zh-CN" altLang="en-US" sz="1400" b="0" kern="1200" dirty="0">
                          <a:solidFill>
                            <a:schemeClr val="tx1"/>
                          </a:solidFill>
                          <a:latin typeface="微软雅黑" panose="020B0503020204020204" pitchFamily="34" charset="-122"/>
                          <a:ea typeface="微软雅黑" panose="020B0503020204020204" pitchFamily="34" charset="-122"/>
                          <a:cs typeface="+mn-cs"/>
                        </a:rPr>
                        <a:t>邓忻</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zh-CN" altLang="en-US" sz="1400" b="0" kern="1200" dirty="0">
                          <a:solidFill>
                            <a:schemeClr val="tx1"/>
                          </a:solidFill>
                          <a:latin typeface="微软雅黑" panose="020B0503020204020204" pitchFamily="34" charset="-122"/>
                          <a:ea typeface="微软雅黑" panose="020B0503020204020204" pitchFamily="34" charset="-122"/>
                          <a:cs typeface="+mn-cs"/>
                        </a:rPr>
                        <a:t>女</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altLang="zh-CN" sz="1400" b="1" kern="1200" dirty="0">
                          <a:solidFill>
                            <a:schemeClr val="tx1"/>
                          </a:solidFill>
                          <a:latin typeface="Courier New" panose="02070309020205020404" pitchFamily="49" charset="0"/>
                          <a:ea typeface="宋体" panose="02010600030101010101" pitchFamily="2" charset="-122"/>
                          <a:cs typeface="+mn-cs"/>
                        </a:rPr>
                        <a:t>1984-11-21</a:t>
                      </a:r>
                      <a:endParaRPr lang="zh-CN" altLang="en-US" sz="1400" b="1" kern="1200" dirty="0">
                        <a:solidFill>
                          <a:schemeClr val="tx1"/>
                        </a:solidFill>
                        <a:latin typeface="Courier New" panose="02070309020205020404" pitchFamily="49" charset="0"/>
                        <a:ea typeface="宋体" panose="02010600030101010101" pitchFamily="2" charset="-122"/>
                        <a:cs typeface="+mn-cs"/>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400" b="1" kern="1200" dirty="0">
                          <a:solidFill>
                            <a:schemeClr val="tx1"/>
                          </a:solidFill>
                          <a:latin typeface="Courier New" panose="02070309020205020404" pitchFamily="49" charset="0"/>
                          <a:ea typeface="宋体" panose="02010600030101010101" pitchFamily="2" charset="-122"/>
                          <a:cs typeface="+mn-cs"/>
                        </a:rPr>
                        <a:t>400</a:t>
                      </a:r>
                      <a:endParaRPr lang="zh-CN" altLang="en-US" sz="1400" b="1" kern="1200" dirty="0">
                        <a:solidFill>
                          <a:schemeClr val="tx1"/>
                        </a:solidFill>
                        <a:latin typeface="Courier New" panose="02070309020205020404" pitchFamily="49" charset="0"/>
                        <a:ea typeface="宋体" panose="02010600030101010101" pitchFamily="2" charset="-122"/>
                        <a:cs typeface="+mn-cs"/>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zh-CN" altLang="en-US" sz="1400" b="1" kern="1200" dirty="0">
                        <a:solidFill>
                          <a:schemeClr val="tx1"/>
                        </a:solidFill>
                        <a:latin typeface="Courier New" panose="02070309020205020404" pitchFamily="49" charset="0"/>
                        <a:ea typeface="宋体" panose="02010600030101010101" pitchFamily="2" charset="-122"/>
                        <a:cs typeface="+mn-cs"/>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685185911"/>
                  </a:ext>
                </a:extLst>
              </a:tr>
              <a:tr h="334256">
                <a:tc>
                  <a:txBody>
                    <a:bodyPr/>
                    <a:lstStyle/>
                    <a:p>
                      <a:r>
                        <a:rPr lang="en-US" altLang="zh-CN" sz="1400" b="1" kern="1200" dirty="0">
                          <a:solidFill>
                            <a:schemeClr val="tx1"/>
                          </a:solidFill>
                          <a:latin typeface="Courier New" panose="02070309020205020404" pitchFamily="49" charset="0"/>
                          <a:ea typeface="宋体" panose="02010600030101010101" pitchFamily="2" charset="-122"/>
                          <a:cs typeface="+mn-cs"/>
                        </a:rPr>
                        <a:t>200333103277</a:t>
                      </a:r>
                      <a:endParaRPr lang="zh-CN" altLang="en-US" sz="1400" b="1" kern="1200" dirty="0">
                        <a:solidFill>
                          <a:schemeClr val="tx1"/>
                        </a:solidFill>
                        <a:latin typeface="Courier New" panose="02070309020205020404" pitchFamily="49" charset="0"/>
                        <a:ea typeface="宋体" panose="02010600030101010101" pitchFamily="2" charset="-122"/>
                        <a:cs typeface="+mn-cs"/>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zh-CN" altLang="en-US" sz="1400" b="0" kern="1200" dirty="0">
                          <a:solidFill>
                            <a:schemeClr val="tx1"/>
                          </a:solidFill>
                          <a:latin typeface="微软雅黑" panose="020B0503020204020204" pitchFamily="34" charset="-122"/>
                          <a:ea typeface="微软雅黑" panose="020B0503020204020204" pitchFamily="34" charset="-122"/>
                          <a:cs typeface="+mn-cs"/>
                        </a:rPr>
                        <a:t>郭冠鸿</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zh-CN" altLang="en-US" sz="1400" b="0" kern="1200" dirty="0">
                          <a:solidFill>
                            <a:schemeClr val="tx1"/>
                          </a:solidFill>
                          <a:latin typeface="微软雅黑" panose="020B0503020204020204" pitchFamily="34" charset="-122"/>
                          <a:ea typeface="微软雅黑" panose="020B0503020204020204" pitchFamily="34" charset="-122"/>
                          <a:cs typeface="+mn-cs"/>
                        </a:rPr>
                        <a:t>男</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altLang="zh-CN" sz="1400" b="1" kern="1200" dirty="0">
                          <a:solidFill>
                            <a:schemeClr val="tx1"/>
                          </a:solidFill>
                          <a:latin typeface="Courier New" panose="02070309020205020404" pitchFamily="49" charset="0"/>
                          <a:ea typeface="宋体" panose="02010600030101010101" pitchFamily="2" charset="-122"/>
                          <a:cs typeface="+mn-cs"/>
                        </a:rPr>
                        <a:t>1986-05-22</a:t>
                      </a:r>
                      <a:endParaRPr lang="zh-CN" altLang="en-US" sz="1400" b="1" kern="1200" dirty="0">
                        <a:solidFill>
                          <a:schemeClr val="tx1"/>
                        </a:solidFill>
                        <a:latin typeface="Courier New" panose="02070309020205020404" pitchFamily="49" charset="0"/>
                        <a:ea typeface="宋体" panose="02010600030101010101" pitchFamily="2" charset="-122"/>
                        <a:cs typeface="+mn-cs"/>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400" b="1" kern="1200" dirty="0">
                          <a:solidFill>
                            <a:schemeClr val="tx1"/>
                          </a:solidFill>
                          <a:latin typeface="Courier New" panose="02070309020205020404" pitchFamily="49" charset="0"/>
                          <a:ea typeface="宋体" panose="02010600030101010101" pitchFamily="2" charset="-122"/>
                          <a:cs typeface="+mn-cs"/>
                        </a:rPr>
                        <a:t>400</a:t>
                      </a:r>
                      <a:endParaRPr lang="zh-CN" altLang="en-US" sz="1400" b="1" kern="1200" dirty="0">
                        <a:solidFill>
                          <a:schemeClr val="tx1"/>
                        </a:solidFill>
                        <a:latin typeface="Courier New" panose="02070309020205020404" pitchFamily="49" charset="0"/>
                        <a:ea typeface="宋体" panose="02010600030101010101" pitchFamily="2" charset="-122"/>
                        <a:cs typeface="+mn-cs"/>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zh-CN" altLang="en-US" sz="1400" b="1" kern="1200" dirty="0">
                        <a:solidFill>
                          <a:schemeClr val="tx1"/>
                        </a:solidFill>
                        <a:latin typeface="Courier New" panose="02070309020205020404" pitchFamily="49" charset="0"/>
                        <a:ea typeface="宋体" panose="02010600030101010101" pitchFamily="2" charset="-122"/>
                        <a:cs typeface="+mn-cs"/>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50950734"/>
                  </a:ext>
                </a:extLst>
              </a:tr>
              <a:tr h="334256">
                <a:tc>
                  <a:txBody>
                    <a:bodyPr/>
                    <a:lstStyle/>
                    <a:p>
                      <a:r>
                        <a:rPr lang="en-US" altLang="zh-CN" sz="1400" dirty="0">
                          <a:latin typeface="微软雅黑" pitchFamily="34" charset="-122"/>
                          <a:ea typeface="微软雅黑" pitchFamily="34" charset="-122"/>
                        </a:rPr>
                        <a:t>200433103240</a:t>
                      </a:r>
                      <a:endParaRPr lang="zh-CN" altLang="en-US" sz="1400" b="1" kern="1200" dirty="0">
                        <a:solidFill>
                          <a:schemeClr val="tx1"/>
                        </a:solidFill>
                        <a:latin typeface="Courier New" panose="02070309020205020404" pitchFamily="49" charset="0"/>
                        <a:ea typeface="宋体" panose="02010600030101010101" pitchFamily="2" charset="-122"/>
                        <a:cs typeface="+mn-cs"/>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zh-CN" altLang="en-US" sz="1400" dirty="0">
                          <a:latin typeface="微软雅黑" pitchFamily="34" charset="-122"/>
                          <a:ea typeface="微软雅黑" pitchFamily="34" charset="-122"/>
                        </a:rPr>
                        <a:t>郑妍</a:t>
                      </a:r>
                      <a:endParaRPr lang="zh-CN" altLang="en-US" sz="1400" b="0" kern="1200" dirty="0">
                        <a:solidFill>
                          <a:schemeClr val="tx1"/>
                        </a:solidFill>
                        <a:latin typeface="微软雅黑" panose="020B0503020204020204" pitchFamily="34" charset="-122"/>
                        <a:ea typeface="微软雅黑" panose="020B0503020204020204" pitchFamily="34" charset="-122"/>
                        <a:cs typeface="+mn-cs"/>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zh-CN" altLang="en-US" sz="1400" b="0" kern="1200" dirty="0">
                          <a:solidFill>
                            <a:schemeClr val="tx1"/>
                          </a:solidFill>
                          <a:latin typeface="微软雅黑" panose="020B0503020204020204" pitchFamily="34" charset="-122"/>
                          <a:ea typeface="微软雅黑" panose="020B0503020204020204" pitchFamily="34" charset="-122"/>
                          <a:cs typeface="+mn-cs"/>
                        </a:rPr>
                        <a:t>女</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altLang="zh-CN" sz="1400" dirty="0">
                          <a:latin typeface="微软雅黑" pitchFamily="34" charset="-122"/>
                          <a:ea typeface="微软雅黑" pitchFamily="34" charset="-122"/>
                        </a:rPr>
                        <a:t>1987-05-29</a:t>
                      </a:r>
                      <a:endParaRPr lang="zh-CN" altLang="en-US" sz="1400" b="1" kern="1200" dirty="0">
                        <a:solidFill>
                          <a:schemeClr val="tx1"/>
                        </a:solidFill>
                        <a:latin typeface="Courier New" panose="02070309020205020404" pitchFamily="49" charset="0"/>
                        <a:ea typeface="宋体" panose="02010600030101010101" pitchFamily="2" charset="-122"/>
                        <a:cs typeface="+mn-cs"/>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400" b="1" kern="1200" dirty="0">
                          <a:solidFill>
                            <a:schemeClr val="tx1"/>
                          </a:solidFill>
                          <a:latin typeface="Courier New" panose="02070309020205020404" pitchFamily="49" charset="0"/>
                          <a:ea typeface="宋体" panose="02010600030101010101" pitchFamily="2" charset="-122"/>
                          <a:cs typeface="+mn-cs"/>
                        </a:rPr>
                        <a:t>480</a:t>
                      </a:r>
                      <a:endParaRPr lang="zh-CN" altLang="en-US" sz="1400" b="1" kern="1200" dirty="0">
                        <a:solidFill>
                          <a:schemeClr val="tx1"/>
                        </a:solidFill>
                        <a:latin typeface="Courier New" panose="02070309020205020404" pitchFamily="49" charset="0"/>
                        <a:ea typeface="宋体" panose="02010600030101010101" pitchFamily="2" charset="-122"/>
                        <a:cs typeface="+mn-cs"/>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zh-CN" altLang="en-US" sz="1400" b="1" kern="1200" dirty="0">
                        <a:solidFill>
                          <a:schemeClr val="tx1"/>
                        </a:solidFill>
                        <a:latin typeface="Courier New" panose="02070309020205020404" pitchFamily="49" charset="0"/>
                        <a:ea typeface="宋体" panose="02010600030101010101" pitchFamily="2" charset="-122"/>
                        <a:cs typeface="+mn-cs"/>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42382349"/>
                  </a:ext>
                </a:extLst>
              </a:tr>
            </a:tbl>
          </a:graphicData>
        </a:graphic>
      </p:graphicFrame>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1E5B01D-F285-45D1-B576-3E4D91B9F09A}"/>
              </a:ext>
            </a:extLst>
          </p:cNvPr>
          <p:cNvSpPr>
            <a:spLocks noChangeArrowheads="1"/>
          </p:cNvSpPr>
          <p:nvPr/>
        </p:nvSpPr>
        <p:spPr bwMode="blackWhite">
          <a:xfrm>
            <a:off x="719766" y="1489348"/>
            <a:ext cx="6770988" cy="1201208"/>
          </a:xfrm>
          <a:prstGeom prst="rect">
            <a:avLst/>
          </a:prstGeom>
          <a:solidFill>
            <a:schemeClr val="bg1"/>
          </a:solidFill>
          <a:ln>
            <a:noFill/>
          </a:ln>
          <a:effectLst>
            <a:outerShdw blurRad="508000" dist="127000" dir="42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marL="296330" indent="-296330" algn="ctr" defTabSz="1014227" eaLnBrk="1" hangingPunct="1">
              <a:lnSpc>
                <a:spcPts val="2600"/>
              </a:lnSpc>
              <a:buFont typeface="Wingdings" panose="05000000000000000000" pitchFamily="2" charset="2"/>
              <a:buChar char="l"/>
              <a:tabLst>
                <a:tab pos="1200150" algn="l"/>
                <a:tab pos="2457450" algn="l"/>
              </a:tabLst>
            </a:pPr>
            <a:endParaRPr lang="zh-CN" altLang="en-US" sz="1800" b="1">
              <a:solidFill>
                <a:schemeClr val="lt1"/>
              </a:solidFill>
              <a:latin typeface="+mn-lt"/>
              <a:ea typeface="+mn-ea"/>
            </a:endParaRPr>
          </a:p>
        </p:txBody>
      </p:sp>
      <p:sp>
        <p:nvSpPr>
          <p:cNvPr id="68610" name="Rectangle 2"/>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600" tIns="50800" rIns="101600" bIns="50800" numCol="1" anchor="ctr" anchorCtr="0" compatLnSpc="1">
            <a:prstTxWarp prst="textNoShape">
              <a:avLst/>
            </a:prstTxWarp>
          </a:bodyPr>
          <a:lstStyle/>
          <a:p>
            <a:pPr eaLnBrk="1" hangingPunct="1"/>
            <a:r>
              <a:t>修改列</a:t>
            </a:r>
          </a:p>
        </p:txBody>
      </p:sp>
      <p:sp>
        <p:nvSpPr>
          <p:cNvPr id="41987" name="Rectangle 3"/>
          <p:cNvSpPr>
            <a:spLocks noGrp="1" noChangeArrowheads="1"/>
          </p:cNvSpPr>
          <p:nvPr>
            <p:ph sz="quarter" idx="10"/>
          </p:nvPr>
        </p:nvSpPr>
        <p:spPr/>
        <p:txBody>
          <a:bodyPr/>
          <a:lstStyle/>
          <a:p>
            <a:pPr marL="301623" indent="-301623" eaLnBrk="1" hangingPunct="1">
              <a:lnSpc>
                <a:spcPct val="130000"/>
              </a:lnSpc>
              <a:defRPr/>
            </a:pPr>
            <a:r>
              <a:rPr dirty="0" err="1"/>
              <a:t>你能修改表一个列的数据类型，大小、默认值</a:t>
            </a:r>
            <a:endParaRPr dirty="0"/>
          </a:p>
          <a:p>
            <a:pPr marL="301623" indent="-301623" eaLnBrk="1" hangingPunct="1">
              <a:lnSpc>
                <a:spcPct val="130000"/>
              </a:lnSpc>
              <a:defRPr/>
            </a:pPr>
            <a:endParaRPr dirty="0"/>
          </a:p>
          <a:p>
            <a:pPr marL="301623" indent="-301623" eaLnBrk="1" hangingPunct="1">
              <a:lnSpc>
                <a:spcPct val="130000"/>
              </a:lnSpc>
              <a:defRPr/>
            </a:pPr>
            <a:endParaRPr dirty="0"/>
          </a:p>
          <a:p>
            <a:pPr marL="301623" indent="-301623" eaLnBrk="1" hangingPunct="1">
              <a:lnSpc>
                <a:spcPct val="130000"/>
              </a:lnSpc>
              <a:defRPr/>
            </a:pPr>
            <a:endParaRPr lang="en-US" altLang="zh-CN" dirty="0"/>
          </a:p>
          <a:p>
            <a:pPr marL="301623" indent="-301623" eaLnBrk="1" hangingPunct="1">
              <a:lnSpc>
                <a:spcPct val="130000"/>
              </a:lnSpc>
              <a:defRPr/>
            </a:pPr>
            <a:r>
              <a:rPr dirty="0" err="1">
                <a:highlight>
                  <a:srgbClr val="FFFF00"/>
                </a:highlight>
              </a:rPr>
              <a:t>对默认值的变更只影响后续插入表的数据</a:t>
            </a:r>
            <a:endParaRPr dirty="0">
              <a:highlight>
                <a:srgbClr val="FFFF00"/>
              </a:highlight>
            </a:endParaRPr>
          </a:p>
        </p:txBody>
      </p:sp>
      <p:sp>
        <p:nvSpPr>
          <p:cNvPr id="68613" name="Rectangle 5"/>
          <p:cNvSpPr>
            <a:spLocks noChangeArrowheads="1"/>
          </p:cNvSpPr>
          <p:nvPr/>
        </p:nvSpPr>
        <p:spPr bwMode="blackWhite">
          <a:xfrm>
            <a:off x="903536" y="1692195"/>
            <a:ext cx="6336704" cy="795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2306" tIns="51153" rIns="102306" bIns="51153" anchor="ctr"/>
          <a:lstStyle>
            <a:lvl1pPr>
              <a:tabLst>
                <a:tab pos="1200150" algn="l"/>
              </a:tabLst>
              <a:defRPr sz="3200">
                <a:solidFill>
                  <a:schemeClr val="tx1"/>
                </a:solidFill>
                <a:latin typeface="Arial" panose="020B0604020202020204" pitchFamily="34" charset="0"/>
                <a:ea typeface="宋体" panose="02010600030101010101" pitchFamily="2" charset="-122"/>
              </a:defRPr>
            </a:lvl1pPr>
            <a:lvl2pPr marL="742950" indent="-285750">
              <a:tabLst>
                <a:tab pos="1200150" algn="l"/>
              </a:tabLst>
              <a:defRPr sz="3200">
                <a:solidFill>
                  <a:schemeClr val="tx1"/>
                </a:solidFill>
                <a:latin typeface="Arial" panose="020B0604020202020204" pitchFamily="34" charset="0"/>
                <a:ea typeface="宋体" panose="02010600030101010101" pitchFamily="2" charset="-122"/>
              </a:defRPr>
            </a:lvl2pPr>
            <a:lvl3pPr marL="1143000" indent="-228600">
              <a:tabLst>
                <a:tab pos="1200150" algn="l"/>
              </a:tabLst>
              <a:defRPr sz="3200">
                <a:solidFill>
                  <a:schemeClr val="tx1"/>
                </a:solidFill>
                <a:latin typeface="Arial" panose="020B0604020202020204" pitchFamily="34" charset="0"/>
                <a:ea typeface="宋体" panose="02010600030101010101" pitchFamily="2" charset="-122"/>
              </a:defRPr>
            </a:lvl3pPr>
            <a:lvl4pPr marL="1600200" indent="-228600">
              <a:tabLst>
                <a:tab pos="1200150" algn="l"/>
              </a:tabLst>
              <a:defRPr sz="3200">
                <a:solidFill>
                  <a:schemeClr val="tx1"/>
                </a:solidFill>
                <a:latin typeface="Arial" panose="020B0604020202020204" pitchFamily="34" charset="0"/>
                <a:ea typeface="宋体" panose="02010600030101010101" pitchFamily="2" charset="-122"/>
              </a:defRPr>
            </a:lvl4pPr>
            <a:lvl5pPr marL="2057400" indent="-228600">
              <a:tabLst>
                <a:tab pos="1200150" algn="l"/>
              </a:tabLst>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1200150" algn="l"/>
              </a:tabLs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1200150" algn="l"/>
              </a:tabLs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1200150" algn="l"/>
              </a:tabLs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1200150" algn="l"/>
              </a:tabLst>
              <a:defRPr sz="3200">
                <a:solidFill>
                  <a:schemeClr val="tx1"/>
                </a:solidFill>
                <a:latin typeface="Arial" panose="020B0604020202020204" pitchFamily="34" charset="0"/>
                <a:ea typeface="宋体" panose="02010600030101010101" pitchFamily="2" charset="-122"/>
              </a:defRPr>
            </a:lvl9pPr>
          </a:lstStyle>
          <a:p>
            <a:r>
              <a:rPr lang="en-US" altLang="zh-CN" sz="2000" b="1" dirty="0">
                <a:solidFill>
                  <a:srgbClr val="000000"/>
                </a:solidFill>
                <a:latin typeface="Courier New" panose="02070309020205020404" pitchFamily="49" charset="0"/>
              </a:rPr>
              <a:t>ALTER TABLE	student</a:t>
            </a:r>
          </a:p>
          <a:p>
            <a:r>
              <a:rPr lang="en-US" altLang="zh-CN" sz="2000" b="1" dirty="0">
                <a:solidFill>
                  <a:srgbClr val="000000"/>
                </a:solidFill>
                <a:latin typeface="Courier New" panose="02070309020205020404" pitchFamily="49" charset="0"/>
              </a:rPr>
              <a:t>Alter </a:t>
            </a:r>
            <a:r>
              <a:rPr lang="en-US" altLang="zh-CN" sz="2000" b="1" dirty="0" err="1">
                <a:solidFill>
                  <a:srgbClr val="000000"/>
                </a:solidFill>
                <a:latin typeface="Courier New" panose="02070309020205020404" pitchFamily="49" charset="0"/>
              </a:rPr>
              <a:t>coulumn</a:t>
            </a:r>
            <a:r>
              <a:rPr lang="en-US" altLang="zh-CN" sz="2000" b="1" dirty="0">
                <a:solidFill>
                  <a:srgbClr val="000000"/>
                </a:solidFill>
                <a:latin typeface="Courier New" panose="02070309020205020404" pitchFamily="49" charset="0"/>
              </a:rPr>
              <a:t>	</a:t>
            </a:r>
            <a:r>
              <a:rPr lang="en-US" altLang="zh-CN" sz="2000" b="1" dirty="0" err="1">
                <a:solidFill>
                  <a:srgbClr val="000000"/>
                </a:solidFill>
                <a:latin typeface="Courier New" panose="02070309020205020404" pitchFamily="49" charset="0"/>
              </a:rPr>
              <a:t>Sname</a:t>
            </a:r>
            <a:r>
              <a:rPr lang="en-US" altLang="zh-CN" sz="2000" b="1" dirty="0">
                <a:solidFill>
                  <a:srgbClr val="000000"/>
                </a:solidFill>
                <a:latin typeface="Courier New" panose="02070309020205020404" pitchFamily="49" charset="0"/>
              </a:rPr>
              <a:t> VARCHAR(50)</a:t>
            </a:r>
          </a:p>
        </p:txBody>
      </p:sp>
    </p:spTree>
  </p:cSld>
  <p:clrMapOvr>
    <a:masterClrMapping/>
  </p:clrMapOvr>
  <p:transition>
    <p:random/>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2501" name="Rectangle 5" descr="水滴"/>
          <p:cNvSpPr>
            <a:spLocks noChangeArrowheads="1"/>
          </p:cNvSpPr>
          <p:nvPr/>
        </p:nvSpPr>
        <p:spPr bwMode="auto">
          <a:xfrm>
            <a:off x="740981" y="769268"/>
            <a:ext cx="8001000" cy="4351961"/>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301623" indent="-301623" defTabSz="1014227" eaLnBrk="1" hangingPunct="1">
              <a:lnSpc>
                <a:spcPct val="130000"/>
              </a:lnSpc>
              <a:spcBef>
                <a:spcPct val="20000"/>
              </a:spcBef>
              <a:buSzPct val="80000"/>
              <a:buFont typeface="Wingdings" panose="05000000000000000000" pitchFamily="2" charset="2"/>
              <a:buChar char="l"/>
              <a:defRPr/>
            </a:pPr>
            <a:r>
              <a:rPr lang="zh-CN" altLang="en-US" sz="2000" b="1" dirty="0">
                <a:solidFill>
                  <a:schemeClr val="tx1">
                    <a:lumMod val="95000"/>
                    <a:lumOff val="5000"/>
                  </a:schemeClr>
                </a:solidFill>
                <a:latin typeface="微软雅黑" pitchFamily="34" charset="-122"/>
                <a:ea typeface="微软雅黑" pitchFamily="34" charset="-122"/>
              </a:rPr>
              <a:t>综合统一</a:t>
            </a:r>
            <a:r>
              <a:rPr lang="en-US" altLang="zh-CN" sz="2000" b="1" dirty="0">
                <a:solidFill>
                  <a:schemeClr val="tx1">
                    <a:lumMod val="95000"/>
                    <a:lumOff val="5000"/>
                  </a:schemeClr>
                </a:solidFill>
                <a:latin typeface="微软雅黑" pitchFamily="34" charset="-122"/>
                <a:ea typeface="微软雅黑" pitchFamily="34" charset="-122"/>
              </a:rPr>
              <a:t>(</a:t>
            </a:r>
            <a:r>
              <a:rPr lang="zh-CN" altLang="en-US" sz="2000" b="1" dirty="0">
                <a:solidFill>
                  <a:schemeClr val="tx1">
                    <a:lumMod val="95000"/>
                    <a:lumOff val="5000"/>
                  </a:schemeClr>
                </a:solidFill>
                <a:latin typeface="微软雅黑" pitchFamily="34" charset="-122"/>
                <a:ea typeface="微软雅黑" pitchFamily="34" charset="-122"/>
              </a:rPr>
              <a:t>一体化</a:t>
            </a:r>
            <a:r>
              <a:rPr lang="en-US" altLang="zh-CN" sz="2000" b="1" dirty="0">
                <a:solidFill>
                  <a:schemeClr val="tx1">
                    <a:lumMod val="95000"/>
                    <a:lumOff val="5000"/>
                  </a:schemeClr>
                </a:solidFill>
                <a:latin typeface="微软雅黑" pitchFamily="34" charset="-122"/>
                <a:ea typeface="微软雅黑" pitchFamily="34" charset="-122"/>
              </a:rPr>
              <a:t>)</a:t>
            </a:r>
          </a:p>
          <a:p>
            <a:pPr marL="823728" lvl="1" indent="-315734" defTabSz="1014227" eaLnBrk="1" hangingPunct="1">
              <a:lnSpc>
                <a:spcPct val="130000"/>
              </a:lnSpc>
              <a:spcBef>
                <a:spcPct val="20000"/>
              </a:spcBef>
              <a:buSzPct val="60000"/>
              <a:buFont typeface="Wingdings" panose="05000000000000000000" pitchFamily="2" charset="2"/>
              <a:buChar char="n"/>
              <a:defRPr/>
            </a:pPr>
            <a:r>
              <a:rPr lang="zh-CN" altLang="en-US" sz="1778" dirty="0">
                <a:solidFill>
                  <a:schemeClr val="bg1">
                    <a:lumMod val="50000"/>
                  </a:schemeClr>
                </a:solidFill>
                <a:latin typeface="华文中宋" panose="02010600040101010101" pitchFamily="2" charset="-122"/>
                <a:ea typeface="华文中宋" panose="02010600040101010101" pitchFamily="2" charset="-122"/>
              </a:rPr>
              <a:t>集</a:t>
            </a:r>
            <a:r>
              <a:rPr lang="en-US" altLang="zh-CN" sz="1778" dirty="0">
                <a:solidFill>
                  <a:schemeClr val="bg1">
                    <a:lumMod val="50000"/>
                  </a:schemeClr>
                </a:solidFill>
                <a:latin typeface="华文中宋" panose="02010600040101010101" pitchFamily="2" charset="-122"/>
                <a:ea typeface="华文中宋" panose="02010600040101010101" pitchFamily="2" charset="-122"/>
              </a:rPr>
              <a:t>DDL</a:t>
            </a:r>
            <a:r>
              <a:rPr lang="zh-CN" altLang="en-US" sz="1778" dirty="0">
                <a:solidFill>
                  <a:schemeClr val="bg1">
                    <a:lumMod val="50000"/>
                  </a:schemeClr>
                </a:solidFill>
                <a:latin typeface="华文中宋" panose="02010600040101010101" pitchFamily="2" charset="-122"/>
                <a:ea typeface="华文中宋" panose="02010600040101010101" pitchFamily="2" charset="-122"/>
              </a:rPr>
              <a:t>，</a:t>
            </a:r>
            <a:r>
              <a:rPr lang="en-US" altLang="zh-CN" sz="1778" dirty="0">
                <a:solidFill>
                  <a:schemeClr val="bg1">
                    <a:lumMod val="50000"/>
                  </a:schemeClr>
                </a:solidFill>
                <a:latin typeface="华文中宋" panose="02010600040101010101" pitchFamily="2" charset="-122"/>
                <a:ea typeface="华文中宋" panose="02010600040101010101" pitchFamily="2" charset="-122"/>
              </a:rPr>
              <a:t>DML</a:t>
            </a:r>
            <a:r>
              <a:rPr lang="zh-CN" altLang="en-US" sz="1778" dirty="0">
                <a:solidFill>
                  <a:schemeClr val="bg1">
                    <a:lumMod val="50000"/>
                  </a:schemeClr>
                </a:solidFill>
                <a:latin typeface="华文中宋" panose="02010600040101010101" pitchFamily="2" charset="-122"/>
                <a:ea typeface="华文中宋" panose="02010600040101010101" pitchFamily="2" charset="-122"/>
              </a:rPr>
              <a:t>，</a:t>
            </a:r>
            <a:r>
              <a:rPr lang="en-US" altLang="zh-CN" sz="1778" dirty="0">
                <a:solidFill>
                  <a:schemeClr val="bg1">
                    <a:lumMod val="50000"/>
                  </a:schemeClr>
                </a:solidFill>
                <a:latin typeface="华文中宋" panose="02010600040101010101" pitchFamily="2" charset="-122"/>
                <a:ea typeface="华文中宋" panose="02010600040101010101" pitchFamily="2" charset="-122"/>
              </a:rPr>
              <a:t>DCL</a:t>
            </a:r>
            <a:r>
              <a:rPr lang="zh-CN" altLang="en-US" sz="1778" dirty="0">
                <a:solidFill>
                  <a:schemeClr val="bg1">
                    <a:lumMod val="50000"/>
                  </a:schemeClr>
                </a:solidFill>
                <a:latin typeface="华文中宋" panose="02010600040101010101" pitchFamily="2" charset="-122"/>
                <a:ea typeface="华文中宋" panose="02010600040101010101" pitchFamily="2" charset="-122"/>
              </a:rPr>
              <a:t>于一体</a:t>
            </a:r>
          </a:p>
          <a:p>
            <a:pPr marL="823728" lvl="1" indent="-315734" defTabSz="1014227" eaLnBrk="1" hangingPunct="1">
              <a:lnSpc>
                <a:spcPct val="130000"/>
              </a:lnSpc>
              <a:spcBef>
                <a:spcPct val="20000"/>
              </a:spcBef>
              <a:buSzPct val="60000"/>
              <a:buFont typeface="Wingdings" panose="05000000000000000000" pitchFamily="2" charset="2"/>
              <a:buChar char="n"/>
              <a:defRPr/>
            </a:pPr>
            <a:r>
              <a:rPr lang="zh-CN" altLang="en-US" sz="1778" dirty="0">
                <a:solidFill>
                  <a:schemeClr val="bg1">
                    <a:lumMod val="50000"/>
                  </a:schemeClr>
                </a:solidFill>
                <a:latin typeface="华文中宋" panose="02010600040101010101" pitchFamily="2" charset="-122"/>
                <a:ea typeface="华文中宋" panose="02010600040101010101" pitchFamily="2" charset="-122"/>
              </a:rPr>
              <a:t>单一的结构</a:t>
            </a:r>
            <a:r>
              <a:rPr lang="en-US" altLang="zh-CN" sz="1778" dirty="0">
                <a:solidFill>
                  <a:schemeClr val="bg1">
                    <a:lumMod val="50000"/>
                  </a:schemeClr>
                </a:solidFill>
                <a:latin typeface="华文中宋" panose="02010600040101010101" pitchFamily="2" charset="-122"/>
                <a:ea typeface="华文中宋" panose="02010600040101010101" pitchFamily="2" charset="-122"/>
              </a:rPr>
              <a:t>----</a:t>
            </a:r>
            <a:r>
              <a:rPr lang="zh-CN" altLang="en-US" sz="1778" dirty="0">
                <a:solidFill>
                  <a:schemeClr val="bg1">
                    <a:lumMod val="50000"/>
                  </a:schemeClr>
                </a:solidFill>
                <a:latin typeface="华文中宋" panose="02010600040101010101" pitchFamily="2" charset="-122"/>
                <a:ea typeface="华文中宋" panose="02010600040101010101" pitchFamily="2" charset="-122"/>
              </a:rPr>
              <a:t>关系，带来了数据操作符的统一</a:t>
            </a:r>
          </a:p>
          <a:p>
            <a:pPr marL="301623" indent="-301623" defTabSz="1014227" eaLnBrk="1" hangingPunct="1">
              <a:lnSpc>
                <a:spcPct val="130000"/>
              </a:lnSpc>
              <a:spcBef>
                <a:spcPct val="20000"/>
              </a:spcBef>
              <a:buSzPct val="80000"/>
              <a:buFont typeface="Wingdings" panose="05000000000000000000" pitchFamily="2" charset="2"/>
              <a:buChar char="l"/>
              <a:defRPr/>
            </a:pPr>
            <a:r>
              <a:rPr lang="zh-CN" altLang="en-US" sz="2000" b="1" dirty="0">
                <a:solidFill>
                  <a:schemeClr val="tx1">
                    <a:lumMod val="95000"/>
                    <a:lumOff val="5000"/>
                  </a:schemeClr>
                </a:solidFill>
                <a:latin typeface="微软雅黑" pitchFamily="34" charset="-122"/>
                <a:ea typeface="微软雅黑" pitchFamily="34" charset="-122"/>
              </a:rPr>
              <a:t>面向集合的操作方式</a:t>
            </a:r>
          </a:p>
          <a:p>
            <a:pPr marL="823728" lvl="1" indent="-315734" defTabSz="1014227" eaLnBrk="1" hangingPunct="1">
              <a:lnSpc>
                <a:spcPct val="130000"/>
              </a:lnSpc>
              <a:spcBef>
                <a:spcPct val="20000"/>
              </a:spcBef>
              <a:buSzPct val="60000"/>
              <a:buFont typeface="Wingdings" panose="05000000000000000000" pitchFamily="2" charset="2"/>
              <a:buChar char="n"/>
              <a:defRPr/>
            </a:pPr>
            <a:r>
              <a:rPr lang="zh-CN" altLang="en-US" sz="1778" dirty="0">
                <a:solidFill>
                  <a:schemeClr val="bg1">
                    <a:lumMod val="50000"/>
                  </a:schemeClr>
                </a:solidFill>
                <a:latin typeface="华文中宋" panose="02010600040101010101" pitchFamily="2" charset="-122"/>
                <a:ea typeface="华文中宋" panose="02010600040101010101" pitchFamily="2" charset="-122"/>
              </a:rPr>
              <a:t>一次一集合</a:t>
            </a:r>
          </a:p>
          <a:p>
            <a:pPr marL="301623" indent="-301623" defTabSz="1014227" eaLnBrk="1" hangingPunct="1">
              <a:lnSpc>
                <a:spcPct val="130000"/>
              </a:lnSpc>
              <a:spcBef>
                <a:spcPct val="20000"/>
              </a:spcBef>
              <a:buSzPct val="80000"/>
              <a:buFont typeface="Wingdings" panose="05000000000000000000" pitchFamily="2" charset="2"/>
              <a:buChar char="l"/>
              <a:defRPr/>
            </a:pPr>
            <a:r>
              <a:rPr lang="zh-CN" altLang="en-US" sz="2000" b="1" dirty="0">
                <a:solidFill>
                  <a:schemeClr val="tx1">
                    <a:lumMod val="95000"/>
                    <a:lumOff val="5000"/>
                  </a:schemeClr>
                </a:solidFill>
                <a:latin typeface="微软雅黑" pitchFamily="34" charset="-122"/>
                <a:ea typeface="微软雅黑" pitchFamily="34" charset="-122"/>
              </a:rPr>
              <a:t>高度非过程化</a:t>
            </a:r>
          </a:p>
          <a:p>
            <a:pPr marL="823728" lvl="1" indent="-315734" defTabSz="1014227" eaLnBrk="1" hangingPunct="1">
              <a:lnSpc>
                <a:spcPct val="130000"/>
              </a:lnSpc>
              <a:spcBef>
                <a:spcPct val="20000"/>
              </a:spcBef>
              <a:buSzPct val="60000"/>
              <a:buFont typeface="Wingdings" panose="05000000000000000000" pitchFamily="2" charset="2"/>
              <a:buChar char="n"/>
              <a:defRPr/>
            </a:pPr>
            <a:r>
              <a:rPr lang="zh-CN" altLang="en-US" sz="1778" dirty="0">
                <a:solidFill>
                  <a:schemeClr val="bg1">
                    <a:lumMod val="50000"/>
                  </a:schemeClr>
                </a:solidFill>
                <a:latin typeface="华文中宋" panose="02010600040101010101" pitchFamily="2" charset="-122"/>
                <a:ea typeface="华文中宋" panose="02010600040101010101" pitchFamily="2" charset="-122"/>
              </a:rPr>
              <a:t>用户只需提出“做什么”，无须告诉“怎么做”，不必了解存取路径</a:t>
            </a:r>
          </a:p>
          <a:p>
            <a:pPr marL="301623" indent="-301623" defTabSz="1014227" eaLnBrk="1" hangingPunct="1">
              <a:lnSpc>
                <a:spcPct val="130000"/>
              </a:lnSpc>
              <a:spcBef>
                <a:spcPct val="20000"/>
              </a:spcBef>
              <a:buSzPct val="80000"/>
              <a:buFont typeface="Wingdings" panose="05000000000000000000" pitchFamily="2" charset="2"/>
              <a:buChar char="l"/>
              <a:defRPr/>
            </a:pPr>
            <a:r>
              <a:rPr lang="zh-CN" altLang="en-US" sz="2000" b="1" dirty="0">
                <a:solidFill>
                  <a:schemeClr val="tx1">
                    <a:lumMod val="95000"/>
                    <a:lumOff val="5000"/>
                  </a:schemeClr>
                </a:solidFill>
                <a:latin typeface="微软雅黑" pitchFamily="34" charset="-122"/>
                <a:ea typeface="微软雅黑" pitchFamily="34" charset="-122"/>
              </a:rPr>
              <a:t>两种使用方式，统一的语法结构</a:t>
            </a:r>
          </a:p>
          <a:p>
            <a:pPr marL="823728" lvl="1" indent="-315734" defTabSz="1014227" eaLnBrk="1" hangingPunct="1">
              <a:lnSpc>
                <a:spcPct val="130000"/>
              </a:lnSpc>
              <a:spcBef>
                <a:spcPct val="20000"/>
              </a:spcBef>
              <a:buSzPct val="60000"/>
              <a:buFont typeface="Wingdings" panose="05000000000000000000" pitchFamily="2" charset="2"/>
              <a:buChar char="n"/>
              <a:defRPr/>
            </a:pPr>
            <a:r>
              <a:rPr lang="en-US" altLang="zh-CN" sz="1778" dirty="0">
                <a:solidFill>
                  <a:schemeClr val="bg1">
                    <a:lumMod val="50000"/>
                  </a:schemeClr>
                </a:solidFill>
                <a:latin typeface="华文中宋" panose="02010600040101010101" pitchFamily="2" charset="-122"/>
                <a:ea typeface="华文中宋" panose="02010600040101010101" pitchFamily="2" charset="-122"/>
              </a:rPr>
              <a:t>SQL</a:t>
            </a:r>
            <a:r>
              <a:rPr lang="zh-CN" altLang="en-US" sz="1778" dirty="0">
                <a:solidFill>
                  <a:schemeClr val="bg1">
                    <a:lumMod val="50000"/>
                  </a:schemeClr>
                </a:solidFill>
                <a:latin typeface="华文中宋" panose="02010600040101010101" pitchFamily="2" charset="-122"/>
                <a:ea typeface="华文中宋" panose="02010600040101010101" pitchFamily="2" charset="-122"/>
              </a:rPr>
              <a:t>既是自含式语言（用户使用），又是嵌入式语言（程序员使用）</a:t>
            </a:r>
          </a:p>
          <a:p>
            <a:pPr marL="301623" indent="-301623" defTabSz="1014227" eaLnBrk="1" hangingPunct="1">
              <a:lnSpc>
                <a:spcPct val="130000"/>
              </a:lnSpc>
              <a:spcBef>
                <a:spcPct val="20000"/>
              </a:spcBef>
              <a:buSzPct val="80000"/>
              <a:buFont typeface="Wingdings" panose="05000000000000000000" pitchFamily="2" charset="2"/>
              <a:buChar char="l"/>
              <a:defRPr/>
            </a:pPr>
            <a:r>
              <a:rPr lang="zh-CN" altLang="en-US" sz="2000" b="1" dirty="0">
                <a:solidFill>
                  <a:schemeClr val="tx1">
                    <a:lumMod val="95000"/>
                    <a:lumOff val="5000"/>
                  </a:schemeClr>
                </a:solidFill>
                <a:latin typeface="微软雅黑" pitchFamily="34" charset="-122"/>
                <a:ea typeface="微软雅黑" pitchFamily="34" charset="-122"/>
              </a:rPr>
              <a:t>语言简洁，易学易用</a:t>
            </a:r>
          </a:p>
        </p:txBody>
      </p:sp>
      <p:sp>
        <p:nvSpPr>
          <p:cNvPr id="13315" name="标题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600" tIns="50800" rIns="101600" bIns="50800" numCol="1" anchor="ctr" anchorCtr="0" compatLnSpc="1">
            <a:prstTxWarp prst="textNoShape">
              <a:avLst/>
            </a:prstTxWarp>
          </a:bodyPr>
          <a:lstStyle/>
          <a:p>
            <a:pPr eaLnBrk="1" hangingPunct="1"/>
            <a:r>
              <a:rPr lang="en-US" altLang="zh-CN"/>
              <a:t>SQL</a:t>
            </a:r>
            <a:r>
              <a:t>特点</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5" presetClass="entr" presetSubtype="0" fill="hold" grpId="0" nodeType="afterEffect">
                                  <p:stCondLst>
                                    <p:cond delay="0"/>
                                  </p:stCondLst>
                                  <p:childTnLst>
                                    <p:set>
                                      <p:cBhvr>
                                        <p:cTn id="6" dur="1" fill="hold">
                                          <p:stCondLst>
                                            <p:cond delay="0"/>
                                          </p:stCondLst>
                                        </p:cTn>
                                        <p:tgtEl>
                                          <p:spTgt spid="362501"/>
                                        </p:tgtEl>
                                        <p:attrNameLst>
                                          <p:attrName>style.visibility</p:attrName>
                                        </p:attrNameLst>
                                      </p:cBhvr>
                                      <p:to>
                                        <p:strVal val="visible"/>
                                      </p:to>
                                    </p:set>
                                    <p:anim calcmode="lin" valueType="num">
                                      <p:cBhvr>
                                        <p:cTn id="7" dur="1000" fill="hold"/>
                                        <p:tgtEl>
                                          <p:spTgt spid="362501"/>
                                        </p:tgtEl>
                                        <p:attrNameLst>
                                          <p:attrName>ppt_w</p:attrName>
                                        </p:attrNameLst>
                                      </p:cBhvr>
                                      <p:tavLst>
                                        <p:tav tm="0">
                                          <p:val>
                                            <p:fltVal val="0"/>
                                          </p:val>
                                        </p:tav>
                                        <p:tav tm="100000">
                                          <p:val>
                                            <p:strVal val="#ppt_w"/>
                                          </p:val>
                                        </p:tav>
                                      </p:tavLst>
                                    </p:anim>
                                    <p:anim calcmode="lin" valueType="num">
                                      <p:cBhvr>
                                        <p:cTn id="8" dur="1000" fill="hold"/>
                                        <p:tgtEl>
                                          <p:spTgt spid="362501"/>
                                        </p:tgtEl>
                                        <p:attrNameLst>
                                          <p:attrName>ppt_h</p:attrName>
                                        </p:attrNameLst>
                                      </p:cBhvr>
                                      <p:tavLst>
                                        <p:tav tm="0">
                                          <p:val>
                                            <p:fltVal val="0"/>
                                          </p:val>
                                        </p:tav>
                                        <p:tav tm="100000">
                                          <p:val>
                                            <p:strVal val="#ppt_h"/>
                                          </p:val>
                                        </p:tav>
                                      </p:tavLst>
                                    </p:anim>
                                    <p:anim calcmode="lin" valueType="num">
                                      <p:cBhvr>
                                        <p:cTn id="9" dur="1000" fill="hold"/>
                                        <p:tgtEl>
                                          <p:spTgt spid="362501"/>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362501"/>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2501"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61" name="Rectangle 6"/>
          <p:cNvSpPr>
            <a:spLocks noChangeArrowheads="1"/>
          </p:cNvSpPr>
          <p:nvPr/>
        </p:nvSpPr>
        <p:spPr bwMode="auto">
          <a:xfrm>
            <a:off x="1213398" y="1468993"/>
            <a:ext cx="7981484" cy="1100475"/>
          </a:xfrm>
          <a:prstGeom prst="rect">
            <a:avLst/>
          </a:prstGeom>
          <a:solidFill>
            <a:schemeClr val="bg1"/>
          </a:solidFill>
          <a:ln>
            <a:noFill/>
          </a:ln>
          <a:effectLst>
            <a:outerShdw blurRad="508000" dist="127000" dir="4200000" algn="ctr" rotWithShape="0">
              <a:srgbClr val="000000">
                <a:alpha val="15000"/>
              </a:srgbClr>
            </a:outerShdw>
          </a:effectLst>
          <a:extLst>
            <a:ext uri="{91240B29-F687-4F45-9708-019B960494DF}">
              <a14:hiddenLine xmlns:a14="http://schemas.microsoft.com/office/drawing/2010/main" w="9525">
                <a:solidFill>
                  <a:schemeClr val="tx1"/>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marL="182563" defTabSz="1014227" eaLnBrk="1" hangingPunct="1">
              <a:lnSpc>
                <a:spcPct val="150000"/>
              </a:lnSpc>
              <a:tabLst>
                <a:tab pos="1200150" algn="l"/>
                <a:tab pos="2457450" algn="l"/>
              </a:tabLst>
            </a:pPr>
            <a:r>
              <a:rPr lang="en-US" altLang="zh-CN" sz="2000" b="1" dirty="0">
                <a:latin typeface="Courier New" panose="02070309020205020404" pitchFamily="49" charset="0"/>
                <a:ea typeface="+mn-ea"/>
                <a:cs typeface="Courier New" panose="02070309020205020404" pitchFamily="49" charset="0"/>
              </a:rPr>
              <a:t>INSERT INTO student VALUES('200633103028', '</a:t>
            </a:r>
            <a:r>
              <a:rPr lang="zh-CN" altLang="en-US" sz="2000" b="1" dirty="0">
                <a:latin typeface="Courier New" panose="02070309020205020404" pitchFamily="49" charset="0"/>
                <a:ea typeface="+mn-ea"/>
                <a:cs typeface="Courier New" panose="02070309020205020404" pitchFamily="49" charset="0"/>
              </a:rPr>
              <a:t>张超  </a:t>
            </a:r>
            <a:r>
              <a:rPr lang="en-US" altLang="zh-CN" sz="2000" b="1" dirty="0">
                <a:latin typeface="Courier New" panose="02070309020205020404" pitchFamily="49" charset="0"/>
                <a:ea typeface="+mn-ea"/>
                <a:cs typeface="Courier New" panose="02070309020205020404" pitchFamily="49" charset="0"/>
              </a:rPr>
              <a:t>','</a:t>
            </a:r>
            <a:r>
              <a:rPr lang="zh-CN" altLang="en-US" sz="2000" b="1" dirty="0">
                <a:latin typeface="Courier New" panose="02070309020205020404" pitchFamily="49" charset="0"/>
                <a:ea typeface="+mn-ea"/>
                <a:cs typeface="Courier New" panose="02070309020205020404" pitchFamily="49" charset="0"/>
              </a:rPr>
              <a:t>男</a:t>
            </a:r>
            <a:r>
              <a:rPr lang="en-US" altLang="zh-CN" sz="2000" b="1" dirty="0">
                <a:latin typeface="Courier New" panose="02070309020205020404" pitchFamily="49" charset="0"/>
                <a:ea typeface="+mn-ea"/>
                <a:cs typeface="Courier New" panose="02070309020205020404" pitchFamily="49" charset="0"/>
              </a:rPr>
              <a:t>','1987-06-15', 480)</a:t>
            </a:r>
          </a:p>
        </p:txBody>
      </p:sp>
      <p:sp>
        <p:nvSpPr>
          <p:cNvPr id="70658" name="Rectangle 2"/>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600" tIns="50800" rIns="101600" bIns="50800" numCol="1" anchor="ctr" anchorCtr="0" compatLnSpc="1">
            <a:prstTxWarp prst="textNoShape">
              <a:avLst/>
            </a:prstTxWarp>
          </a:bodyPr>
          <a:lstStyle/>
          <a:p>
            <a:pPr eaLnBrk="1" hangingPunct="1"/>
            <a:r>
              <a:t>增加约束条件</a:t>
            </a:r>
          </a:p>
        </p:txBody>
      </p:sp>
      <p:sp>
        <p:nvSpPr>
          <p:cNvPr id="43011" name="Rectangle 3"/>
          <p:cNvSpPr>
            <a:spLocks noGrp="1" noChangeArrowheads="1"/>
          </p:cNvSpPr>
          <p:nvPr>
            <p:ph sz="quarter" idx="10"/>
          </p:nvPr>
        </p:nvSpPr>
        <p:spPr>
          <a:xfrm>
            <a:off x="687513" y="769939"/>
            <a:ext cx="9001000" cy="648228"/>
          </a:xfrm>
        </p:spPr>
        <p:txBody>
          <a:bodyPr/>
          <a:lstStyle/>
          <a:p>
            <a:pPr marL="301623" indent="-301623" eaLnBrk="1" hangingPunct="1">
              <a:lnSpc>
                <a:spcPct val="130000"/>
              </a:lnSpc>
              <a:defRPr/>
            </a:pPr>
            <a:r>
              <a:rPr dirty="0" err="1"/>
              <a:t>为列增加约束条件，但受到表中已有数据的限制</a:t>
            </a:r>
            <a:endParaRPr dirty="0"/>
          </a:p>
        </p:txBody>
      </p:sp>
      <p:sp>
        <p:nvSpPr>
          <p:cNvPr id="55302" name="Rectangle 4"/>
          <p:cNvSpPr>
            <a:spLocks noChangeArrowheads="1"/>
          </p:cNvSpPr>
          <p:nvPr/>
        </p:nvSpPr>
        <p:spPr bwMode="blackWhite">
          <a:xfrm>
            <a:off x="1213398" y="2726823"/>
            <a:ext cx="7981484" cy="874889"/>
          </a:xfrm>
          <a:prstGeom prst="rect">
            <a:avLst/>
          </a:prstGeom>
          <a:solidFill>
            <a:schemeClr val="bg1"/>
          </a:solidFill>
          <a:ln>
            <a:noFill/>
          </a:ln>
          <a:effectLst>
            <a:outerShdw blurRad="508000" dist="127000" dir="42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014227" eaLnBrk="1" hangingPunct="1">
              <a:lnSpc>
                <a:spcPts val="2600"/>
              </a:lnSpc>
              <a:tabLst>
                <a:tab pos="1200150" algn="l"/>
                <a:tab pos="2457450" algn="l"/>
              </a:tabLst>
            </a:pPr>
            <a:endParaRPr lang="en-US" altLang="zh-CN" sz="1800" b="1" dirty="0">
              <a:solidFill>
                <a:schemeClr val="bg1">
                  <a:lumMod val="50000"/>
                </a:schemeClr>
              </a:solidFill>
            </a:endParaRPr>
          </a:p>
          <a:p>
            <a:pPr defTabSz="1014227" eaLnBrk="1" hangingPunct="1">
              <a:lnSpc>
                <a:spcPts val="2600"/>
              </a:lnSpc>
              <a:tabLst>
                <a:tab pos="1200150" algn="l"/>
                <a:tab pos="2457450" algn="l"/>
              </a:tabLst>
            </a:pPr>
            <a:r>
              <a:rPr lang="en-US" altLang="zh-CN" sz="2000" dirty="0">
                <a:solidFill>
                  <a:schemeClr val="tx1"/>
                </a:solidFill>
                <a:latin typeface="Arial Black" panose="020B0A04020102020204" pitchFamily="34" charset="0"/>
              </a:rPr>
              <a:t>  alter table student add unique(</a:t>
            </a:r>
            <a:r>
              <a:rPr lang="en-US" altLang="zh-CN" sz="2000" dirty="0" err="1">
                <a:solidFill>
                  <a:schemeClr val="tx1"/>
                </a:solidFill>
                <a:latin typeface="Arial Black" panose="020B0A04020102020204" pitchFamily="34" charset="0"/>
              </a:rPr>
              <a:t>sname</a:t>
            </a:r>
            <a:r>
              <a:rPr lang="en-US" altLang="zh-CN" sz="2000" dirty="0">
                <a:solidFill>
                  <a:schemeClr val="tx1"/>
                </a:solidFill>
                <a:latin typeface="Arial Black" panose="020B0A04020102020204" pitchFamily="34" charset="0"/>
              </a:rPr>
              <a:t>)</a:t>
            </a:r>
          </a:p>
          <a:p>
            <a:pPr defTabSz="1014227" eaLnBrk="1" hangingPunct="1">
              <a:lnSpc>
                <a:spcPts val="2600"/>
              </a:lnSpc>
              <a:tabLst>
                <a:tab pos="1200150" algn="l"/>
                <a:tab pos="2457450" algn="l"/>
              </a:tabLst>
            </a:pPr>
            <a:endParaRPr lang="en-US" altLang="zh-CN" sz="1800" b="1" dirty="0">
              <a:solidFill>
                <a:schemeClr val="bg1">
                  <a:lumMod val="50000"/>
                </a:schemeClr>
              </a:solidFill>
            </a:endParaRPr>
          </a:p>
        </p:txBody>
      </p:sp>
      <p:sp>
        <p:nvSpPr>
          <p:cNvPr id="6" name="Rectangle 6">
            <a:extLst>
              <a:ext uri="{FF2B5EF4-FFF2-40B4-BE49-F238E27FC236}">
                <a16:creationId xmlns:a16="http://schemas.microsoft.com/office/drawing/2014/main" id="{BE518392-9E59-4407-894F-E251747A5F89}"/>
              </a:ext>
            </a:extLst>
          </p:cNvPr>
          <p:cNvSpPr>
            <a:spLocks noChangeArrowheads="1"/>
          </p:cNvSpPr>
          <p:nvPr/>
        </p:nvSpPr>
        <p:spPr bwMode="auto">
          <a:xfrm>
            <a:off x="831528" y="4009628"/>
            <a:ext cx="798148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eaLnBrk="1" hangingPunct="1"/>
            <a:r>
              <a:rPr lang="en-US" altLang="zh-CN" sz="2200" b="1" dirty="0">
                <a:solidFill>
                  <a:srgbClr val="FF0000"/>
                </a:solidFill>
                <a:latin typeface="微软雅黑" panose="020B0503020204020204" pitchFamily="34" charset="-122"/>
                <a:ea typeface="微软雅黑" panose="020B0503020204020204" pitchFamily="34" charset="-122"/>
              </a:rPr>
              <a:t>CREATE UNIQUE INDEX </a:t>
            </a:r>
            <a:r>
              <a:rPr lang="zh-CN" altLang="en-US" sz="2200" b="1" dirty="0">
                <a:solidFill>
                  <a:srgbClr val="FF0000"/>
                </a:solidFill>
                <a:latin typeface="微软雅黑" panose="020B0503020204020204" pitchFamily="34" charset="-122"/>
                <a:ea typeface="微软雅黑" panose="020B0503020204020204" pitchFamily="34" charset="-122"/>
              </a:rPr>
              <a:t>终止，唯一索引冲突</a:t>
            </a:r>
          </a:p>
        </p:txBody>
      </p:sp>
    </p:spTree>
  </p:cSld>
  <p:clrMapOvr>
    <a:masterClrMapping/>
  </p:clrMapOvr>
  <p:transition>
    <p:random/>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6"/>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600" tIns="50800" rIns="101600" bIns="50800" numCol="1" anchor="ctr" anchorCtr="0" compatLnSpc="1">
            <a:prstTxWarp prst="textNoShape">
              <a:avLst/>
            </a:prstTxWarp>
          </a:bodyPr>
          <a:lstStyle/>
          <a:p>
            <a:pPr eaLnBrk="1" hangingPunct="1"/>
            <a:r>
              <a:rPr dirty="0"/>
              <a:t>删除列定义及约束</a:t>
            </a:r>
            <a:r>
              <a:rPr lang="en-US" dirty="0"/>
              <a:t>(drop column/</a:t>
            </a:r>
            <a:r>
              <a:rPr lang="en-US" altLang="zh-CN" dirty="0"/>
              <a:t>condition</a:t>
            </a:r>
            <a:r>
              <a:rPr lang="en-US" dirty="0"/>
              <a:t>)</a:t>
            </a:r>
            <a:endParaRPr dirty="0"/>
          </a:p>
        </p:txBody>
      </p:sp>
      <p:sp>
        <p:nvSpPr>
          <p:cNvPr id="72707" name="Rectangle 4"/>
          <p:cNvSpPr>
            <a:spLocks noGrp="1" noChangeArrowheads="1"/>
          </p:cNvSpPr>
          <p:nvPr>
            <p:ph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600" tIns="50800" rIns="101600" bIns="50800" numCol="1" anchor="t" anchorCtr="0" compatLnSpc="1">
            <a:prstTxWarp prst="textNoShape">
              <a:avLst/>
            </a:prstTxWarp>
          </a:bodyPr>
          <a:lstStyle/>
          <a:p>
            <a:pPr marL="301623" indent="-301623" eaLnBrk="1" hangingPunct="1">
              <a:lnSpc>
                <a:spcPct val="150000"/>
              </a:lnSpc>
            </a:pPr>
            <a:r>
              <a:rPr lang="zh-CN" altLang="zh-CN" dirty="0">
                <a:solidFill>
                  <a:schemeClr val="tx1"/>
                </a:solidFill>
              </a:rPr>
              <a:t>删除学生姓名必须取唯一值的约束</a:t>
            </a:r>
          </a:p>
          <a:p>
            <a:pPr lvl="1" eaLnBrk="1" hangingPunct="1">
              <a:lnSpc>
                <a:spcPct val="150000"/>
              </a:lnSpc>
              <a:buSzPct val="60000"/>
              <a:buFont typeface="Wingdings" panose="05000000000000000000" pitchFamily="2" charset="2"/>
              <a:buChar char="n"/>
            </a:pPr>
            <a:r>
              <a:rPr lang="en-US" altLang="zh-CN" dirty="0">
                <a:solidFill>
                  <a:srgbClr val="7F7F7F"/>
                </a:solidFill>
              </a:rPr>
              <a:t>ALTER TABLE Student DROP UNIQUE(</a:t>
            </a:r>
            <a:r>
              <a:rPr lang="en-US" altLang="zh-CN" dirty="0" err="1">
                <a:solidFill>
                  <a:srgbClr val="7F7F7F"/>
                </a:solidFill>
              </a:rPr>
              <a:t>Sname</a:t>
            </a:r>
            <a:r>
              <a:rPr lang="en-US" altLang="zh-CN" dirty="0">
                <a:solidFill>
                  <a:srgbClr val="7F7F7F"/>
                </a:solidFill>
              </a:rPr>
              <a:t>)</a:t>
            </a:r>
          </a:p>
          <a:p>
            <a:pPr marL="301623" indent="-301623" eaLnBrk="1" hangingPunct="1">
              <a:lnSpc>
                <a:spcPct val="150000"/>
              </a:lnSpc>
            </a:pPr>
            <a:r>
              <a:rPr lang="zh-CN" altLang="zh-CN" dirty="0">
                <a:solidFill>
                  <a:schemeClr val="tx1"/>
                </a:solidFill>
              </a:rPr>
              <a:t>删除属性列：直接/间接删除</a:t>
            </a:r>
          </a:p>
          <a:p>
            <a:pPr lvl="1" eaLnBrk="1" hangingPunct="1">
              <a:lnSpc>
                <a:spcPct val="150000"/>
              </a:lnSpc>
              <a:buSzPct val="60000"/>
              <a:buFont typeface="Wingdings" panose="05000000000000000000" pitchFamily="2" charset="2"/>
              <a:buChar char="n"/>
            </a:pPr>
            <a:r>
              <a:rPr lang="zh-CN" altLang="zh-CN" dirty="0">
                <a:solidFill>
                  <a:srgbClr val="7F7F7F"/>
                </a:solidFill>
              </a:rPr>
              <a:t>先把表中要保留的列及其内容复制到一个新表中，再删除原表，再将新表重命名为原表名直接删除属性列</a:t>
            </a:r>
            <a:r>
              <a:rPr lang="en-US" altLang="zh-CN" dirty="0">
                <a:solidFill>
                  <a:srgbClr val="7F7F7F"/>
                </a:solidFill>
              </a:rPr>
              <a:t>:</a:t>
            </a:r>
          </a:p>
          <a:p>
            <a:pPr marL="301623" indent="-301623" eaLnBrk="1" hangingPunct="1">
              <a:lnSpc>
                <a:spcPct val="150000"/>
              </a:lnSpc>
              <a:buNone/>
            </a:pPr>
            <a:endParaRPr lang="en-US" altLang="zh-CN" dirty="0">
              <a:solidFill>
                <a:srgbClr val="FF0000"/>
              </a:solidFill>
            </a:endParaRPr>
          </a:p>
          <a:p>
            <a:pPr marL="301623" indent="-301623" eaLnBrk="1" hangingPunct="1">
              <a:lnSpc>
                <a:spcPct val="150000"/>
              </a:lnSpc>
              <a:buNone/>
            </a:pPr>
            <a:r>
              <a:rPr lang="zh-CN" altLang="zh-CN" dirty="0">
                <a:solidFill>
                  <a:srgbClr val="FF0000"/>
                </a:solidFill>
              </a:rPr>
              <a:t>ALTER TABLE Student </a:t>
            </a:r>
            <a:endParaRPr lang="en-US" altLang="zh-CN" dirty="0">
              <a:solidFill>
                <a:srgbClr val="FF0000"/>
              </a:solidFill>
            </a:endParaRPr>
          </a:p>
          <a:p>
            <a:pPr marL="301623" indent="-301623" eaLnBrk="1" hangingPunct="1">
              <a:lnSpc>
                <a:spcPct val="150000"/>
              </a:lnSpc>
              <a:buNone/>
            </a:pPr>
            <a:r>
              <a:rPr lang="zh-CN" altLang="zh-CN" dirty="0">
                <a:solidFill>
                  <a:srgbClr val="FF0000"/>
                </a:solidFill>
              </a:rPr>
              <a:t>DROP column nation</a:t>
            </a:r>
          </a:p>
        </p:txBody>
      </p:sp>
    </p:spTree>
  </p:cSld>
  <p:clrMapOvr>
    <a:masterClrMapping/>
  </p:clrMapOvr>
  <p:transition>
    <p:random/>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600" tIns="50800" rIns="101600" bIns="50800" numCol="1" anchor="ctr" anchorCtr="0" compatLnSpc="1">
            <a:prstTxWarp prst="textNoShape">
              <a:avLst/>
            </a:prstTxWarp>
          </a:bodyPr>
          <a:lstStyle/>
          <a:p>
            <a:pPr eaLnBrk="1" hangingPunct="1"/>
            <a:r>
              <a:rPr dirty="0"/>
              <a:t>删除表</a:t>
            </a:r>
            <a:r>
              <a:rPr lang="en-US" altLang="zh-CN" dirty="0"/>
              <a:t>(drop table)</a:t>
            </a:r>
          </a:p>
        </p:txBody>
      </p:sp>
      <p:sp>
        <p:nvSpPr>
          <p:cNvPr id="45059" name="Rectangle 3"/>
          <p:cNvSpPr>
            <a:spLocks noGrp="1" noChangeArrowheads="1"/>
          </p:cNvSpPr>
          <p:nvPr>
            <p:ph sz="quarter" idx="10"/>
          </p:nvPr>
        </p:nvSpPr>
        <p:spPr/>
        <p:txBody>
          <a:bodyPr/>
          <a:lstStyle/>
          <a:p>
            <a:pPr marL="301623" indent="-301623" eaLnBrk="1" hangingPunct="1">
              <a:lnSpc>
                <a:spcPct val="130000"/>
              </a:lnSpc>
              <a:defRPr/>
            </a:pPr>
            <a:r>
              <a:rPr dirty="0" err="1"/>
              <a:t>所有的数据及结构均被删除</a:t>
            </a:r>
            <a:endParaRPr dirty="0"/>
          </a:p>
          <a:p>
            <a:pPr marL="301623" indent="-301623" eaLnBrk="1" hangingPunct="1">
              <a:lnSpc>
                <a:spcPct val="130000"/>
              </a:lnSpc>
              <a:defRPr/>
            </a:pPr>
            <a:r>
              <a:rPr dirty="0" err="1"/>
              <a:t>任何未决的事务被提交</a:t>
            </a:r>
            <a:endParaRPr dirty="0"/>
          </a:p>
          <a:p>
            <a:pPr marL="301623" indent="-301623" eaLnBrk="1" hangingPunct="1">
              <a:lnSpc>
                <a:spcPct val="130000"/>
              </a:lnSpc>
              <a:defRPr/>
            </a:pPr>
            <a:r>
              <a:rPr dirty="0" err="1"/>
              <a:t>所有索引被删除</a:t>
            </a:r>
            <a:endParaRPr dirty="0"/>
          </a:p>
          <a:p>
            <a:pPr marL="301623" indent="-301623" eaLnBrk="1" hangingPunct="1">
              <a:lnSpc>
                <a:spcPct val="130000"/>
              </a:lnSpc>
              <a:defRPr/>
            </a:pPr>
            <a:r>
              <a:rPr dirty="0" err="1"/>
              <a:t>你不能</a:t>
            </a:r>
            <a:r>
              <a:rPr dirty="0"/>
              <a:t> roll back </a:t>
            </a:r>
            <a:r>
              <a:rPr dirty="0" err="1"/>
              <a:t>这个操作</a:t>
            </a:r>
            <a:endParaRPr dirty="0"/>
          </a:p>
        </p:txBody>
      </p:sp>
      <p:sp>
        <p:nvSpPr>
          <p:cNvPr id="57348" name="Rectangle 4"/>
          <p:cNvSpPr>
            <a:spLocks noChangeArrowheads="1"/>
          </p:cNvSpPr>
          <p:nvPr/>
        </p:nvSpPr>
        <p:spPr bwMode="blackWhite">
          <a:xfrm>
            <a:off x="831528" y="3001516"/>
            <a:ext cx="8366124" cy="1000124"/>
          </a:xfrm>
          <a:prstGeom prst="rect">
            <a:avLst/>
          </a:prstGeom>
          <a:solidFill>
            <a:schemeClr val="bg1"/>
          </a:solidFill>
          <a:ln>
            <a:noFill/>
          </a:ln>
          <a:effectLst>
            <a:outerShdw blurRad="508000" dist="127000" dir="42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014227" eaLnBrk="1" hangingPunct="1">
              <a:lnSpc>
                <a:spcPts val="2600"/>
              </a:lnSpc>
              <a:tabLst>
                <a:tab pos="1200150" algn="l"/>
                <a:tab pos="2457450" algn="l"/>
              </a:tabLst>
            </a:pPr>
            <a:endParaRPr lang="en-US" altLang="zh-CN" sz="2400" b="1" dirty="0">
              <a:solidFill>
                <a:schemeClr val="tx1"/>
              </a:solidFill>
              <a:latin typeface="Courier New" panose="02070309020205020404" pitchFamily="49" charset="0"/>
              <a:cs typeface="Courier New" panose="02070309020205020404" pitchFamily="49" charset="0"/>
            </a:endParaRPr>
          </a:p>
          <a:p>
            <a:pPr indent="269875" defTabSz="1014227" eaLnBrk="1" hangingPunct="1">
              <a:lnSpc>
                <a:spcPts val="2600"/>
              </a:lnSpc>
              <a:tabLst>
                <a:tab pos="1200150" algn="l"/>
                <a:tab pos="2457450" algn="l"/>
              </a:tabLst>
            </a:pPr>
            <a:r>
              <a:rPr lang="en-US" altLang="zh-CN" sz="2400" b="1" dirty="0">
                <a:solidFill>
                  <a:schemeClr val="tx1"/>
                </a:solidFill>
                <a:latin typeface="Courier New" panose="02070309020205020404" pitchFamily="49" charset="0"/>
                <a:cs typeface="Courier New" panose="02070309020205020404" pitchFamily="49" charset="0"/>
              </a:rPr>
              <a:t>DROP TABLE student</a:t>
            </a:r>
          </a:p>
          <a:p>
            <a:pPr defTabSz="1014227" eaLnBrk="1" hangingPunct="1">
              <a:lnSpc>
                <a:spcPts val="2600"/>
              </a:lnSpc>
              <a:tabLst>
                <a:tab pos="1200150" algn="l"/>
                <a:tab pos="2457450" algn="l"/>
              </a:tabLst>
            </a:pPr>
            <a:endParaRPr lang="en-US" altLang="zh-CN" sz="2400" b="1" dirty="0">
              <a:solidFill>
                <a:schemeClr val="tx1"/>
              </a:solidFill>
              <a:latin typeface="Courier New" panose="02070309020205020404" pitchFamily="49" charset="0"/>
              <a:cs typeface="Courier New" panose="02070309020205020404" pitchFamily="49" charset="0"/>
            </a:endParaRPr>
          </a:p>
        </p:txBody>
      </p:sp>
    </p:spTree>
  </p:cSld>
  <p:clrMapOvr>
    <a:masterClrMapping/>
  </p:clrMapOvr>
  <p:transition>
    <p:random/>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标题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600" tIns="50800" rIns="101600" bIns="50800" numCol="1" anchor="ctr" anchorCtr="0" compatLnSpc="1">
            <a:prstTxWarp prst="textNoShape">
              <a:avLst/>
            </a:prstTxWarp>
          </a:bodyPr>
          <a:lstStyle/>
          <a:p>
            <a:pPr eaLnBrk="1" hangingPunct="1"/>
            <a:r>
              <a:rPr dirty="0"/>
              <a:t>建立索引 </a:t>
            </a:r>
            <a:r>
              <a:rPr lang="en-US" altLang="zh-CN" dirty="0"/>
              <a:t>CREATE INDEX</a:t>
            </a:r>
            <a:endParaRPr dirty="0"/>
          </a:p>
        </p:txBody>
      </p:sp>
      <p:sp>
        <p:nvSpPr>
          <p:cNvPr id="184322" name="Rectangle 2"/>
          <p:cNvSpPr>
            <a:spLocks noGrp="1" noChangeArrowheads="1"/>
          </p:cNvSpPr>
          <p:nvPr>
            <p:ph sz="quarter" idx="10"/>
          </p:nvPr>
        </p:nvSpPr>
        <p:spPr/>
        <p:txBody>
          <a:bodyPr wrap="square"/>
          <a:lstStyle/>
          <a:p>
            <a:pPr marL="301623" indent="-301623">
              <a:lnSpc>
                <a:spcPct val="130000"/>
              </a:lnSpc>
              <a:buSzPct val="80000"/>
              <a:defRPr/>
            </a:pPr>
            <a:r>
              <a:rPr lang="zh-CN" altLang="en-US" sz="2000" dirty="0"/>
              <a:t>建立索引是加快查询速度的有效手段</a:t>
            </a:r>
          </a:p>
          <a:p>
            <a:pPr marL="301623" indent="-301623">
              <a:lnSpc>
                <a:spcPct val="130000"/>
              </a:lnSpc>
              <a:buSzPct val="80000"/>
              <a:defRPr/>
            </a:pPr>
            <a:r>
              <a:rPr lang="zh-CN" altLang="en-US" sz="2000" dirty="0"/>
              <a:t>建立索引</a:t>
            </a:r>
          </a:p>
          <a:p>
            <a:pPr lvl="1">
              <a:lnSpc>
                <a:spcPct val="130000"/>
              </a:lnSpc>
              <a:buSzPct val="60000"/>
              <a:buFont typeface="Wingdings" panose="05000000000000000000" pitchFamily="2" charset="2"/>
              <a:buChar char="n"/>
              <a:defRPr/>
            </a:pPr>
            <a:r>
              <a:rPr lang="en-US" altLang="zh-CN" sz="1778" dirty="0" err="1">
                <a:latin typeface="华文中宋" panose="02010600040101010101" pitchFamily="2" charset="-122"/>
                <a:ea typeface="华文中宋" panose="02010600040101010101" pitchFamily="2" charset="-122"/>
              </a:rPr>
              <a:t>DBA</a:t>
            </a:r>
            <a:r>
              <a:rPr sz="1778" dirty="0" err="1">
                <a:latin typeface="华文中宋" panose="02010600040101010101" pitchFamily="2" charset="-122"/>
                <a:ea typeface="华文中宋" panose="02010600040101010101" pitchFamily="2" charset="-122"/>
              </a:rPr>
              <a:t>或表的属主（即建立表的人）根据需要建立</a:t>
            </a:r>
            <a:endParaRPr sz="1778" dirty="0">
              <a:latin typeface="华文中宋" panose="02010600040101010101" pitchFamily="2" charset="-122"/>
              <a:ea typeface="华文中宋" panose="02010600040101010101" pitchFamily="2" charset="-122"/>
            </a:endParaRPr>
          </a:p>
          <a:p>
            <a:pPr lvl="1">
              <a:lnSpc>
                <a:spcPct val="130000"/>
              </a:lnSpc>
              <a:buSzPct val="60000"/>
              <a:buFont typeface="Wingdings" panose="05000000000000000000" pitchFamily="2" charset="2"/>
              <a:buChar char="n"/>
              <a:defRPr/>
            </a:pPr>
            <a:r>
              <a:rPr sz="1778" dirty="0" err="1">
                <a:latin typeface="华文中宋" panose="02010600040101010101" pitchFamily="2" charset="-122"/>
                <a:ea typeface="华文中宋" panose="02010600040101010101" pitchFamily="2" charset="-122"/>
              </a:rPr>
              <a:t>有些</a:t>
            </a:r>
            <a:r>
              <a:rPr lang="en-US" altLang="zh-CN" sz="1778" dirty="0" err="1">
                <a:latin typeface="华文中宋" panose="02010600040101010101" pitchFamily="2" charset="-122"/>
                <a:ea typeface="华文中宋" panose="02010600040101010101" pitchFamily="2" charset="-122"/>
              </a:rPr>
              <a:t>DBMS</a:t>
            </a:r>
            <a:r>
              <a:rPr sz="1778" dirty="0" err="1">
                <a:latin typeface="华文中宋" panose="02010600040101010101" pitchFamily="2" charset="-122"/>
                <a:ea typeface="华文中宋" panose="02010600040101010101" pitchFamily="2" charset="-122"/>
              </a:rPr>
              <a:t>自动建立以下列上的索引</a:t>
            </a:r>
            <a:endParaRPr sz="1778" dirty="0">
              <a:latin typeface="华文中宋" panose="02010600040101010101" pitchFamily="2" charset="-122"/>
              <a:ea typeface="华文中宋" panose="02010600040101010101" pitchFamily="2" charset="-122"/>
            </a:endParaRPr>
          </a:p>
          <a:p>
            <a:pPr marL="1081253" lvl="2" indent="-317497">
              <a:buFont typeface="Calibri" panose="020F0502020204030204" pitchFamily="34" charset="0"/>
              <a:buChar char="⁻"/>
              <a:defRPr/>
            </a:pPr>
            <a:r>
              <a:rPr lang="en-US" altLang="zh-CN" sz="1556" dirty="0">
                <a:solidFill>
                  <a:schemeClr val="bg1">
                    <a:lumMod val="50000"/>
                  </a:schemeClr>
                </a:solidFill>
              </a:rPr>
              <a:t>PRIMARY  KEY</a:t>
            </a:r>
          </a:p>
          <a:p>
            <a:pPr marL="1081253" lvl="2" indent="-317497">
              <a:buFont typeface="Calibri" panose="020F0502020204030204" pitchFamily="34" charset="0"/>
              <a:buChar char="⁻"/>
              <a:defRPr/>
            </a:pPr>
            <a:r>
              <a:rPr lang="en-US" altLang="zh-CN" sz="1556" dirty="0">
                <a:solidFill>
                  <a:schemeClr val="bg1">
                    <a:lumMod val="50000"/>
                  </a:schemeClr>
                </a:solidFill>
              </a:rPr>
              <a:t>UNIQUE</a:t>
            </a:r>
          </a:p>
          <a:p>
            <a:pPr marL="301623" indent="-301623">
              <a:lnSpc>
                <a:spcPct val="130000"/>
              </a:lnSpc>
              <a:buSzPct val="80000"/>
              <a:defRPr/>
            </a:pPr>
            <a:r>
              <a:rPr lang="zh-CN" altLang="en-US" sz="2000" dirty="0"/>
              <a:t>维护索引</a:t>
            </a:r>
          </a:p>
          <a:p>
            <a:pPr lvl="1">
              <a:lnSpc>
                <a:spcPct val="130000"/>
              </a:lnSpc>
              <a:buSzPct val="60000"/>
              <a:buFont typeface="Wingdings" panose="05000000000000000000" pitchFamily="2" charset="2"/>
              <a:buChar char="n"/>
              <a:defRPr/>
            </a:pPr>
            <a:r>
              <a:rPr sz="1778" dirty="0"/>
              <a:t> </a:t>
            </a:r>
            <a:r>
              <a:rPr lang="en-US" altLang="zh-CN" sz="1778" dirty="0" err="1">
                <a:latin typeface="华文中宋" panose="02010600040101010101" pitchFamily="2" charset="-122"/>
                <a:ea typeface="华文中宋" panose="02010600040101010101" pitchFamily="2" charset="-122"/>
              </a:rPr>
              <a:t>DBMS</a:t>
            </a:r>
            <a:r>
              <a:rPr sz="1778" dirty="0" err="1">
                <a:latin typeface="华文中宋" panose="02010600040101010101" pitchFamily="2" charset="-122"/>
                <a:ea typeface="华文中宋" panose="02010600040101010101" pitchFamily="2" charset="-122"/>
              </a:rPr>
              <a:t>自动完成</a:t>
            </a:r>
            <a:r>
              <a:rPr sz="1778" dirty="0">
                <a:latin typeface="华文中宋" panose="02010600040101010101" pitchFamily="2" charset="-122"/>
                <a:ea typeface="华文中宋" panose="02010600040101010101" pitchFamily="2" charset="-122"/>
              </a:rPr>
              <a:t> </a:t>
            </a:r>
          </a:p>
          <a:p>
            <a:pPr marL="301623" indent="-301623">
              <a:lnSpc>
                <a:spcPct val="130000"/>
              </a:lnSpc>
              <a:buSzPct val="80000"/>
              <a:defRPr/>
            </a:pPr>
            <a:r>
              <a:rPr lang="zh-CN" altLang="en-US" sz="2000" dirty="0"/>
              <a:t>使用索引</a:t>
            </a:r>
          </a:p>
          <a:p>
            <a:pPr lvl="1">
              <a:lnSpc>
                <a:spcPct val="130000"/>
              </a:lnSpc>
              <a:buSzPct val="60000"/>
              <a:buFont typeface="Wingdings" panose="05000000000000000000" pitchFamily="2" charset="2"/>
              <a:buChar char="n"/>
              <a:defRPr/>
            </a:pPr>
            <a:r>
              <a:rPr sz="1778" dirty="0"/>
              <a:t> </a:t>
            </a:r>
            <a:r>
              <a:rPr lang="en-US" altLang="zh-CN" sz="1778" dirty="0" err="1">
                <a:latin typeface="华文中宋" panose="02010600040101010101" pitchFamily="2" charset="-122"/>
                <a:ea typeface="华文中宋" panose="02010600040101010101" pitchFamily="2" charset="-122"/>
              </a:rPr>
              <a:t>DBMS</a:t>
            </a:r>
            <a:r>
              <a:rPr sz="1778" dirty="0" err="1">
                <a:latin typeface="华文中宋" panose="02010600040101010101" pitchFamily="2" charset="-122"/>
                <a:ea typeface="华文中宋" panose="02010600040101010101" pitchFamily="2" charset="-122"/>
              </a:rPr>
              <a:t>自动选择是否使用索引以及使用哪些索引</a:t>
            </a:r>
            <a:endParaRPr sz="1778" dirty="0">
              <a:latin typeface="华文中宋" panose="02010600040101010101" pitchFamily="2" charset="-122"/>
              <a:ea typeface="华文中宋" panose="02010600040101010101" pitchFamily="2" charset="-122"/>
            </a:endParaRPr>
          </a:p>
        </p:txBody>
      </p:sp>
      <p:pic>
        <p:nvPicPr>
          <p:cNvPr id="397314" name="Picture 2" descr="http://pic001.cnblogs.com/images/2012/24634/2012053016271519.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67248" y="1777380"/>
            <a:ext cx="2818083" cy="3021189"/>
          </a:xfrm>
          <a:prstGeom prst="rect">
            <a:avLst/>
          </a:prstGeom>
          <a:ln>
            <a:noFill/>
          </a:ln>
          <a:effectLst>
            <a:outerShdw blurRad="292100" dist="139700" dir="2700000" algn="tl" rotWithShape="0">
              <a:srgbClr val="333333">
                <a:alpha val="65000"/>
              </a:srgbClr>
            </a:outerShdw>
          </a:effectLst>
        </p:spPr>
      </p:pic>
    </p:spTree>
  </p:cSld>
  <p:clrMapOvr>
    <a:masterClrMapping/>
  </p:clrMapOvr>
  <p:transition>
    <p:random/>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8994" name="Rectangle 2"/>
          <p:cNvSpPr>
            <a:spLocks noChangeArrowheads="1"/>
          </p:cNvSpPr>
          <p:nvPr/>
        </p:nvSpPr>
        <p:spPr bwMode="auto">
          <a:xfrm>
            <a:off x="769002" y="1558206"/>
            <a:ext cx="8559469" cy="1121456"/>
          </a:xfrm>
          <a:prstGeom prst="rect">
            <a:avLst/>
          </a:prstGeom>
          <a:solidFill>
            <a:schemeClr val="bg1"/>
          </a:solidFill>
          <a:ln>
            <a:noFill/>
          </a:ln>
          <a:effectLst>
            <a:outerShdw blurRad="508000" dist="127000" dir="42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014227" eaLnBrk="1" hangingPunct="1">
              <a:lnSpc>
                <a:spcPct val="150000"/>
              </a:lnSpc>
              <a:tabLst>
                <a:tab pos="1200150" algn="l"/>
                <a:tab pos="2457450" algn="l"/>
              </a:tabLst>
            </a:pPr>
            <a:r>
              <a:rPr lang="en-US" altLang="zh-CN" sz="1800" b="1" dirty="0">
                <a:solidFill>
                  <a:schemeClr val="tx1"/>
                </a:solidFill>
                <a:latin typeface="Arial Black" panose="020B0A04020102020204" pitchFamily="34" charset="0"/>
              </a:rPr>
              <a:t>    </a:t>
            </a:r>
            <a:r>
              <a:rPr lang="zh-CN" altLang="zh-CN" sz="1800" b="1" dirty="0">
                <a:solidFill>
                  <a:schemeClr val="tx1"/>
                </a:solidFill>
                <a:latin typeface="微软雅黑" panose="020B0503020204020204" pitchFamily="34" charset="-122"/>
                <a:ea typeface="微软雅黑" panose="020B0503020204020204" pitchFamily="34" charset="-122"/>
              </a:rPr>
              <a:t>create [unique][cluster</a:t>
            </a:r>
            <a:r>
              <a:rPr lang="en-US" altLang="zh-CN" sz="1800" b="1" dirty="0">
                <a:solidFill>
                  <a:schemeClr val="tx1"/>
                </a:solidFill>
                <a:latin typeface="微软雅黑" panose="020B0503020204020204" pitchFamily="34" charset="-122"/>
                <a:ea typeface="微软雅黑" panose="020B0503020204020204" pitchFamily="34" charset="-122"/>
              </a:rPr>
              <a:t>ed</a:t>
            </a:r>
            <a:r>
              <a:rPr lang="zh-CN" altLang="zh-CN" sz="1800" b="1" dirty="0">
                <a:solidFill>
                  <a:schemeClr val="tx1"/>
                </a:solidFill>
                <a:latin typeface="微软雅黑" panose="020B0503020204020204" pitchFamily="34" charset="-122"/>
                <a:ea typeface="微软雅黑" panose="020B0503020204020204" pitchFamily="34" charset="-122"/>
              </a:rPr>
              <a:t>] index &lt;索引名&gt;</a:t>
            </a:r>
          </a:p>
          <a:p>
            <a:pPr defTabSz="1014227" eaLnBrk="1" hangingPunct="1">
              <a:lnSpc>
                <a:spcPct val="150000"/>
              </a:lnSpc>
              <a:tabLst>
                <a:tab pos="1200150" algn="l"/>
                <a:tab pos="2457450" algn="l"/>
              </a:tabLst>
            </a:pPr>
            <a:r>
              <a:rPr lang="zh-CN" altLang="zh-CN" sz="1800" b="1" dirty="0">
                <a:solidFill>
                  <a:schemeClr val="tx1"/>
                </a:solidFill>
                <a:latin typeface="微软雅黑" panose="020B0503020204020204" pitchFamily="34" charset="-122"/>
                <a:ea typeface="微软雅黑" panose="020B0503020204020204" pitchFamily="34" charset="-122"/>
              </a:rPr>
              <a:t>     on &lt;表名&gt;(&lt;列名&gt;[&lt;次序&gt;][，&lt;列名&gt;[&lt;次序&gt;]]…)</a:t>
            </a:r>
            <a:endParaRPr lang="en-US" altLang="zh-CN" sz="1800" b="1" dirty="0">
              <a:solidFill>
                <a:schemeClr val="tx1"/>
              </a:solidFill>
              <a:latin typeface="微软雅黑" panose="020B0503020204020204" pitchFamily="34" charset="-122"/>
              <a:ea typeface="微软雅黑" panose="020B0503020204020204" pitchFamily="34" charset="-122"/>
            </a:endParaRPr>
          </a:p>
        </p:txBody>
      </p:sp>
      <p:sp>
        <p:nvSpPr>
          <p:cNvPr id="1108997" name="Rectangle 5"/>
          <p:cNvSpPr>
            <a:spLocks noChangeArrowheads="1"/>
          </p:cNvSpPr>
          <p:nvPr/>
        </p:nvSpPr>
        <p:spPr bwMode="blackWhite">
          <a:xfrm>
            <a:off x="769002" y="2876314"/>
            <a:ext cx="8559468" cy="978959"/>
          </a:xfrm>
          <a:prstGeom prst="rect">
            <a:avLst/>
          </a:prstGeom>
          <a:solidFill>
            <a:schemeClr val="bg1"/>
          </a:solidFill>
          <a:ln>
            <a:noFill/>
          </a:ln>
          <a:effectLst>
            <a:outerShdw blurRad="508000" dist="127000" dir="42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014227" eaLnBrk="1" hangingPunct="1">
              <a:lnSpc>
                <a:spcPts val="2600"/>
              </a:lnSpc>
              <a:tabLst>
                <a:tab pos="1200150" algn="l"/>
                <a:tab pos="2457450" algn="l"/>
              </a:tabLst>
            </a:pPr>
            <a:r>
              <a:rPr lang="en-US" altLang="zh-CN" sz="1800" b="1" dirty="0">
                <a:solidFill>
                  <a:schemeClr val="tx1"/>
                </a:solidFill>
                <a:latin typeface="微软雅黑" panose="020B0503020204020204" pitchFamily="34" charset="-122"/>
                <a:ea typeface="微软雅黑" panose="020B0503020204020204" pitchFamily="34" charset="-122"/>
              </a:rPr>
              <a:t>     </a:t>
            </a:r>
            <a:r>
              <a:rPr lang="en-US" altLang="zh-CN" sz="1600" b="1" dirty="0">
                <a:solidFill>
                  <a:schemeClr val="tx1"/>
                </a:solidFill>
                <a:latin typeface="微软雅黑" panose="020B0503020204020204" pitchFamily="34" charset="-122"/>
                <a:ea typeface="微软雅黑" panose="020B0503020204020204" pitchFamily="34" charset="-122"/>
              </a:rPr>
              <a:t>CREATE INDEX 	</a:t>
            </a:r>
            <a:r>
              <a:rPr lang="en-US" altLang="zh-CN" sz="1600" b="1" dirty="0" err="1">
                <a:solidFill>
                  <a:schemeClr val="tx1"/>
                </a:solidFill>
                <a:latin typeface="微软雅黑" panose="020B0503020204020204" pitchFamily="34" charset="-122"/>
                <a:ea typeface="微软雅黑" panose="020B0503020204020204" pitchFamily="34" charset="-122"/>
              </a:rPr>
              <a:t>emp_ename_idx</a:t>
            </a:r>
            <a:endParaRPr lang="en-US" altLang="zh-CN" sz="1600" b="1" dirty="0">
              <a:solidFill>
                <a:schemeClr val="tx1"/>
              </a:solidFill>
              <a:latin typeface="微软雅黑" panose="020B0503020204020204" pitchFamily="34" charset="-122"/>
              <a:ea typeface="微软雅黑" panose="020B0503020204020204" pitchFamily="34" charset="-122"/>
            </a:endParaRPr>
          </a:p>
          <a:p>
            <a:pPr defTabSz="1014227" eaLnBrk="1" hangingPunct="1">
              <a:lnSpc>
                <a:spcPts val="2600"/>
              </a:lnSpc>
              <a:tabLst>
                <a:tab pos="1200150" algn="l"/>
                <a:tab pos="2457450" algn="l"/>
              </a:tabLst>
            </a:pPr>
            <a:r>
              <a:rPr lang="en-US" altLang="zh-CN" sz="1600" b="1" dirty="0">
                <a:solidFill>
                  <a:schemeClr val="tx1"/>
                </a:solidFill>
                <a:latin typeface="微软雅黑" panose="020B0503020204020204" pitchFamily="34" charset="-122"/>
                <a:ea typeface="微软雅黑" panose="020B0503020204020204" pitchFamily="34" charset="-122"/>
              </a:rPr>
              <a:t>     ON 	emp(</a:t>
            </a:r>
            <a:r>
              <a:rPr lang="en-US" altLang="zh-CN" sz="1600" b="1" dirty="0" err="1">
                <a:solidFill>
                  <a:schemeClr val="tx1"/>
                </a:solidFill>
                <a:latin typeface="微软雅黑" panose="020B0503020204020204" pitchFamily="34" charset="-122"/>
                <a:ea typeface="微软雅黑" panose="020B0503020204020204" pitchFamily="34" charset="-122"/>
              </a:rPr>
              <a:t>ename</a:t>
            </a:r>
            <a:r>
              <a:rPr lang="en-US" altLang="zh-CN" sz="1600" b="1" dirty="0">
                <a:solidFill>
                  <a:schemeClr val="tx1"/>
                </a:solidFill>
                <a:latin typeface="微软雅黑" panose="020B0503020204020204" pitchFamily="34" charset="-122"/>
                <a:ea typeface="微软雅黑" panose="020B0503020204020204" pitchFamily="34" charset="-122"/>
              </a:rPr>
              <a:t>)</a:t>
            </a:r>
          </a:p>
        </p:txBody>
      </p:sp>
      <p:sp>
        <p:nvSpPr>
          <p:cNvPr id="76804" name="标题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600" tIns="50800" rIns="101600" bIns="50800" numCol="1" anchor="ctr" anchorCtr="0" compatLnSpc="1">
            <a:prstTxWarp prst="textNoShape">
              <a:avLst/>
            </a:prstTxWarp>
          </a:bodyPr>
          <a:lstStyle/>
          <a:p>
            <a:pPr eaLnBrk="1" hangingPunct="1"/>
            <a:r>
              <a:rPr dirty="0"/>
              <a:t>建立索引</a:t>
            </a:r>
            <a:r>
              <a:rPr lang="en-US" altLang="zh-CN" dirty="0"/>
              <a:t>CREATE INDEX</a:t>
            </a:r>
            <a:endParaRPr dirty="0"/>
          </a:p>
        </p:txBody>
      </p:sp>
      <p:sp>
        <p:nvSpPr>
          <p:cNvPr id="7" name="Rectangle 3"/>
          <p:cNvSpPr>
            <a:spLocks noGrp="1" noChangeArrowheads="1"/>
          </p:cNvSpPr>
          <p:nvPr>
            <p:ph sz="quarter" idx="10"/>
          </p:nvPr>
        </p:nvSpPr>
        <p:spPr>
          <a:xfrm>
            <a:off x="687513" y="769939"/>
            <a:ext cx="9001000" cy="518400"/>
          </a:xfrm>
        </p:spPr>
        <p:txBody>
          <a:bodyPr/>
          <a:lstStyle/>
          <a:p>
            <a:pPr marL="301623" indent="-301623" eaLnBrk="1" hangingPunct="1">
              <a:lnSpc>
                <a:spcPct val="130000"/>
              </a:lnSpc>
              <a:defRPr/>
            </a:pPr>
            <a:r>
              <a:rPr lang="zh-CN" altLang="en-US" dirty="0"/>
              <a:t>在职工信息表中基于姓名建立索引</a:t>
            </a:r>
            <a:endParaRPr dirty="0"/>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 presetClass="entr" presetSubtype="10" fill="hold" grpId="0" nodeType="afterEffect">
                                  <p:stCondLst>
                                    <p:cond delay="0"/>
                                  </p:stCondLst>
                                  <p:childTnLst>
                                    <p:set>
                                      <p:cBhvr>
                                        <p:cTn id="6" dur="1" fill="hold">
                                          <p:stCondLst>
                                            <p:cond delay="0"/>
                                          </p:stCondLst>
                                        </p:cTn>
                                        <p:tgtEl>
                                          <p:spTgt spid="1108994"/>
                                        </p:tgtEl>
                                        <p:attrNameLst>
                                          <p:attrName>style.visibility</p:attrName>
                                        </p:attrNameLst>
                                      </p:cBhvr>
                                      <p:to>
                                        <p:strVal val="visible"/>
                                      </p:to>
                                    </p:set>
                                    <p:animEffect transition="in" filter="checkerboard(across)">
                                      <p:cBhvr>
                                        <p:cTn id="7" dur="500"/>
                                        <p:tgtEl>
                                          <p:spTgt spid="11089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8994" grpId="0" animBg="1" autoUpdateAnimBg="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Text Box 3"/>
          <p:cNvSpPr txBox="1">
            <a:spLocks noChangeArrowheads="1"/>
          </p:cNvSpPr>
          <p:nvPr/>
        </p:nvSpPr>
        <p:spPr bwMode="auto">
          <a:xfrm>
            <a:off x="1862667" y="1234722"/>
            <a:ext cx="7214306" cy="5027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81320" dir="2319588" algn="ctr" rotWithShape="0">
                    <a:srgbClr val="808080"/>
                  </a:outerShdw>
                </a:effectLst>
              </a14:hiddenEffects>
            </a:ext>
          </a:extLst>
        </p:spPr>
        <p:txBody>
          <a:bodyPr>
            <a:spAutoFit/>
          </a:bodyP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eaLnBrk="1" hangingPunct="1">
              <a:spcBef>
                <a:spcPct val="60000"/>
              </a:spcBef>
              <a:buClr>
                <a:schemeClr val="tx1"/>
              </a:buClr>
            </a:pPr>
            <a:endParaRPr kumimoji="1" lang="zh-CN" altLang="zh-CN" sz="2667" b="1">
              <a:latin typeface="Tahoma" panose="020B0604030504040204" pitchFamily="34" charset="0"/>
            </a:endParaRPr>
          </a:p>
        </p:txBody>
      </p:sp>
      <p:sp>
        <p:nvSpPr>
          <p:cNvPr id="77827" name="Text Box 4"/>
          <p:cNvSpPr txBox="1">
            <a:spLocks noChangeArrowheads="1"/>
          </p:cNvSpPr>
          <p:nvPr/>
        </p:nvSpPr>
        <p:spPr bwMode="auto">
          <a:xfrm>
            <a:off x="748738" y="769268"/>
            <a:ext cx="8579733" cy="36547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271463" indent="-271463" defTabSz="912813">
              <a:defRPr sz="3200">
                <a:solidFill>
                  <a:schemeClr val="tx1"/>
                </a:solidFill>
                <a:latin typeface="Arial" panose="020B0604020202020204" pitchFamily="34" charset="0"/>
                <a:ea typeface="宋体" panose="02010600030101010101" pitchFamily="2" charset="-122"/>
              </a:defRPr>
            </a:lvl1pPr>
            <a:lvl2pPr marL="741363" indent="-284163" defTabSz="912813">
              <a:defRPr sz="3200">
                <a:solidFill>
                  <a:schemeClr val="tx1"/>
                </a:solidFill>
                <a:latin typeface="Arial" panose="020B0604020202020204" pitchFamily="34" charset="0"/>
                <a:ea typeface="宋体" panose="02010600030101010101" pitchFamily="2" charset="-122"/>
              </a:defRPr>
            </a:lvl2pPr>
            <a:lvl3pPr marL="1143000" indent="-228600" defTabSz="912813">
              <a:defRPr sz="3200">
                <a:solidFill>
                  <a:schemeClr val="tx1"/>
                </a:solidFill>
                <a:latin typeface="Arial" panose="020B0604020202020204" pitchFamily="34" charset="0"/>
                <a:ea typeface="宋体" panose="02010600030101010101" pitchFamily="2" charset="-122"/>
              </a:defRPr>
            </a:lvl3pPr>
            <a:lvl4pPr marL="1600200" indent="-228600" defTabSz="912813">
              <a:defRPr sz="3200">
                <a:solidFill>
                  <a:schemeClr val="tx1"/>
                </a:solidFill>
                <a:latin typeface="Arial" panose="020B0604020202020204" pitchFamily="34" charset="0"/>
                <a:ea typeface="宋体" panose="02010600030101010101" pitchFamily="2" charset="-122"/>
              </a:defRPr>
            </a:lvl4pPr>
            <a:lvl5pPr marL="2057400" indent="-228600" defTabSz="912813">
              <a:defRPr sz="3200">
                <a:solidFill>
                  <a:schemeClr val="tx1"/>
                </a:solidFill>
                <a:latin typeface="Arial" panose="020B0604020202020204" pitchFamily="34" charset="0"/>
                <a:ea typeface="宋体" panose="02010600030101010101" pitchFamily="2" charset="-122"/>
              </a:defRPr>
            </a:lvl5pPr>
            <a:lvl6pPr marL="2514600" indent="-228600" defTabSz="912813"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defTabSz="912813"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defTabSz="912813"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defTabSz="912813"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eaLnBrk="1" hangingPunct="1">
              <a:lnSpc>
                <a:spcPct val="130000"/>
              </a:lnSpc>
              <a:spcBef>
                <a:spcPct val="20000"/>
              </a:spcBef>
              <a:buSzPct val="80000"/>
              <a:buFont typeface="Wingdings" panose="05000000000000000000" pitchFamily="2" charset="2"/>
              <a:buChar char="l"/>
            </a:pPr>
            <a:r>
              <a:rPr lang="en-US" altLang="zh-CN" sz="2400" b="1" dirty="0">
                <a:solidFill>
                  <a:srgbClr val="FF0000"/>
                </a:solidFill>
                <a:latin typeface="微软雅黑" panose="020B0503020204020204" pitchFamily="34" charset="-122"/>
                <a:ea typeface="微软雅黑" panose="020B0503020204020204" pitchFamily="34" charset="-122"/>
              </a:rPr>
              <a:t>unique</a:t>
            </a:r>
            <a:r>
              <a:rPr lang="zh-CN" altLang="en-US" sz="2400" b="1" dirty="0">
                <a:solidFill>
                  <a:srgbClr val="FF0000"/>
                </a:solidFill>
                <a:latin typeface="微软雅黑" panose="020B0503020204020204" pitchFamily="34" charset="-122"/>
                <a:ea typeface="微软雅黑" panose="020B0503020204020204" pitchFamily="34" charset="-122"/>
              </a:rPr>
              <a:t>（</a:t>
            </a:r>
            <a:r>
              <a:rPr lang="en-US" altLang="zh-CN" sz="2400" b="1" dirty="0">
                <a:solidFill>
                  <a:srgbClr val="FF0000"/>
                </a:solidFill>
                <a:latin typeface="微软雅黑" panose="020B0503020204020204" pitchFamily="34" charset="-122"/>
                <a:ea typeface="微软雅黑" panose="020B0503020204020204" pitchFamily="34" charset="-122"/>
              </a:rPr>
              <a:t>distinct</a:t>
            </a:r>
            <a:r>
              <a:rPr lang="zh-CN" altLang="en-US" sz="2400" b="1" dirty="0">
                <a:solidFill>
                  <a:srgbClr val="FF0000"/>
                </a:solidFill>
                <a:latin typeface="微软雅黑" panose="020B0503020204020204" pitchFamily="34" charset="-122"/>
                <a:ea typeface="微软雅黑" panose="020B0503020204020204" pitchFamily="34" charset="-122"/>
              </a:rPr>
              <a:t>）</a:t>
            </a:r>
            <a:r>
              <a:rPr lang="zh-CN" altLang="en-US" sz="2000" dirty="0">
                <a:solidFill>
                  <a:srgbClr val="7F7F7F"/>
                </a:solidFill>
                <a:latin typeface="微软雅黑" panose="020B0503020204020204" pitchFamily="34" charset="-122"/>
                <a:ea typeface="微软雅黑" panose="020B0503020204020204" pitchFamily="34" charset="-122"/>
              </a:rPr>
              <a:t>：唯一性索引，不允许表中不同的行在索引列上取相同值。若已有相同值存在，则系统给出相关信息，不建此索引。系统并拒绝违背唯一性的插入、更新。</a:t>
            </a:r>
          </a:p>
          <a:p>
            <a:pPr eaLnBrk="1" hangingPunct="1">
              <a:lnSpc>
                <a:spcPct val="130000"/>
              </a:lnSpc>
              <a:spcBef>
                <a:spcPct val="20000"/>
              </a:spcBef>
              <a:buSzPct val="80000"/>
              <a:buFont typeface="Wingdings" panose="05000000000000000000" pitchFamily="2" charset="2"/>
              <a:buChar char="l"/>
            </a:pPr>
            <a:r>
              <a:rPr lang="en-US" altLang="zh-CN" sz="2400" b="1" dirty="0">
                <a:solidFill>
                  <a:srgbClr val="FF0000"/>
                </a:solidFill>
                <a:latin typeface="微软雅黑" panose="020B0503020204020204" pitchFamily="34" charset="-122"/>
                <a:ea typeface="微软雅黑" panose="020B0503020204020204" pitchFamily="34" charset="-122"/>
              </a:rPr>
              <a:t>clustered</a:t>
            </a:r>
            <a:r>
              <a:rPr lang="zh-CN" altLang="en-US" sz="2000" dirty="0">
                <a:solidFill>
                  <a:srgbClr val="7F7F7F"/>
                </a:solidFill>
                <a:latin typeface="微软雅黑" panose="020B0503020204020204" pitchFamily="34" charset="-122"/>
                <a:ea typeface="微软雅黑" panose="020B0503020204020204" pitchFamily="34" charset="-122"/>
              </a:rPr>
              <a:t>：聚簇索引，表中元组按索引项的值排序并物理地聚簇在一起。一个基本表上只能建一个聚簇索引。适用范围：</a:t>
            </a:r>
          </a:p>
          <a:p>
            <a:pPr lvl="1" eaLnBrk="1" hangingPunct="1">
              <a:lnSpc>
                <a:spcPct val="130000"/>
              </a:lnSpc>
              <a:spcBef>
                <a:spcPct val="20000"/>
              </a:spcBef>
              <a:buSzPct val="60000"/>
              <a:buFont typeface="Wingdings" panose="05000000000000000000" pitchFamily="2" charset="2"/>
              <a:buChar char="n"/>
            </a:pPr>
            <a:r>
              <a:rPr lang="zh-CN" altLang="en-US" sz="1778" dirty="0">
                <a:solidFill>
                  <a:srgbClr val="7F7F7F"/>
                </a:solidFill>
                <a:latin typeface="微软雅黑" panose="020B0503020204020204" pitchFamily="34" charset="-122"/>
                <a:ea typeface="微软雅黑" panose="020B0503020204020204" pitchFamily="34" charset="-122"/>
              </a:rPr>
              <a:t> 很少对基表进行增删操作</a:t>
            </a:r>
          </a:p>
          <a:p>
            <a:pPr lvl="1" eaLnBrk="1" hangingPunct="1">
              <a:lnSpc>
                <a:spcPct val="130000"/>
              </a:lnSpc>
              <a:spcBef>
                <a:spcPct val="20000"/>
              </a:spcBef>
              <a:buSzPct val="60000"/>
              <a:buFont typeface="Wingdings" panose="05000000000000000000" pitchFamily="2" charset="2"/>
              <a:buChar char="n"/>
            </a:pPr>
            <a:r>
              <a:rPr lang="zh-CN" altLang="en-US" sz="1778" dirty="0">
                <a:solidFill>
                  <a:srgbClr val="7F7F7F"/>
                </a:solidFill>
                <a:latin typeface="微软雅黑" panose="020B0503020204020204" pitchFamily="34" charset="-122"/>
                <a:ea typeface="微软雅黑" panose="020B0503020204020204" pitchFamily="34" charset="-122"/>
              </a:rPr>
              <a:t> 很少对其中的变长列进行修改操作 </a:t>
            </a:r>
          </a:p>
          <a:p>
            <a:pPr eaLnBrk="1" hangingPunct="1">
              <a:lnSpc>
                <a:spcPct val="130000"/>
              </a:lnSpc>
              <a:spcBef>
                <a:spcPct val="20000"/>
              </a:spcBef>
              <a:buSzPct val="80000"/>
              <a:buFont typeface="Wingdings" panose="05000000000000000000" pitchFamily="2" charset="2"/>
              <a:buChar char="l"/>
            </a:pPr>
            <a:r>
              <a:rPr lang="en-US" altLang="zh-CN" sz="2400" b="1" dirty="0" err="1">
                <a:solidFill>
                  <a:srgbClr val="FF0000"/>
                </a:solidFill>
                <a:latin typeface="微软雅黑" panose="020B0503020204020204" pitchFamily="34" charset="-122"/>
                <a:ea typeface="微软雅黑" panose="020B0503020204020204" pitchFamily="34" charset="-122"/>
              </a:rPr>
              <a:t>asc</a:t>
            </a:r>
            <a:r>
              <a:rPr lang="en-US" altLang="zh-CN" sz="2400" b="1" dirty="0">
                <a:solidFill>
                  <a:srgbClr val="FF0000"/>
                </a:solidFill>
                <a:latin typeface="微软雅黑" panose="020B0503020204020204" pitchFamily="34" charset="-122"/>
                <a:ea typeface="微软雅黑" panose="020B0503020204020204" pitchFamily="34" charset="-122"/>
              </a:rPr>
              <a:t>/desc</a:t>
            </a:r>
            <a:r>
              <a:rPr lang="zh-CN" altLang="en-US" sz="2000" dirty="0">
                <a:solidFill>
                  <a:srgbClr val="7F7F7F"/>
                </a:solidFill>
                <a:latin typeface="微软雅黑" panose="020B0503020204020204" pitchFamily="34" charset="-122"/>
                <a:ea typeface="微软雅黑" panose="020B0503020204020204" pitchFamily="34" charset="-122"/>
              </a:rPr>
              <a:t>：索引表中索引值的排序次序，缺省为</a:t>
            </a:r>
            <a:r>
              <a:rPr lang="en-US" altLang="zh-CN" sz="2000" dirty="0" err="1">
                <a:solidFill>
                  <a:srgbClr val="7F7F7F"/>
                </a:solidFill>
                <a:latin typeface="微软雅黑" panose="020B0503020204020204" pitchFamily="34" charset="-122"/>
                <a:ea typeface="微软雅黑" panose="020B0503020204020204" pitchFamily="34" charset="-122"/>
              </a:rPr>
              <a:t>asc</a:t>
            </a:r>
            <a:r>
              <a:rPr lang="zh-CN" altLang="en-US" sz="2000" dirty="0">
                <a:solidFill>
                  <a:srgbClr val="7F7F7F"/>
                </a:solidFill>
                <a:latin typeface="微软雅黑" panose="020B0503020204020204" pitchFamily="34" charset="-122"/>
                <a:ea typeface="微软雅黑" panose="020B0503020204020204" pitchFamily="34" charset="-122"/>
              </a:rPr>
              <a:t>。</a:t>
            </a:r>
            <a:endParaRPr lang="en-US" altLang="zh-CN" sz="2000" dirty="0">
              <a:solidFill>
                <a:srgbClr val="7F7F7F"/>
              </a:solidFill>
              <a:latin typeface="微软雅黑" panose="020B0503020204020204" pitchFamily="34" charset="-122"/>
              <a:ea typeface="微软雅黑" panose="020B0503020204020204" pitchFamily="34" charset="-122"/>
            </a:endParaRPr>
          </a:p>
        </p:txBody>
      </p:sp>
      <p:sp>
        <p:nvSpPr>
          <p:cNvPr id="77828" name="标题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600" tIns="50800" rIns="101600" bIns="50800" numCol="1" anchor="ctr" anchorCtr="0" compatLnSpc="1">
            <a:prstTxWarp prst="textNoShape">
              <a:avLst/>
            </a:prstTxWarp>
          </a:bodyPr>
          <a:lstStyle/>
          <a:p>
            <a:pPr eaLnBrk="1" hangingPunct="1"/>
            <a:r>
              <a:t>几种常见的索引类型</a:t>
            </a:r>
          </a:p>
        </p:txBody>
      </p:sp>
    </p:spTree>
  </p:cSld>
  <p:clrMapOvr>
    <a:masterClrMapping/>
  </p:clrMapOvr>
  <p:transition>
    <p:random/>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1" name="标题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600" tIns="50800" rIns="101600" bIns="50800" numCol="1" anchor="ctr" anchorCtr="0" compatLnSpc="1">
            <a:prstTxWarp prst="textNoShape">
              <a:avLst/>
            </a:prstTxWarp>
          </a:bodyPr>
          <a:lstStyle/>
          <a:p>
            <a:pPr eaLnBrk="1" hangingPunct="1"/>
            <a:r>
              <a:t>索引的说明</a:t>
            </a:r>
          </a:p>
        </p:txBody>
      </p:sp>
      <p:sp>
        <p:nvSpPr>
          <p:cNvPr id="3" name="内容占位符 2">
            <a:extLst>
              <a:ext uri="{FF2B5EF4-FFF2-40B4-BE49-F238E27FC236}">
                <a16:creationId xmlns:a16="http://schemas.microsoft.com/office/drawing/2014/main" id="{299D1221-907E-4E36-B231-38855316B0FF}"/>
              </a:ext>
            </a:extLst>
          </p:cNvPr>
          <p:cNvSpPr>
            <a:spLocks noGrp="1"/>
          </p:cNvSpPr>
          <p:nvPr>
            <p:ph sz="quarter" idx="10"/>
          </p:nvPr>
        </p:nvSpPr>
        <p:spPr>
          <a:xfrm>
            <a:off x="687513" y="769938"/>
            <a:ext cx="9001000" cy="4319587"/>
          </a:xfrm>
        </p:spPr>
        <p:txBody>
          <a:bodyPr/>
          <a:lstStyle/>
          <a:p>
            <a:pPr eaLnBrk="1" hangingPunct="1">
              <a:lnSpc>
                <a:spcPct val="150000"/>
              </a:lnSpc>
              <a:buSzPct val="80000"/>
            </a:pPr>
            <a:r>
              <a:rPr lang="zh-CN" altLang="en-US" sz="2400" dirty="0">
                <a:solidFill>
                  <a:schemeClr val="tx1"/>
                </a:solidFill>
              </a:rPr>
              <a:t>建立索引的两个主要目的：</a:t>
            </a:r>
            <a:r>
              <a:rPr lang="zh-CN" altLang="en-US" sz="2400" dirty="0">
                <a:solidFill>
                  <a:srgbClr val="FF0000"/>
                </a:solidFill>
              </a:rPr>
              <a:t>加快查询速度、保证行的唯一性</a:t>
            </a:r>
            <a:r>
              <a:rPr lang="zh-CN" altLang="en-US" sz="2400" dirty="0">
                <a:solidFill>
                  <a:schemeClr val="tx1"/>
                </a:solidFill>
              </a:rPr>
              <a:t>；</a:t>
            </a:r>
          </a:p>
          <a:p>
            <a:pPr eaLnBrk="1" hangingPunct="1">
              <a:lnSpc>
                <a:spcPct val="150000"/>
              </a:lnSpc>
              <a:buSzPct val="80000"/>
            </a:pPr>
            <a:r>
              <a:rPr lang="zh-CN" altLang="en-US" sz="2400" dirty="0">
                <a:solidFill>
                  <a:schemeClr val="tx1"/>
                </a:solidFill>
              </a:rPr>
              <a:t>可以动态地定义索引，即可以随时建立和删除索引；</a:t>
            </a:r>
          </a:p>
          <a:p>
            <a:pPr eaLnBrk="1" hangingPunct="1">
              <a:lnSpc>
                <a:spcPct val="150000"/>
              </a:lnSpc>
              <a:buSzPct val="80000"/>
            </a:pPr>
            <a:r>
              <a:rPr lang="zh-CN" altLang="en-US" sz="2400" dirty="0">
                <a:solidFill>
                  <a:schemeClr val="tx1"/>
                </a:solidFill>
              </a:rPr>
              <a:t>一般不允许用户在数据操作中引用索引。索引如何使用完全由系统决定，这支持了数据的物理独立性；</a:t>
            </a:r>
          </a:p>
          <a:p>
            <a:pPr eaLnBrk="1" hangingPunct="1">
              <a:lnSpc>
                <a:spcPct val="150000"/>
              </a:lnSpc>
              <a:buSzPct val="80000"/>
            </a:pPr>
            <a:r>
              <a:rPr lang="zh-CN" altLang="en-US" sz="2400" dirty="0">
                <a:solidFill>
                  <a:schemeClr val="tx1"/>
                </a:solidFill>
              </a:rPr>
              <a:t>一个表上可建多个索引。索引可以提高查询效率，但索引过多耗费空间，且降低了插入、删除、更新的效率。</a:t>
            </a:r>
          </a:p>
        </p:txBody>
      </p:sp>
    </p:spTree>
  </p:cSld>
  <p:clrMapOvr>
    <a:masterClrMapping/>
  </p:clrMapOvr>
  <p:transition>
    <p:random/>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标题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600" tIns="50800" rIns="101600" bIns="50800" numCol="1" anchor="ctr" anchorCtr="0" compatLnSpc="1">
            <a:prstTxWarp prst="textNoShape">
              <a:avLst/>
            </a:prstTxWarp>
          </a:bodyPr>
          <a:lstStyle/>
          <a:p>
            <a:pPr eaLnBrk="1" hangingPunct="1"/>
            <a:r>
              <a:t>索引的注意事项</a:t>
            </a:r>
          </a:p>
        </p:txBody>
      </p:sp>
      <p:sp>
        <p:nvSpPr>
          <p:cNvPr id="188418" name="Rectangle 3"/>
          <p:cNvSpPr>
            <a:spLocks noGrp="1" noChangeArrowheads="1"/>
          </p:cNvSpPr>
          <p:nvPr>
            <p:ph sz="quarter" idx="10"/>
          </p:nvPr>
        </p:nvSpPr>
        <p:spPr/>
        <p:txBody>
          <a:bodyPr/>
          <a:lstStyle/>
          <a:p>
            <a:pPr eaLnBrk="1" hangingPunct="1">
              <a:lnSpc>
                <a:spcPct val="130000"/>
              </a:lnSpc>
              <a:buSzPct val="80000"/>
              <a:defRPr/>
            </a:pPr>
            <a:r>
              <a:rPr lang="zh-CN" altLang="en-US" dirty="0"/>
              <a:t>下列情况，需要建立索引</a:t>
            </a:r>
          </a:p>
          <a:p>
            <a:pPr lvl="1" eaLnBrk="1" hangingPunct="1">
              <a:lnSpc>
                <a:spcPct val="130000"/>
              </a:lnSpc>
              <a:buSzPct val="80000"/>
              <a:buBlip>
                <a:blip r:embed="rId3">
                  <a:extLst>
                    <a:ext uri="{96DAC541-7B7A-43D3-8B79-37D633B846F1}">
                      <asvg:svgBlip xmlns:asvg="http://schemas.microsoft.com/office/drawing/2016/SVG/main" r:embed="rId4"/>
                    </a:ext>
                  </a:extLst>
                </a:blip>
              </a:buBlip>
              <a:defRPr/>
            </a:pPr>
            <a:r>
              <a:rPr sz="1778" dirty="0" err="1">
                <a:solidFill>
                  <a:schemeClr val="tx1">
                    <a:lumMod val="50000"/>
                    <a:lumOff val="50000"/>
                  </a:schemeClr>
                </a:solidFill>
              </a:rPr>
              <a:t>在</a:t>
            </a:r>
            <a:r>
              <a:rPr lang="en-US" altLang="zh-CN" sz="1778" dirty="0" err="1">
                <a:solidFill>
                  <a:schemeClr val="tx1">
                    <a:lumMod val="50000"/>
                    <a:lumOff val="50000"/>
                  </a:schemeClr>
                </a:solidFill>
              </a:rPr>
              <a:t>WHERE</a:t>
            </a:r>
            <a:r>
              <a:rPr sz="1778" dirty="0" err="1">
                <a:solidFill>
                  <a:schemeClr val="tx1">
                    <a:lumMod val="50000"/>
                    <a:lumOff val="50000"/>
                  </a:schemeClr>
                </a:solidFill>
              </a:rPr>
              <a:t>或连接条件中频繁使用的列</a:t>
            </a:r>
            <a:endParaRPr sz="1778" dirty="0">
              <a:solidFill>
                <a:schemeClr val="tx1">
                  <a:lumMod val="50000"/>
                  <a:lumOff val="50000"/>
                </a:schemeClr>
              </a:solidFill>
            </a:endParaRPr>
          </a:p>
          <a:p>
            <a:pPr lvl="1" eaLnBrk="1" hangingPunct="1">
              <a:lnSpc>
                <a:spcPct val="130000"/>
              </a:lnSpc>
              <a:buSzPct val="80000"/>
              <a:buBlip>
                <a:blip r:embed="rId3">
                  <a:extLst>
                    <a:ext uri="{96DAC541-7B7A-43D3-8B79-37D633B846F1}">
                      <asvg:svgBlip xmlns:asvg="http://schemas.microsoft.com/office/drawing/2016/SVG/main" r:embed="rId4"/>
                    </a:ext>
                  </a:extLst>
                </a:blip>
              </a:buBlip>
              <a:defRPr/>
            </a:pPr>
            <a:r>
              <a:rPr sz="1778" dirty="0" err="1">
                <a:solidFill>
                  <a:schemeClr val="tx1">
                    <a:lumMod val="50000"/>
                    <a:lumOff val="50000"/>
                  </a:schemeClr>
                </a:solidFill>
              </a:rPr>
              <a:t>列取值范围较大时</a:t>
            </a:r>
            <a:endParaRPr sz="1778" dirty="0">
              <a:solidFill>
                <a:schemeClr val="tx1">
                  <a:lumMod val="50000"/>
                  <a:lumOff val="50000"/>
                </a:schemeClr>
              </a:solidFill>
            </a:endParaRPr>
          </a:p>
          <a:p>
            <a:pPr lvl="1" eaLnBrk="1" hangingPunct="1">
              <a:lnSpc>
                <a:spcPct val="130000"/>
              </a:lnSpc>
              <a:buSzPct val="80000"/>
              <a:buBlip>
                <a:blip r:embed="rId3">
                  <a:extLst>
                    <a:ext uri="{96DAC541-7B7A-43D3-8B79-37D633B846F1}">
                      <asvg:svgBlip xmlns:asvg="http://schemas.microsoft.com/office/drawing/2016/SVG/main" r:embed="rId4"/>
                    </a:ext>
                  </a:extLst>
                </a:blip>
              </a:buBlip>
              <a:defRPr/>
            </a:pPr>
            <a:r>
              <a:rPr sz="1778" dirty="0" err="1">
                <a:solidFill>
                  <a:schemeClr val="tx1">
                    <a:lumMod val="50000"/>
                    <a:lumOff val="50000"/>
                  </a:schemeClr>
                </a:solidFill>
              </a:rPr>
              <a:t>列包含大量的非空值</a:t>
            </a:r>
            <a:endParaRPr sz="1778" dirty="0">
              <a:solidFill>
                <a:schemeClr val="tx1">
                  <a:lumMod val="50000"/>
                  <a:lumOff val="50000"/>
                </a:schemeClr>
              </a:solidFill>
            </a:endParaRPr>
          </a:p>
          <a:p>
            <a:pPr lvl="1" eaLnBrk="1" hangingPunct="1">
              <a:lnSpc>
                <a:spcPct val="130000"/>
              </a:lnSpc>
              <a:buSzPct val="80000"/>
              <a:buBlip>
                <a:blip r:embed="rId3">
                  <a:extLst>
                    <a:ext uri="{96DAC541-7B7A-43D3-8B79-37D633B846F1}">
                      <asvg:svgBlip xmlns:asvg="http://schemas.microsoft.com/office/drawing/2016/SVG/main" r:embed="rId4"/>
                    </a:ext>
                  </a:extLst>
                </a:blip>
              </a:buBlip>
              <a:defRPr/>
            </a:pPr>
            <a:r>
              <a:rPr sz="1778" dirty="0">
                <a:solidFill>
                  <a:schemeClr val="tx1">
                    <a:lumMod val="50000"/>
                    <a:lumOff val="50000"/>
                  </a:schemeClr>
                </a:solidFill>
              </a:rPr>
              <a:t>查询少于</a:t>
            </a:r>
            <a:r>
              <a:rPr lang="en-US" altLang="zh-CN" sz="1778" dirty="0">
                <a:solidFill>
                  <a:schemeClr val="tx1">
                    <a:lumMod val="50000"/>
                    <a:lumOff val="50000"/>
                  </a:schemeClr>
                </a:solidFill>
              </a:rPr>
              <a:t>2-4%</a:t>
            </a:r>
            <a:r>
              <a:rPr sz="1778" dirty="0">
                <a:solidFill>
                  <a:schemeClr val="tx1">
                    <a:lumMod val="50000"/>
                    <a:lumOff val="50000"/>
                  </a:schemeClr>
                </a:solidFill>
              </a:rPr>
              <a:t>行的大表</a:t>
            </a:r>
            <a:endParaRPr lang="en-US" altLang="zh-CN" sz="1778" dirty="0">
              <a:solidFill>
                <a:schemeClr val="tx1">
                  <a:lumMod val="50000"/>
                  <a:lumOff val="50000"/>
                </a:schemeClr>
              </a:solidFill>
            </a:endParaRPr>
          </a:p>
          <a:p>
            <a:pPr eaLnBrk="1" hangingPunct="1">
              <a:lnSpc>
                <a:spcPct val="130000"/>
              </a:lnSpc>
              <a:buSzPct val="80000"/>
              <a:defRPr/>
            </a:pPr>
            <a:r>
              <a:rPr lang="zh-CN" altLang="en-US" dirty="0"/>
              <a:t>下列条件不要创建索引</a:t>
            </a:r>
            <a:r>
              <a:rPr dirty="0"/>
              <a:t>:</a:t>
            </a:r>
          </a:p>
          <a:p>
            <a:pPr marL="761992" lvl="1" indent="-317497" eaLnBrk="1" hangingPunct="1">
              <a:lnSpc>
                <a:spcPct val="130000"/>
              </a:lnSpc>
              <a:buSzPct val="80000"/>
              <a:buBlip>
                <a:blip r:embed="rId3">
                  <a:extLst>
                    <a:ext uri="{96DAC541-7B7A-43D3-8B79-37D633B846F1}">
                      <asvg:svgBlip xmlns:asvg="http://schemas.microsoft.com/office/drawing/2016/SVG/main" r:embed="rId4"/>
                    </a:ext>
                  </a:extLst>
                </a:blip>
              </a:buBlip>
              <a:defRPr/>
            </a:pPr>
            <a:r>
              <a:rPr sz="1556" dirty="0" err="1"/>
              <a:t>小表</a:t>
            </a:r>
            <a:endParaRPr sz="1556" dirty="0"/>
          </a:p>
          <a:p>
            <a:pPr marL="761992" lvl="1" indent="-317497" eaLnBrk="1" hangingPunct="1">
              <a:lnSpc>
                <a:spcPct val="130000"/>
              </a:lnSpc>
              <a:buSzPct val="80000"/>
              <a:buBlip>
                <a:blip r:embed="rId3">
                  <a:extLst>
                    <a:ext uri="{96DAC541-7B7A-43D3-8B79-37D633B846F1}">
                      <asvg:svgBlip xmlns:asvg="http://schemas.microsoft.com/office/drawing/2016/SVG/main" r:embed="rId4"/>
                    </a:ext>
                  </a:extLst>
                </a:blip>
              </a:buBlip>
              <a:defRPr/>
            </a:pPr>
            <a:r>
              <a:rPr sz="1556" dirty="0" err="1"/>
              <a:t>列并不频繁用在查询条件中</a:t>
            </a:r>
            <a:endParaRPr sz="1556" dirty="0"/>
          </a:p>
          <a:p>
            <a:pPr marL="761992" lvl="1" indent="-317497" eaLnBrk="1" hangingPunct="1">
              <a:lnSpc>
                <a:spcPct val="130000"/>
              </a:lnSpc>
              <a:buSzPct val="80000"/>
              <a:buBlip>
                <a:blip r:embed="rId3">
                  <a:extLst>
                    <a:ext uri="{96DAC541-7B7A-43D3-8B79-37D633B846F1}">
                      <asvg:svgBlip xmlns:asvg="http://schemas.microsoft.com/office/drawing/2016/SVG/main" r:embed="rId4"/>
                    </a:ext>
                  </a:extLst>
                </a:blip>
              </a:buBlip>
              <a:defRPr/>
            </a:pPr>
            <a:r>
              <a:rPr sz="1556" dirty="0"/>
              <a:t>查询超过</a:t>
            </a:r>
            <a:r>
              <a:rPr lang="en-US" altLang="zh-CN" sz="1556" dirty="0"/>
              <a:t>2–4%</a:t>
            </a:r>
            <a:r>
              <a:rPr sz="1556" dirty="0"/>
              <a:t>的行</a:t>
            </a:r>
          </a:p>
          <a:p>
            <a:pPr marL="761992" lvl="1" indent="-317497" eaLnBrk="1" hangingPunct="1">
              <a:lnSpc>
                <a:spcPct val="130000"/>
              </a:lnSpc>
              <a:buSzPct val="80000"/>
              <a:buBlip>
                <a:blip r:embed="rId3">
                  <a:extLst>
                    <a:ext uri="{96DAC541-7B7A-43D3-8B79-37D633B846F1}">
                      <asvg:svgBlip xmlns:asvg="http://schemas.microsoft.com/office/drawing/2016/SVG/main" r:embed="rId4"/>
                    </a:ext>
                  </a:extLst>
                </a:blip>
              </a:buBlip>
              <a:defRPr/>
            </a:pPr>
            <a:r>
              <a:rPr sz="1556" dirty="0" err="1"/>
              <a:t>表频繁被更新（如操作日志表、事件表</a:t>
            </a:r>
            <a:r>
              <a:rPr sz="1556" dirty="0"/>
              <a:t>）</a:t>
            </a:r>
          </a:p>
        </p:txBody>
      </p:sp>
      <p:sp>
        <p:nvSpPr>
          <p:cNvPr id="79876" name="Arc 4"/>
          <p:cNvSpPr>
            <a:spLocks/>
          </p:cNvSpPr>
          <p:nvPr/>
        </p:nvSpPr>
        <p:spPr bwMode="ltGray">
          <a:xfrm>
            <a:off x="6066015" y="2287765"/>
            <a:ext cx="234597" cy="208139"/>
          </a:xfrm>
          <a:custGeom>
            <a:avLst/>
            <a:gdLst>
              <a:gd name="T0" fmla="*/ 2147483646 w 21600"/>
              <a:gd name="T1" fmla="*/ 2147483646 h 21600"/>
              <a:gd name="T2" fmla="*/ 0 w 21600"/>
              <a:gd name="T3" fmla="*/ 0 h 21600"/>
              <a:gd name="T4" fmla="*/ 2147483646 w 21600"/>
              <a:gd name="T5" fmla="*/ 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21600" y="21600"/>
                </a:moveTo>
                <a:cubicBezTo>
                  <a:pt x="9670" y="21600"/>
                  <a:pt x="0" y="11929"/>
                  <a:pt x="0" y="0"/>
                </a:cubicBezTo>
              </a:path>
              <a:path w="21600" h="21600" stroke="0" extrusionOk="0">
                <a:moveTo>
                  <a:pt x="21600" y="21600"/>
                </a:moveTo>
                <a:cubicBezTo>
                  <a:pt x="9670" y="21600"/>
                  <a:pt x="0" y="11929"/>
                  <a:pt x="0" y="0"/>
                </a:cubicBezTo>
                <a:lnTo>
                  <a:pt x="21600" y="0"/>
                </a:lnTo>
                <a:lnTo>
                  <a:pt x="21600" y="21600"/>
                </a:lnTo>
                <a:close/>
              </a:path>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rnd">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3556"/>
          </a:p>
        </p:txBody>
      </p:sp>
      <p:sp>
        <p:nvSpPr>
          <p:cNvPr id="2" name="Rectangle 2">
            <a:extLst>
              <a:ext uri="{FF2B5EF4-FFF2-40B4-BE49-F238E27FC236}">
                <a16:creationId xmlns:a16="http://schemas.microsoft.com/office/drawing/2014/main" id="{3B8E0BA5-CEE0-8F80-B4D1-520172CA4617}"/>
              </a:ext>
            </a:extLst>
          </p:cNvPr>
          <p:cNvSpPr txBox="1">
            <a:spLocks noChangeArrowheads="1"/>
          </p:cNvSpPr>
          <p:nvPr/>
        </p:nvSpPr>
        <p:spPr bwMode="auto">
          <a:xfrm>
            <a:off x="4503936" y="1849388"/>
            <a:ext cx="8968748" cy="5184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600" tIns="50800" rIns="101600" bIns="50800" numCol="1" anchor="ctr" anchorCtr="0" compatLnSpc="1">
            <a:prstTxWarp prst="textNoShape">
              <a:avLst/>
            </a:prstTxWarp>
          </a:bodyPr>
          <a:lstStyle>
            <a:lvl1pPr algn="l" defTabSz="1014227" rtl="0" eaLnBrk="0" fontAlgn="base" hangingPunct="0">
              <a:spcBef>
                <a:spcPct val="0"/>
              </a:spcBef>
              <a:spcAft>
                <a:spcPct val="0"/>
              </a:spcAft>
              <a:defRPr lang="zh-CN" altLang="en-US" sz="2800" b="1" kern="1200" dirty="0">
                <a:solidFill>
                  <a:srgbClr val="1543A6"/>
                </a:solidFill>
                <a:latin typeface="微软雅黑" panose="020B0503020204020204" pitchFamily="34" charset="-122"/>
                <a:ea typeface="微软雅黑" panose="020B0503020204020204" pitchFamily="34" charset="-122"/>
                <a:cs typeface="+mj-cs"/>
              </a:defRPr>
            </a:lvl1pPr>
            <a:lvl2pPr algn="ctr" defTabSz="1014227" rtl="0" eaLnBrk="0" fontAlgn="base" hangingPunct="0">
              <a:spcBef>
                <a:spcPct val="0"/>
              </a:spcBef>
              <a:spcAft>
                <a:spcPct val="0"/>
              </a:spcAft>
              <a:defRPr sz="4889">
                <a:solidFill>
                  <a:schemeClr val="tx1"/>
                </a:solidFill>
                <a:latin typeface="Calibri" pitchFamily="34" charset="0"/>
                <a:ea typeface="宋体" pitchFamily="2" charset="-122"/>
              </a:defRPr>
            </a:lvl2pPr>
            <a:lvl3pPr algn="ctr" defTabSz="1014227" rtl="0" eaLnBrk="0" fontAlgn="base" hangingPunct="0">
              <a:spcBef>
                <a:spcPct val="0"/>
              </a:spcBef>
              <a:spcAft>
                <a:spcPct val="0"/>
              </a:spcAft>
              <a:defRPr sz="4889">
                <a:solidFill>
                  <a:schemeClr val="tx1"/>
                </a:solidFill>
                <a:latin typeface="Calibri" pitchFamily="34" charset="0"/>
                <a:ea typeface="宋体" pitchFamily="2" charset="-122"/>
              </a:defRPr>
            </a:lvl3pPr>
            <a:lvl4pPr algn="ctr" defTabSz="1014227" rtl="0" eaLnBrk="0" fontAlgn="base" hangingPunct="0">
              <a:spcBef>
                <a:spcPct val="0"/>
              </a:spcBef>
              <a:spcAft>
                <a:spcPct val="0"/>
              </a:spcAft>
              <a:defRPr sz="4889">
                <a:solidFill>
                  <a:schemeClr val="tx1"/>
                </a:solidFill>
                <a:latin typeface="Calibri" pitchFamily="34" charset="0"/>
                <a:ea typeface="宋体" pitchFamily="2" charset="-122"/>
              </a:defRPr>
            </a:lvl4pPr>
            <a:lvl5pPr algn="ctr" defTabSz="1014227" rtl="0" eaLnBrk="0" fontAlgn="base" hangingPunct="0">
              <a:spcBef>
                <a:spcPct val="0"/>
              </a:spcBef>
              <a:spcAft>
                <a:spcPct val="0"/>
              </a:spcAft>
              <a:defRPr sz="4889">
                <a:solidFill>
                  <a:schemeClr val="tx1"/>
                </a:solidFill>
                <a:latin typeface="Calibri" pitchFamily="34" charset="0"/>
                <a:ea typeface="宋体" pitchFamily="2" charset="-122"/>
              </a:defRPr>
            </a:lvl5pPr>
            <a:lvl6pPr marL="507995" algn="ctr" defTabSz="1014227" rtl="0" eaLnBrk="1" fontAlgn="base" hangingPunct="1">
              <a:spcBef>
                <a:spcPct val="0"/>
              </a:spcBef>
              <a:spcAft>
                <a:spcPct val="0"/>
              </a:spcAft>
              <a:defRPr sz="4889">
                <a:solidFill>
                  <a:schemeClr val="tx1"/>
                </a:solidFill>
                <a:latin typeface="Calibri" pitchFamily="34" charset="0"/>
                <a:ea typeface="宋体" pitchFamily="2" charset="-122"/>
              </a:defRPr>
            </a:lvl6pPr>
            <a:lvl7pPr marL="1015990" algn="ctr" defTabSz="1014227" rtl="0" eaLnBrk="1" fontAlgn="base" hangingPunct="1">
              <a:spcBef>
                <a:spcPct val="0"/>
              </a:spcBef>
              <a:spcAft>
                <a:spcPct val="0"/>
              </a:spcAft>
              <a:defRPr sz="4889">
                <a:solidFill>
                  <a:schemeClr val="tx1"/>
                </a:solidFill>
                <a:latin typeface="Calibri" pitchFamily="34" charset="0"/>
                <a:ea typeface="宋体" pitchFamily="2" charset="-122"/>
              </a:defRPr>
            </a:lvl7pPr>
            <a:lvl8pPr marL="1523985" algn="ctr" defTabSz="1014227" rtl="0" eaLnBrk="1" fontAlgn="base" hangingPunct="1">
              <a:spcBef>
                <a:spcPct val="0"/>
              </a:spcBef>
              <a:spcAft>
                <a:spcPct val="0"/>
              </a:spcAft>
              <a:defRPr sz="4889">
                <a:solidFill>
                  <a:schemeClr val="tx1"/>
                </a:solidFill>
                <a:latin typeface="Calibri" pitchFamily="34" charset="0"/>
                <a:ea typeface="宋体" pitchFamily="2" charset="-122"/>
              </a:defRPr>
            </a:lvl8pPr>
            <a:lvl9pPr marL="2031980" algn="ctr" defTabSz="1014227" rtl="0" eaLnBrk="1" fontAlgn="base" hangingPunct="1">
              <a:spcBef>
                <a:spcPct val="0"/>
              </a:spcBef>
              <a:spcAft>
                <a:spcPct val="0"/>
              </a:spcAft>
              <a:defRPr sz="4889">
                <a:solidFill>
                  <a:schemeClr val="tx1"/>
                </a:solidFill>
                <a:latin typeface="Calibri" pitchFamily="34" charset="0"/>
                <a:ea typeface="宋体" pitchFamily="2" charset="-122"/>
              </a:defRPr>
            </a:lvl9pPr>
          </a:lstStyle>
          <a:p>
            <a:pPr eaLnBrk="1" hangingPunct="1"/>
            <a:r>
              <a:rPr lang="zh-CN" altLang="en-US"/>
              <a:t>删除索引 </a:t>
            </a:r>
            <a:r>
              <a:rPr lang="en-US" altLang="zh-CN"/>
              <a:t>DROP INDEX</a:t>
            </a:r>
            <a:endParaRPr lang="en-US"/>
          </a:p>
        </p:txBody>
      </p:sp>
      <p:sp>
        <p:nvSpPr>
          <p:cNvPr id="3" name="Rectangle 3">
            <a:extLst>
              <a:ext uri="{FF2B5EF4-FFF2-40B4-BE49-F238E27FC236}">
                <a16:creationId xmlns:a16="http://schemas.microsoft.com/office/drawing/2014/main" id="{F7968920-CB17-FAE0-DFB7-E8617E8748AC}"/>
              </a:ext>
            </a:extLst>
          </p:cNvPr>
          <p:cNvSpPr txBox="1">
            <a:spLocks noChangeArrowheads="1"/>
          </p:cNvSpPr>
          <p:nvPr/>
        </p:nvSpPr>
        <p:spPr>
          <a:xfrm>
            <a:off x="4471683" y="2512474"/>
            <a:ext cx="9001000" cy="4319587"/>
          </a:xfrm>
          <a:prstGeom prst="rect">
            <a:avLst/>
          </a:prstGeom>
        </p:spPr>
        <p:txBody>
          <a:bodyPr/>
          <a:lstStyle>
            <a:lvl1pPr marL="296330" indent="-296330" algn="l" defTabSz="1014227" rtl="0" eaLnBrk="0" fontAlgn="base" hangingPunct="0">
              <a:lnSpc>
                <a:spcPts val="2600"/>
              </a:lnSpc>
              <a:spcBef>
                <a:spcPct val="20000"/>
              </a:spcBef>
              <a:spcAft>
                <a:spcPct val="0"/>
              </a:spcAft>
              <a:buFont typeface="Wingdings" panose="05000000000000000000" pitchFamily="2" charset="2"/>
              <a:buChar char="l"/>
              <a:defRPr sz="2200" b="1" kern="1200">
                <a:solidFill>
                  <a:schemeClr val="tx1">
                    <a:lumMod val="75000"/>
                    <a:lumOff val="25000"/>
                  </a:schemeClr>
                </a:solidFill>
                <a:latin typeface="微软雅黑" panose="020B0503020204020204" pitchFamily="34" charset="-122"/>
                <a:ea typeface="微软雅黑" panose="020B0503020204020204" pitchFamily="34" charset="-122"/>
                <a:cs typeface="+mn-cs"/>
              </a:defRPr>
            </a:lvl1pPr>
            <a:lvl2pPr marL="823728" indent="-315734" algn="l" defTabSz="1014227" rtl="0" eaLnBrk="0" fontAlgn="base" hangingPunct="0">
              <a:lnSpc>
                <a:spcPts val="2600"/>
              </a:lnSpc>
              <a:spcBef>
                <a:spcPct val="20000"/>
              </a:spcBef>
              <a:spcAft>
                <a:spcPct val="0"/>
              </a:spcAft>
              <a:buFont typeface="Arial" panose="020B0604020202020204" pitchFamily="34" charset="0"/>
              <a:buChar char="–"/>
              <a:defRPr sz="1800" b="0" kern="1200">
                <a:solidFill>
                  <a:schemeClr val="tx1">
                    <a:lumMod val="65000"/>
                    <a:lumOff val="35000"/>
                  </a:schemeClr>
                </a:solidFill>
                <a:latin typeface="华文中宋" panose="02010600040101010101" pitchFamily="2" charset="-122"/>
                <a:ea typeface="华文中宋" panose="02010600040101010101" pitchFamily="2" charset="-122"/>
                <a:cs typeface="+mn-cs"/>
              </a:defRPr>
            </a:lvl2pPr>
            <a:lvl3pPr marL="1268224" indent="-252234" algn="l" defTabSz="1014227" rtl="0" eaLnBrk="0" fontAlgn="base" hangingPunct="0">
              <a:lnSpc>
                <a:spcPts val="2400"/>
              </a:lnSpc>
              <a:spcBef>
                <a:spcPct val="20000"/>
              </a:spcBef>
              <a:spcAft>
                <a:spcPct val="0"/>
              </a:spcAft>
              <a:buFont typeface="Arial" panose="020B0604020202020204" pitchFamily="34" charset="0"/>
              <a:buChar char="•"/>
              <a:defRPr sz="1400" kern="1200">
                <a:solidFill>
                  <a:schemeClr val="tx1"/>
                </a:solidFill>
                <a:latin typeface="幼圆" panose="02010509060101010101" pitchFamily="49" charset="-122"/>
                <a:ea typeface="幼圆" panose="02010509060101010101" pitchFamily="49" charset="-122"/>
                <a:cs typeface="+mn-cs"/>
              </a:defRPr>
            </a:lvl3pPr>
            <a:lvl4pPr marL="1776219" indent="-252234" algn="l" defTabSz="1014227" rtl="0" eaLnBrk="0" fontAlgn="base" hangingPunct="0">
              <a:lnSpc>
                <a:spcPts val="2400"/>
              </a:lnSpc>
              <a:spcBef>
                <a:spcPct val="20000"/>
              </a:spcBef>
              <a:spcAft>
                <a:spcPct val="0"/>
              </a:spcAft>
              <a:buFont typeface="Arial" panose="020B0604020202020204" pitchFamily="34" charset="0"/>
              <a:buChar char="–"/>
              <a:defRPr sz="1556" kern="1200">
                <a:solidFill>
                  <a:schemeClr val="tx1"/>
                </a:solidFill>
                <a:latin typeface="+mn-lt"/>
                <a:ea typeface="+mn-ea"/>
                <a:cs typeface="+mn-cs"/>
              </a:defRPr>
            </a:lvl4pPr>
            <a:lvl5pPr marL="2284214" indent="-252234" algn="l" defTabSz="1014227" rtl="0" eaLnBrk="0" fontAlgn="base" hangingPunct="0">
              <a:spcBef>
                <a:spcPct val="20000"/>
              </a:spcBef>
              <a:spcAft>
                <a:spcPct val="0"/>
              </a:spcAft>
              <a:buFont typeface="Arial" panose="020B0604020202020204" pitchFamily="34" charset="0"/>
              <a:buChar char="»"/>
              <a:defRPr sz="2222" kern="1200">
                <a:solidFill>
                  <a:schemeClr val="tx1"/>
                </a:solidFill>
                <a:latin typeface="+mn-lt"/>
                <a:ea typeface="+mn-ea"/>
                <a:cs typeface="+mn-cs"/>
              </a:defRPr>
            </a:lvl5pPr>
            <a:lvl6pPr marL="2793787" indent="-253981" algn="l" defTabSz="1015922" rtl="0" eaLnBrk="1" latinLnBrk="0" hangingPunct="1">
              <a:spcBef>
                <a:spcPct val="20000"/>
              </a:spcBef>
              <a:buFont typeface="Arial" pitchFamily="34" charset="0"/>
              <a:buChar char="•"/>
              <a:defRPr sz="2222" kern="1200">
                <a:solidFill>
                  <a:schemeClr val="tx1"/>
                </a:solidFill>
                <a:latin typeface="+mn-lt"/>
                <a:ea typeface="+mn-ea"/>
                <a:cs typeface="+mn-cs"/>
              </a:defRPr>
            </a:lvl6pPr>
            <a:lvl7pPr marL="3301746" indent="-253981" algn="l" defTabSz="1015922" rtl="0" eaLnBrk="1" latinLnBrk="0" hangingPunct="1">
              <a:spcBef>
                <a:spcPct val="20000"/>
              </a:spcBef>
              <a:buFont typeface="Arial" pitchFamily="34" charset="0"/>
              <a:buChar char="•"/>
              <a:defRPr sz="2222" kern="1200">
                <a:solidFill>
                  <a:schemeClr val="tx1"/>
                </a:solidFill>
                <a:latin typeface="+mn-lt"/>
                <a:ea typeface="+mn-ea"/>
                <a:cs typeface="+mn-cs"/>
              </a:defRPr>
            </a:lvl7pPr>
            <a:lvl8pPr marL="3809707" indent="-253981" algn="l" defTabSz="1015922" rtl="0" eaLnBrk="1" latinLnBrk="0" hangingPunct="1">
              <a:spcBef>
                <a:spcPct val="20000"/>
              </a:spcBef>
              <a:buFont typeface="Arial" pitchFamily="34" charset="0"/>
              <a:buChar char="•"/>
              <a:defRPr sz="2222" kern="1200">
                <a:solidFill>
                  <a:schemeClr val="tx1"/>
                </a:solidFill>
                <a:latin typeface="+mn-lt"/>
                <a:ea typeface="+mn-ea"/>
                <a:cs typeface="+mn-cs"/>
              </a:defRPr>
            </a:lvl8pPr>
            <a:lvl9pPr marL="4317668" indent="-253981" algn="l" defTabSz="1015922" rtl="0" eaLnBrk="1" latinLnBrk="0" hangingPunct="1">
              <a:spcBef>
                <a:spcPct val="20000"/>
              </a:spcBef>
              <a:buFont typeface="Arial" pitchFamily="34" charset="0"/>
              <a:buChar char="•"/>
              <a:defRPr sz="2222" kern="1200">
                <a:solidFill>
                  <a:schemeClr val="tx1"/>
                </a:solidFill>
                <a:latin typeface="+mn-lt"/>
                <a:ea typeface="+mn-ea"/>
                <a:cs typeface="+mn-cs"/>
              </a:defRPr>
            </a:lvl9pPr>
          </a:lstStyle>
          <a:p>
            <a:pPr eaLnBrk="1" hangingPunct="1">
              <a:lnSpc>
                <a:spcPct val="130000"/>
              </a:lnSpc>
              <a:buSzPct val="80000"/>
              <a:defRPr/>
            </a:pPr>
            <a:r>
              <a:rPr lang="zh-CN" altLang="en-US" dirty="0"/>
              <a:t>从数据字典中删除索引定义</a:t>
            </a:r>
            <a:endParaRPr lang="en-US" altLang="zh-CN" dirty="0"/>
          </a:p>
          <a:p>
            <a:pPr eaLnBrk="1" hangingPunct="1">
              <a:lnSpc>
                <a:spcPct val="130000"/>
              </a:lnSpc>
              <a:buSzPct val="80000"/>
              <a:defRPr/>
            </a:pPr>
            <a:r>
              <a:rPr lang="en-US" altLang="zh-CN" dirty="0"/>
              <a:t>DROP INDEX index-name</a:t>
            </a:r>
            <a:endParaRPr lang="zh-CN" altLang="en-US" dirty="0"/>
          </a:p>
        </p:txBody>
      </p:sp>
    </p:spTree>
  </p:cSld>
  <p:clrMapOvr>
    <a:masterClrMapping/>
  </p:clrMapOvr>
  <p:transition>
    <p:random/>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a:extLst>
              <a:ext uri="{FF2B5EF4-FFF2-40B4-BE49-F238E27FC236}">
                <a16:creationId xmlns:a16="http://schemas.microsoft.com/office/drawing/2014/main" id="{41A40490-840B-461F-909C-F610159C55A8}"/>
              </a:ext>
            </a:extLst>
          </p:cNvPr>
          <p:cNvSpPr/>
          <p:nvPr/>
        </p:nvSpPr>
        <p:spPr>
          <a:xfrm>
            <a:off x="5440040" y="1728402"/>
            <a:ext cx="4176464" cy="2592505"/>
          </a:xfrm>
          <a:prstGeom prst="rect">
            <a:avLst/>
          </a:prstGeom>
        </p:spPr>
        <p:txBody>
          <a:bodyPr wrap="square">
            <a:spAutoFit/>
          </a:bodyPr>
          <a:lstStyle/>
          <a:p>
            <a:pPr eaLnBrk="1" hangingPunct="1">
              <a:lnSpc>
                <a:spcPct val="150000"/>
              </a:lnSpc>
              <a:spcBef>
                <a:spcPct val="20000"/>
              </a:spcBef>
              <a:buClr>
                <a:schemeClr val="bg1"/>
              </a:buClr>
              <a:buSzPct val="112000"/>
            </a:pPr>
            <a:r>
              <a:rPr lang="en-US" altLang="zh-CN" sz="2000" b="1" dirty="0">
                <a:solidFill>
                  <a:srgbClr val="002060"/>
                </a:solidFill>
                <a:latin typeface="微软雅黑" panose="020B0503020204020204" pitchFamily="34" charset="-122"/>
                <a:ea typeface="微软雅黑" panose="020B0503020204020204" pitchFamily="34" charset="-122"/>
              </a:rPr>
              <a:t>01  </a:t>
            </a:r>
            <a:r>
              <a:rPr lang="zh-CN" altLang="en-US" sz="2000" dirty="0">
                <a:solidFill>
                  <a:schemeClr val="tx1">
                    <a:lumMod val="95000"/>
                    <a:lumOff val="5000"/>
                  </a:schemeClr>
                </a:solidFill>
                <a:latin typeface="微软雅黑" panose="020B0503020204020204" pitchFamily="34" charset="-122"/>
                <a:ea typeface="微软雅黑" panose="020B0503020204020204" pitchFamily="34" charset="-122"/>
              </a:rPr>
              <a:t>数据定义语言</a:t>
            </a:r>
            <a:r>
              <a:rPr lang="en-US" altLang="zh-CN" sz="2000" dirty="0">
                <a:solidFill>
                  <a:schemeClr val="tx1">
                    <a:lumMod val="95000"/>
                    <a:lumOff val="5000"/>
                  </a:schemeClr>
                </a:solidFill>
                <a:latin typeface="微软雅黑" panose="020B0503020204020204" pitchFamily="34" charset="-122"/>
                <a:ea typeface="微软雅黑" panose="020B0503020204020204" pitchFamily="34" charset="-122"/>
              </a:rPr>
              <a:t>DDL</a:t>
            </a:r>
          </a:p>
          <a:p>
            <a:pPr eaLnBrk="1" hangingPunct="1">
              <a:lnSpc>
                <a:spcPct val="150000"/>
              </a:lnSpc>
              <a:spcBef>
                <a:spcPct val="20000"/>
              </a:spcBef>
              <a:buClr>
                <a:schemeClr val="bg1"/>
              </a:buClr>
              <a:buSzPct val="112000"/>
            </a:pPr>
            <a:r>
              <a:rPr lang="en-US" altLang="zh-CN" sz="2000" b="1" dirty="0">
                <a:solidFill>
                  <a:srgbClr val="002060"/>
                </a:solidFill>
                <a:latin typeface="微软雅黑" panose="020B0503020204020204" pitchFamily="34" charset="-122"/>
                <a:ea typeface="微软雅黑" panose="020B0503020204020204" pitchFamily="34" charset="-122"/>
              </a:rPr>
              <a:t>02  </a:t>
            </a:r>
            <a:r>
              <a:rPr lang="zh-CN" altLang="en-US" sz="2000" dirty="0">
                <a:solidFill>
                  <a:schemeClr val="tx1">
                    <a:lumMod val="95000"/>
                    <a:lumOff val="5000"/>
                  </a:schemeClr>
                </a:solidFill>
                <a:latin typeface="微软雅黑" panose="020B0503020204020204" pitchFamily="34" charset="-122"/>
                <a:ea typeface="微软雅黑" panose="020B0503020204020204" pitchFamily="34" charset="-122"/>
              </a:rPr>
              <a:t>数据操作语言</a:t>
            </a:r>
            <a:r>
              <a:rPr lang="en-US" altLang="zh-CN" sz="2000" dirty="0">
                <a:solidFill>
                  <a:schemeClr val="tx1">
                    <a:lumMod val="95000"/>
                    <a:lumOff val="5000"/>
                  </a:schemeClr>
                </a:solidFill>
                <a:latin typeface="微软雅黑" panose="020B0503020204020204" pitchFamily="34" charset="-122"/>
                <a:ea typeface="微软雅黑" panose="020B0503020204020204" pitchFamily="34" charset="-122"/>
              </a:rPr>
              <a:t>DML</a:t>
            </a:r>
            <a:endParaRPr lang="zh-CN" altLang="en-US" sz="2000" dirty="0">
              <a:solidFill>
                <a:schemeClr val="tx1">
                  <a:lumMod val="95000"/>
                  <a:lumOff val="5000"/>
                </a:schemeClr>
              </a:solidFill>
              <a:latin typeface="微软雅黑" panose="020B0503020204020204" pitchFamily="34" charset="-122"/>
              <a:ea typeface="微软雅黑" panose="020B0503020204020204" pitchFamily="34" charset="-122"/>
            </a:endParaRPr>
          </a:p>
          <a:p>
            <a:pPr eaLnBrk="1" hangingPunct="1">
              <a:lnSpc>
                <a:spcPct val="150000"/>
              </a:lnSpc>
              <a:spcBef>
                <a:spcPct val="20000"/>
              </a:spcBef>
              <a:buClr>
                <a:schemeClr val="bg1"/>
              </a:buClr>
              <a:buSzPct val="112000"/>
            </a:pPr>
            <a:r>
              <a:rPr lang="en-US" altLang="zh-CN" sz="2000" b="1" dirty="0">
                <a:solidFill>
                  <a:srgbClr val="002060"/>
                </a:solidFill>
                <a:latin typeface="微软雅黑" panose="020B0503020204020204" pitchFamily="34" charset="-122"/>
                <a:ea typeface="微软雅黑" panose="020B0503020204020204" pitchFamily="34" charset="-122"/>
              </a:rPr>
              <a:t>03</a:t>
            </a:r>
            <a:r>
              <a:rPr lang="zh-CN" altLang="en-US" sz="2000" dirty="0">
                <a:solidFill>
                  <a:schemeClr val="tx1">
                    <a:lumMod val="95000"/>
                    <a:lumOff val="5000"/>
                  </a:schemeClr>
                </a:solidFill>
                <a:latin typeface="微软雅黑" panose="020B0503020204020204" pitchFamily="34" charset="-122"/>
                <a:ea typeface="微软雅黑" panose="020B0503020204020204" pitchFamily="34" charset="-122"/>
              </a:rPr>
              <a:t>  数据查询语言</a:t>
            </a:r>
            <a:r>
              <a:rPr lang="en-US" altLang="zh-CN" sz="2000" dirty="0">
                <a:solidFill>
                  <a:schemeClr val="tx1">
                    <a:lumMod val="95000"/>
                    <a:lumOff val="5000"/>
                  </a:schemeClr>
                </a:solidFill>
                <a:latin typeface="微软雅黑" panose="020B0503020204020204" pitchFamily="34" charset="-122"/>
                <a:ea typeface="微软雅黑" panose="020B0503020204020204" pitchFamily="34" charset="-122"/>
              </a:rPr>
              <a:t>DQL</a:t>
            </a:r>
            <a:endParaRPr lang="zh-CN" altLang="en-US" sz="2000" dirty="0">
              <a:solidFill>
                <a:schemeClr val="tx1">
                  <a:lumMod val="95000"/>
                  <a:lumOff val="5000"/>
                </a:schemeClr>
              </a:solidFill>
              <a:latin typeface="微软雅黑" panose="020B0503020204020204" pitchFamily="34" charset="-122"/>
              <a:ea typeface="微软雅黑" panose="020B0503020204020204" pitchFamily="34" charset="-122"/>
            </a:endParaRPr>
          </a:p>
          <a:p>
            <a:pPr eaLnBrk="1" hangingPunct="1">
              <a:lnSpc>
                <a:spcPct val="150000"/>
              </a:lnSpc>
              <a:spcBef>
                <a:spcPct val="20000"/>
              </a:spcBef>
              <a:buClr>
                <a:schemeClr val="bg1"/>
              </a:buClr>
              <a:buSzPct val="112000"/>
            </a:pPr>
            <a:r>
              <a:rPr lang="en-US" altLang="zh-CN" sz="2000" b="1" dirty="0">
                <a:solidFill>
                  <a:srgbClr val="002060"/>
                </a:solidFill>
                <a:latin typeface="微软雅黑" panose="020B0503020204020204" pitchFamily="34" charset="-122"/>
                <a:ea typeface="微软雅黑" panose="020B0503020204020204" pitchFamily="34" charset="-122"/>
              </a:rPr>
              <a:t>04  </a:t>
            </a:r>
            <a:r>
              <a:rPr lang="zh-CN" altLang="en-US" sz="2000" dirty="0">
                <a:solidFill>
                  <a:schemeClr val="tx1">
                    <a:lumMod val="95000"/>
                    <a:lumOff val="5000"/>
                  </a:schemeClr>
                </a:solidFill>
                <a:latin typeface="微软雅黑" panose="020B0503020204020204" pitchFamily="34" charset="-122"/>
                <a:ea typeface="微软雅黑" panose="020B0503020204020204" pitchFamily="34" charset="-122"/>
              </a:rPr>
              <a:t>数据控制语言</a:t>
            </a:r>
            <a:r>
              <a:rPr lang="en-US" altLang="zh-CN" sz="2000" dirty="0">
                <a:solidFill>
                  <a:schemeClr val="tx1">
                    <a:lumMod val="95000"/>
                    <a:lumOff val="5000"/>
                  </a:schemeClr>
                </a:solidFill>
                <a:latin typeface="微软雅黑" panose="020B0503020204020204" pitchFamily="34" charset="-122"/>
                <a:ea typeface="微软雅黑" panose="020B0503020204020204" pitchFamily="34" charset="-122"/>
              </a:rPr>
              <a:t>DCL</a:t>
            </a:r>
            <a:endParaRPr lang="zh-CN" altLang="en-US" sz="2000" dirty="0">
              <a:solidFill>
                <a:schemeClr val="tx1">
                  <a:lumMod val="95000"/>
                  <a:lumOff val="5000"/>
                </a:schemeClr>
              </a:solidFill>
              <a:latin typeface="微软雅黑" panose="020B0503020204020204" pitchFamily="34" charset="-122"/>
              <a:ea typeface="微软雅黑" panose="020B0503020204020204" pitchFamily="34" charset="-122"/>
            </a:endParaRPr>
          </a:p>
          <a:p>
            <a:pPr eaLnBrk="1" hangingPunct="1">
              <a:lnSpc>
                <a:spcPct val="150000"/>
              </a:lnSpc>
              <a:spcBef>
                <a:spcPct val="20000"/>
              </a:spcBef>
              <a:buClr>
                <a:schemeClr val="bg1"/>
              </a:buClr>
              <a:buSzPct val="112000"/>
            </a:pPr>
            <a:r>
              <a:rPr lang="en-US" altLang="zh-CN" sz="2000" b="1" dirty="0">
                <a:solidFill>
                  <a:srgbClr val="002060"/>
                </a:solidFill>
                <a:latin typeface="微软雅黑" panose="020B0503020204020204" pitchFamily="34" charset="-122"/>
                <a:ea typeface="微软雅黑" panose="020B0503020204020204" pitchFamily="34" charset="-122"/>
              </a:rPr>
              <a:t>05  </a:t>
            </a:r>
            <a:r>
              <a:rPr lang="zh-CN" altLang="en-US" sz="2000" dirty="0">
                <a:solidFill>
                  <a:schemeClr val="tx1">
                    <a:lumMod val="95000"/>
                    <a:lumOff val="5000"/>
                  </a:schemeClr>
                </a:solidFill>
                <a:latin typeface="微软雅黑" panose="020B0503020204020204" pitchFamily="34" charset="-122"/>
                <a:ea typeface="微软雅黑" panose="020B0503020204020204" pitchFamily="34" charset="-122"/>
              </a:rPr>
              <a:t>课堂练习</a:t>
            </a:r>
          </a:p>
        </p:txBody>
      </p:sp>
      <p:cxnSp>
        <p:nvCxnSpPr>
          <p:cNvPr id="20" name="直接连接符 19">
            <a:extLst>
              <a:ext uri="{FF2B5EF4-FFF2-40B4-BE49-F238E27FC236}">
                <a16:creationId xmlns:a16="http://schemas.microsoft.com/office/drawing/2014/main" id="{EB010AB7-A732-45F4-B630-0F79E7A07E9C}"/>
              </a:ext>
            </a:extLst>
          </p:cNvPr>
          <p:cNvCxnSpPr>
            <a:cxnSpLocks/>
          </p:cNvCxnSpPr>
          <p:nvPr/>
        </p:nvCxnSpPr>
        <p:spPr>
          <a:xfrm>
            <a:off x="5560809" y="2713484"/>
            <a:ext cx="312334"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8404871"/>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2000"/>
                                        <p:tgtEl>
                                          <p:spTgt spid="20"/>
                                        </p:tgtEl>
                                      </p:cBhvr>
                                    </p:animEffect>
                                    <p:anim calcmode="lin" valueType="num">
                                      <p:cBhvr>
                                        <p:cTn id="8" dur="2000" fill="hold"/>
                                        <p:tgtEl>
                                          <p:spTgt spid="20"/>
                                        </p:tgtEl>
                                        <p:attrNameLst>
                                          <p:attrName>ppt_w</p:attrName>
                                        </p:attrNameLst>
                                      </p:cBhvr>
                                      <p:tavLst>
                                        <p:tav tm="0" fmla="#ppt_w*sin(2.5*pi*$)">
                                          <p:val>
                                            <p:fltVal val="0"/>
                                          </p:val>
                                        </p:tav>
                                        <p:tav tm="100000">
                                          <p:val>
                                            <p:fltVal val="1"/>
                                          </p:val>
                                        </p:tav>
                                      </p:tavLst>
                                    </p:anim>
                                    <p:anim calcmode="lin" valueType="num">
                                      <p:cBhvr>
                                        <p:cTn id="9" dur="2000" fill="hold"/>
                                        <p:tgtEl>
                                          <p:spTgt spid="20"/>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2820" name="Rectangle 4"/>
          <p:cNvSpPr>
            <a:spLocks noChangeArrowheads="1"/>
          </p:cNvSpPr>
          <p:nvPr/>
        </p:nvSpPr>
        <p:spPr bwMode="auto">
          <a:xfrm>
            <a:off x="792084" y="1907243"/>
            <a:ext cx="1046584" cy="4452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2306" tIns="51153" rIns="102306" bIns="51153">
            <a:spAutoFit/>
          </a:bodyPr>
          <a:lstStyle/>
          <a:p>
            <a:pPr>
              <a:defRPr/>
            </a:pPr>
            <a:r>
              <a:rPr lang="en-US" altLang="zh-CN" sz="2222" b="1" dirty="0">
                <a:effectLst>
                  <a:outerShdw blurRad="38100" dist="38100" dir="2700000" algn="tl">
                    <a:srgbClr val="C0C0C0"/>
                  </a:outerShdw>
                </a:effectLst>
              </a:rPr>
              <a:t>DEPT </a:t>
            </a:r>
          </a:p>
        </p:txBody>
      </p:sp>
      <p:grpSp>
        <p:nvGrpSpPr>
          <p:cNvPr id="85003" name="Group 12"/>
          <p:cNvGrpSpPr>
            <a:grpSpLocks/>
          </p:cNvGrpSpPr>
          <p:nvPr/>
        </p:nvGrpSpPr>
        <p:grpSpPr bwMode="auto">
          <a:xfrm>
            <a:off x="616382" y="845210"/>
            <a:ext cx="5020028" cy="849843"/>
            <a:chOff x="187" y="956"/>
            <a:chExt cx="2846" cy="578"/>
          </a:xfrm>
        </p:grpSpPr>
        <p:sp>
          <p:nvSpPr>
            <p:cNvPr id="85022" name="Rectangle 13"/>
            <p:cNvSpPr>
              <a:spLocks noChangeArrowheads="1"/>
            </p:cNvSpPr>
            <p:nvPr/>
          </p:nvSpPr>
          <p:spPr bwMode="blackWhite">
            <a:xfrm>
              <a:off x="350" y="1262"/>
              <a:ext cx="2564" cy="272"/>
            </a:xfrm>
            <a:prstGeom prst="rect">
              <a:avLst/>
            </a:prstGeom>
            <a:solidFill>
              <a:srgbClr val="FF0000"/>
            </a:solidFill>
            <a:ln w="9525">
              <a:solidFill>
                <a:srgbClr val="000000"/>
              </a:solidFill>
              <a:miter lim="800000"/>
              <a:headEnd/>
              <a:tailEnd/>
            </a:ln>
            <a:effectLst/>
          </p:spPr>
          <p:txBody>
            <a:bodyPr wrap="square" lIns="102306" tIns="51153" rIns="102306" bIns="51153">
              <a:spAutoFit/>
            </a:bodyPr>
            <a:lstStyle>
              <a:lvl1pPr>
                <a:tabLst>
                  <a:tab pos="966788" algn="l"/>
                  <a:tab pos="1885950" algn="l"/>
                  <a:tab pos="2457450" algn="l"/>
                </a:tabLst>
                <a:defRPr sz="3200">
                  <a:solidFill>
                    <a:schemeClr val="tx1"/>
                  </a:solidFill>
                  <a:latin typeface="Arial" panose="020B0604020202020204" pitchFamily="34" charset="0"/>
                  <a:ea typeface="宋体" panose="02010600030101010101" pitchFamily="2" charset="-122"/>
                </a:defRPr>
              </a:lvl1pPr>
              <a:lvl2pPr marL="742950" indent="-285750">
                <a:tabLst>
                  <a:tab pos="966788" algn="l"/>
                  <a:tab pos="1885950" algn="l"/>
                  <a:tab pos="2457450" algn="l"/>
                </a:tabLst>
                <a:defRPr sz="3200">
                  <a:solidFill>
                    <a:schemeClr val="tx1"/>
                  </a:solidFill>
                  <a:latin typeface="Arial" panose="020B0604020202020204" pitchFamily="34" charset="0"/>
                  <a:ea typeface="宋体" panose="02010600030101010101" pitchFamily="2" charset="-122"/>
                </a:defRPr>
              </a:lvl2pPr>
              <a:lvl3pPr marL="1143000" indent="-228600">
                <a:tabLst>
                  <a:tab pos="966788" algn="l"/>
                  <a:tab pos="1885950" algn="l"/>
                  <a:tab pos="2457450" algn="l"/>
                </a:tabLst>
                <a:defRPr sz="3200">
                  <a:solidFill>
                    <a:schemeClr val="tx1"/>
                  </a:solidFill>
                  <a:latin typeface="Arial" panose="020B0604020202020204" pitchFamily="34" charset="0"/>
                  <a:ea typeface="宋体" panose="02010600030101010101" pitchFamily="2" charset="-122"/>
                </a:defRPr>
              </a:lvl3pPr>
              <a:lvl4pPr marL="1600200" indent="-228600">
                <a:tabLst>
                  <a:tab pos="966788" algn="l"/>
                  <a:tab pos="1885950" algn="l"/>
                  <a:tab pos="2457450" algn="l"/>
                </a:tabLst>
                <a:defRPr sz="3200">
                  <a:solidFill>
                    <a:schemeClr val="tx1"/>
                  </a:solidFill>
                  <a:latin typeface="Arial" panose="020B0604020202020204" pitchFamily="34" charset="0"/>
                  <a:ea typeface="宋体" panose="02010600030101010101" pitchFamily="2" charset="-122"/>
                </a:defRPr>
              </a:lvl4pPr>
              <a:lvl5pPr marL="2057400" indent="-228600">
                <a:tabLst>
                  <a:tab pos="966788" algn="l"/>
                  <a:tab pos="1885950" algn="l"/>
                  <a:tab pos="2457450" algn="l"/>
                </a:tabLst>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966788" algn="l"/>
                  <a:tab pos="1885950" algn="l"/>
                  <a:tab pos="2457450" algn="l"/>
                </a:tabLs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966788" algn="l"/>
                  <a:tab pos="1885950" algn="l"/>
                  <a:tab pos="2457450" algn="l"/>
                </a:tabLs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966788" algn="l"/>
                  <a:tab pos="1885950" algn="l"/>
                  <a:tab pos="2457450" algn="l"/>
                </a:tabLs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966788" algn="l"/>
                  <a:tab pos="1885950" algn="l"/>
                  <a:tab pos="2457450" algn="l"/>
                </a:tabLst>
                <a:defRPr sz="3200">
                  <a:solidFill>
                    <a:schemeClr val="tx1"/>
                  </a:solidFill>
                  <a:latin typeface="Arial" panose="020B0604020202020204" pitchFamily="34" charset="0"/>
                  <a:ea typeface="宋体" panose="02010600030101010101" pitchFamily="2" charset="-122"/>
                </a:defRPr>
              </a:lvl9pPr>
            </a:lstStyle>
            <a:p>
              <a:pPr>
                <a:lnSpc>
                  <a:spcPct val="95000"/>
                </a:lnSpc>
              </a:pPr>
              <a:r>
                <a:rPr lang="en-US" altLang="zh-CN" sz="2000" b="1">
                  <a:solidFill>
                    <a:schemeClr val="bg1"/>
                  </a:solidFill>
                  <a:latin typeface="Courier New" panose="02070309020205020404" pitchFamily="49" charset="0"/>
                </a:rPr>
                <a:t> </a:t>
              </a:r>
            </a:p>
          </p:txBody>
        </p:sp>
        <p:sp>
          <p:nvSpPr>
            <p:cNvPr id="802830" name="Rectangle 14"/>
            <p:cNvSpPr>
              <a:spLocks noChangeArrowheads="1"/>
            </p:cNvSpPr>
            <p:nvPr/>
          </p:nvSpPr>
          <p:spPr bwMode="auto">
            <a:xfrm>
              <a:off x="287" y="956"/>
              <a:ext cx="990" cy="2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2306" tIns="51153" rIns="102306" bIns="51153">
              <a:spAutoFit/>
            </a:bodyPr>
            <a:lstStyle/>
            <a:p>
              <a:pPr>
                <a:defRPr/>
              </a:pPr>
              <a:r>
                <a:rPr lang="zh-CN" altLang="en-US" sz="2000" b="1" dirty="0">
                  <a:effectLst>
                    <a:outerShdw blurRad="38100" dist="38100" dir="2700000" algn="tl">
                      <a:srgbClr val="C0C0C0"/>
                    </a:outerShdw>
                  </a:effectLst>
                  <a:latin typeface="微软雅黑" panose="020B0503020204020204" pitchFamily="34" charset="-122"/>
                  <a:ea typeface="微软雅黑" panose="020B0503020204020204" pitchFamily="34" charset="-122"/>
                </a:rPr>
                <a:t>新的一行记录</a:t>
              </a:r>
              <a:endParaRPr lang="en-US" altLang="zh-CN" sz="2000" b="1" dirty="0">
                <a:effectLst>
                  <a:outerShdw blurRad="38100" dist="38100" dir="2700000" algn="tl">
                    <a:srgbClr val="C0C0C0"/>
                  </a:outerShdw>
                </a:effectLst>
                <a:latin typeface="微软雅黑" panose="020B0503020204020204" pitchFamily="34" charset="-122"/>
                <a:ea typeface="微软雅黑" panose="020B0503020204020204" pitchFamily="34" charset="-122"/>
              </a:endParaRPr>
            </a:p>
          </p:txBody>
        </p:sp>
        <p:sp>
          <p:nvSpPr>
            <p:cNvPr id="85024" name="Rectangle 15"/>
            <p:cNvSpPr>
              <a:spLocks noChangeArrowheads="1"/>
            </p:cNvSpPr>
            <p:nvPr/>
          </p:nvSpPr>
          <p:spPr bwMode="blackWhite">
            <a:xfrm>
              <a:off x="187" y="1103"/>
              <a:ext cx="2846" cy="4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2306" tIns="51153" rIns="102306" bIns="51153">
              <a:spAutoFit/>
            </a:bodyPr>
            <a:lstStyle>
              <a:lvl1pPr>
                <a:tabLst>
                  <a:tab pos="966788" algn="l"/>
                  <a:tab pos="1885950" algn="l"/>
                  <a:tab pos="2457450" algn="l"/>
                </a:tabLst>
                <a:defRPr sz="3200">
                  <a:solidFill>
                    <a:schemeClr val="tx1"/>
                  </a:solidFill>
                  <a:latin typeface="Arial" panose="020B0604020202020204" pitchFamily="34" charset="0"/>
                  <a:ea typeface="宋体" panose="02010600030101010101" pitchFamily="2" charset="-122"/>
                </a:defRPr>
              </a:lvl1pPr>
              <a:lvl2pPr marL="742950" indent="-285750">
                <a:tabLst>
                  <a:tab pos="966788" algn="l"/>
                  <a:tab pos="1885950" algn="l"/>
                  <a:tab pos="2457450" algn="l"/>
                </a:tabLst>
                <a:defRPr sz="3200">
                  <a:solidFill>
                    <a:schemeClr val="tx1"/>
                  </a:solidFill>
                  <a:latin typeface="Arial" panose="020B0604020202020204" pitchFamily="34" charset="0"/>
                  <a:ea typeface="宋体" panose="02010600030101010101" pitchFamily="2" charset="-122"/>
                </a:defRPr>
              </a:lvl2pPr>
              <a:lvl3pPr marL="1143000" indent="-228600">
                <a:tabLst>
                  <a:tab pos="966788" algn="l"/>
                  <a:tab pos="1885950" algn="l"/>
                  <a:tab pos="2457450" algn="l"/>
                </a:tabLst>
                <a:defRPr sz="3200">
                  <a:solidFill>
                    <a:schemeClr val="tx1"/>
                  </a:solidFill>
                  <a:latin typeface="Arial" panose="020B0604020202020204" pitchFamily="34" charset="0"/>
                  <a:ea typeface="宋体" panose="02010600030101010101" pitchFamily="2" charset="-122"/>
                </a:defRPr>
              </a:lvl3pPr>
              <a:lvl4pPr marL="1600200" indent="-228600">
                <a:tabLst>
                  <a:tab pos="966788" algn="l"/>
                  <a:tab pos="1885950" algn="l"/>
                  <a:tab pos="2457450" algn="l"/>
                </a:tabLst>
                <a:defRPr sz="3200">
                  <a:solidFill>
                    <a:schemeClr val="tx1"/>
                  </a:solidFill>
                  <a:latin typeface="Arial" panose="020B0604020202020204" pitchFamily="34" charset="0"/>
                  <a:ea typeface="宋体" panose="02010600030101010101" pitchFamily="2" charset="-122"/>
                </a:defRPr>
              </a:lvl4pPr>
              <a:lvl5pPr marL="2057400" indent="-228600">
                <a:tabLst>
                  <a:tab pos="966788" algn="l"/>
                  <a:tab pos="1885950" algn="l"/>
                  <a:tab pos="2457450" algn="l"/>
                </a:tabLst>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966788" algn="l"/>
                  <a:tab pos="1885950" algn="l"/>
                  <a:tab pos="2457450" algn="l"/>
                </a:tabLs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966788" algn="l"/>
                  <a:tab pos="1885950" algn="l"/>
                  <a:tab pos="2457450" algn="l"/>
                </a:tabLs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966788" algn="l"/>
                  <a:tab pos="1885950" algn="l"/>
                  <a:tab pos="2457450" algn="l"/>
                </a:tabLs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966788" algn="l"/>
                  <a:tab pos="1885950" algn="l"/>
                  <a:tab pos="2457450" algn="l"/>
                </a:tabLst>
                <a:defRPr sz="3200">
                  <a:solidFill>
                    <a:schemeClr val="tx1"/>
                  </a:solidFill>
                  <a:latin typeface="Arial" panose="020B0604020202020204" pitchFamily="34" charset="0"/>
                  <a:ea typeface="宋体" panose="02010600030101010101" pitchFamily="2" charset="-122"/>
                </a:defRPr>
              </a:lvl9pPr>
            </a:lstStyle>
            <a:p>
              <a:pPr>
                <a:lnSpc>
                  <a:spcPct val="95000"/>
                </a:lnSpc>
              </a:pPr>
              <a:endParaRPr lang="en-US" altLang="zh-CN" sz="1556" b="1" dirty="0">
                <a:solidFill>
                  <a:srgbClr val="000000"/>
                </a:solidFill>
                <a:latin typeface="Courier New" panose="02070309020205020404" pitchFamily="49" charset="0"/>
              </a:endParaRPr>
            </a:p>
            <a:p>
              <a:pPr>
                <a:lnSpc>
                  <a:spcPct val="95000"/>
                </a:lnSpc>
              </a:pPr>
              <a:r>
                <a:rPr lang="en-US" altLang="zh-CN" sz="2000" b="1" dirty="0">
                  <a:solidFill>
                    <a:srgbClr val="000000"/>
                  </a:solidFill>
                  <a:latin typeface="Courier New" panose="02070309020205020404" pitchFamily="49" charset="0"/>
                </a:rPr>
                <a:t>    </a:t>
              </a:r>
              <a:r>
                <a:rPr lang="en-US" altLang="zh-CN" sz="2000" b="1" dirty="0">
                  <a:solidFill>
                    <a:schemeClr val="bg1"/>
                  </a:solidFill>
                  <a:latin typeface="Courier New" panose="02070309020205020404" pitchFamily="49" charset="0"/>
                </a:rPr>
                <a:t>50	   </a:t>
              </a:r>
              <a:r>
                <a:rPr lang="en-US" altLang="zh-CN" sz="1889" b="1" dirty="0">
                  <a:solidFill>
                    <a:schemeClr val="bg1"/>
                  </a:solidFill>
                  <a:latin typeface="Courier New" panose="02070309020205020404" pitchFamily="49" charset="0"/>
                </a:rPr>
                <a:t>DEVELOPMENT   </a:t>
              </a:r>
              <a:r>
                <a:rPr lang="en-US" altLang="zh-CN" sz="2000" b="1" dirty="0">
                  <a:solidFill>
                    <a:schemeClr val="bg1"/>
                  </a:solidFill>
                  <a:latin typeface="Courier New" panose="02070309020205020404" pitchFamily="49" charset="0"/>
                </a:rPr>
                <a:t>DETROIT</a:t>
              </a:r>
            </a:p>
          </p:txBody>
        </p:sp>
        <p:sp>
          <p:nvSpPr>
            <p:cNvPr id="85025" name="Line 16"/>
            <p:cNvSpPr>
              <a:spLocks noChangeShapeType="1"/>
            </p:cNvSpPr>
            <p:nvPr/>
          </p:nvSpPr>
          <p:spPr bwMode="auto">
            <a:xfrm>
              <a:off x="962" y="1283"/>
              <a:ext cx="0" cy="246"/>
            </a:xfrm>
            <a:prstGeom prst="line">
              <a:avLst/>
            </a:prstGeom>
            <a:noFill/>
            <a:ln w="9525">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3556"/>
            </a:p>
          </p:txBody>
        </p:sp>
        <p:sp>
          <p:nvSpPr>
            <p:cNvPr id="85026" name="Line 17"/>
            <p:cNvSpPr>
              <a:spLocks noChangeShapeType="1"/>
            </p:cNvSpPr>
            <p:nvPr/>
          </p:nvSpPr>
          <p:spPr bwMode="auto">
            <a:xfrm>
              <a:off x="2146" y="1259"/>
              <a:ext cx="0" cy="270"/>
            </a:xfrm>
            <a:prstGeom prst="line">
              <a:avLst/>
            </a:prstGeom>
            <a:noFill/>
            <a:ln w="9525">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3556"/>
            </a:p>
          </p:txBody>
        </p:sp>
      </p:grpSp>
      <p:sp>
        <p:nvSpPr>
          <p:cNvPr id="802835" name="Rectangle 19"/>
          <p:cNvSpPr>
            <a:spLocks noChangeArrowheads="1"/>
          </p:cNvSpPr>
          <p:nvPr/>
        </p:nvSpPr>
        <p:spPr bwMode="auto">
          <a:xfrm>
            <a:off x="5692508" y="2482751"/>
            <a:ext cx="1046584" cy="4452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2306" tIns="51153" rIns="102306" bIns="51153">
            <a:spAutoFit/>
          </a:bodyPr>
          <a:lstStyle/>
          <a:p>
            <a:pPr>
              <a:defRPr/>
            </a:pPr>
            <a:r>
              <a:rPr lang="en-US" altLang="zh-CN" sz="2222" b="1" dirty="0">
                <a:effectLst>
                  <a:outerShdw blurRad="38100" dist="38100" dir="2700000" algn="tl">
                    <a:srgbClr val="C0C0C0"/>
                  </a:outerShdw>
                </a:effectLst>
              </a:rPr>
              <a:t>DEPT </a:t>
            </a:r>
          </a:p>
        </p:txBody>
      </p:sp>
      <p:grpSp>
        <p:nvGrpSpPr>
          <p:cNvPr id="802843" name="Group 27"/>
          <p:cNvGrpSpPr>
            <a:grpSpLocks/>
          </p:cNvGrpSpPr>
          <p:nvPr/>
        </p:nvGrpSpPr>
        <p:grpSpPr bwMode="auto">
          <a:xfrm>
            <a:off x="5636410" y="1770921"/>
            <a:ext cx="3977570" cy="1123535"/>
            <a:chOff x="2903" y="1516"/>
            <a:chExt cx="2255" cy="764"/>
          </a:xfrm>
        </p:grpSpPr>
        <p:sp>
          <p:nvSpPr>
            <p:cNvPr id="802844" name="Rectangle 28"/>
            <p:cNvSpPr>
              <a:spLocks noChangeArrowheads="1"/>
            </p:cNvSpPr>
            <p:nvPr/>
          </p:nvSpPr>
          <p:spPr bwMode="auto">
            <a:xfrm>
              <a:off x="2903" y="1516"/>
              <a:ext cx="2255" cy="4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2306" tIns="51153" rIns="102306" bIns="51153">
              <a:spAutoFit/>
            </a:bodyPr>
            <a:lstStyle/>
            <a:p>
              <a:pPr algn="ctr" defTabSz="384524">
                <a:lnSpc>
                  <a:spcPct val="65000"/>
                </a:lnSpc>
                <a:spcBef>
                  <a:spcPct val="35000"/>
                </a:spcBef>
                <a:tabLst>
                  <a:tab pos="640286" algn="l"/>
                </a:tabLst>
                <a:defRPr/>
              </a:pPr>
              <a:r>
                <a:rPr lang="en-US" altLang="zh-CN" sz="2000" b="1" dirty="0">
                  <a:solidFill>
                    <a:schemeClr val="hlink"/>
                  </a:solidFill>
                  <a:effectLst>
                    <a:outerShdw blurRad="38100" dist="38100" dir="2700000" algn="tl">
                      <a:srgbClr val="C0C0C0"/>
                    </a:outerShdw>
                  </a:effectLst>
                </a:rPr>
                <a:t>“…insert a new row </a:t>
              </a:r>
            </a:p>
            <a:p>
              <a:pPr algn="ctr" defTabSz="384524">
                <a:lnSpc>
                  <a:spcPct val="65000"/>
                </a:lnSpc>
                <a:spcBef>
                  <a:spcPct val="35000"/>
                </a:spcBef>
                <a:tabLst>
                  <a:tab pos="640286" algn="l"/>
                </a:tabLst>
                <a:defRPr/>
              </a:pPr>
              <a:r>
                <a:rPr lang="en-US" altLang="zh-CN" sz="2000" b="1" dirty="0">
                  <a:solidFill>
                    <a:schemeClr val="hlink"/>
                  </a:solidFill>
                  <a:effectLst>
                    <a:outerShdw blurRad="38100" dist="38100" dir="2700000" algn="tl">
                      <a:srgbClr val="C0C0C0"/>
                    </a:outerShdw>
                  </a:effectLst>
                </a:rPr>
                <a:t>into DEPT table…”</a:t>
              </a:r>
            </a:p>
          </p:txBody>
        </p:sp>
        <p:sp>
          <p:nvSpPr>
            <p:cNvPr id="85021" name="Arc 29"/>
            <p:cNvSpPr>
              <a:spLocks/>
            </p:cNvSpPr>
            <p:nvPr/>
          </p:nvSpPr>
          <p:spPr bwMode="auto">
            <a:xfrm>
              <a:off x="2904" y="1900"/>
              <a:ext cx="1523" cy="380"/>
            </a:xfrm>
            <a:custGeom>
              <a:avLst/>
              <a:gdLst>
                <a:gd name="T0" fmla="*/ 0 w 21604"/>
                <a:gd name="T1" fmla="*/ 0 h 21600"/>
                <a:gd name="T2" fmla="*/ 0 w 21604"/>
                <a:gd name="T3" fmla="*/ 0 h 21600"/>
                <a:gd name="T4" fmla="*/ 0 w 21604"/>
                <a:gd name="T5" fmla="*/ 0 h 21600"/>
                <a:gd name="T6" fmla="*/ 0 60000 65536"/>
                <a:gd name="T7" fmla="*/ 0 60000 65536"/>
                <a:gd name="T8" fmla="*/ 0 60000 65536"/>
              </a:gdLst>
              <a:ahLst/>
              <a:cxnLst>
                <a:cxn ang="T6">
                  <a:pos x="T0" y="T1"/>
                </a:cxn>
                <a:cxn ang="T7">
                  <a:pos x="T2" y="T3"/>
                </a:cxn>
                <a:cxn ang="T8">
                  <a:pos x="T4" y="T5"/>
                </a:cxn>
              </a:cxnLst>
              <a:rect l="0" t="0" r="r" b="b"/>
              <a:pathLst>
                <a:path w="21604" h="21600" fill="none" extrusionOk="0">
                  <a:moveTo>
                    <a:pt x="0" y="0"/>
                  </a:moveTo>
                  <a:cubicBezTo>
                    <a:pt x="5" y="0"/>
                    <a:pt x="11" y="-1"/>
                    <a:pt x="17" y="0"/>
                  </a:cubicBezTo>
                  <a:cubicBezTo>
                    <a:pt x="11652" y="0"/>
                    <a:pt x="21197" y="9216"/>
                    <a:pt x="21603" y="20845"/>
                  </a:cubicBezTo>
                </a:path>
                <a:path w="21604" h="21600" stroke="0" extrusionOk="0">
                  <a:moveTo>
                    <a:pt x="0" y="0"/>
                  </a:moveTo>
                  <a:cubicBezTo>
                    <a:pt x="5" y="0"/>
                    <a:pt x="11" y="-1"/>
                    <a:pt x="17" y="0"/>
                  </a:cubicBezTo>
                  <a:cubicBezTo>
                    <a:pt x="11652" y="0"/>
                    <a:pt x="21197" y="9216"/>
                    <a:pt x="21603" y="20845"/>
                  </a:cubicBezTo>
                  <a:lnTo>
                    <a:pt x="17" y="21600"/>
                  </a:lnTo>
                  <a:lnTo>
                    <a:pt x="0" y="0"/>
                  </a:lnTo>
                  <a:close/>
                </a:path>
              </a:pathLst>
            </a:custGeom>
            <a:noFill/>
            <a:ln w="50800" cap="rnd">
              <a:solidFill>
                <a:srgbClr val="FFCC00"/>
              </a:solidFill>
              <a:round/>
              <a:headEnd type="none" w="sm" len="sm"/>
              <a:tailEnd type="stealth" w="med" len="lg"/>
            </a:ln>
            <a:effectLst>
              <a:outerShdw dist="53882" dir="2700000" algn="ctr" rotWithShape="0">
                <a:srgbClr val="000000">
                  <a:alpha val="50000"/>
                </a:srgbClr>
              </a:outerShdw>
            </a:effectLst>
            <a:extLst>
              <a:ext uri="{909E8E84-426E-40DD-AFC4-6F175D3DCCD1}">
                <a14:hiddenFill xmlns:a14="http://schemas.microsoft.com/office/drawing/2010/main">
                  <a:solidFill>
                    <a:schemeClr val="accent1"/>
                  </a:solidFill>
                </a14:hiddenFill>
              </a:ext>
            </a:extLst>
          </p:spPr>
          <p:txBody>
            <a:bodyPr/>
            <a:lstStyle/>
            <a:p>
              <a:endParaRPr lang="zh-CN" altLang="en-US" sz="3556"/>
            </a:p>
          </p:txBody>
        </p:sp>
      </p:grpSp>
      <p:sp>
        <p:nvSpPr>
          <p:cNvPr id="85015" name="标题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600" tIns="50800" rIns="101600" bIns="50800" numCol="1" anchor="ctr" anchorCtr="0" compatLnSpc="1">
            <a:prstTxWarp prst="textNoShape">
              <a:avLst/>
            </a:prstTxWarp>
          </a:bodyPr>
          <a:lstStyle/>
          <a:p>
            <a:r>
              <a:rPr dirty="0"/>
              <a:t>插入数据</a:t>
            </a:r>
            <a:r>
              <a:rPr lang="en-US" altLang="zh-CN" dirty="0"/>
              <a:t>INSERT</a:t>
            </a:r>
            <a:endParaRPr dirty="0"/>
          </a:p>
        </p:txBody>
      </p:sp>
      <p:graphicFrame>
        <p:nvGraphicFramePr>
          <p:cNvPr id="36" name="表格 35">
            <a:extLst>
              <a:ext uri="{FF2B5EF4-FFF2-40B4-BE49-F238E27FC236}">
                <a16:creationId xmlns:a16="http://schemas.microsoft.com/office/drawing/2014/main" id="{DEF18A6C-946F-4F71-BD90-65C12A40A2DE}"/>
              </a:ext>
            </a:extLst>
          </p:cNvPr>
          <p:cNvGraphicFramePr>
            <a:graphicFrameLocks noGrp="1"/>
          </p:cNvGraphicFramePr>
          <p:nvPr>
            <p:extLst>
              <p:ext uri="{D42A27DB-BD31-4B8C-83A1-F6EECF244321}">
                <p14:modId xmlns:p14="http://schemas.microsoft.com/office/powerpoint/2010/main" val="2805379813"/>
              </p:ext>
            </p:extLst>
          </p:nvPr>
        </p:nvGraphicFramePr>
        <p:xfrm>
          <a:off x="903536" y="2366386"/>
          <a:ext cx="4523267" cy="1854200"/>
        </p:xfrm>
        <a:graphic>
          <a:graphicData uri="http://schemas.openxmlformats.org/drawingml/2006/table">
            <a:tbl>
              <a:tblPr firstRow="1" bandRow="1">
                <a:tableStyleId>{D7AC3CCA-C797-4891-BE02-D94E43425B78}</a:tableStyleId>
              </a:tblPr>
              <a:tblGrid>
                <a:gridCol w="1073917">
                  <a:extLst>
                    <a:ext uri="{9D8B030D-6E8A-4147-A177-3AD203B41FA5}">
                      <a16:colId xmlns:a16="http://schemas.microsoft.com/office/drawing/2014/main" val="3428835538"/>
                    </a:ext>
                  </a:extLst>
                </a:gridCol>
                <a:gridCol w="2091220">
                  <a:extLst>
                    <a:ext uri="{9D8B030D-6E8A-4147-A177-3AD203B41FA5}">
                      <a16:colId xmlns:a16="http://schemas.microsoft.com/office/drawing/2014/main" val="470331800"/>
                    </a:ext>
                  </a:extLst>
                </a:gridCol>
                <a:gridCol w="1358130">
                  <a:extLst>
                    <a:ext uri="{9D8B030D-6E8A-4147-A177-3AD203B41FA5}">
                      <a16:colId xmlns:a16="http://schemas.microsoft.com/office/drawing/2014/main" val="528920972"/>
                    </a:ext>
                  </a:extLst>
                </a:gridCol>
              </a:tblGrid>
              <a:tr h="370840">
                <a:tc>
                  <a:txBody>
                    <a:bodyPr/>
                    <a:lstStyle/>
                    <a:p>
                      <a:pPr algn="ctr"/>
                      <a:r>
                        <a:rPr lang="en-US" altLang="zh-CN" sz="1800" kern="1200" dirty="0">
                          <a:solidFill>
                            <a:schemeClr val="bg1"/>
                          </a:solidFill>
                        </a:rPr>
                        <a:t>DEPTNO</a:t>
                      </a:r>
                      <a:endParaRPr lang="zh-CN" altLang="en-US" sz="1800" b="1" kern="1200" dirty="0">
                        <a:solidFill>
                          <a:schemeClr val="bg1"/>
                        </a:solidFill>
                        <a:latin typeface="Courier New" panose="02070309020205020404" pitchFamily="49" charset="0"/>
                        <a:ea typeface="宋体" panose="02010600030101010101" pitchFamily="2" charset="-122"/>
                        <a:cs typeface="+mn-cs"/>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00B0F0"/>
                    </a:solidFill>
                  </a:tcPr>
                </a:tc>
                <a:tc>
                  <a:txBody>
                    <a:bodyPr/>
                    <a:lstStyle/>
                    <a:p>
                      <a:pPr algn="ctr"/>
                      <a:r>
                        <a:rPr lang="en-US" altLang="zh-CN" sz="1800" kern="1200" dirty="0">
                          <a:solidFill>
                            <a:schemeClr val="bg1"/>
                          </a:solidFill>
                        </a:rPr>
                        <a:t>DNAME</a:t>
                      </a:r>
                      <a:endParaRPr lang="zh-CN" altLang="en-US" sz="1800" b="1" kern="1200" dirty="0">
                        <a:solidFill>
                          <a:schemeClr val="bg1"/>
                        </a:solidFill>
                        <a:latin typeface="Courier New" panose="02070309020205020404" pitchFamily="49" charset="0"/>
                        <a:ea typeface="宋体" panose="02010600030101010101" pitchFamily="2" charset="-122"/>
                        <a:cs typeface="+mn-cs"/>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00B0F0"/>
                    </a:solidFill>
                  </a:tcPr>
                </a:tc>
                <a:tc>
                  <a:txBody>
                    <a:bodyPr/>
                    <a:lstStyle/>
                    <a:p>
                      <a:pPr algn="ctr"/>
                      <a:r>
                        <a:rPr lang="en-US" altLang="zh-CN" sz="1800" kern="1200" dirty="0">
                          <a:solidFill>
                            <a:schemeClr val="bg1"/>
                          </a:solidFill>
                        </a:rPr>
                        <a:t>LOC</a:t>
                      </a:r>
                      <a:endParaRPr lang="zh-CN" altLang="en-US" sz="1800" b="1" kern="1200" dirty="0">
                        <a:solidFill>
                          <a:schemeClr val="bg1"/>
                        </a:solidFill>
                        <a:latin typeface="Courier New" panose="02070309020205020404" pitchFamily="49" charset="0"/>
                        <a:ea typeface="宋体" panose="02010600030101010101" pitchFamily="2" charset="-122"/>
                        <a:cs typeface="+mn-cs"/>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00B0F0"/>
                    </a:solidFill>
                  </a:tcPr>
                </a:tc>
                <a:extLst>
                  <a:ext uri="{0D108BD9-81ED-4DB2-BD59-A6C34878D82A}">
                    <a16:rowId xmlns:a16="http://schemas.microsoft.com/office/drawing/2014/main" val="1708595633"/>
                  </a:ext>
                </a:extLst>
              </a:tr>
              <a:tr h="370840">
                <a:tc>
                  <a:txBody>
                    <a:bodyPr/>
                    <a:lstStyle/>
                    <a:p>
                      <a:pPr algn="ctr"/>
                      <a:r>
                        <a:rPr lang="en-US" altLang="zh-CN" sz="1778" b="1" kern="1200" dirty="0">
                          <a:solidFill>
                            <a:srgbClr val="000000"/>
                          </a:solidFill>
                          <a:latin typeface="Courier New" panose="02070309020205020404" pitchFamily="49" charset="0"/>
                          <a:ea typeface="宋体" panose="02010600030101010101" pitchFamily="2" charset="-122"/>
                          <a:cs typeface="+mn-cs"/>
                        </a:rPr>
                        <a:t>10</a:t>
                      </a:r>
                      <a:endParaRPr lang="zh-CN" altLang="en-US" sz="1778" b="1" kern="1200" dirty="0">
                        <a:solidFill>
                          <a:srgbClr val="000000"/>
                        </a:solidFill>
                        <a:latin typeface="Courier New" panose="02070309020205020404" pitchFamily="49" charset="0"/>
                        <a:ea typeface="宋体" panose="02010600030101010101" pitchFamily="2" charset="-122"/>
                        <a:cs typeface="+mn-cs"/>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r>
                        <a:rPr lang="en-US" altLang="zh-CN" sz="1778" b="1" kern="1200" dirty="0">
                          <a:solidFill>
                            <a:srgbClr val="000000"/>
                          </a:solidFill>
                          <a:latin typeface="Courier New" panose="02070309020205020404" pitchFamily="49" charset="0"/>
                          <a:ea typeface="宋体" panose="02010600030101010101" pitchFamily="2" charset="-122"/>
                          <a:cs typeface="+mn-cs"/>
                        </a:rPr>
                        <a:t>ACCOUNTING</a:t>
                      </a:r>
                      <a:endParaRPr lang="zh-CN" altLang="en-US" sz="1778" b="1" kern="1200" dirty="0">
                        <a:solidFill>
                          <a:srgbClr val="000000"/>
                        </a:solidFill>
                        <a:latin typeface="Courier New" panose="02070309020205020404" pitchFamily="49" charset="0"/>
                        <a:ea typeface="宋体" panose="02010600030101010101" pitchFamily="2" charset="-122"/>
                        <a:cs typeface="+mn-cs"/>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nSpc>
                          <a:spcPct val="95000"/>
                        </a:lnSpc>
                      </a:pPr>
                      <a:r>
                        <a:rPr lang="en-US" altLang="zh-CN" sz="1778" b="1" kern="1200" dirty="0">
                          <a:solidFill>
                            <a:srgbClr val="000000"/>
                          </a:solidFill>
                          <a:latin typeface="Courier New" panose="02070309020205020404" pitchFamily="49" charset="0"/>
                          <a:ea typeface="宋体" panose="02010600030101010101" pitchFamily="2" charset="-122"/>
                          <a:cs typeface="+mn-cs"/>
                        </a:rPr>
                        <a:t>NEW YORK</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1249390"/>
                  </a:ext>
                </a:extLst>
              </a:tr>
              <a:tr h="370840">
                <a:tc>
                  <a:txBody>
                    <a:bodyPr/>
                    <a:lstStyle/>
                    <a:p>
                      <a:pPr algn="ctr"/>
                      <a:r>
                        <a:rPr lang="en-US" altLang="zh-CN" sz="1778" b="1" kern="1200" dirty="0">
                          <a:solidFill>
                            <a:srgbClr val="000000"/>
                          </a:solidFill>
                          <a:latin typeface="Courier New" panose="02070309020205020404" pitchFamily="49" charset="0"/>
                          <a:ea typeface="宋体" panose="02010600030101010101" pitchFamily="2" charset="-122"/>
                          <a:cs typeface="+mn-cs"/>
                        </a:rPr>
                        <a:t>20</a:t>
                      </a:r>
                      <a:endParaRPr lang="zh-CN" altLang="en-US" sz="1778" b="1" kern="1200" dirty="0">
                        <a:solidFill>
                          <a:srgbClr val="000000"/>
                        </a:solidFill>
                        <a:latin typeface="Courier New" panose="02070309020205020404" pitchFamily="49" charset="0"/>
                        <a:ea typeface="宋体" panose="02010600030101010101" pitchFamily="2" charset="-122"/>
                        <a:cs typeface="+mn-cs"/>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r>
                        <a:rPr lang="en-US" altLang="zh-CN" sz="1778" b="1" kern="1200" dirty="0">
                          <a:solidFill>
                            <a:srgbClr val="000000"/>
                          </a:solidFill>
                          <a:latin typeface="Courier New" panose="02070309020205020404" pitchFamily="49" charset="0"/>
                          <a:ea typeface="宋体" panose="02010600030101010101" pitchFamily="2" charset="-122"/>
                          <a:cs typeface="+mn-cs"/>
                        </a:rPr>
                        <a:t>RESEARCH</a:t>
                      </a:r>
                      <a:endParaRPr lang="zh-CN" altLang="en-US" sz="1778" b="1" kern="1200" dirty="0">
                        <a:solidFill>
                          <a:srgbClr val="000000"/>
                        </a:solidFill>
                        <a:latin typeface="Courier New" panose="02070309020205020404" pitchFamily="49" charset="0"/>
                        <a:ea typeface="宋体" panose="02010600030101010101" pitchFamily="2" charset="-122"/>
                        <a:cs typeface="+mn-cs"/>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marR="0" lvl="0" indent="0" algn="l" defTabSz="1015922" rtl="0" eaLnBrk="1" fontAlgn="auto" latinLnBrk="0" hangingPunct="1">
                        <a:lnSpc>
                          <a:spcPct val="100000"/>
                        </a:lnSpc>
                        <a:spcBef>
                          <a:spcPts val="0"/>
                        </a:spcBef>
                        <a:spcAft>
                          <a:spcPts val="0"/>
                        </a:spcAft>
                        <a:buClrTx/>
                        <a:buSzTx/>
                        <a:buFontTx/>
                        <a:buNone/>
                        <a:tabLst/>
                        <a:defRPr/>
                      </a:pPr>
                      <a:r>
                        <a:rPr lang="en-US" altLang="zh-CN" sz="1778" b="1" kern="1200" dirty="0">
                          <a:solidFill>
                            <a:srgbClr val="000000"/>
                          </a:solidFill>
                          <a:latin typeface="Courier New" panose="02070309020205020404" pitchFamily="49" charset="0"/>
                          <a:ea typeface="宋体" panose="02010600030101010101" pitchFamily="2" charset="-122"/>
                          <a:cs typeface="+mn-cs"/>
                        </a:rPr>
                        <a:t>DALLAS</a:t>
                      </a:r>
                      <a:endParaRPr lang="zh-CN" altLang="en-US" sz="1778" b="1" kern="1200" dirty="0">
                        <a:solidFill>
                          <a:srgbClr val="000000"/>
                        </a:solidFill>
                        <a:latin typeface="Courier New" panose="02070309020205020404" pitchFamily="49" charset="0"/>
                        <a:ea typeface="宋体" panose="02010600030101010101" pitchFamily="2" charset="-122"/>
                        <a:cs typeface="+mn-cs"/>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66439620"/>
                  </a:ext>
                </a:extLst>
              </a:tr>
              <a:tr h="370840">
                <a:tc>
                  <a:txBody>
                    <a:bodyPr/>
                    <a:lstStyle/>
                    <a:p>
                      <a:pPr algn="ctr"/>
                      <a:r>
                        <a:rPr lang="en-US" altLang="zh-CN" sz="1778" b="1" kern="1200" dirty="0">
                          <a:solidFill>
                            <a:srgbClr val="000000"/>
                          </a:solidFill>
                          <a:latin typeface="Courier New" panose="02070309020205020404" pitchFamily="49" charset="0"/>
                          <a:ea typeface="宋体" panose="02010600030101010101" pitchFamily="2" charset="-122"/>
                          <a:cs typeface="+mn-cs"/>
                        </a:rPr>
                        <a:t>30</a:t>
                      </a:r>
                      <a:endParaRPr lang="zh-CN" altLang="en-US" sz="1778" b="1" kern="1200" dirty="0">
                        <a:solidFill>
                          <a:srgbClr val="000000"/>
                        </a:solidFill>
                        <a:latin typeface="Courier New" panose="02070309020205020404" pitchFamily="49" charset="0"/>
                        <a:ea typeface="宋体" panose="02010600030101010101" pitchFamily="2" charset="-122"/>
                        <a:cs typeface="+mn-cs"/>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r>
                        <a:rPr lang="en-US" altLang="zh-CN" sz="1778" b="1" kern="1200" dirty="0">
                          <a:solidFill>
                            <a:srgbClr val="000000"/>
                          </a:solidFill>
                          <a:latin typeface="Courier New" panose="02070309020205020404" pitchFamily="49" charset="0"/>
                          <a:ea typeface="宋体" panose="02010600030101010101" pitchFamily="2" charset="-122"/>
                          <a:cs typeface="+mn-cs"/>
                        </a:rPr>
                        <a:t>SALES</a:t>
                      </a:r>
                      <a:endParaRPr lang="zh-CN" altLang="en-US" sz="1778" b="1" kern="1200" dirty="0">
                        <a:solidFill>
                          <a:srgbClr val="000000"/>
                        </a:solidFill>
                        <a:latin typeface="Courier New" panose="02070309020205020404" pitchFamily="49" charset="0"/>
                        <a:ea typeface="宋体" panose="02010600030101010101" pitchFamily="2" charset="-122"/>
                        <a:cs typeface="+mn-cs"/>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marR="0" lvl="0" indent="0" algn="l" defTabSz="1015922" rtl="0" eaLnBrk="1" fontAlgn="auto" latinLnBrk="0" hangingPunct="1">
                        <a:lnSpc>
                          <a:spcPct val="100000"/>
                        </a:lnSpc>
                        <a:spcBef>
                          <a:spcPts val="0"/>
                        </a:spcBef>
                        <a:spcAft>
                          <a:spcPts val="0"/>
                        </a:spcAft>
                        <a:buClrTx/>
                        <a:buSzTx/>
                        <a:buFontTx/>
                        <a:buNone/>
                        <a:tabLst/>
                        <a:defRPr/>
                      </a:pPr>
                      <a:r>
                        <a:rPr lang="en-US" altLang="zh-CN" sz="1778" b="1" kern="1200" dirty="0">
                          <a:solidFill>
                            <a:srgbClr val="000000"/>
                          </a:solidFill>
                          <a:latin typeface="Courier New" panose="02070309020205020404" pitchFamily="49" charset="0"/>
                          <a:ea typeface="宋体" panose="02010600030101010101" pitchFamily="2" charset="-122"/>
                          <a:cs typeface="+mn-cs"/>
                        </a:rPr>
                        <a:t>CHICAGO</a:t>
                      </a:r>
                      <a:endParaRPr lang="zh-CN" altLang="en-US" sz="1778" b="1" kern="1200" dirty="0">
                        <a:solidFill>
                          <a:srgbClr val="000000"/>
                        </a:solidFill>
                        <a:latin typeface="Courier New" panose="02070309020205020404" pitchFamily="49" charset="0"/>
                        <a:ea typeface="宋体" panose="02010600030101010101" pitchFamily="2" charset="-122"/>
                        <a:cs typeface="+mn-cs"/>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48923579"/>
                  </a:ext>
                </a:extLst>
              </a:tr>
              <a:tr h="370840">
                <a:tc>
                  <a:txBody>
                    <a:bodyPr/>
                    <a:lstStyle/>
                    <a:p>
                      <a:pPr algn="ctr"/>
                      <a:r>
                        <a:rPr lang="en-US" altLang="zh-CN" sz="1778" b="1" kern="1200" dirty="0">
                          <a:solidFill>
                            <a:srgbClr val="000000"/>
                          </a:solidFill>
                          <a:latin typeface="Courier New" panose="02070309020205020404" pitchFamily="49" charset="0"/>
                          <a:ea typeface="宋体" panose="02010600030101010101" pitchFamily="2" charset="-122"/>
                          <a:cs typeface="+mn-cs"/>
                        </a:rPr>
                        <a:t>40</a:t>
                      </a:r>
                      <a:endParaRPr lang="zh-CN" altLang="en-US" sz="1778" b="1" kern="1200" dirty="0">
                        <a:solidFill>
                          <a:srgbClr val="000000"/>
                        </a:solidFill>
                        <a:latin typeface="Courier New" panose="02070309020205020404" pitchFamily="49" charset="0"/>
                        <a:ea typeface="宋体" panose="02010600030101010101" pitchFamily="2" charset="-122"/>
                        <a:cs typeface="+mn-cs"/>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r>
                        <a:rPr lang="en-US" altLang="zh-CN" sz="1800" b="1" dirty="0">
                          <a:solidFill>
                            <a:srgbClr val="000000"/>
                          </a:solidFill>
                          <a:latin typeface="Courier New" panose="02070309020205020404" pitchFamily="49" charset="0"/>
                        </a:rPr>
                        <a:t>OPERATIONS</a:t>
                      </a:r>
                      <a:endParaRPr lang="zh-CN" altLang="en-US" sz="1778" b="1" kern="1200" dirty="0">
                        <a:solidFill>
                          <a:srgbClr val="000000"/>
                        </a:solidFill>
                        <a:latin typeface="Courier New" panose="02070309020205020404" pitchFamily="49" charset="0"/>
                        <a:ea typeface="宋体" panose="02010600030101010101" pitchFamily="2" charset="-122"/>
                        <a:cs typeface="+mn-cs"/>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marR="0" lvl="0" indent="0" algn="l" defTabSz="1015922" rtl="0" eaLnBrk="1" fontAlgn="auto" latinLnBrk="0" hangingPunct="1">
                        <a:lnSpc>
                          <a:spcPct val="100000"/>
                        </a:lnSpc>
                        <a:spcBef>
                          <a:spcPts val="0"/>
                        </a:spcBef>
                        <a:spcAft>
                          <a:spcPts val="0"/>
                        </a:spcAft>
                        <a:buClrTx/>
                        <a:buSzTx/>
                        <a:buFontTx/>
                        <a:buNone/>
                        <a:tabLst/>
                        <a:defRPr/>
                      </a:pPr>
                      <a:r>
                        <a:rPr lang="en-US" altLang="zh-CN" sz="1800" b="1" dirty="0">
                          <a:solidFill>
                            <a:srgbClr val="000000"/>
                          </a:solidFill>
                          <a:latin typeface="Courier New" panose="02070309020205020404" pitchFamily="49" charset="0"/>
                        </a:rPr>
                        <a:t>BOSTON</a:t>
                      </a:r>
                      <a:endParaRPr lang="zh-CN" altLang="en-US" sz="1778" b="1" kern="1200" dirty="0">
                        <a:solidFill>
                          <a:srgbClr val="000000"/>
                        </a:solidFill>
                        <a:latin typeface="Courier New" panose="02070309020205020404" pitchFamily="49" charset="0"/>
                        <a:ea typeface="宋体" panose="02010600030101010101" pitchFamily="2" charset="-122"/>
                        <a:cs typeface="+mn-cs"/>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70765420"/>
                  </a:ext>
                </a:extLst>
              </a:tr>
            </a:tbl>
          </a:graphicData>
        </a:graphic>
      </p:graphicFrame>
      <p:graphicFrame>
        <p:nvGraphicFramePr>
          <p:cNvPr id="37" name="表格 36">
            <a:extLst>
              <a:ext uri="{FF2B5EF4-FFF2-40B4-BE49-F238E27FC236}">
                <a16:creationId xmlns:a16="http://schemas.microsoft.com/office/drawing/2014/main" id="{A86481B4-F274-47ED-BC62-629E66D68F20}"/>
              </a:ext>
            </a:extLst>
          </p:cNvPr>
          <p:cNvGraphicFramePr>
            <a:graphicFrameLocks noGrp="1"/>
          </p:cNvGraphicFramePr>
          <p:nvPr>
            <p:extLst>
              <p:ext uri="{D42A27DB-BD31-4B8C-83A1-F6EECF244321}">
                <p14:modId xmlns:p14="http://schemas.microsoft.com/office/powerpoint/2010/main" val="2269295755"/>
              </p:ext>
            </p:extLst>
          </p:nvPr>
        </p:nvGraphicFramePr>
        <p:xfrm>
          <a:off x="5636733" y="2947459"/>
          <a:ext cx="4523267" cy="2225040"/>
        </p:xfrm>
        <a:graphic>
          <a:graphicData uri="http://schemas.openxmlformats.org/drawingml/2006/table">
            <a:tbl>
              <a:tblPr firstRow="1" bandRow="1">
                <a:tableStyleId>{D7AC3CCA-C797-4891-BE02-D94E43425B78}</a:tableStyleId>
              </a:tblPr>
              <a:tblGrid>
                <a:gridCol w="1073917">
                  <a:extLst>
                    <a:ext uri="{9D8B030D-6E8A-4147-A177-3AD203B41FA5}">
                      <a16:colId xmlns:a16="http://schemas.microsoft.com/office/drawing/2014/main" val="3428835538"/>
                    </a:ext>
                  </a:extLst>
                </a:gridCol>
                <a:gridCol w="2091220">
                  <a:extLst>
                    <a:ext uri="{9D8B030D-6E8A-4147-A177-3AD203B41FA5}">
                      <a16:colId xmlns:a16="http://schemas.microsoft.com/office/drawing/2014/main" val="470331800"/>
                    </a:ext>
                  </a:extLst>
                </a:gridCol>
                <a:gridCol w="1358130">
                  <a:extLst>
                    <a:ext uri="{9D8B030D-6E8A-4147-A177-3AD203B41FA5}">
                      <a16:colId xmlns:a16="http://schemas.microsoft.com/office/drawing/2014/main" val="528920972"/>
                    </a:ext>
                  </a:extLst>
                </a:gridCol>
              </a:tblGrid>
              <a:tr h="370840">
                <a:tc>
                  <a:txBody>
                    <a:bodyPr/>
                    <a:lstStyle/>
                    <a:p>
                      <a:pPr algn="ctr"/>
                      <a:r>
                        <a:rPr lang="en-US" altLang="zh-CN" sz="1800" kern="1200" dirty="0">
                          <a:solidFill>
                            <a:schemeClr val="bg1"/>
                          </a:solidFill>
                        </a:rPr>
                        <a:t>DEPTNO</a:t>
                      </a:r>
                      <a:endParaRPr lang="zh-CN" altLang="en-US" sz="1800" b="1" kern="1200" dirty="0">
                        <a:solidFill>
                          <a:schemeClr val="bg1"/>
                        </a:solidFill>
                        <a:latin typeface="Courier New" panose="02070309020205020404" pitchFamily="49" charset="0"/>
                        <a:ea typeface="宋体" panose="02010600030101010101" pitchFamily="2" charset="-122"/>
                        <a:cs typeface="+mn-cs"/>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00B0F0"/>
                    </a:solidFill>
                  </a:tcPr>
                </a:tc>
                <a:tc>
                  <a:txBody>
                    <a:bodyPr/>
                    <a:lstStyle/>
                    <a:p>
                      <a:pPr algn="ctr"/>
                      <a:r>
                        <a:rPr lang="en-US" altLang="zh-CN" sz="1800" kern="1200" dirty="0">
                          <a:solidFill>
                            <a:schemeClr val="bg1"/>
                          </a:solidFill>
                        </a:rPr>
                        <a:t>DNAME</a:t>
                      </a:r>
                      <a:endParaRPr lang="zh-CN" altLang="en-US" sz="1800" b="1" kern="1200" dirty="0">
                        <a:solidFill>
                          <a:schemeClr val="bg1"/>
                        </a:solidFill>
                        <a:latin typeface="Courier New" panose="02070309020205020404" pitchFamily="49" charset="0"/>
                        <a:ea typeface="宋体" panose="02010600030101010101" pitchFamily="2" charset="-122"/>
                        <a:cs typeface="+mn-cs"/>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00B0F0"/>
                    </a:solidFill>
                  </a:tcPr>
                </a:tc>
                <a:tc>
                  <a:txBody>
                    <a:bodyPr/>
                    <a:lstStyle/>
                    <a:p>
                      <a:pPr algn="ctr"/>
                      <a:r>
                        <a:rPr lang="en-US" altLang="zh-CN" sz="1800" kern="1200" dirty="0">
                          <a:solidFill>
                            <a:schemeClr val="bg1"/>
                          </a:solidFill>
                        </a:rPr>
                        <a:t>LOC</a:t>
                      </a:r>
                      <a:endParaRPr lang="zh-CN" altLang="en-US" sz="1800" b="1" kern="1200" dirty="0">
                        <a:solidFill>
                          <a:schemeClr val="bg1"/>
                        </a:solidFill>
                        <a:latin typeface="Courier New" panose="02070309020205020404" pitchFamily="49" charset="0"/>
                        <a:ea typeface="宋体" panose="02010600030101010101" pitchFamily="2" charset="-122"/>
                        <a:cs typeface="+mn-cs"/>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00B0F0"/>
                    </a:solidFill>
                  </a:tcPr>
                </a:tc>
                <a:extLst>
                  <a:ext uri="{0D108BD9-81ED-4DB2-BD59-A6C34878D82A}">
                    <a16:rowId xmlns:a16="http://schemas.microsoft.com/office/drawing/2014/main" val="1708595633"/>
                  </a:ext>
                </a:extLst>
              </a:tr>
              <a:tr h="370840">
                <a:tc>
                  <a:txBody>
                    <a:bodyPr/>
                    <a:lstStyle/>
                    <a:p>
                      <a:pPr algn="ctr"/>
                      <a:r>
                        <a:rPr lang="en-US" altLang="zh-CN" sz="1778" b="1" kern="1200" dirty="0">
                          <a:solidFill>
                            <a:srgbClr val="000000"/>
                          </a:solidFill>
                          <a:latin typeface="Courier New" panose="02070309020205020404" pitchFamily="49" charset="0"/>
                          <a:ea typeface="宋体" panose="02010600030101010101" pitchFamily="2" charset="-122"/>
                          <a:cs typeface="+mn-cs"/>
                        </a:rPr>
                        <a:t>10</a:t>
                      </a:r>
                      <a:endParaRPr lang="zh-CN" altLang="en-US" sz="1778" b="1" kern="1200" dirty="0">
                        <a:solidFill>
                          <a:srgbClr val="000000"/>
                        </a:solidFill>
                        <a:latin typeface="Courier New" panose="02070309020205020404" pitchFamily="49" charset="0"/>
                        <a:ea typeface="宋体" panose="02010600030101010101" pitchFamily="2" charset="-122"/>
                        <a:cs typeface="+mn-cs"/>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r>
                        <a:rPr lang="en-US" altLang="zh-CN" sz="1778" b="1" kern="1200" dirty="0">
                          <a:solidFill>
                            <a:srgbClr val="000000"/>
                          </a:solidFill>
                          <a:latin typeface="Courier New" panose="02070309020205020404" pitchFamily="49" charset="0"/>
                          <a:ea typeface="宋体" panose="02010600030101010101" pitchFamily="2" charset="-122"/>
                          <a:cs typeface="+mn-cs"/>
                        </a:rPr>
                        <a:t>ACCOUNTING</a:t>
                      </a:r>
                      <a:endParaRPr lang="zh-CN" altLang="en-US" sz="1778" b="1" kern="1200" dirty="0">
                        <a:solidFill>
                          <a:srgbClr val="000000"/>
                        </a:solidFill>
                        <a:latin typeface="Courier New" panose="02070309020205020404" pitchFamily="49" charset="0"/>
                        <a:ea typeface="宋体" panose="02010600030101010101" pitchFamily="2" charset="-122"/>
                        <a:cs typeface="+mn-cs"/>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nSpc>
                          <a:spcPct val="95000"/>
                        </a:lnSpc>
                      </a:pPr>
                      <a:r>
                        <a:rPr lang="en-US" altLang="zh-CN" sz="1778" b="1" kern="1200" dirty="0">
                          <a:solidFill>
                            <a:srgbClr val="000000"/>
                          </a:solidFill>
                          <a:latin typeface="Courier New" panose="02070309020205020404" pitchFamily="49" charset="0"/>
                          <a:ea typeface="宋体" panose="02010600030101010101" pitchFamily="2" charset="-122"/>
                          <a:cs typeface="+mn-cs"/>
                        </a:rPr>
                        <a:t>NEW YORK</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1249390"/>
                  </a:ext>
                </a:extLst>
              </a:tr>
              <a:tr h="370840">
                <a:tc>
                  <a:txBody>
                    <a:bodyPr/>
                    <a:lstStyle/>
                    <a:p>
                      <a:pPr algn="ctr"/>
                      <a:r>
                        <a:rPr lang="en-US" altLang="zh-CN" sz="1778" b="1" kern="1200" dirty="0">
                          <a:solidFill>
                            <a:srgbClr val="000000"/>
                          </a:solidFill>
                          <a:latin typeface="Courier New" panose="02070309020205020404" pitchFamily="49" charset="0"/>
                          <a:ea typeface="宋体" panose="02010600030101010101" pitchFamily="2" charset="-122"/>
                          <a:cs typeface="+mn-cs"/>
                        </a:rPr>
                        <a:t>20</a:t>
                      </a:r>
                      <a:endParaRPr lang="zh-CN" altLang="en-US" sz="1778" b="1" kern="1200" dirty="0">
                        <a:solidFill>
                          <a:srgbClr val="000000"/>
                        </a:solidFill>
                        <a:latin typeface="Courier New" panose="02070309020205020404" pitchFamily="49" charset="0"/>
                        <a:ea typeface="宋体" panose="02010600030101010101" pitchFamily="2" charset="-122"/>
                        <a:cs typeface="+mn-cs"/>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r>
                        <a:rPr lang="en-US" altLang="zh-CN" sz="1778" b="1" kern="1200" dirty="0">
                          <a:solidFill>
                            <a:srgbClr val="000000"/>
                          </a:solidFill>
                          <a:latin typeface="Courier New" panose="02070309020205020404" pitchFamily="49" charset="0"/>
                          <a:ea typeface="宋体" panose="02010600030101010101" pitchFamily="2" charset="-122"/>
                          <a:cs typeface="+mn-cs"/>
                        </a:rPr>
                        <a:t>RESEARCH</a:t>
                      </a:r>
                      <a:endParaRPr lang="zh-CN" altLang="en-US" sz="1778" b="1" kern="1200" dirty="0">
                        <a:solidFill>
                          <a:srgbClr val="000000"/>
                        </a:solidFill>
                        <a:latin typeface="Courier New" panose="02070309020205020404" pitchFamily="49" charset="0"/>
                        <a:ea typeface="宋体" panose="02010600030101010101" pitchFamily="2" charset="-122"/>
                        <a:cs typeface="+mn-cs"/>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marR="0" lvl="0" indent="0" algn="l" defTabSz="1015922" rtl="0" eaLnBrk="1" fontAlgn="auto" latinLnBrk="0" hangingPunct="1">
                        <a:lnSpc>
                          <a:spcPct val="100000"/>
                        </a:lnSpc>
                        <a:spcBef>
                          <a:spcPts val="0"/>
                        </a:spcBef>
                        <a:spcAft>
                          <a:spcPts val="0"/>
                        </a:spcAft>
                        <a:buClrTx/>
                        <a:buSzTx/>
                        <a:buFontTx/>
                        <a:buNone/>
                        <a:tabLst/>
                        <a:defRPr/>
                      </a:pPr>
                      <a:r>
                        <a:rPr lang="en-US" altLang="zh-CN" sz="1778" b="1" kern="1200" dirty="0">
                          <a:solidFill>
                            <a:srgbClr val="000000"/>
                          </a:solidFill>
                          <a:latin typeface="Courier New" panose="02070309020205020404" pitchFamily="49" charset="0"/>
                          <a:ea typeface="宋体" panose="02010600030101010101" pitchFamily="2" charset="-122"/>
                          <a:cs typeface="+mn-cs"/>
                        </a:rPr>
                        <a:t>DALLAS</a:t>
                      </a:r>
                      <a:endParaRPr lang="zh-CN" altLang="en-US" sz="1778" b="1" kern="1200" dirty="0">
                        <a:solidFill>
                          <a:srgbClr val="000000"/>
                        </a:solidFill>
                        <a:latin typeface="Courier New" panose="02070309020205020404" pitchFamily="49" charset="0"/>
                        <a:ea typeface="宋体" panose="02010600030101010101" pitchFamily="2" charset="-122"/>
                        <a:cs typeface="+mn-cs"/>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66439620"/>
                  </a:ext>
                </a:extLst>
              </a:tr>
              <a:tr h="370840">
                <a:tc>
                  <a:txBody>
                    <a:bodyPr/>
                    <a:lstStyle/>
                    <a:p>
                      <a:pPr algn="ctr"/>
                      <a:r>
                        <a:rPr lang="en-US" altLang="zh-CN" sz="1778" b="1" kern="1200" dirty="0">
                          <a:solidFill>
                            <a:srgbClr val="000000"/>
                          </a:solidFill>
                          <a:latin typeface="Courier New" panose="02070309020205020404" pitchFamily="49" charset="0"/>
                          <a:ea typeface="宋体" panose="02010600030101010101" pitchFamily="2" charset="-122"/>
                          <a:cs typeface="+mn-cs"/>
                        </a:rPr>
                        <a:t>30</a:t>
                      </a:r>
                      <a:endParaRPr lang="zh-CN" altLang="en-US" sz="1778" b="1" kern="1200" dirty="0">
                        <a:solidFill>
                          <a:srgbClr val="000000"/>
                        </a:solidFill>
                        <a:latin typeface="Courier New" panose="02070309020205020404" pitchFamily="49" charset="0"/>
                        <a:ea typeface="宋体" panose="02010600030101010101" pitchFamily="2" charset="-122"/>
                        <a:cs typeface="+mn-cs"/>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r>
                        <a:rPr lang="en-US" altLang="zh-CN" sz="1778" b="1" kern="1200" dirty="0">
                          <a:solidFill>
                            <a:srgbClr val="000000"/>
                          </a:solidFill>
                          <a:latin typeface="Courier New" panose="02070309020205020404" pitchFamily="49" charset="0"/>
                          <a:ea typeface="宋体" panose="02010600030101010101" pitchFamily="2" charset="-122"/>
                          <a:cs typeface="+mn-cs"/>
                        </a:rPr>
                        <a:t>SALES</a:t>
                      </a:r>
                      <a:endParaRPr lang="zh-CN" altLang="en-US" sz="1778" b="1" kern="1200" dirty="0">
                        <a:solidFill>
                          <a:srgbClr val="000000"/>
                        </a:solidFill>
                        <a:latin typeface="Courier New" panose="02070309020205020404" pitchFamily="49" charset="0"/>
                        <a:ea typeface="宋体" panose="02010600030101010101" pitchFamily="2" charset="-122"/>
                        <a:cs typeface="+mn-cs"/>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marR="0" lvl="0" indent="0" algn="l" defTabSz="1015922" rtl="0" eaLnBrk="1" fontAlgn="auto" latinLnBrk="0" hangingPunct="1">
                        <a:lnSpc>
                          <a:spcPct val="100000"/>
                        </a:lnSpc>
                        <a:spcBef>
                          <a:spcPts val="0"/>
                        </a:spcBef>
                        <a:spcAft>
                          <a:spcPts val="0"/>
                        </a:spcAft>
                        <a:buClrTx/>
                        <a:buSzTx/>
                        <a:buFontTx/>
                        <a:buNone/>
                        <a:tabLst/>
                        <a:defRPr/>
                      </a:pPr>
                      <a:r>
                        <a:rPr lang="en-US" altLang="zh-CN" sz="1778" b="1" kern="1200" dirty="0">
                          <a:solidFill>
                            <a:srgbClr val="000000"/>
                          </a:solidFill>
                          <a:latin typeface="Courier New" panose="02070309020205020404" pitchFamily="49" charset="0"/>
                          <a:ea typeface="宋体" panose="02010600030101010101" pitchFamily="2" charset="-122"/>
                          <a:cs typeface="+mn-cs"/>
                        </a:rPr>
                        <a:t>CHICAGO</a:t>
                      </a:r>
                      <a:endParaRPr lang="zh-CN" altLang="en-US" sz="1778" b="1" kern="1200" dirty="0">
                        <a:solidFill>
                          <a:srgbClr val="000000"/>
                        </a:solidFill>
                        <a:latin typeface="Courier New" panose="02070309020205020404" pitchFamily="49" charset="0"/>
                        <a:ea typeface="宋体" panose="02010600030101010101" pitchFamily="2" charset="-122"/>
                        <a:cs typeface="+mn-cs"/>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48923579"/>
                  </a:ext>
                </a:extLst>
              </a:tr>
              <a:tr h="370840">
                <a:tc>
                  <a:txBody>
                    <a:bodyPr/>
                    <a:lstStyle/>
                    <a:p>
                      <a:pPr algn="ctr"/>
                      <a:r>
                        <a:rPr lang="en-US" altLang="zh-CN" sz="1778" b="1" kern="1200" dirty="0">
                          <a:solidFill>
                            <a:srgbClr val="000000"/>
                          </a:solidFill>
                          <a:latin typeface="Courier New" panose="02070309020205020404" pitchFamily="49" charset="0"/>
                          <a:ea typeface="宋体" panose="02010600030101010101" pitchFamily="2" charset="-122"/>
                          <a:cs typeface="+mn-cs"/>
                        </a:rPr>
                        <a:t>40</a:t>
                      </a:r>
                      <a:endParaRPr lang="zh-CN" altLang="en-US" sz="1778" b="1" kern="1200" dirty="0">
                        <a:solidFill>
                          <a:srgbClr val="000000"/>
                        </a:solidFill>
                        <a:latin typeface="Courier New" panose="02070309020205020404" pitchFamily="49" charset="0"/>
                        <a:ea typeface="宋体" panose="02010600030101010101" pitchFamily="2" charset="-122"/>
                        <a:cs typeface="+mn-cs"/>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r>
                        <a:rPr lang="en-US" altLang="zh-CN" sz="1800" b="1" dirty="0">
                          <a:solidFill>
                            <a:srgbClr val="000000"/>
                          </a:solidFill>
                          <a:latin typeface="Courier New" panose="02070309020205020404" pitchFamily="49" charset="0"/>
                        </a:rPr>
                        <a:t>OPERATIONS</a:t>
                      </a:r>
                      <a:endParaRPr lang="zh-CN" altLang="en-US" sz="1778" b="1" kern="1200" dirty="0">
                        <a:solidFill>
                          <a:srgbClr val="000000"/>
                        </a:solidFill>
                        <a:latin typeface="Courier New" panose="02070309020205020404" pitchFamily="49" charset="0"/>
                        <a:ea typeface="宋体" panose="02010600030101010101" pitchFamily="2" charset="-122"/>
                        <a:cs typeface="+mn-cs"/>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marR="0" lvl="0" indent="0" algn="l" defTabSz="1015922" rtl="0" eaLnBrk="1" fontAlgn="auto" latinLnBrk="0" hangingPunct="1">
                        <a:lnSpc>
                          <a:spcPct val="100000"/>
                        </a:lnSpc>
                        <a:spcBef>
                          <a:spcPts val="0"/>
                        </a:spcBef>
                        <a:spcAft>
                          <a:spcPts val="0"/>
                        </a:spcAft>
                        <a:buClrTx/>
                        <a:buSzTx/>
                        <a:buFontTx/>
                        <a:buNone/>
                        <a:tabLst/>
                        <a:defRPr/>
                      </a:pPr>
                      <a:r>
                        <a:rPr lang="en-US" altLang="zh-CN" sz="1800" b="1" dirty="0">
                          <a:solidFill>
                            <a:srgbClr val="000000"/>
                          </a:solidFill>
                          <a:latin typeface="Courier New" panose="02070309020205020404" pitchFamily="49" charset="0"/>
                        </a:rPr>
                        <a:t>BOSTON</a:t>
                      </a:r>
                      <a:endParaRPr lang="zh-CN" altLang="en-US" sz="1778" b="1" kern="1200" dirty="0">
                        <a:solidFill>
                          <a:srgbClr val="000000"/>
                        </a:solidFill>
                        <a:latin typeface="Courier New" panose="02070309020205020404" pitchFamily="49" charset="0"/>
                        <a:ea typeface="宋体" panose="02010600030101010101" pitchFamily="2" charset="-122"/>
                        <a:cs typeface="+mn-cs"/>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70765420"/>
                  </a:ext>
                </a:extLst>
              </a:tr>
              <a:tr h="370840">
                <a:tc>
                  <a:txBody>
                    <a:bodyPr/>
                    <a:lstStyle/>
                    <a:p>
                      <a:pPr algn="ctr"/>
                      <a:r>
                        <a:rPr lang="en-US" altLang="zh-CN" sz="1778" b="1" kern="1200" dirty="0">
                          <a:solidFill>
                            <a:schemeClr val="bg1">
                              <a:lumMod val="95000"/>
                            </a:schemeClr>
                          </a:solidFill>
                          <a:latin typeface="Courier New" panose="02070309020205020404" pitchFamily="49" charset="0"/>
                          <a:ea typeface="宋体" panose="02010600030101010101" pitchFamily="2" charset="-122"/>
                          <a:cs typeface="+mn-cs"/>
                        </a:rPr>
                        <a:t>50</a:t>
                      </a:r>
                      <a:endParaRPr lang="zh-CN" altLang="en-US" sz="1778" b="1" kern="1200" dirty="0">
                        <a:solidFill>
                          <a:schemeClr val="bg1">
                            <a:lumMod val="95000"/>
                          </a:schemeClr>
                        </a:solidFill>
                        <a:latin typeface="Courier New" panose="02070309020205020404" pitchFamily="49" charset="0"/>
                        <a:ea typeface="宋体" panose="02010600030101010101" pitchFamily="2" charset="-122"/>
                        <a:cs typeface="+mn-cs"/>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0000"/>
                    </a:solidFill>
                  </a:tcPr>
                </a:tc>
                <a:tc>
                  <a:txBody>
                    <a:bodyPr/>
                    <a:lstStyle/>
                    <a:p>
                      <a:r>
                        <a:rPr lang="en-US" altLang="zh-CN" sz="1800" b="1" dirty="0">
                          <a:solidFill>
                            <a:schemeClr val="bg1">
                              <a:lumMod val="95000"/>
                            </a:schemeClr>
                          </a:solidFill>
                          <a:latin typeface="Courier New" panose="02070309020205020404" pitchFamily="49" charset="0"/>
                        </a:rPr>
                        <a:t>DEVELOPMENT</a:t>
                      </a:r>
                      <a:endParaRPr lang="zh-CN" altLang="en-US" sz="1778" b="1" kern="1200" dirty="0">
                        <a:solidFill>
                          <a:schemeClr val="bg1">
                            <a:lumMod val="95000"/>
                          </a:schemeClr>
                        </a:solidFill>
                        <a:latin typeface="Courier New" panose="02070309020205020404" pitchFamily="49" charset="0"/>
                        <a:ea typeface="宋体" panose="02010600030101010101" pitchFamily="2" charset="-122"/>
                        <a:cs typeface="+mn-cs"/>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0000"/>
                    </a:solidFill>
                  </a:tcPr>
                </a:tc>
                <a:tc>
                  <a:txBody>
                    <a:bodyPr/>
                    <a:lstStyle/>
                    <a:p>
                      <a:pPr marL="0" marR="0" lvl="0" indent="0" algn="l" defTabSz="1015922" rtl="0" eaLnBrk="1" fontAlgn="auto" latinLnBrk="0" hangingPunct="1">
                        <a:lnSpc>
                          <a:spcPct val="100000"/>
                        </a:lnSpc>
                        <a:spcBef>
                          <a:spcPts val="0"/>
                        </a:spcBef>
                        <a:spcAft>
                          <a:spcPts val="0"/>
                        </a:spcAft>
                        <a:buClrTx/>
                        <a:buSzTx/>
                        <a:buFontTx/>
                        <a:buNone/>
                        <a:tabLst/>
                        <a:defRPr/>
                      </a:pPr>
                      <a:r>
                        <a:rPr lang="en-US" altLang="zh-CN" sz="1800" b="1" dirty="0">
                          <a:solidFill>
                            <a:schemeClr val="bg1">
                              <a:lumMod val="95000"/>
                            </a:schemeClr>
                          </a:solidFill>
                          <a:latin typeface="Courier New" panose="02070309020205020404" pitchFamily="49" charset="0"/>
                        </a:rPr>
                        <a:t>DETROIT</a:t>
                      </a:r>
                      <a:endParaRPr lang="zh-CN" altLang="en-US" sz="1778" b="1" kern="1200" dirty="0">
                        <a:solidFill>
                          <a:schemeClr val="bg1">
                            <a:lumMod val="95000"/>
                          </a:schemeClr>
                        </a:solidFill>
                        <a:latin typeface="Courier New" panose="02070309020205020404" pitchFamily="49" charset="0"/>
                        <a:ea typeface="宋体" panose="02010600030101010101" pitchFamily="2" charset="-122"/>
                        <a:cs typeface="+mn-cs"/>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913597773"/>
                  </a:ext>
                </a:extLst>
              </a:tr>
            </a:tbl>
          </a:graphicData>
        </a:graphic>
      </p:graphicFrame>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802843"/>
                                        </p:tgtEl>
                                        <p:attrNameLst>
                                          <p:attrName>style.visibility</p:attrName>
                                        </p:attrNameLst>
                                      </p:cBhvr>
                                      <p:to>
                                        <p:strVal val="visible"/>
                                      </p:to>
                                    </p:set>
                                    <p:animEffect transition="in" filter="wipe(left)">
                                      <p:cBhvr>
                                        <p:cTn id="7" dur="500"/>
                                        <p:tgtEl>
                                          <p:spTgt spid="8028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a:extLst>
              <a:ext uri="{FF2B5EF4-FFF2-40B4-BE49-F238E27FC236}">
                <a16:creationId xmlns:a16="http://schemas.microsoft.com/office/drawing/2014/main" id="{41A40490-840B-461F-909C-F610159C55A8}"/>
              </a:ext>
            </a:extLst>
          </p:cNvPr>
          <p:cNvSpPr/>
          <p:nvPr/>
        </p:nvSpPr>
        <p:spPr>
          <a:xfrm>
            <a:off x="5440040" y="1728402"/>
            <a:ext cx="4176464" cy="2592505"/>
          </a:xfrm>
          <a:prstGeom prst="rect">
            <a:avLst/>
          </a:prstGeom>
        </p:spPr>
        <p:txBody>
          <a:bodyPr wrap="square">
            <a:spAutoFit/>
          </a:bodyPr>
          <a:lstStyle/>
          <a:p>
            <a:pPr eaLnBrk="1" hangingPunct="1">
              <a:lnSpc>
                <a:spcPct val="150000"/>
              </a:lnSpc>
              <a:spcBef>
                <a:spcPct val="20000"/>
              </a:spcBef>
              <a:buClr>
                <a:schemeClr val="bg1"/>
              </a:buClr>
              <a:buSzPct val="112000"/>
            </a:pPr>
            <a:r>
              <a:rPr lang="en-US" altLang="zh-CN" sz="2000" b="1" dirty="0">
                <a:solidFill>
                  <a:srgbClr val="002060"/>
                </a:solidFill>
                <a:latin typeface="微软雅黑" panose="020B0503020204020204" pitchFamily="34" charset="-122"/>
                <a:ea typeface="微软雅黑" panose="020B0503020204020204" pitchFamily="34" charset="-122"/>
              </a:rPr>
              <a:t>01  </a:t>
            </a:r>
            <a:r>
              <a:rPr lang="zh-CN" altLang="en-US" sz="2000" dirty="0">
                <a:solidFill>
                  <a:schemeClr val="tx1">
                    <a:lumMod val="95000"/>
                    <a:lumOff val="5000"/>
                  </a:schemeClr>
                </a:solidFill>
                <a:latin typeface="微软雅黑" panose="020B0503020204020204" pitchFamily="34" charset="-122"/>
                <a:ea typeface="微软雅黑" panose="020B0503020204020204" pitchFamily="34" charset="-122"/>
              </a:rPr>
              <a:t>数据定义语言</a:t>
            </a:r>
            <a:r>
              <a:rPr lang="en-US" altLang="zh-CN" sz="2000" dirty="0">
                <a:solidFill>
                  <a:schemeClr val="tx1">
                    <a:lumMod val="95000"/>
                    <a:lumOff val="5000"/>
                  </a:schemeClr>
                </a:solidFill>
                <a:latin typeface="微软雅黑" panose="020B0503020204020204" pitchFamily="34" charset="-122"/>
                <a:ea typeface="微软雅黑" panose="020B0503020204020204" pitchFamily="34" charset="-122"/>
              </a:rPr>
              <a:t>DDL</a:t>
            </a:r>
          </a:p>
          <a:p>
            <a:pPr eaLnBrk="1" hangingPunct="1">
              <a:lnSpc>
                <a:spcPct val="150000"/>
              </a:lnSpc>
              <a:spcBef>
                <a:spcPct val="20000"/>
              </a:spcBef>
              <a:buClr>
                <a:schemeClr val="bg1"/>
              </a:buClr>
              <a:buSzPct val="112000"/>
            </a:pPr>
            <a:r>
              <a:rPr lang="en-US" altLang="zh-CN" sz="2000" b="1" dirty="0">
                <a:solidFill>
                  <a:srgbClr val="002060"/>
                </a:solidFill>
                <a:latin typeface="微软雅黑" panose="020B0503020204020204" pitchFamily="34" charset="-122"/>
                <a:ea typeface="微软雅黑" panose="020B0503020204020204" pitchFamily="34" charset="-122"/>
              </a:rPr>
              <a:t>02  </a:t>
            </a:r>
            <a:r>
              <a:rPr lang="zh-CN" altLang="en-US" sz="2000" dirty="0">
                <a:solidFill>
                  <a:schemeClr val="tx1">
                    <a:lumMod val="95000"/>
                    <a:lumOff val="5000"/>
                  </a:schemeClr>
                </a:solidFill>
                <a:latin typeface="微软雅黑" panose="020B0503020204020204" pitchFamily="34" charset="-122"/>
                <a:ea typeface="微软雅黑" panose="020B0503020204020204" pitchFamily="34" charset="-122"/>
              </a:rPr>
              <a:t>数据操作语言</a:t>
            </a:r>
            <a:r>
              <a:rPr lang="en-US" altLang="zh-CN" sz="2000" dirty="0">
                <a:solidFill>
                  <a:schemeClr val="tx1">
                    <a:lumMod val="95000"/>
                    <a:lumOff val="5000"/>
                  </a:schemeClr>
                </a:solidFill>
                <a:latin typeface="微软雅黑" panose="020B0503020204020204" pitchFamily="34" charset="-122"/>
                <a:ea typeface="微软雅黑" panose="020B0503020204020204" pitchFamily="34" charset="-122"/>
              </a:rPr>
              <a:t>DML</a:t>
            </a:r>
            <a:endParaRPr lang="zh-CN" altLang="en-US" sz="2000" dirty="0">
              <a:solidFill>
                <a:schemeClr val="tx1">
                  <a:lumMod val="95000"/>
                  <a:lumOff val="5000"/>
                </a:schemeClr>
              </a:solidFill>
              <a:latin typeface="微软雅黑" panose="020B0503020204020204" pitchFamily="34" charset="-122"/>
              <a:ea typeface="微软雅黑" panose="020B0503020204020204" pitchFamily="34" charset="-122"/>
            </a:endParaRPr>
          </a:p>
          <a:p>
            <a:pPr eaLnBrk="1" hangingPunct="1">
              <a:lnSpc>
                <a:spcPct val="150000"/>
              </a:lnSpc>
              <a:spcBef>
                <a:spcPct val="20000"/>
              </a:spcBef>
              <a:buClr>
                <a:schemeClr val="bg1"/>
              </a:buClr>
              <a:buSzPct val="112000"/>
            </a:pPr>
            <a:r>
              <a:rPr lang="en-US" altLang="zh-CN" sz="2000" b="1" dirty="0">
                <a:solidFill>
                  <a:srgbClr val="002060"/>
                </a:solidFill>
                <a:latin typeface="微软雅黑" panose="020B0503020204020204" pitchFamily="34" charset="-122"/>
                <a:ea typeface="微软雅黑" panose="020B0503020204020204" pitchFamily="34" charset="-122"/>
              </a:rPr>
              <a:t>03</a:t>
            </a:r>
            <a:r>
              <a:rPr lang="zh-CN" altLang="en-US" sz="2000" dirty="0">
                <a:solidFill>
                  <a:schemeClr val="tx1">
                    <a:lumMod val="95000"/>
                    <a:lumOff val="5000"/>
                  </a:schemeClr>
                </a:solidFill>
                <a:latin typeface="微软雅黑" panose="020B0503020204020204" pitchFamily="34" charset="-122"/>
                <a:ea typeface="微软雅黑" panose="020B0503020204020204" pitchFamily="34" charset="-122"/>
              </a:rPr>
              <a:t>  数据查询语言</a:t>
            </a:r>
            <a:r>
              <a:rPr lang="en-US" altLang="zh-CN" sz="2000" dirty="0">
                <a:solidFill>
                  <a:schemeClr val="tx1">
                    <a:lumMod val="95000"/>
                    <a:lumOff val="5000"/>
                  </a:schemeClr>
                </a:solidFill>
                <a:latin typeface="微软雅黑" panose="020B0503020204020204" pitchFamily="34" charset="-122"/>
                <a:ea typeface="微软雅黑" panose="020B0503020204020204" pitchFamily="34" charset="-122"/>
              </a:rPr>
              <a:t>DQL</a:t>
            </a:r>
            <a:endParaRPr lang="zh-CN" altLang="en-US" sz="2000" dirty="0">
              <a:solidFill>
                <a:schemeClr val="tx1">
                  <a:lumMod val="95000"/>
                  <a:lumOff val="5000"/>
                </a:schemeClr>
              </a:solidFill>
              <a:latin typeface="微软雅黑" panose="020B0503020204020204" pitchFamily="34" charset="-122"/>
              <a:ea typeface="微软雅黑" panose="020B0503020204020204" pitchFamily="34" charset="-122"/>
            </a:endParaRPr>
          </a:p>
          <a:p>
            <a:pPr eaLnBrk="1" hangingPunct="1">
              <a:lnSpc>
                <a:spcPct val="150000"/>
              </a:lnSpc>
              <a:spcBef>
                <a:spcPct val="20000"/>
              </a:spcBef>
              <a:buClr>
                <a:schemeClr val="bg1"/>
              </a:buClr>
              <a:buSzPct val="112000"/>
            </a:pPr>
            <a:r>
              <a:rPr lang="en-US" altLang="zh-CN" sz="2000" b="1" dirty="0">
                <a:solidFill>
                  <a:srgbClr val="002060"/>
                </a:solidFill>
                <a:latin typeface="微软雅黑" panose="020B0503020204020204" pitchFamily="34" charset="-122"/>
                <a:ea typeface="微软雅黑" panose="020B0503020204020204" pitchFamily="34" charset="-122"/>
              </a:rPr>
              <a:t>04  </a:t>
            </a:r>
            <a:r>
              <a:rPr lang="zh-CN" altLang="en-US" sz="2000" dirty="0">
                <a:solidFill>
                  <a:schemeClr val="tx1">
                    <a:lumMod val="95000"/>
                    <a:lumOff val="5000"/>
                  </a:schemeClr>
                </a:solidFill>
                <a:latin typeface="微软雅黑" panose="020B0503020204020204" pitchFamily="34" charset="-122"/>
                <a:ea typeface="微软雅黑" panose="020B0503020204020204" pitchFamily="34" charset="-122"/>
              </a:rPr>
              <a:t>数据控制语言</a:t>
            </a:r>
            <a:r>
              <a:rPr lang="en-US" altLang="zh-CN" sz="2000" dirty="0">
                <a:solidFill>
                  <a:schemeClr val="tx1">
                    <a:lumMod val="95000"/>
                    <a:lumOff val="5000"/>
                  </a:schemeClr>
                </a:solidFill>
                <a:latin typeface="微软雅黑" panose="020B0503020204020204" pitchFamily="34" charset="-122"/>
                <a:ea typeface="微软雅黑" panose="020B0503020204020204" pitchFamily="34" charset="-122"/>
              </a:rPr>
              <a:t>DCL</a:t>
            </a:r>
            <a:endParaRPr lang="zh-CN" altLang="en-US" sz="2000" dirty="0">
              <a:solidFill>
                <a:schemeClr val="tx1">
                  <a:lumMod val="95000"/>
                  <a:lumOff val="5000"/>
                </a:schemeClr>
              </a:solidFill>
              <a:latin typeface="微软雅黑" panose="020B0503020204020204" pitchFamily="34" charset="-122"/>
              <a:ea typeface="微软雅黑" panose="020B0503020204020204" pitchFamily="34" charset="-122"/>
            </a:endParaRPr>
          </a:p>
          <a:p>
            <a:pPr eaLnBrk="1" hangingPunct="1">
              <a:lnSpc>
                <a:spcPct val="150000"/>
              </a:lnSpc>
              <a:spcBef>
                <a:spcPct val="20000"/>
              </a:spcBef>
              <a:buClr>
                <a:schemeClr val="bg1"/>
              </a:buClr>
              <a:buSzPct val="112000"/>
            </a:pPr>
            <a:r>
              <a:rPr lang="en-US" altLang="zh-CN" sz="2000" b="1" dirty="0">
                <a:solidFill>
                  <a:srgbClr val="002060"/>
                </a:solidFill>
                <a:latin typeface="微软雅黑" panose="020B0503020204020204" pitchFamily="34" charset="-122"/>
                <a:ea typeface="微软雅黑" panose="020B0503020204020204" pitchFamily="34" charset="-122"/>
              </a:rPr>
              <a:t>05  </a:t>
            </a:r>
            <a:r>
              <a:rPr lang="zh-CN" altLang="en-US" sz="2000" dirty="0">
                <a:solidFill>
                  <a:schemeClr val="tx1">
                    <a:lumMod val="95000"/>
                    <a:lumOff val="5000"/>
                  </a:schemeClr>
                </a:solidFill>
                <a:latin typeface="微软雅黑" panose="020B0503020204020204" pitchFamily="34" charset="-122"/>
                <a:ea typeface="微软雅黑" panose="020B0503020204020204" pitchFamily="34" charset="-122"/>
              </a:rPr>
              <a:t>课堂练习</a:t>
            </a:r>
          </a:p>
        </p:txBody>
      </p:sp>
      <p:cxnSp>
        <p:nvCxnSpPr>
          <p:cNvPr id="20" name="直接连接符 19">
            <a:extLst>
              <a:ext uri="{FF2B5EF4-FFF2-40B4-BE49-F238E27FC236}">
                <a16:creationId xmlns:a16="http://schemas.microsoft.com/office/drawing/2014/main" id="{EB010AB7-A732-45F4-B630-0F79E7A07E9C}"/>
              </a:ext>
            </a:extLst>
          </p:cNvPr>
          <p:cNvCxnSpPr>
            <a:cxnSpLocks/>
          </p:cNvCxnSpPr>
          <p:nvPr/>
        </p:nvCxnSpPr>
        <p:spPr>
          <a:xfrm>
            <a:off x="5543044" y="2209428"/>
            <a:ext cx="312334"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2424927"/>
      </p:ext>
    </p:extLst>
  </p:cSld>
  <p:clrMapOvr>
    <a:masterClrMapping/>
  </p:clrMapOvr>
  <p:transition spd="slow">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标题 3"/>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600" tIns="50800" rIns="101600" bIns="50800" numCol="1" anchor="ctr" anchorCtr="0" compatLnSpc="1">
            <a:prstTxWarp prst="textNoShape">
              <a:avLst/>
            </a:prstTxWarp>
          </a:bodyPr>
          <a:lstStyle/>
          <a:p>
            <a:r>
              <a:rPr lang="en-US" altLang="zh-CN"/>
              <a:t>INSERT</a:t>
            </a:r>
            <a:r>
              <a:t>语法</a:t>
            </a:r>
          </a:p>
        </p:txBody>
      </p:sp>
      <p:sp>
        <p:nvSpPr>
          <p:cNvPr id="48131" name="Rectangle 3"/>
          <p:cNvSpPr>
            <a:spLocks noGrp="1" noChangeArrowheads="1"/>
          </p:cNvSpPr>
          <p:nvPr>
            <p:ph sz="quarter" idx="10"/>
          </p:nvPr>
        </p:nvSpPr>
        <p:spPr>
          <a:xfrm>
            <a:off x="687513" y="769939"/>
            <a:ext cx="9001000" cy="2303586"/>
          </a:xfrm>
        </p:spPr>
        <p:txBody>
          <a:bodyPr/>
          <a:lstStyle/>
          <a:p>
            <a:pPr eaLnBrk="1" hangingPunct="1">
              <a:lnSpc>
                <a:spcPct val="130000"/>
              </a:lnSpc>
              <a:defRPr/>
            </a:pPr>
            <a:r>
              <a:rPr dirty="0"/>
              <a:t>向表中增加一行数据采用</a:t>
            </a:r>
            <a:r>
              <a:rPr lang="en-US" altLang="zh-CN" dirty="0"/>
              <a:t>INSERT</a:t>
            </a:r>
            <a:r>
              <a:rPr dirty="0"/>
              <a:t>语句</a:t>
            </a:r>
            <a:br>
              <a:rPr dirty="0"/>
            </a:br>
            <a:endParaRPr dirty="0"/>
          </a:p>
          <a:p>
            <a:pPr eaLnBrk="1" hangingPunct="1">
              <a:lnSpc>
                <a:spcPct val="130000"/>
              </a:lnSpc>
              <a:defRPr/>
            </a:pPr>
            <a:endParaRPr dirty="0"/>
          </a:p>
          <a:p>
            <a:pPr eaLnBrk="1" hangingPunct="1">
              <a:lnSpc>
                <a:spcPct val="130000"/>
              </a:lnSpc>
              <a:defRPr/>
            </a:pPr>
            <a:endParaRPr dirty="0"/>
          </a:p>
          <a:p>
            <a:pPr eaLnBrk="1" hangingPunct="1">
              <a:lnSpc>
                <a:spcPct val="130000"/>
              </a:lnSpc>
              <a:defRPr/>
            </a:pPr>
            <a:endParaRPr dirty="0"/>
          </a:p>
          <a:p>
            <a:pPr eaLnBrk="1" hangingPunct="1">
              <a:lnSpc>
                <a:spcPct val="130000"/>
              </a:lnSpc>
              <a:defRPr/>
            </a:pPr>
            <a:r>
              <a:rPr dirty="0" err="1"/>
              <a:t>采用这种</a:t>
            </a:r>
            <a:r>
              <a:rPr lang="en-US" altLang="zh-CN" dirty="0" err="1"/>
              <a:t>INSERT</a:t>
            </a:r>
            <a:r>
              <a:rPr dirty="0" err="1"/>
              <a:t>语句一次只能插入一行记录</a:t>
            </a:r>
            <a:endParaRPr dirty="0"/>
          </a:p>
        </p:txBody>
      </p:sp>
      <p:sp>
        <p:nvSpPr>
          <p:cNvPr id="60420" name="Rectangle 4"/>
          <p:cNvSpPr>
            <a:spLocks noChangeArrowheads="1"/>
          </p:cNvSpPr>
          <p:nvPr/>
        </p:nvSpPr>
        <p:spPr bwMode="blackWhite">
          <a:xfrm>
            <a:off x="719766" y="1633364"/>
            <a:ext cx="8334376" cy="1008112"/>
          </a:xfrm>
          <a:prstGeom prst="rect">
            <a:avLst/>
          </a:prstGeom>
          <a:solidFill>
            <a:schemeClr val="bg1"/>
          </a:solidFill>
          <a:ln>
            <a:noFill/>
          </a:ln>
          <a:effectLst>
            <a:outerShdw blurRad="508000" dist="127000" dir="42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eaLnBrk="0" hangingPunct="0">
              <a:tabLst>
                <a:tab pos="1200150" algn="l"/>
              </a:tabLst>
              <a:defRPr sz="3200">
                <a:solidFill>
                  <a:schemeClr val="tx1"/>
                </a:solidFill>
                <a:latin typeface="Arial" pitchFamily="34" charset="0"/>
                <a:ea typeface="宋体" pitchFamily="2" charset="-122"/>
              </a:defRPr>
            </a:lvl1pPr>
            <a:lvl2pPr marL="742950" indent="-285750" eaLnBrk="0" hangingPunct="0">
              <a:tabLst>
                <a:tab pos="1200150" algn="l"/>
              </a:tabLst>
              <a:defRPr sz="3200">
                <a:solidFill>
                  <a:schemeClr val="tx1"/>
                </a:solidFill>
                <a:latin typeface="Arial" pitchFamily="34" charset="0"/>
                <a:ea typeface="宋体" pitchFamily="2" charset="-122"/>
              </a:defRPr>
            </a:lvl2pPr>
            <a:lvl3pPr marL="1143000" indent="-228600" eaLnBrk="0" hangingPunct="0">
              <a:tabLst>
                <a:tab pos="1200150" algn="l"/>
              </a:tabLst>
              <a:defRPr sz="3200">
                <a:solidFill>
                  <a:schemeClr val="tx1"/>
                </a:solidFill>
                <a:latin typeface="Arial" pitchFamily="34" charset="0"/>
                <a:ea typeface="宋体" pitchFamily="2" charset="-122"/>
              </a:defRPr>
            </a:lvl3pPr>
            <a:lvl4pPr marL="1600200" indent="-228600" eaLnBrk="0" hangingPunct="0">
              <a:tabLst>
                <a:tab pos="1200150" algn="l"/>
              </a:tabLst>
              <a:defRPr sz="3200">
                <a:solidFill>
                  <a:schemeClr val="tx1"/>
                </a:solidFill>
                <a:latin typeface="Arial" pitchFamily="34" charset="0"/>
                <a:ea typeface="宋体" pitchFamily="2" charset="-122"/>
              </a:defRPr>
            </a:lvl4pPr>
            <a:lvl5pPr marL="2057400" indent="-228600" eaLnBrk="0" hangingPunct="0">
              <a:tabLst>
                <a:tab pos="1200150" algn="l"/>
              </a:tabLst>
              <a:defRPr sz="3200">
                <a:solidFill>
                  <a:schemeClr val="tx1"/>
                </a:solidFill>
                <a:latin typeface="Arial" pitchFamily="34" charset="0"/>
                <a:ea typeface="宋体" pitchFamily="2" charset="-122"/>
              </a:defRPr>
            </a:lvl5pPr>
            <a:lvl6pPr marL="2514600" indent="-228600" algn="ctr" eaLnBrk="0" fontAlgn="base" hangingPunct="0">
              <a:spcBef>
                <a:spcPct val="20000"/>
              </a:spcBef>
              <a:spcAft>
                <a:spcPct val="0"/>
              </a:spcAft>
              <a:tabLst>
                <a:tab pos="1200150" algn="l"/>
              </a:tabLst>
              <a:defRPr sz="3200">
                <a:solidFill>
                  <a:schemeClr val="tx1"/>
                </a:solidFill>
                <a:latin typeface="Arial" pitchFamily="34" charset="0"/>
                <a:ea typeface="宋体" pitchFamily="2" charset="-122"/>
              </a:defRPr>
            </a:lvl6pPr>
            <a:lvl7pPr marL="2971800" indent="-228600" algn="ctr" eaLnBrk="0" fontAlgn="base" hangingPunct="0">
              <a:spcBef>
                <a:spcPct val="20000"/>
              </a:spcBef>
              <a:spcAft>
                <a:spcPct val="0"/>
              </a:spcAft>
              <a:tabLst>
                <a:tab pos="1200150" algn="l"/>
              </a:tabLst>
              <a:defRPr sz="3200">
                <a:solidFill>
                  <a:schemeClr val="tx1"/>
                </a:solidFill>
                <a:latin typeface="Arial" pitchFamily="34" charset="0"/>
                <a:ea typeface="宋体" pitchFamily="2" charset="-122"/>
              </a:defRPr>
            </a:lvl7pPr>
            <a:lvl8pPr marL="3429000" indent="-228600" algn="ctr" eaLnBrk="0" fontAlgn="base" hangingPunct="0">
              <a:spcBef>
                <a:spcPct val="20000"/>
              </a:spcBef>
              <a:spcAft>
                <a:spcPct val="0"/>
              </a:spcAft>
              <a:tabLst>
                <a:tab pos="1200150" algn="l"/>
              </a:tabLst>
              <a:defRPr sz="3200">
                <a:solidFill>
                  <a:schemeClr val="tx1"/>
                </a:solidFill>
                <a:latin typeface="Arial" pitchFamily="34" charset="0"/>
                <a:ea typeface="宋体" pitchFamily="2" charset="-122"/>
              </a:defRPr>
            </a:lvl8pPr>
            <a:lvl9pPr marL="3886200" indent="-228600" algn="ctr" eaLnBrk="0" fontAlgn="base" hangingPunct="0">
              <a:spcBef>
                <a:spcPct val="20000"/>
              </a:spcBef>
              <a:spcAft>
                <a:spcPct val="0"/>
              </a:spcAft>
              <a:tabLst>
                <a:tab pos="1200150" algn="l"/>
              </a:tabLst>
              <a:defRPr sz="3200">
                <a:solidFill>
                  <a:schemeClr val="tx1"/>
                </a:solidFill>
                <a:latin typeface="Arial" pitchFamily="34" charset="0"/>
                <a:ea typeface="宋体" pitchFamily="2" charset="-122"/>
              </a:defRPr>
            </a:lvl9pPr>
          </a:lstStyle>
          <a:p>
            <a:pPr defTabSz="1014227" eaLnBrk="1" hangingPunct="1">
              <a:lnSpc>
                <a:spcPct val="150000"/>
              </a:lnSpc>
              <a:tabLst>
                <a:tab pos="1200150" algn="l"/>
                <a:tab pos="2457450" algn="l"/>
              </a:tabLst>
            </a:pPr>
            <a:r>
              <a:rPr lang="en-US" altLang="zh-CN" sz="1800" b="1" dirty="0">
                <a:latin typeface="微软雅黑" panose="020B0503020204020204" pitchFamily="34" charset="-122"/>
                <a:ea typeface="微软雅黑" panose="020B0503020204020204" pitchFamily="34" charset="-122"/>
              </a:rPr>
              <a:t>   INSERT INTO   table [(column [, column...])]</a:t>
            </a:r>
          </a:p>
          <a:p>
            <a:pPr defTabSz="1014227" eaLnBrk="1" hangingPunct="1">
              <a:lnSpc>
                <a:spcPct val="150000"/>
              </a:lnSpc>
              <a:tabLst>
                <a:tab pos="1200150" algn="l"/>
                <a:tab pos="2457450" algn="l"/>
              </a:tabLst>
            </a:pPr>
            <a:r>
              <a:rPr lang="en-US" altLang="zh-CN" sz="1800" b="1" dirty="0">
                <a:latin typeface="微软雅黑" panose="020B0503020204020204" pitchFamily="34" charset="-122"/>
                <a:ea typeface="微软雅黑" panose="020B0503020204020204" pitchFamily="34" charset="-122"/>
              </a:rPr>
              <a:t>   VALUES	          (value [, value...]);</a:t>
            </a:r>
          </a:p>
        </p:txBody>
      </p:sp>
    </p:spTree>
  </p:cSld>
  <p:clrMapOvr>
    <a:masterClrMapping/>
  </p:clrMapOvr>
  <p:transition>
    <p:random/>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ChangeArrowheads="1"/>
          </p:cNvSpPr>
          <p:nvPr/>
        </p:nvSpPr>
        <p:spPr bwMode="blackWhite">
          <a:xfrm>
            <a:off x="737994" y="3115909"/>
            <a:ext cx="8336139" cy="1199444"/>
          </a:xfrm>
          <a:prstGeom prst="rect">
            <a:avLst/>
          </a:prstGeom>
          <a:solidFill>
            <a:schemeClr val="bg1"/>
          </a:solidFill>
          <a:ln>
            <a:noFill/>
          </a:ln>
          <a:effectLst>
            <a:outerShdw blurRad="508000" dist="127000" dir="42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014227" eaLnBrk="1" hangingPunct="1">
              <a:lnSpc>
                <a:spcPts val="2600"/>
              </a:lnSpc>
              <a:tabLst>
                <a:tab pos="1200150" algn="l"/>
                <a:tab pos="2457450" algn="l"/>
              </a:tabLst>
            </a:pPr>
            <a:endParaRPr lang="zh-CN" altLang="en-US" sz="1800" b="1">
              <a:solidFill>
                <a:schemeClr val="tx1"/>
              </a:solidFill>
              <a:latin typeface="微软雅黑" panose="020B0503020204020204" pitchFamily="34" charset="-122"/>
              <a:ea typeface="微软雅黑" panose="020B0503020204020204" pitchFamily="34" charset="-122"/>
            </a:endParaRPr>
          </a:p>
        </p:txBody>
      </p:sp>
      <p:sp>
        <p:nvSpPr>
          <p:cNvPr id="89091" name="Rectangle 3"/>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600" tIns="50800" rIns="101600" bIns="50800" numCol="1" anchor="ctr" anchorCtr="0" compatLnSpc="1">
            <a:prstTxWarp prst="textNoShape">
              <a:avLst/>
            </a:prstTxWarp>
          </a:bodyPr>
          <a:lstStyle/>
          <a:p>
            <a:r>
              <a:t>插入一行记录</a:t>
            </a:r>
            <a:endParaRPr lang="en-US" altLang="zh-CN"/>
          </a:p>
        </p:txBody>
      </p:sp>
      <p:sp>
        <p:nvSpPr>
          <p:cNvPr id="49156" name="Rectangle 4"/>
          <p:cNvSpPr>
            <a:spLocks noGrp="1" noChangeArrowheads="1"/>
          </p:cNvSpPr>
          <p:nvPr>
            <p:ph sz="quarter" idx="10"/>
          </p:nvPr>
        </p:nvSpPr>
        <p:spPr>
          <a:xfrm>
            <a:off x="687513" y="769939"/>
            <a:ext cx="9001000" cy="2087562"/>
          </a:xfrm>
        </p:spPr>
        <p:txBody>
          <a:bodyPr wrap="square"/>
          <a:lstStyle/>
          <a:p>
            <a:pPr eaLnBrk="1" hangingPunct="1">
              <a:lnSpc>
                <a:spcPct val="130000"/>
              </a:lnSpc>
              <a:defRPr/>
            </a:pPr>
            <a:r>
              <a:rPr dirty="0" err="1"/>
              <a:t>插入包含每列值的新行</a:t>
            </a:r>
            <a:endParaRPr dirty="0"/>
          </a:p>
          <a:p>
            <a:pPr eaLnBrk="1" hangingPunct="1">
              <a:lnSpc>
                <a:spcPct val="130000"/>
              </a:lnSpc>
              <a:defRPr/>
            </a:pPr>
            <a:r>
              <a:rPr dirty="0" err="1"/>
              <a:t>按照表中列的默认顺序列出值</a:t>
            </a:r>
            <a:endParaRPr dirty="0"/>
          </a:p>
          <a:p>
            <a:pPr eaLnBrk="1" hangingPunct="1">
              <a:lnSpc>
                <a:spcPct val="130000"/>
              </a:lnSpc>
              <a:defRPr/>
            </a:pPr>
            <a:r>
              <a:rPr lang="en-US" altLang="zh-CN" dirty="0" err="1"/>
              <a:t>INSERT</a:t>
            </a:r>
            <a:r>
              <a:rPr dirty="0" err="1"/>
              <a:t>子句中的列是可选的</a:t>
            </a:r>
            <a:r>
              <a:rPr dirty="0"/>
              <a:t>。</a:t>
            </a:r>
          </a:p>
          <a:p>
            <a:pPr eaLnBrk="1" hangingPunct="1">
              <a:lnSpc>
                <a:spcPct val="130000"/>
              </a:lnSpc>
              <a:defRPr/>
            </a:pPr>
            <a:r>
              <a:rPr dirty="0" err="1"/>
              <a:t>用单引号括起字符和日期值</a:t>
            </a:r>
            <a:endParaRPr lang="en-US" altLang="zh-CN" dirty="0"/>
          </a:p>
        </p:txBody>
      </p:sp>
      <p:sp>
        <p:nvSpPr>
          <p:cNvPr id="806917" name="Rectangle 5"/>
          <p:cNvSpPr>
            <a:spLocks noChangeArrowheads="1"/>
          </p:cNvSpPr>
          <p:nvPr/>
        </p:nvSpPr>
        <p:spPr bwMode="blackWhite">
          <a:xfrm>
            <a:off x="903536" y="3256138"/>
            <a:ext cx="7791606" cy="918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2306" tIns="51153" rIns="102306" bIns="51153" anchor="ctr"/>
          <a:lstStyle/>
          <a:p>
            <a:pPr>
              <a:tabLst>
                <a:tab pos="1333487" algn="l"/>
              </a:tabLst>
              <a:defRPr/>
            </a:pPr>
            <a:r>
              <a:rPr lang="en-US" altLang="zh-CN" sz="2000" b="1" dirty="0">
                <a:solidFill>
                  <a:srgbClr val="000000"/>
                </a:solidFill>
                <a:latin typeface="Courier New" pitchFamily="49" charset="0"/>
              </a:rPr>
              <a:t>   INSERT INTO	</a:t>
            </a:r>
            <a:r>
              <a:rPr lang="en-US" altLang="zh-CN" sz="2000" b="1" dirty="0" err="1">
                <a:solidFill>
                  <a:srgbClr val="000000"/>
                </a:solidFill>
                <a:latin typeface="Courier New" pitchFamily="49" charset="0"/>
              </a:rPr>
              <a:t>dept</a:t>
            </a:r>
            <a:r>
              <a:rPr lang="en-US" altLang="zh-CN" sz="2000" b="1" dirty="0">
                <a:solidFill>
                  <a:srgbClr val="000000"/>
                </a:solidFill>
                <a:latin typeface="Courier New" pitchFamily="49" charset="0"/>
              </a:rPr>
              <a:t> (</a:t>
            </a:r>
            <a:r>
              <a:rPr lang="en-US" altLang="zh-CN" sz="2000" b="1" dirty="0" err="1">
                <a:solidFill>
                  <a:srgbClr val="000000"/>
                </a:solidFill>
                <a:latin typeface="Courier New" pitchFamily="49" charset="0"/>
              </a:rPr>
              <a:t>deptno</a:t>
            </a:r>
            <a:r>
              <a:rPr lang="en-US" altLang="zh-CN" sz="2000" b="1" dirty="0">
                <a:solidFill>
                  <a:srgbClr val="000000"/>
                </a:solidFill>
                <a:latin typeface="Courier New" pitchFamily="49" charset="0"/>
              </a:rPr>
              <a:t>, </a:t>
            </a:r>
            <a:r>
              <a:rPr lang="en-US" altLang="zh-CN" sz="2000" b="1" dirty="0" err="1">
                <a:solidFill>
                  <a:srgbClr val="000000"/>
                </a:solidFill>
                <a:latin typeface="Courier New" pitchFamily="49" charset="0"/>
              </a:rPr>
              <a:t>dname</a:t>
            </a:r>
            <a:r>
              <a:rPr lang="en-US" altLang="zh-CN" sz="2000" b="1" dirty="0">
                <a:solidFill>
                  <a:srgbClr val="000000"/>
                </a:solidFill>
                <a:latin typeface="Courier New" pitchFamily="49" charset="0"/>
              </a:rPr>
              <a:t>, </a:t>
            </a:r>
            <a:r>
              <a:rPr lang="en-US" altLang="zh-CN" sz="2000" b="1" dirty="0" err="1">
                <a:solidFill>
                  <a:srgbClr val="000000"/>
                </a:solidFill>
                <a:latin typeface="Courier New" pitchFamily="49" charset="0"/>
              </a:rPr>
              <a:t>loc</a:t>
            </a:r>
            <a:r>
              <a:rPr lang="en-US" altLang="zh-CN" sz="2000" b="1" dirty="0">
                <a:solidFill>
                  <a:srgbClr val="000000"/>
                </a:solidFill>
                <a:latin typeface="Courier New" pitchFamily="49" charset="0"/>
              </a:rPr>
              <a:t>)</a:t>
            </a:r>
          </a:p>
          <a:p>
            <a:pPr>
              <a:tabLst>
                <a:tab pos="1333487" algn="l"/>
              </a:tabLst>
              <a:defRPr/>
            </a:pPr>
            <a:r>
              <a:rPr lang="en-US" altLang="zh-CN" sz="2000" b="1" dirty="0">
                <a:solidFill>
                  <a:srgbClr val="000000"/>
                </a:solidFill>
                <a:latin typeface="Courier New" pitchFamily="49" charset="0"/>
              </a:rPr>
              <a:t>   VALUES		(</a:t>
            </a:r>
            <a:r>
              <a:rPr lang="en-US" altLang="zh-CN" sz="2667" b="1" dirty="0">
                <a:solidFill>
                  <a:srgbClr val="000000"/>
                </a:solidFill>
                <a:latin typeface="Tahoma" pitchFamily="34" charset="0"/>
              </a:rPr>
              <a:t>'</a:t>
            </a:r>
            <a:r>
              <a:rPr lang="en-US" altLang="zh-CN" sz="2000" b="1" dirty="0">
                <a:solidFill>
                  <a:srgbClr val="000000"/>
                </a:solidFill>
                <a:latin typeface="Courier New" pitchFamily="49" charset="0"/>
              </a:rPr>
              <a:t>50</a:t>
            </a:r>
            <a:r>
              <a:rPr lang="en-US" altLang="zh-CN" sz="2667" b="1" dirty="0">
                <a:solidFill>
                  <a:srgbClr val="000000"/>
                </a:solidFill>
                <a:latin typeface="Tahoma" pitchFamily="34" charset="0"/>
              </a:rPr>
              <a:t>'</a:t>
            </a:r>
            <a:r>
              <a:rPr lang="en-US" altLang="zh-CN" sz="2000" b="1" dirty="0">
                <a:solidFill>
                  <a:srgbClr val="000000"/>
                </a:solidFill>
                <a:latin typeface="Courier New" pitchFamily="49" charset="0"/>
              </a:rPr>
              <a:t>, 'DEVELOPMENT', 'DETROIT')</a:t>
            </a:r>
          </a:p>
          <a:p>
            <a:pPr>
              <a:tabLst>
                <a:tab pos="1333487" algn="l"/>
              </a:tabLst>
              <a:defRPr/>
            </a:pPr>
            <a:r>
              <a:rPr lang="en-US" altLang="zh-CN" sz="2000" b="1" dirty="0">
                <a:solidFill>
                  <a:srgbClr val="FF3300"/>
                </a:solidFill>
                <a:effectLst>
                  <a:outerShdw blurRad="38100" dist="38100" dir="2700000" algn="tl">
                    <a:srgbClr val="C0C0C0"/>
                  </a:outerShdw>
                </a:effectLst>
                <a:latin typeface="Courier New" pitchFamily="49" charset="0"/>
              </a:rPr>
              <a:t>   1 row created.</a:t>
            </a:r>
          </a:p>
        </p:txBody>
      </p:sp>
    </p:spTree>
  </p:cSld>
  <p:clrMapOvr>
    <a:masterClrMapping/>
  </p:clrMapOvr>
  <p:transition>
    <p:random/>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ChangeArrowheads="1"/>
          </p:cNvSpPr>
          <p:nvPr/>
        </p:nvSpPr>
        <p:spPr bwMode="blackWhite">
          <a:xfrm>
            <a:off x="854460" y="1391709"/>
            <a:ext cx="8307917" cy="1038930"/>
          </a:xfrm>
          <a:prstGeom prst="rect">
            <a:avLst/>
          </a:prstGeom>
          <a:solidFill>
            <a:schemeClr val="bg1"/>
          </a:solidFill>
          <a:ln>
            <a:noFill/>
          </a:ln>
          <a:effectLst>
            <a:outerShdw blurRad="508000" dist="127000" dir="42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tabLst>
                <a:tab pos="1200150" algn="l"/>
              </a:tabLst>
              <a:defRPr sz="3200">
                <a:solidFill>
                  <a:schemeClr val="tx1"/>
                </a:solidFill>
                <a:latin typeface="Arial" panose="020B0604020202020204" pitchFamily="34" charset="0"/>
                <a:ea typeface="宋体" panose="02010600030101010101" pitchFamily="2" charset="-122"/>
              </a:defRPr>
            </a:lvl1pPr>
            <a:lvl2pPr marL="742950" indent="-285750">
              <a:tabLst>
                <a:tab pos="1200150" algn="l"/>
              </a:tabLst>
              <a:defRPr sz="3200">
                <a:solidFill>
                  <a:schemeClr val="tx1"/>
                </a:solidFill>
                <a:latin typeface="Arial" panose="020B0604020202020204" pitchFamily="34" charset="0"/>
                <a:ea typeface="宋体" panose="02010600030101010101" pitchFamily="2" charset="-122"/>
              </a:defRPr>
            </a:lvl2pPr>
            <a:lvl3pPr marL="1143000" indent="-228600">
              <a:tabLst>
                <a:tab pos="1200150" algn="l"/>
              </a:tabLst>
              <a:defRPr sz="3200">
                <a:solidFill>
                  <a:schemeClr val="tx1"/>
                </a:solidFill>
                <a:latin typeface="Arial" panose="020B0604020202020204" pitchFamily="34" charset="0"/>
                <a:ea typeface="宋体" panose="02010600030101010101" pitchFamily="2" charset="-122"/>
              </a:defRPr>
            </a:lvl3pPr>
            <a:lvl4pPr marL="1600200" indent="-228600">
              <a:tabLst>
                <a:tab pos="1200150" algn="l"/>
              </a:tabLst>
              <a:defRPr sz="3200">
                <a:solidFill>
                  <a:schemeClr val="tx1"/>
                </a:solidFill>
                <a:latin typeface="Arial" panose="020B0604020202020204" pitchFamily="34" charset="0"/>
                <a:ea typeface="宋体" panose="02010600030101010101" pitchFamily="2" charset="-122"/>
              </a:defRPr>
            </a:lvl4pPr>
            <a:lvl5pPr marL="2057400" indent="-228600">
              <a:tabLst>
                <a:tab pos="1200150" algn="l"/>
              </a:tabLst>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1200150" algn="l"/>
              </a:tabLs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1200150" algn="l"/>
              </a:tabLs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1200150" algn="l"/>
              </a:tabLs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1200150" algn="l"/>
              </a:tabLst>
              <a:defRPr sz="3200">
                <a:solidFill>
                  <a:schemeClr val="tx1"/>
                </a:solidFill>
                <a:latin typeface="Arial" panose="020B0604020202020204" pitchFamily="34" charset="0"/>
                <a:ea typeface="宋体" panose="02010600030101010101" pitchFamily="2" charset="-122"/>
              </a:defRPr>
            </a:lvl9pPr>
          </a:lstStyle>
          <a:p>
            <a:pPr defTabSz="1014227" eaLnBrk="1" hangingPunct="1">
              <a:lnSpc>
                <a:spcPts val="2600"/>
              </a:lnSpc>
              <a:tabLst>
                <a:tab pos="1200150" algn="l"/>
                <a:tab pos="2457450" algn="l"/>
              </a:tabLst>
            </a:pPr>
            <a:endParaRPr lang="en-US" altLang="zh-CN" sz="1800" b="1">
              <a:latin typeface="微软雅黑" panose="020B0503020204020204" pitchFamily="34" charset="-122"/>
              <a:ea typeface="微软雅黑" panose="020B0503020204020204" pitchFamily="34" charset="-122"/>
            </a:endParaRPr>
          </a:p>
          <a:p>
            <a:pPr defTabSz="1014227" eaLnBrk="1" hangingPunct="1">
              <a:lnSpc>
                <a:spcPts val="2600"/>
              </a:lnSpc>
              <a:tabLst>
                <a:tab pos="1200150" algn="l"/>
                <a:tab pos="2457450" algn="l"/>
              </a:tabLst>
            </a:pPr>
            <a:endParaRPr lang="en-US" altLang="zh-CN" sz="1800" b="1">
              <a:latin typeface="微软雅黑" panose="020B0503020204020204" pitchFamily="34" charset="-122"/>
              <a:ea typeface="微软雅黑" panose="020B0503020204020204" pitchFamily="34" charset="-122"/>
            </a:endParaRPr>
          </a:p>
        </p:txBody>
      </p:sp>
      <p:sp>
        <p:nvSpPr>
          <p:cNvPr id="91139" name="Rectangle 3"/>
          <p:cNvSpPr>
            <a:spLocks noChangeArrowheads="1"/>
          </p:cNvSpPr>
          <p:nvPr/>
        </p:nvSpPr>
        <p:spPr bwMode="blackWhite">
          <a:xfrm>
            <a:off x="831528" y="3514703"/>
            <a:ext cx="8336139" cy="1038930"/>
          </a:xfrm>
          <a:prstGeom prst="rect">
            <a:avLst/>
          </a:prstGeom>
          <a:solidFill>
            <a:schemeClr val="bg1"/>
          </a:solidFill>
          <a:ln>
            <a:noFill/>
          </a:ln>
          <a:effectLst>
            <a:outerShdw blurRad="508000" dist="127000" dir="42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tabLst>
                <a:tab pos="1200150" algn="l"/>
              </a:tabLst>
              <a:defRPr sz="3200">
                <a:solidFill>
                  <a:schemeClr val="tx1"/>
                </a:solidFill>
                <a:latin typeface="Arial" panose="020B0604020202020204" pitchFamily="34" charset="0"/>
                <a:ea typeface="宋体" panose="02010600030101010101" pitchFamily="2" charset="-122"/>
              </a:defRPr>
            </a:lvl1pPr>
            <a:lvl2pPr marL="742950" indent="-285750">
              <a:tabLst>
                <a:tab pos="1200150" algn="l"/>
              </a:tabLst>
              <a:defRPr sz="3200">
                <a:solidFill>
                  <a:schemeClr val="tx1"/>
                </a:solidFill>
                <a:latin typeface="Arial" panose="020B0604020202020204" pitchFamily="34" charset="0"/>
                <a:ea typeface="宋体" panose="02010600030101010101" pitchFamily="2" charset="-122"/>
              </a:defRPr>
            </a:lvl2pPr>
            <a:lvl3pPr marL="1143000" indent="-228600">
              <a:tabLst>
                <a:tab pos="1200150" algn="l"/>
              </a:tabLst>
              <a:defRPr sz="3200">
                <a:solidFill>
                  <a:schemeClr val="tx1"/>
                </a:solidFill>
                <a:latin typeface="Arial" panose="020B0604020202020204" pitchFamily="34" charset="0"/>
                <a:ea typeface="宋体" panose="02010600030101010101" pitchFamily="2" charset="-122"/>
              </a:defRPr>
            </a:lvl3pPr>
            <a:lvl4pPr marL="1600200" indent="-228600">
              <a:tabLst>
                <a:tab pos="1200150" algn="l"/>
              </a:tabLst>
              <a:defRPr sz="3200">
                <a:solidFill>
                  <a:schemeClr val="tx1"/>
                </a:solidFill>
                <a:latin typeface="Arial" panose="020B0604020202020204" pitchFamily="34" charset="0"/>
                <a:ea typeface="宋体" panose="02010600030101010101" pitchFamily="2" charset="-122"/>
              </a:defRPr>
            </a:lvl4pPr>
            <a:lvl5pPr marL="2057400" indent="-228600">
              <a:tabLst>
                <a:tab pos="1200150" algn="l"/>
              </a:tabLst>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1200150" algn="l"/>
              </a:tabLs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1200150" algn="l"/>
              </a:tabLs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1200150" algn="l"/>
              </a:tabLs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1200150" algn="l"/>
              </a:tabLst>
              <a:defRPr sz="3200">
                <a:solidFill>
                  <a:schemeClr val="tx1"/>
                </a:solidFill>
                <a:latin typeface="Arial" panose="020B0604020202020204" pitchFamily="34" charset="0"/>
                <a:ea typeface="宋体" panose="02010600030101010101" pitchFamily="2" charset="-122"/>
              </a:defRPr>
            </a:lvl9pPr>
          </a:lstStyle>
          <a:p>
            <a:pPr defTabSz="1014227" eaLnBrk="1" hangingPunct="1">
              <a:lnSpc>
                <a:spcPts val="2600"/>
              </a:lnSpc>
              <a:tabLst>
                <a:tab pos="1200150" algn="l"/>
                <a:tab pos="2457450" algn="l"/>
              </a:tabLst>
            </a:pPr>
            <a:endParaRPr lang="en-US" altLang="zh-CN" sz="1800" b="1">
              <a:latin typeface="微软雅黑" panose="020B0503020204020204" pitchFamily="34" charset="-122"/>
              <a:ea typeface="微软雅黑" panose="020B0503020204020204" pitchFamily="34" charset="-122"/>
            </a:endParaRPr>
          </a:p>
          <a:p>
            <a:pPr defTabSz="1014227" eaLnBrk="1" hangingPunct="1">
              <a:lnSpc>
                <a:spcPts val="2600"/>
              </a:lnSpc>
              <a:tabLst>
                <a:tab pos="1200150" algn="l"/>
                <a:tab pos="2457450" algn="l"/>
              </a:tabLst>
            </a:pPr>
            <a:endParaRPr lang="en-US" altLang="zh-CN" sz="1800" b="1">
              <a:latin typeface="微软雅黑" panose="020B0503020204020204" pitchFamily="34" charset="-122"/>
              <a:ea typeface="微软雅黑" panose="020B0503020204020204" pitchFamily="34" charset="-122"/>
            </a:endParaRPr>
          </a:p>
        </p:txBody>
      </p:sp>
      <p:sp>
        <p:nvSpPr>
          <p:cNvPr id="91140" name="标题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600" tIns="50800" rIns="101600" bIns="50800" numCol="1" anchor="ctr" anchorCtr="0" compatLnSpc="1">
            <a:prstTxWarp prst="textNoShape">
              <a:avLst/>
            </a:prstTxWarp>
          </a:bodyPr>
          <a:lstStyle/>
          <a:p>
            <a:r>
              <a:t>插入带空值的行</a:t>
            </a:r>
          </a:p>
        </p:txBody>
      </p:sp>
      <p:sp>
        <p:nvSpPr>
          <p:cNvPr id="50181" name="Rectangle 5"/>
          <p:cNvSpPr>
            <a:spLocks noGrp="1" noChangeArrowheads="1"/>
          </p:cNvSpPr>
          <p:nvPr>
            <p:ph sz="quarter" idx="10"/>
          </p:nvPr>
        </p:nvSpPr>
        <p:spPr>
          <a:xfrm>
            <a:off x="687513" y="769939"/>
            <a:ext cx="9001000" cy="572382"/>
          </a:xfrm>
        </p:spPr>
        <p:txBody>
          <a:bodyPr/>
          <a:lstStyle/>
          <a:p>
            <a:pPr marL="301623" indent="-301623" eaLnBrk="1" hangingPunct="1">
              <a:lnSpc>
                <a:spcPct val="130000"/>
              </a:lnSpc>
              <a:defRPr/>
            </a:pPr>
            <a:r>
              <a:rPr dirty="0" err="1"/>
              <a:t>隐式方法</a:t>
            </a:r>
            <a:r>
              <a:rPr dirty="0"/>
              <a:t>：</a:t>
            </a:r>
            <a:r>
              <a:rPr lang="en-US" altLang="zh-CN" dirty="0"/>
              <a:t> </a:t>
            </a:r>
            <a:r>
              <a:rPr dirty="0" err="1"/>
              <a:t>在列中忽略可以为空的列</a:t>
            </a:r>
            <a:endParaRPr lang="en-US" dirty="0"/>
          </a:p>
          <a:p>
            <a:pPr marL="301623" indent="-301623" eaLnBrk="1" hangingPunct="1">
              <a:lnSpc>
                <a:spcPct val="130000"/>
              </a:lnSpc>
              <a:defRPr/>
            </a:pPr>
            <a:endParaRPr lang="en-US" altLang="zh-CN" dirty="0"/>
          </a:p>
          <a:p>
            <a:pPr marL="301623" indent="-301623" eaLnBrk="1" hangingPunct="1">
              <a:lnSpc>
                <a:spcPct val="130000"/>
              </a:lnSpc>
              <a:defRPr/>
            </a:pPr>
            <a:endParaRPr lang="en-US" altLang="zh-CN" dirty="0"/>
          </a:p>
          <a:p>
            <a:pPr marL="301623" indent="-301623" eaLnBrk="1" hangingPunct="1">
              <a:lnSpc>
                <a:spcPct val="130000"/>
              </a:lnSpc>
              <a:defRPr/>
            </a:pPr>
            <a:endParaRPr lang="en-US" altLang="zh-CN" dirty="0"/>
          </a:p>
          <a:p>
            <a:pPr marL="301623" indent="-301623" eaLnBrk="1" hangingPunct="1">
              <a:lnSpc>
                <a:spcPct val="130000"/>
              </a:lnSpc>
              <a:defRPr/>
            </a:pPr>
            <a:r>
              <a:rPr lang="zh-CN" altLang="en-US" dirty="0">
                <a:solidFill>
                  <a:schemeClr val="tx1">
                    <a:lumMod val="50000"/>
                    <a:lumOff val="50000"/>
                  </a:schemeClr>
                </a:solidFill>
              </a:rPr>
              <a:t>明确方法</a:t>
            </a:r>
            <a:r>
              <a:rPr lang="en-US" altLang="zh-CN" dirty="0">
                <a:solidFill>
                  <a:schemeClr val="tx1">
                    <a:lumMod val="50000"/>
                    <a:lumOff val="50000"/>
                  </a:schemeClr>
                </a:solidFill>
              </a:rPr>
              <a:t>: </a:t>
            </a:r>
            <a:r>
              <a:rPr lang="zh-CN" altLang="en-US" dirty="0">
                <a:solidFill>
                  <a:schemeClr val="tx1">
                    <a:lumMod val="50000"/>
                    <a:lumOff val="50000"/>
                  </a:schemeClr>
                </a:solidFill>
              </a:rPr>
              <a:t>对空值的列明确赋空值</a:t>
            </a:r>
            <a:endParaRPr lang="en-US" altLang="zh-CN" dirty="0">
              <a:solidFill>
                <a:schemeClr val="tx1">
                  <a:lumMod val="50000"/>
                  <a:lumOff val="50000"/>
                </a:schemeClr>
              </a:solidFill>
            </a:endParaRPr>
          </a:p>
          <a:p>
            <a:pPr marL="301623" indent="-301623" eaLnBrk="1" hangingPunct="1">
              <a:lnSpc>
                <a:spcPct val="130000"/>
              </a:lnSpc>
              <a:defRPr/>
            </a:pPr>
            <a:endParaRPr lang="en-US" altLang="zh-CN" dirty="0"/>
          </a:p>
        </p:txBody>
      </p:sp>
      <p:sp>
        <p:nvSpPr>
          <p:cNvPr id="808966" name="Rectangle 6"/>
          <p:cNvSpPr>
            <a:spLocks noChangeArrowheads="1"/>
          </p:cNvSpPr>
          <p:nvPr/>
        </p:nvSpPr>
        <p:spPr bwMode="blackWhite">
          <a:xfrm>
            <a:off x="831528" y="1467556"/>
            <a:ext cx="8113889" cy="8713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2306" tIns="51153" rIns="102306" bIns="51153" anchor="ctr"/>
          <a:lstStyle/>
          <a:p>
            <a:pPr>
              <a:tabLst>
                <a:tab pos="1333487" algn="l"/>
              </a:tabLst>
              <a:defRPr/>
            </a:pPr>
            <a:r>
              <a:rPr lang="en-US" altLang="zh-CN" sz="2000" b="1" dirty="0">
                <a:solidFill>
                  <a:srgbClr val="000000"/>
                </a:solidFill>
                <a:latin typeface="Courier New" pitchFamily="49" charset="0"/>
              </a:rPr>
              <a:t>   INSERT INTO	</a:t>
            </a:r>
            <a:r>
              <a:rPr lang="en-US" altLang="zh-CN" sz="2000" b="1" dirty="0" err="1">
                <a:solidFill>
                  <a:srgbClr val="000000"/>
                </a:solidFill>
                <a:latin typeface="Courier New" pitchFamily="49" charset="0"/>
              </a:rPr>
              <a:t>dept</a:t>
            </a:r>
            <a:r>
              <a:rPr lang="en-US" altLang="zh-CN" sz="2000" b="1" dirty="0">
                <a:solidFill>
                  <a:srgbClr val="000000"/>
                </a:solidFill>
                <a:latin typeface="Courier New" pitchFamily="49" charset="0"/>
              </a:rPr>
              <a:t> (</a:t>
            </a:r>
            <a:r>
              <a:rPr lang="en-US" altLang="zh-CN" sz="2000" b="1" dirty="0" err="1">
                <a:solidFill>
                  <a:srgbClr val="000000"/>
                </a:solidFill>
                <a:latin typeface="Courier New" pitchFamily="49" charset="0"/>
              </a:rPr>
              <a:t>deptno</a:t>
            </a:r>
            <a:r>
              <a:rPr lang="en-US" altLang="zh-CN" sz="2000" b="1" dirty="0">
                <a:solidFill>
                  <a:srgbClr val="000000"/>
                </a:solidFill>
                <a:latin typeface="Courier New" pitchFamily="49" charset="0"/>
              </a:rPr>
              <a:t>, </a:t>
            </a:r>
            <a:r>
              <a:rPr lang="en-US" altLang="zh-CN" sz="2000" b="1" dirty="0" err="1">
                <a:solidFill>
                  <a:srgbClr val="000000"/>
                </a:solidFill>
                <a:latin typeface="Courier New" pitchFamily="49" charset="0"/>
              </a:rPr>
              <a:t>dname</a:t>
            </a:r>
            <a:r>
              <a:rPr lang="en-US" altLang="zh-CN" sz="2000" b="1" dirty="0">
                <a:solidFill>
                  <a:srgbClr val="000000"/>
                </a:solidFill>
                <a:latin typeface="Courier New" pitchFamily="49" charset="0"/>
              </a:rPr>
              <a:t> )</a:t>
            </a:r>
          </a:p>
          <a:p>
            <a:pPr>
              <a:tabLst>
                <a:tab pos="1333487" algn="l"/>
              </a:tabLst>
              <a:defRPr/>
            </a:pPr>
            <a:r>
              <a:rPr lang="en-US" altLang="zh-CN" sz="2000" b="1" dirty="0">
                <a:solidFill>
                  <a:srgbClr val="000000"/>
                </a:solidFill>
                <a:latin typeface="Courier New" pitchFamily="49" charset="0"/>
              </a:rPr>
              <a:t>   VALUES		('60', 'MIS’)</a:t>
            </a:r>
          </a:p>
          <a:p>
            <a:pPr>
              <a:tabLst>
                <a:tab pos="1333487" algn="l"/>
              </a:tabLst>
              <a:defRPr/>
            </a:pPr>
            <a:r>
              <a:rPr lang="en-US" altLang="zh-CN" sz="2000" b="1" dirty="0">
                <a:solidFill>
                  <a:srgbClr val="FF3300"/>
                </a:solidFill>
                <a:effectLst>
                  <a:outerShdw blurRad="38100" dist="38100" dir="2700000" algn="tl">
                    <a:srgbClr val="C0C0C0"/>
                  </a:outerShdw>
                </a:effectLst>
                <a:latin typeface="Courier New" pitchFamily="49" charset="0"/>
              </a:rPr>
              <a:t>   1 row created.</a:t>
            </a:r>
          </a:p>
        </p:txBody>
      </p:sp>
      <p:sp>
        <p:nvSpPr>
          <p:cNvPr id="808968" name="Rectangle 8"/>
          <p:cNvSpPr>
            <a:spLocks noChangeArrowheads="1"/>
          </p:cNvSpPr>
          <p:nvPr/>
        </p:nvSpPr>
        <p:spPr bwMode="ltGray">
          <a:xfrm>
            <a:off x="5800080" y="1501070"/>
            <a:ext cx="1080120" cy="299968"/>
          </a:xfrm>
          <a:prstGeom prst="rect">
            <a:avLst/>
          </a:prstGeom>
          <a:solidFill>
            <a:srgbClr val="FF5050">
              <a:alpha val="50195"/>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endParaRPr lang="zh-CN" altLang="en-US" sz="3556"/>
          </a:p>
        </p:txBody>
      </p:sp>
      <p:sp>
        <p:nvSpPr>
          <p:cNvPr id="808969" name="Rectangle 9"/>
          <p:cNvSpPr>
            <a:spLocks noChangeArrowheads="1"/>
          </p:cNvSpPr>
          <p:nvPr/>
        </p:nvSpPr>
        <p:spPr bwMode="ltGray">
          <a:xfrm>
            <a:off x="5728072" y="3873654"/>
            <a:ext cx="751417" cy="321028"/>
          </a:xfrm>
          <a:prstGeom prst="rect">
            <a:avLst/>
          </a:prstGeom>
          <a:solidFill>
            <a:srgbClr val="FF5050">
              <a:alpha val="50195"/>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endParaRPr lang="zh-CN" altLang="en-US" sz="3556"/>
          </a:p>
        </p:txBody>
      </p:sp>
      <p:sp>
        <p:nvSpPr>
          <p:cNvPr id="808970" name="Rectangle 10"/>
          <p:cNvSpPr>
            <a:spLocks noChangeArrowheads="1"/>
          </p:cNvSpPr>
          <p:nvPr/>
        </p:nvSpPr>
        <p:spPr bwMode="blackWhite">
          <a:xfrm>
            <a:off x="958528" y="3433564"/>
            <a:ext cx="8110361" cy="12788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2306" tIns="51153" rIns="102306" bIns="51153" anchor="ctr"/>
          <a:lstStyle/>
          <a:p>
            <a:pPr>
              <a:tabLst>
                <a:tab pos="1333487" algn="l"/>
              </a:tabLst>
              <a:defRPr/>
            </a:pPr>
            <a:r>
              <a:rPr lang="en-US" altLang="zh-CN" sz="2000" b="1" dirty="0">
                <a:solidFill>
                  <a:srgbClr val="000000"/>
                </a:solidFill>
                <a:latin typeface="Courier New" pitchFamily="49" charset="0"/>
              </a:rPr>
              <a:t>  INSERT INTO	</a:t>
            </a:r>
            <a:r>
              <a:rPr lang="en-US" altLang="zh-CN" sz="2000" b="1" dirty="0" err="1">
                <a:solidFill>
                  <a:srgbClr val="000000"/>
                </a:solidFill>
                <a:latin typeface="Courier New" pitchFamily="49" charset="0"/>
              </a:rPr>
              <a:t>dept</a:t>
            </a:r>
            <a:endParaRPr lang="en-US" altLang="zh-CN" sz="2000" b="1" dirty="0">
              <a:solidFill>
                <a:srgbClr val="000000"/>
              </a:solidFill>
              <a:latin typeface="Courier New" pitchFamily="49" charset="0"/>
            </a:endParaRPr>
          </a:p>
          <a:p>
            <a:pPr>
              <a:tabLst>
                <a:tab pos="1333487" algn="l"/>
              </a:tabLst>
              <a:defRPr/>
            </a:pPr>
            <a:r>
              <a:rPr lang="en-US" altLang="zh-CN" sz="2000" b="1" dirty="0">
                <a:solidFill>
                  <a:srgbClr val="000000"/>
                </a:solidFill>
                <a:latin typeface="Courier New" pitchFamily="49" charset="0"/>
              </a:rPr>
              <a:t>  VALUES	    ('70', 'FINANCE', NULL)</a:t>
            </a:r>
          </a:p>
          <a:p>
            <a:pPr>
              <a:tabLst>
                <a:tab pos="1333487" algn="l"/>
              </a:tabLst>
              <a:defRPr/>
            </a:pPr>
            <a:r>
              <a:rPr lang="en-US" altLang="zh-CN" sz="2000" b="1" dirty="0">
                <a:solidFill>
                  <a:srgbClr val="FF3300"/>
                </a:solidFill>
                <a:effectLst>
                  <a:outerShdw blurRad="38100" dist="38100" dir="2700000" algn="tl">
                    <a:srgbClr val="C0C0C0"/>
                  </a:outerShdw>
                </a:effectLst>
                <a:latin typeface="Courier New" pitchFamily="49" charset="0"/>
              </a:rPr>
              <a:t>  1 row created.</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808968"/>
                                        </p:tgtEl>
                                        <p:attrNameLst>
                                          <p:attrName>style.visibility</p:attrName>
                                        </p:attrNameLst>
                                      </p:cBhvr>
                                      <p:to>
                                        <p:strVal val="visible"/>
                                      </p:to>
                                    </p:set>
                                    <p:animEffect transition="in" filter="wipe(up)">
                                      <p:cBhvr>
                                        <p:cTn id="7" dur="500"/>
                                        <p:tgtEl>
                                          <p:spTgt spid="808968"/>
                                        </p:tgtEl>
                                      </p:cBhvr>
                                    </p:animEffect>
                                  </p:childTnLst>
                                </p:cTn>
                              </p:par>
                            </p:childTnLst>
                          </p:cTn>
                        </p:par>
                        <p:par>
                          <p:cTn id="8" fill="hold" nodeType="afterGroup">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808969"/>
                                        </p:tgtEl>
                                        <p:attrNameLst>
                                          <p:attrName>style.visibility</p:attrName>
                                        </p:attrNameLst>
                                      </p:cBhvr>
                                      <p:to>
                                        <p:strVal val="visible"/>
                                      </p:to>
                                    </p:set>
                                    <p:animEffect transition="in" filter="wipe(up)">
                                      <p:cBhvr>
                                        <p:cTn id="11" dur="500"/>
                                        <p:tgtEl>
                                          <p:spTgt spid="8089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8968" grpId="0" animBg="1"/>
      <p:bldP spid="808969"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4" name="Rectangle 4"/>
          <p:cNvSpPr>
            <a:spLocks noGrp="1" noChangeArrowheads="1"/>
          </p:cNvSpPr>
          <p:nvPr>
            <p:ph sz="quarter" idx="10"/>
          </p:nvPr>
        </p:nvSpPr>
        <p:spPr>
          <a:xfrm>
            <a:off x="687513" y="769938"/>
            <a:ext cx="9001000" cy="518401"/>
          </a:xfrm>
        </p:spPr>
        <p:txBody>
          <a:bodyPr/>
          <a:lstStyle/>
          <a:p>
            <a:pPr eaLnBrk="1" hangingPunct="1">
              <a:lnSpc>
                <a:spcPct val="130000"/>
              </a:lnSpc>
              <a:defRPr/>
            </a:pPr>
            <a:r>
              <a:rPr lang="en-US" altLang="zh-CN" dirty="0" err="1"/>
              <a:t>getdate</a:t>
            </a:r>
            <a:r>
              <a:rPr dirty="0" err="1"/>
              <a:t>函数记录当前的日期和时间</a:t>
            </a:r>
            <a:endParaRPr lang="en-US" dirty="0"/>
          </a:p>
          <a:p>
            <a:pPr eaLnBrk="1" hangingPunct="1">
              <a:lnSpc>
                <a:spcPct val="130000"/>
              </a:lnSpc>
              <a:defRPr/>
            </a:pPr>
            <a:endParaRPr lang="en-US" dirty="0"/>
          </a:p>
          <a:p>
            <a:pPr eaLnBrk="1" hangingPunct="1">
              <a:lnSpc>
                <a:spcPct val="130000"/>
              </a:lnSpc>
              <a:defRPr/>
            </a:pPr>
            <a:endParaRPr lang="en-US" dirty="0"/>
          </a:p>
          <a:p>
            <a:pPr eaLnBrk="1" hangingPunct="1">
              <a:lnSpc>
                <a:spcPct val="130000"/>
              </a:lnSpc>
              <a:defRPr/>
            </a:pPr>
            <a:endParaRPr lang="en-US" dirty="0"/>
          </a:p>
          <a:p>
            <a:pPr eaLnBrk="1" hangingPunct="1">
              <a:lnSpc>
                <a:spcPct val="130000"/>
              </a:lnSpc>
              <a:defRPr/>
            </a:pPr>
            <a:endParaRPr lang="en-US" dirty="0"/>
          </a:p>
          <a:p>
            <a:pPr eaLnBrk="1" hangingPunct="1">
              <a:lnSpc>
                <a:spcPct val="130000"/>
              </a:lnSpc>
              <a:defRPr/>
            </a:pPr>
            <a:endParaRPr lang="en-US" dirty="0"/>
          </a:p>
          <a:p>
            <a:pPr eaLnBrk="1" hangingPunct="1">
              <a:lnSpc>
                <a:spcPct val="130000"/>
              </a:lnSpc>
              <a:defRPr/>
            </a:pPr>
            <a:r>
              <a:rPr lang="en-US" altLang="zh-CN" dirty="0" err="1"/>
              <a:t>MySQL</a:t>
            </a:r>
            <a:r>
              <a:rPr dirty="0" err="1"/>
              <a:t>：</a:t>
            </a:r>
            <a:r>
              <a:rPr lang="en-US" altLang="zh-CN" dirty="0" err="1"/>
              <a:t>NOW</a:t>
            </a:r>
            <a:r>
              <a:rPr dirty="0"/>
              <a:t>（）</a:t>
            </a:r>
            <a:r>
              <a:rPr dirty="0" err="1"/>
              <a:t>获取当前日期时间</a:t>
            </a:r>
            <a:endParaRPr lang="en-US" altLang="zh-CN" dirty="0"/>
          </a:p>
          <a:p>
            <a:pPr eaLnBrk="1" hangingPunct="1">
              <a:lnSpc>
                <a:spcPct val="130000"/>
              </a:lnSpc>
              <a:defRPr/>
            </a:pPr>
            <a:r>
              <a:rPr lang="en-US" altLang="zh-CN" dirty="0"/>
              <a:t>ORACLE</a:t>
            </a:r>
            <a:r>
              <a:rPr dirty="0"/>
              <a:t>：</a:t>
            </a:r>
            <a:r>
              <a:rPr lang="en-US" altLang="zh-CN" dirty="0"/>
              <a:t>SYSDATE</a:t>
            </a:r>
            <a:r>
              <a:rPr dirty="0"/>
              <a:t>（）</a:t>
            </a:r>
            <a:r>
              <a:rPr dirty="0" err="1"/>
              <a:t>获取当前日期时间</a:t>
            </a:r>
            <a:endParaRPr dirty="0"/>
          </a:p>
        </p:txBody>
      </p:sp>
      <p:sp>
        <p:nvSpPr>
          <p:cNvPr id="93186" name="Rectangle 2"/>
          <p:cNvSpPr>
            <a:spLocks noChangeArrowheads="1"/>
          </p:cNvSpPr>
          <p:nvPr/>
        </p:nvSpPr>
        <p:spPr bwMode="blackWhite">
          <a:xfrm>
            <a:off x="831528" y="1546415"/>
            <a:ext cx="8313208" cy="2103174"/>
          </a:xfrm>
          <a:prstGeom prst="rect">
            <a:avLst/>
          </a:prstGeom>
          <a:solidFill>
            <a:schemeClr val="bg1"/>
          </a:solidFill>
          <a:ln>
            <a:noFill/>
          </a:ln>
          <a:effectLst>
            <a:outerShdw blurRad="508000" dist="127000" dir="42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tabLst>
                <a:tab pos="1200150" algn="l"/>
              </a:tabLst>
              <a:defRPr sz="3200">
                <a:solidFill>
                  <a:schemeClr val="tx1"/>
                </a:solidFill>
                <a:latin typeface="Arial" panose="020B0604020202020204" pitchFamily="34" charset="0"/>
                <a:ea typeface="宋体" panose="02010600030101010101" pitchFamily="2" charset="-122"/>
              </a:defRPr>
            </a:lvl1pPr>
            <a:lvl2pPr marL="742950" indent="-285750">
              <a:tabLst>
                <a:tab pos="1200150" algn="l"/>
              </a:tabLst>
              <a:defRPr sz="3200">
                <a:solidFill>
                  <a:schemeClr val="tx1"/>
                </a:solidFill>
                <a:latin typeface="Arial" panose="020B0604020202020204" pitchFamily="34" charset="0"/>
                <a:ea typeface="宋体" panose="02010600030101010101" pitchFamily="2" charset="-122"/>
              </a:defRPr>
            </a:lvl2pPr>
            <a:lvl3pPr marL="1143000" indent="-228600">
              <a:tabLst>
                <a:tab pos="1200150" algn="l"/>
              </a:tabLst>
              <a:defRPr sz="3200">
                <a:solidFill>
                  <a:schemeClr val="tx1"/>
                </a:solidFill>
                <a:latin typeface="Arial" panose="020B0604020202020204" pitchFamily="34" charset="0"/>
                <a:ea typeface="宋体" panose="02010600030101010101" pitchFamily="2" charset="-122"/>
              </a:defRPr>
            </a:lvl3pPr>
            <a:lvl4pPr marL="1600200" indent="-228600">
              <a:tabLst>
                <a:tab pos="1200150" algn="l"/>
              </a:tabLst>
              <a:defRPr sz="3200">
                <a:solidFill>
                  <a:schemeClr val="tx1"/>
                </a:solidFill>
                <a:latin typeface="Arial" panose="020B0604020202020204" pitchFamily="34" charset="0"/>
                <a:ea typeface="宋体" panose="02010600030101010101" pitchFamily="2" charset="-122"/>
              </a:defRPr>
            </a:lvl4pPr>
            <a:lvl5pPr marL="2057400" indent="-228600">
              <a:tabLst>
                <a:tab pos="1200150" algn="l"/>
              </a:tabLst>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1200150" algn="l"/>
              </a:tabLs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1200150" algn="l"/>
              </a:tabLs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1200150" algn="l"/>
              </a:tabLs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1200150" algn="l"/>
              </a:tabLst>
              <a:defRPr sz="3200">
                <a:solidFill>
                  <a:schemeClr val="tx1"/>
                </a:solidFill>
                <a:latin typeface="Arial" panose="020B0604020202020204" pitchFamily="34" charset="0"/>
                <a:ea typeface="宋体" panose="02010600030101010101" pitchFamily="2" charset="-122"/>
              </a:defRPr>
            </a:lvl9pPr>
          </a:lstStyle>
          <a:p>
            <a:pPr defTabSz="1014227" eaLnBrk="1" hangingPunct="1">
              <a:lnSpc>
                <a:spcPts val="2600"/>
              </a:lnSpc>
              <a:tabLst>
                <a:tab pos="1200150" algn="l"/>
                <a:tab pos="2457450" algn="l"/>
              </a:tabLst>
            </a:pPr>
            <a:endParaRPr lang="en-US" altLang="zh-CN" sz="1800" b="1">
              <a:latin typeface="微软雅黑" panose="020B0503020204020204" pitchFamily="34" charset="-122"/>
              <a:ea typeface="微软雅黑" panose="020B0503020204020204" pitchFamily="34" charset="-122"/>
            </a:endParaRPr>
          </a:p>
          <a:p>
            <a:pPr defTabSz="1014227" eaLnBrk="1" hangingPunct="1">
              <a:lnSpc>
                <a:spcPts val="2600"/>
              </a:lnSpc>
              <a:tabLst>
                <a:tab pos="1200150" algn="l"/>
                <a:tab pos="2457450" algn="l"/>
              </a:tabLst>
            </a:pPr>
            <a:endParaRPr lang="en-US" altLang="zh-CN" sz="1800" b="1">
              <a:latin typeface="微软雅黑" panose="020B0503020204020204" pitchFamily="34" charset="-122"/>
              <a:ea typeface="微软雅黑" panose="020B0503020204020204" pitchFamily="34" charset="-122"/>
            </a:endParaRPr>
          </a:p>
        </p:txBody>
      </p:sp>
      <p:sp>
        <p:nvSpPr>
          <p:cNvPr id="811015" name="Rectangle 7"/>
          <p:cNvSpPr>
            <a:spLocks noChangeArrowheads="1"/>
          </p:cNvSpPr>
          <p:nvPr/>
        </p:nvSpPr>
        <p:spPr bwMode="blackWhite">
          <a:xfrm>
            <a:off x="785666" y="1546415"/>
            <a:ext cx="8359070" cy="19526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2306" tIns="51153" rIns="102306" bIns="51153" anchor="ctr"/>
          <a:lstStyle/>
          <a:p>
            <a:pPr>
              <a:tabLst>
                <a:tab pos="1333487" algn="l"/>
              </a:tabLst>
              <a:defRPr/>
            </a:pPr>
            <a:r>
              <a:rPr lang="en-US" altLang="zh-CN" sz="2000" b="1" dirty="0">
                <a:solidFill>
                  <a:srgbClr val="000000"/>
                </a:solidFill>
                <a:latin typeface="Courier New" pitchFamily="49" charset="0"/>
              </a:rPr>
              <a:t>   INSERT INTO	emp (</a:t>
            </a:r>
            <a:r>
              <a:rPr lang="en-US" altLang="zh-CN" sz="2000" b="1" dirty="0" err="1">
                <a:solidFill>
                  <a:srgbClr val="000000"/>
                </a:solidFill>
                <a:latin typeface="Courier New" pitchFamily="49" charset="0"/>
              </a:rPr>
              <a:t>empno</a:t>
            </a:r>
            <a:r>
              <a:rPr lang="en-US" altLang="zh-CN" sz="2000" b="1" dirty="0">
                <a:solidFill>
                  <a:srgbClr val="000000"/>
                </a:solidFill>
                <a:latin typeface="Courier New" pitchFamily="49" charset="0"/>
              </a:rPr>
              <a:t>, </a:t>
            </a:r>
            <a:r>
              <a:rPr lang="en-US" altLang="zh-CN" sz="2000" b="1" dirty="0" err="1">
                <a:solidFill>
                  <a:srgbClr val="000000"/>
                </a:solidFill>
                <a:latin typeface="Courier New" pitchFamily="49" charset="0"/>
              </a:rPr>
              <a:t>ename</a:t>
            </a:r>
            <a:r>
              <a:rPr lang="en-US" altLang="zh-CN" sz="2000" b="1" dirty="0">
                <a:solidFill>
                  <a:srgbClr val="000000"/>
                </a:solidFill>
                <a:latin typeface="Courier New" pitchFamily="49" charset="0"/>
              </a:rPr>
              <a:t>, job,</a:t>
            </a:r>
          </a:p>
          <a:p>
            <a:pPr>
              <a:tabLst>
                <a:tab pos="1333487" algn="l"/>
              </a:tabLst>
              <a:defRPr/>
            </a:pPr>
            <a:r>
              <a:rPr lang="en-US" altLang="zh-CN" sz="2000" b="1" dirty="0">
                <a:solidFill>
                  <a:srgbClr val="000000"/>
                </a:solidFill>
                <a:latin typeface="Courier New" pitchFamily="49" charset="0"/>
              </a:rPr>
              <a:t>  			</a:t>
            </a:r>
            <a:r>
              <a:rPr lang="en-US" altLang="zh-CN" sz="2000" b="1" dirty="0" err="1">
                <a:solidFill>
                  <a:srgbClr val="000000"/>
                </a:solidFill>
                <a:latin typeface="Courier New" pitchFamily="49" charset="0"/>
              </a:rPr>
              <a:t>mgr</a:t>
            </a:r>
            <a:r>
              <a:rPr lang="en-US" altLang="zh-CN" sz="2000" b="1" dirty="0">
                <a:solidFill>
                  <a:srgbClr val="000000"/>
                </a:solidFill>
                <a:latin typeface="Courier New" pitchFamily="49" charset="0"/>
              </a:rPr>
              <a:t>, </a:t>
            </a:r>
            <a:r>
              <a:rPr lang="en-US" altLang="zh-CN" sz="2000" b="1" dirty="0" err="1">
                <a:solidFill>
                  <a:srgbClr val="000000"/>
                </a:solidFill>
                <a:latin typeface="Courier New" pitchFamily="49" charset="0"/>
              </a:rPr>
              <a:t>hiredate</a:t>
            </a:r>
            <a:r>
              <a:rPr lang="en-US" altLang="zh-CN" sz="2000" b="1" dirty="0">
                <a:solidFill>
                  <a:srgbClr val="000000"/>
                </a:solidFill>
                <a:latin typeface="Courier New" pitchFamily="49" charset="0"/>
              </a:rPr>
              <a:t>, </a:t>
            </a:r>
            <a:r>
              <a:rPr lang="en-US" altLang="zh-CN" sz="2000" b="1" dirty="0" err="1">
                <a:solidFill>
                  <a:srgbClr val="000000"/>
                </a:solidFill>
                <a:latin typeface="Courier New" pitchFamily="49" charset="0"/>
              </a:rPr>
              <a:t>sal</a:t>
            </a:r>
            <a:r>
              <a:rPr lang="en-US" altLang="zh-CN" sz="2000" b="1" dirty="0">
                <a:solidFill>
                  <a:srgbClr val="000000"/>
                </a:solidFill>
                <a:latin typeface="Courier New" pitchFamily="49" charset="0"/>
              </a:rPr>
              <a:t>, comm, </a:t>
            </a:r>
            <a:r>
              <a:rPr lang="en-US" altLang="zh-CN" sz="2000" b="1" dirty="0" err="1">
                <a:solidFill>
                  <a:srgbClr val="000000"/>
                </a:solidFill>
                <a:latin typeface="Courier New" pitchFamily="49" charset="0"/>
              </a:rPr>
              <a:t>deptno</a:t>
            </a:r>
            <a:r>
              <a:rPr lang="en-US" altLang="zh-CN" sz="2000" b="1" dirty="0">
                <a:solidFill>
                  <a:srgbClr val="000000"/>
                </a:solidFill>
                <a:latin typeface="Courier New" pitchFamily="49" charset="0"/>
              </a:rPr>
              <a:t>)</a:t>
            </a:r>
          </a:p>
          <a:p>
            <a:pPr>
              <a:tabLst>
                <a:tab pos="1333487" algn="l"/>
              </a:tabLst>
              <a:defRPr/>
            </a:pPr>
            <a:r>
              <a:rPr lang="en-US" altLang="zh-CN" sz="2000" b="1" dirty="0">
                <a:solidFill>
                  <a:srgbClr val="000000"/>
                </a:solidFill>
                <a:latin typeface="Courier New" pitchFamily="49" charset="0"/>
              </a:rPr>
              <a:t>   VALUES		(7196, 'GREEN', 'SALESMAN',</a:t>
            </a:r>
          </a:p>
          <a:p>
            <a:pPr>
              <a:tabLst>
                <a:tab pos="1333487" algn="l"/>
              </a:tabLst>
              <a:defRPr/>
            </a:pPr>
            <a:r>
              <a:rPr lang="en-US" altLang="zh-CN" sz="2000" b="1" dirty="0">
                <a:solidFill>
                  <a:srgbClr val="000000"/>
                </a:solidFill>
                <a:latin typeface="Courier New" pitchFamily="49" charset="0"/>
              </a:rPr>
              <a:t>  			7782, GETDATE(), 2000, NULL, 10)</a:t>
            </a:r>
          </a:p>
          <a:p>
            <a:pPr>
              <a:tabLst>
                <a:tab pos="1333487" algn="l"/>
              </a:tabLst>
              <a:defRPr/>
            </a:pPr>
            <a:r>
              <a:rPr lang="en-US" altLang="zh-CN" sz="2000" b="1" dirty="0">
                <a:solidFill>
                  <a:srgbClr val="FF3300"/>
                </a:solidFill>
                <a:effectLst>
                  <a:outerShdw blurRad="38100" dist="38100" dir="2700000" algn="tl">
                    <a:srgbClr val="C0C0C0"/>
                  </a:outerShdw>
                </a:effectLst>
                <a:latin typeface="Courier New" pitchFamily="49" charset="0"/>
              </a:rPr>
              <a:t>   1 row created.</a:t>
            </a:r>
          </a:p>
        </p:txBody>
      </p:sp>
      <p:sp>
        <p:nvSpPr>
          <p:cNvPr id="93188" name="标题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600" tIns="50800" rIns="101600" bIns="50800" numCol="1" anchor="ctr" anchorCtr="0" compatLnSpc="1">
            <a:prstTxWarp prst="textNoShape">
              <a:avLst/>
            </a:prstTxWarp>
          </a:bodyPr>
          <a:lstStyle/>
          <a:p>
            <a:pPr eaLnBrk="1" hangingPunct="1"/>
            <a:r>
              <a:t>插入函数值</a:t>
            </a:r>
          </a:p>
        </p:txBody>
      </p:sp>
      <p:sp>
        <p:nvSpPr>
          <p:cNvPr id="811013" name="Rectangle 5"/>
          <p:cNvSpPr>
            <a:spLocks noChangeArrowheads="1"/>
          </p:cNvSpPr>
          <p:nvPr/>
        </p:nvSpPr>
        <p:spPr bwMode="ltGray">
          <a:xfrm>
            <a:off x="4301097" y="2072053"/>
            <a:ext cx="1374070" cy="301624"/>
          </a:xfrm>
          <a:prstGeom prst="rect">
            <a:avLst/>
          </a:prstGeom>
          <a:solidFill>
            <a:srgbClr val="FF5050">
              <a:alpha val="50195"/>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endParaRPr lang="zh-CN" altLang="en-US" sz="3556"/>
          </a:p>
        </p:txBody>
      </p:sp>
      <p:sp>
        <p:nvSpPr>
          <p:cNvPr id="811014" name="Rectangle 6"/>
          <p:cNvSpPr>
            <a:spLocks noChangeArrowheads="1"/>
          </p:cNvSpPr>
          <p:nvPr/>
        </p:nvSpPr>
        <p:spPr bwMode="ltGray">
          <a:xfrm>
            <a:off x="4431928" y="2634735"/>
            <a:ext cx="1543403" cy="301624"/>
          </a:xfrm>
          <a:prstGeom prst="rect">
            <a:avLst/>
          </a:prstGeom>
          <a:solidFill>
            <a:srgbClr val="FF5050">
              <a:alpha val="50195"/>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endParaRPr lang="zh-CN" altLang="en-US" sz="3556"/>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811013"/>
                                        </p:tgtEl>
                                        <p:attrNameLst>
                                          <p:attrName>style.visibility</p:attrName>
                                        </p:attrNameLst>
                                      </p:cBhvr>
                                      <p:to>
                                        <p:strVal val="visible"/>
                                      </p:to>
                                    </p:set>
                                    <p:animEffect transition="in" filter="wipe(up)">
                                      <p:cBhvr>
                                        <p:cTn id="7" dur="500"/>
                                        <p:tgtEl>
                                          <p:spTgt spid="811013"/>
                                        </p:tgtEl>
                                      </p:cBhvr>
                                    </p:animEffect>
                                  </p:childTnLst>
                                </p:cTn>
                              </p:par>
                            </p:childTnLst>
                          </p:cTn>
                        </p:par>
                        <p:par>
                          <p:cTn id="8" fill="hold" nodeType="afterGroup">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811014"/>
                                        </p:tgtEl>
                                        <p:attrNameLst>
                                          <p:attrName>style.visibility</p:attrName>
                                        </p:attrNameLst>
                                      </p:cBhvr>
                                      <p:to>
                                        <p:strVal val="visible"/>
                                      </p:to>
                                    </p:set>
                                    <p:animEffect transition="in" filter="wipe(up)">
                                      <p:cBhvr>
                                        <p:cTn id="11" dur="500"/>
                                        <p:tgtEl>
                                          <p:spTgt spid="8110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1013" grpId="0" animBg="1"/>
      <p:bldP spid="811014"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3"/>
          <p:cNvSpPr>
            <a:spLocks noChangeArrowheads="1"/>
          </p:cNvSpPr>
          <p:nvPr/>
        </p:nvSpPr>
        <p:spPr bwMode="blackWhite">
          <a:xfrm>
            <a:off x="841387" y="3755960"/>
            <a:ext cx="8484306" cy="1333788"/>
          </a:xfrm>
          <a:prstGeom prst="rect">
            <a:avLst/>
          </a:prstGeom>
          <a:solidFill>
            <a:schemeClr val="bg1"/>
          </a:solidFill>
          <a:ln>
            <a:noFill/>
          </a:ln>
          <a:effectLst>
            <a:outerShdw blurRad="508000" dist="127000" dir="42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tabLst>
                <a:tab pos="1200150" algn="l"/>
              </a:tabLst>
              <a:defRPr sz="3200">
                <a:solidFill>
                  <a:schemeClr val="tx1"/>
                </a:solidFill>
                <a:latin typeface="Arial" panose="020B0604020202020204" pitchFamily="34" charset="0"/>
                <a:ea typeface="宋体" panose="02010600030101010101" pitchFamily="2" charset="-122"/>
              </a:defRPr>
            </a:lvl1pPr>
            <a:lvl2pPr marL="742950" indent="-285750">
              <a:tabLst>
                <a:tab pos="1200150" algn="l"/>
              </a:tabLst>
              <a:defRPr sz="3200">
                <a:solidFill>
                  <a:schemeClr val="tx1"/>
                </a:solidFill>
                <a:latin typeface="Arial" panose="020B0604020202020204" pitchFamily="34" charset="0"/>
                <a:ea typeface="宋体" panose="02010600030101010101" pitchFamily="2" charset="-122"/>
              </a:defRPr>
            </a:lvl2pPr>
            <a:lvl3pPr marL="1143000" indent="-228600">
              <a:tabLst>
                <a:tab pos="1200150" algn="l"/>
              </a:tabLst>
              <a:defRPr sz="3200">
                <a:solidFill>
                  <a:schemeClr val="tx1"/>
                </a:solidFill>
                <a:latin typeface="Arial" panose="020B0604020202020204" pitchFamily="34" charset="0"/>
                <a:ea typeface="宋体" panose="02010600030101010101" pitchFamily="2" charset="-122"/>
              </a:defRPr>
            </a:lvl3pPr>
            <a:lvl4pPr marL="1600200" indent="-228600">
              <a:tabLst>
                <a:tab pos="1200150" algn="l"/>
              </a:tabLst>
              <a:defRPr sz="3200">
                <a:solidFill>
                  <a:schemeClr val="tx1"/>
                </a:solidFill>
                <a:latin typeface="Arial" panose="020B0604020202020204" pitchFamily="34" charset="0"/>
                <a:ea typeface="宋体" panose="02010600030101010101" pitchFamily="2" charset="-122"/>
              </a:defRPr>
            </a:lvl4pPr>
            <a:lvl5pPr marL="2057400" indent="-228600">
              <a:tabLst>
                <a:tab pos="1200150" algn="l"/>
              </a:tabLst>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1200150" algn="l"/>
              </a:tabLs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1200150" algn="l"/>
              </a:tabLs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1200150" algn="l"/>
              </a:tabLs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1200150" algn="l"/>
              </a:tabLst>
              <a:defRPr sz="3200">
                <a:solidFill>
                  <a:schemeClr val="tx1"/>
                </a:solidFill>
                <a:latin typeface="Arial" panose="020B0604020202020204" pitchFamily="34" charset="0"/>
                <a:ea typeface="宋体" panose="02010600030101010101" pitchFamily="2" charset="-122"/>
              </a:defRPr>
            </a:lvl9pPr>
          </a:lstStyle>
          <a:p>
            <a:pPr defTabSz="1014227" eaLnBrk="1" hangingPunct="1">
              <a:lnSpc>
                <a:spcPts val="2600"/>
              </a:lnSpc>
              <a:tabLst>
                <a:tab pos="1200150" algn="l"/>
                <a:tab pos="2457450" algn="l"/>
              </a:tabLst>
            </a:pPr>
            <a:endParaRPr lang="en-US" altLang="zh-CN" sz="1800" b="1">
              <a:latin typeface="微软雅黑" panose="020B0503020204020204" pitchFamily="34" charset="-122"/>
              <a:ea typeface="微软雅黑" panose="020B0503020204020204" pitchFamily="34" charset="-122"/>
            </a:endParaRPr>
          </a:p>
          <a:p>
            <a:pPr defTabSz="1014227" eaLnBrk="1" hangingPunct="1">
              <a:lnSpc>
                <a:spcPts val="2600"/>
              </a:lnSpc>
              <a:tabLst>
                <a:tab pos="1200150" algn="l"/>
                <a:tab pos="2457450" algn="l"/>
              </a:tabLst>
            </a:pPr>
            <a:endParaRPr lang="en-US" altLang="zh-CN" sz="1800" b="1">
              <a:latin typeface="微软雅黑" panose="020B0503020204020204" pitchFamily="34" charset="-122"/>
              <a:ea typeface="微软雅黑" panose="020B0503020204020204" pitchFamily="34" charset="-122"/>
            </a:endParaRPr>
          </a:p>
          <a:p>
            <a:pPr defTabSz="1014227" eaLnBrk="1" hangingPunct="1">
              <a:lnSpc>
                <a:spcPts val="2600"/>
              </a:lnSpc>
              <a:tabLst>
                <a:tab pos="1200150" algn="l"/>
                <a:tab pos="2457450" algn="l"/>
              </a:tabLst>
            </a:pPr>
            <a:endParaRPr lang="en-US" altLang="zh-CN" sz="1800" b="1">
              <a:latin typeface="微软雅黑" panose="020B0503020204020204" pitchFamily="34" charset="-122"/>
              <a:ea typeface="微软雅黑" panose="020B0503020204020204" pitchFamily="34" charset="-122"/>
            </a:endParaRPr>
          </a:p>
        </p:txBody>
      </p:sp>
      <p:sp>
        <p:nvSpPr>
          <p:cNvPr id="95235" name="Rectangle 10"/>
          <p:cNvSpPr>
            <a:spLocks noChangeArrowheads="1"/>
          </p:cNvSpPr>
          <p:nvPr/>
        </p:nvSpPr>
        <p:spPr bwMode="blackWhite">
          <a:xfrm>
            <a:off x="782239" y="3936127"/>
            <a:ext cx="8470194" cy="10266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2306" tIns="51153" rIns="102306" bIns="51153">
            <a:spAutoFit/>
          </a:bodyPr>
          <a:lstStyle>
            <a:lvl1pPr>
              <a:tabLst>
                <a:tab pos="1200150" algn="l"/>
              </a:tabLst>
              <a:defRPr sz="3200">
                <a:solidFill>
                  <a:schemeClr val="tx1"/>
                </a:solidFill>
                <a:latin typeface="Arial" panose="020B0604020202020204" pitchFamily="34" charset="0"/>
                <a:ea typeface="宋体" panose="02010600030101010101" pitchFamily="2" charset="-122"/>
              </a:defRPr>
            </a:lvl1pPr>
            <a:lvl2pPr marL="742950" indent="-285750">
              <a:tabLst>
                <a:tab pos="1200150" algn="l"/>
              </a:tabLst>
              <a:defRPr sz="3200">
                <a:solidFill>
                  <a:schemeClr val="tx1"/>
                </a:solidFill>
                <a:latin typeface="Arial" panose="020B0604020202020204" pitchFamily="34" charset="0"/>
                <a:ea typeface="宋体" panose="02010600030101010101" pitchFamily="2" charset="-122"/>
              </a:defRPr>
            </a:lvl2pPr>
            <a:lvl3pPr marL="1143000" indent="-228600">
              <a:tabLst>
                <a:tab pos="1200150" algn="l"/>
              </a:tabLst>
              <a:defRPr sz="3200">
                <a:solidFill>
                  <a:schemeClr val="tx1"/>
                </a:solidFill>
                <a:latin typeface="Arial" panose="020B0604020202020204" pitchFamily="34" charset="0"/>
                <a:ea typeface="宋体" panose="02010600030101010101" pitchFamily="2" charset="-122"/>
              </a:defRPr>
            </a:lvl3pPr>
            <a:lvl4pPr marL="1600200" indent="-228600">
              <a:tabLst>
                <a:tab pos="1200150" algn="l"/>
              </a:tabLst>
              <a:defRPr sz="3200">
                <a:solidFill>
                  <a:schemeClr val="tx1"/>
                </a:solidFill>
                <a:latin typeface="Arial" panose="020B0604020202020204" pitchFamily="34" charset="0"/>
                <a:ea typeface="宋体" panose="02010600030101010101" pitchFamily="2" charset="-122"/>
              </a:defRPr>
            </a:lvl4pPr>
            <a:lvl5pPr marL="2057400" indent="-228600">
              <a:tabLst>
                <a:tab pos="1200150" algn="l"/>
              </a:tabLst>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1200150" algn="l"/>
              </a:tabLs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1200150" algn="l"/>
              </a:tabLs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1200150" algn="l"/>
              </a:tabLs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1200150" algn="l"/>
              </a:tabLst>
              <a:defRPr sz="3200">
                <a:solidFill>
                  <a:schemeClr val="tx1"/>
                </a:solidFill>
                <a:latin typeface="Arial" panose="020B0604020202020204" pitchFamily="34" charset="0"/>
                <a:ea typeface="宋体" panose="02010600030101010101" pitchFamily="2" charset="-122"/>
              </a:defRPr>
            </a:lvl9pPr>
          </a:lstStyle>
          <a:p>
            <a:r>
              <a:rPr lang="en-US" altLang="zh-CN" sz="2000" b="1" dirty="0">
                <a:solidFill>
                  <a:srgbClr val="000000"/>
                </a:solidFill>
                <a:latin typeface="Courier New" panose="02070309020205020404" pitchFamily="49" charset="0"/>
              </a:rPr>
              <a:t>EMPNO ENAME   JOB      MGR   HIREDATE  SAL COMM DEPTNO</a:t>
            </a:r>
          </a:p>
          <a:p>
            <a:r>
              <a:rPr lang="en-US" altLang="zh-CN" sz="2000" b="1" dirty="0">
                <a:solidFill>
                  <a:srgbClr val="000000"/>
                </a:solidFill>
                <a:latin typeface="Courier New" panose="02070309020205020404" pitchFamily="49" charset="0"/>
              </a:rPr>
              <a:t>----- ------- -------- ---- --------- ---- ---- ------</a:t>
            </a:r>
          </a:p>
          <a:p>
            <a:r>
              <a:rPr lang="en-US" altLang="zh-CN" sz="2000" b="1" dirty="0">
                <a:solidFill>
                  <a:srgbClr val="000000"/>
                </a:solidFill>
                <a:latin typeface="Courier New" panose="02070309020205020404" pitchFamily="49" charset="0"/>
              </a:rPr>
              <a:t> 2296 AROMANO SALESMAN 7782 2005-03-31 1300       10</a:t>
            </a:r>
          </a:p>
        </p:txBody>
      </p:sp>
      <p:sp>
        <p:nvSpPr>
          <p:cNvPr id="95236" name="Rectangle 2"/>
          <p:cNvSpPr>
            <a:spLocks noChangeArrowheads="1"/>
          </p:cNvSpPr>
          <p:nvPr/>
        </p:nvSpPr>
        <p:spPr bwMode="blackWhite">
          <a:xfrm>
            <a:off x="836386" y="1380293"/>
            <a:ext cx="8470194" cy="1601611"/>
          </a:xfrm>
          <a:prstGeom prst="rect">
            <a:avLst/>
          </a:prstGeom>
          <a:solidFill>
            <a:schemeClr val="bg1"/>
          </a:solidFill>
          <a:ln>
            <a:noFill/>
          </a:ln>
          <a:effectLst>
            <a:outerShdw blurRad="508000" dist="127000" dir="42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tabLst>
                <a:tab pos="1200150" algn="l"/>
              </a:tabLst>
              <a:defRPr sz="3200">
                <a:solidFill>
                  <a:schemeClr val="tx1"/>
                </a:solidFill>
                <a:latin typeface="Arial" panose="020B0604020202020204" pitchFamily="34" charset="0"/>
                <a:ea typeface="宋体" panose="02010600030101010101" pitchFamily="2" charset="-122"/>
              </a:defRPr>
            </a:lvl1pPr>
            <a:lvl2pPr marL="742950" indent="-285750">
              <a:tabLst>
                <a:tab pos="1200150" algn="l"/>
              </a:tabLst>
              <a:defRPr sz="3200">
                <a:solidFill>
                  <a:schemeClr val="tx1"/>
                </a:solidFill>
                <a:latin typeface="Arial" panose="020B0604020202020204" pitchFamily="34" charset="0"/>
                <a:ea typeface="宋体" panose="02010600030101010101" pitchFamily="2" charset="-122"/>
              </a:defRPr>
            </a:lvl2pPr>
            <a:lvl3pPr marL="1143000" indent="-228600">
              <a:tabLst>
                <a:tab pos="1200150" algn="l"/>
              </a:tabLst>
              <a:defRPr sz="3200">
                <a:solidFill>
                  <a:schemeClr val="tx1"/>
                </a:solidFill>
                <a:latin typeface="Arial" panose="020B0604020202020204" pitchFamily="34" charset="0"/>
                <a:ea typeface="宋体" panose="02010600030101010101" pitchFamily="2" charset="-122"/>
              </a:defRPr>
            </a:lvl3pPr>
            <a:lvl4pPr marL="1600200" indent="-228600">
              <a:tabLst>
                <a:tab pos="1200150" algn="l"/>
              </a:tabLst>
              <a:defRPr sz="3200">
                <a:solidFill>
                  <a:schemeClr val="tx1"/>
                </a:solidFill>
                <a:latin typeface="Arial" panose="020B0604020202020204" pitchFamily="34" charset="0"/>
                <a:ea typeface="宋体" panose="02010600030101010101" pitchFamily="2" charset="-122"/>
              </a:defRPr>
            </a:lvl4pPr>
            <a:lvl5pPr marL="2057400" indent="-228600">
              <a:tabLst>
                <a:tab pos="1200150" algn="l"/>
              </a:tabLst>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1200150" algn="l"/>
              </a:tabLs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1200150" algn="l"/>
              </a:tabLs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1200150" algn="l"/>
              </a:tabLs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1200150" algn="l"/>
              </a:tabLst>
              <a:defRPr sz="3200">
                <a:solidFill>
                  <a:schemeClr val="tx1"/>
                </a:solidFill>
                <a:latin typeface="Arial" panose="020B0604020202020204" pitchFamily="34" charset="0"/>
                <a:ea typeface="宋体" panose="02010600030101010101" pitchFamily="2" charset="-122"/>
              </a:defRPr>
            </a:lvl9pPr>
          </a:lstStyle>
          <a:p>
            <a:pPr defTabSz="1014227" eaLnBrk="1" hangingPunct="1">
              <a:lnSpc>
                <a:spcPts val="2600"/>
              </a:lnSpc>
              <a:tabLst>
                <a:tab pos="1200150" algn="l"/>
                <a:tab pos="2457450" algn="l"/>
              </a:tabLst>
            </a:pPr>
            <a:endParaRPr lang="en-US" altLang="zh-CN" sz="1800" b="1">
              <a:latin typeface="微软雅黑" panose="020B0503020204020204" pitchFamily="34" charset="-122"/>
              <a:ea typeface="微软雅黑" panose="020B0503020204020204" pitchFamily="34" charset="-122"/>
            </a:endParaRPr>
          </a:p>
          <a:p>
            <a:pPr defTabSz="1014227" eaLnBrk="1" hangingPunct="1">
              <a:lnSpc>
                <a:spcPts val="2600"/>
              </a:lnSpc>
              <a:tabLst>
                <a:tab pos="1200150" algn="l"/>
                <a:tab pos="2457450" algn="l"/>
              </a:tabLst>
            </a:pPr>
            <a:endParaRPr lang="en-US" altLang="zh-CN" sz="1800" b="1">
              <a:latin typeface="微软雅黑" panose="020B0503020204020204" pitchFamily="34" charset="-122"/>
              <a:ea typeface="微软雅黑" panose="020B0503020204020204" pitchFamily="34" charset="-122"/>
            </a:endParaRPr>
          </a:p>
        </p:txBody>
      </p:sp>
      <p:sp>
        <p:nvSpPr>
          <p:cNvPr id="813064" name="Rectangle 8"/>
          <p:cNvSpPr>
            <a:spLocks noChangeArrowheads="1"/>
          </p:cNvSpPr>
          <p:nvPr/>
        </p:nvSpPr>
        <p:spPr bwMode="blackWhite">
          <a:xfrm>
            <a:off x="813454" y="1472014"/>
            <a:ext cx="8336139" cy="14040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2306" tIns="51153" rIns="102306" bIns="51153" anchor="ctr"/>
          <a:lstStyle/>
          <a:p>
            <a:pPr>
              <a:tabLst>
                <a:tab pos="1333487" algn="l"/>
              </a:tabLst>
              <a:defRPr/>
            </a:pPr>
            <a:r>
              <a:rPr lang="en-US" altLang="zh-CN" sz="2000" b="1" dirty="0">
                <a:solidFill>
                  <a:srgbClr val="000000"/>
                </a:solidFill>
                <a:latin typeface="Courier New" pitchFamily="49" charset="0"/>
              </a:rPr>
              <a:t>    INSERT INTO emp</a:t>
            </a:r>
          </a:p>
          <a:p>
            <a:pPr>
              <a:tabLst>
                <a:tab pos="1333487" algn="l"/>
              </a:tabLst>
              <a:defRPr/>
            </a:pPr>
            <a:r>
              <a:rPr lang="en-US" altLang="zh-CN" sz="2000" b="1" dirty="0">
                <a:solidFill>
                  <a:srgbClr val="000000"/>
                </a:solidFill>
                <a:latin typeface="Courier New" pitchFamily="49" charset="0"/>
              </a:rPr>
              <a:t>    VALUES  (2296,'AROMANO','SALESMAN',7782,</a:t>
            </a:r>
          </a:p>
          <a:p>
            <a:pPr>
              <a:tabLst>
                <a:tab pos="1333487" algn="l"/>
              </a:tabLst>
              <a:defRPr/>
            </a:pPr>
            <a:r>
              <a:rPr lang="en-US" altLang="zh-CN" sz="2000" b="1" dirty="0">
                <a:solidFill>
                  <a:srgbClr val="000000"/>
                </a:solidFill>
                <a:latin typeface="Courier New" pitchFamily="49" charset="0"/>
              </a:rPr>
              <a:t>  	   convert(</a:t>
            </a:r>
            <a:r>
              <a:rPr lang="en-US" altLang="zh-CN" sz="2000" b="1" dirty="0" err="1">
                <a:solidFill>
                  <a:srgbClr val="000000"/>
                </a:solidFill>
                <a:latin typeface="Courier New" pitchFamily="49" charset="0"/>
              </a:rPr>
              <a:t>smalldatetime</a:t>
            </a:r>
            <a:r>
              <a:rPr lang="en-US" altLang="zh-CN" sz="2000" b="1" dirty="0">
                <a:solidFill>
                  <a:srgbClr val="000000"/>
                </a:solidFill>
                <a:latin typeface="Courier New" pitchFamily="49" charset="0"/>
              </a:rPr>
              <a:t>, '03-31-2005', 110),</a:t>
            </a:r>
          </a:p>
          <a:p>
            <a:pPr>
              <a:tabLst>
                <a:tab pos="1333487" algn="l"/>
              </a:tabLst>
              <a:defRPr/>
            </a:pPr>
            <a:r>
              <a:rPr lang="en-US" altLang="zh-CN" sz="2000" b="1" dirty="0">
                <a:solidFill>
                  <a:srgbClr val="000000"/>
                </a:solidFill>
                <a:latin typeface="Courier New" pitchFamily="49" charset="0"/>
              </a:rPr>
              <a:t>  	    1300, NULL, 10)</a:t>
            </a:r>
          </a:p>
          <a:p>
            <a:pPr>
              <a:tabLst>
                <a:tab pos="1333487" algn="l"/>
              </a:tabLst>
              <a:defRPr/>
            </a:pPr>
            <a:r>
              <a:rPr lang="en-US" altLang="zh-CN" sz="2000" b="1" dirty="0">
                <a:solidFill>
                  <a:srgbClr val="FF3300"/>
                </a:solidFill>
                <a:effectLst>
                  <a:outerShdw blurRad="38100" dist="38100" dir="2700000" algn="tl">
                    <a:srgbClr val="C0C0C0"/>
                  </a:outerShdw>
                </a:effectLst>
                <a:latin typeface="Courier New" pitchFamily="49" charset="0"/>
              </a:rPr>
              <a:t>    1 row created.</a:t>
            </a:r>
          </a:p>
        </p:txBody>
      </p:sp>
      <p:sp>
        <p:nvSpPr>
          <p:cNvPr id="95238" name="Rectangle 4"/>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600" tIns="50800" rIns="101600" bIns="50800" numCol="1" anchor="ctr" anchorCtr="0" compatLnSpc="1">
            <a:prstTxWarp prst="textNoShape">
              <a:avLst/>
            </a:prstTxWarp>
          </a:bodyPr>
          <a:lstStyle/>
          <a:p>
            <a:pPr eaLnBrk="1" hangingPunct="1"/>
            <a:r>
              <a:t>插入特定的日期值</a:t>
            </a:r>
          </a:p>
        </p:txBody>
      </p:sp>
      <p:sp>
        <p:nvSpPr>
          <p:cNvPr id="52229" name="Rectangle 5"/>
          <p:cNvSpPr>
            <a:spLocks noGrp="1" noChangeArrowheads="1"/>
          </p:cNvSpPr>
          <p:nvPr>
            <p:ph sz="quarter" idx="10"/>
          </p:nvPr>
        </p:nvSpPr>
        <p:spPr>
          <a:xfrm>
            <a:off x="687513" y="769938"/>
            <a:ext cx="9001000" cy="493597"/>
          </a:xfrm>
        </p:spPr>
        <p:txBody>
          <a:bodyPr/>
          <a:lstStyle/>
          <a:p>
            <a:pPr eaLnBrk="1" hangingPunct="1">
              <a:lnSpc>
                <a:spcPct val="130000"/>
              </a:lnSpc>
              <a:defRPr/>
            </a:pPr>
            <a:r>
              <a:rPr dirty="0"/>
              <a:t>增加一个新的职员</a:t>
            </a:r>
          </a:p>
        </p:txBody>
      </p:sp>
      <p:sp>
        <p:nvSpPr>
          <p:cNvPr id="813062" name="Rectangle 6"/>
          <p:cNvSpPr>
            <a:spLocks noChangeArrowheads="1"/>
          </p:cNvSpPr>
          <p:nvPr/>
        </p:nvSpPr>
        <p:spPr bwMode="ltGray">
          <a:xfrm>
            <a:off x="2716691" y="2006473"/>
            <a:ext cx="6161263" cy="301626"/>
          </a:xfrm>
          <a:prstGeom prst="rect">
            <a:avLst/>
          </a:prstGeom>
          <a:solidFill>
            <a:srgbClr val="FF5050">
              <a:alpha val="50195"/>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endParaRPr lang="zh-CN" altLang="en-US" sz="3556"/>
          </a:p>
        </p:txBody>
      </p:sp>
      <p:sp>
        <p:nvSpPr>
          <p:cNvPr id="813063" name="Rectangle 7"/>
          <p:cNvSpPr>
            <a:spLocks noChangeArrowheads="1"/>
          </p:cNvSpPr>
          <p:nvPr/>
        </p:nvSpPr>
        <p:spPr bwMode="ltGray">
          <a:xfrm>
            <a:off x="5180553" y="4008434"/>
            <a:ext cx="1465791" cy="904874"/>
          </a:xfrm>
          <a:prstGeom prst="rect">
            <a:avLst/>
          </a:prstGeom>
          <a:solidFill>
            <a:srgbClr val="FF5050">
              <a:alpha val="50195"/>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endParaRPr lang="zh-CN" altLang="en-US" sz="3556"/>
          </a:p>
        </p:txBody>
      </p:sp>
      <p:sp>
        <p:nvSpPr>
          <p:cNvPr id="52233" name="Rectangle 9"/>
          <p:cNvSpPr>
            <a:spLocks noChangeArrowheads="1"/>
          </p:cNvSpPr>
          <p:nvPr/>
        </p:nvSpPr>
        <p:spPr bwMode="auto">
          <a:xfrm>
            <a:off x="702329" y="3262362"/>
            <a:ext cx="8205611" cy="493597"/>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301623" indent="-301623" defTabSz="1014227" eaLnBrk="1" hangingPunct="1">
              <a:lnSpc>
                <a:spcPct val="130000"/>
              </a:lnSpc>
              <a:spcBef>
                <a:spcPct val="20000"/>
              </a:spcBef>
              <a:buSzPct val="80000"/>
              <a:buFont typeface="Wingdings" panose="05000000000000000000" pitchFamily="2" charset="2"/>
              <a:buChar char="l"/>
              <a:defRPr/>
            </a:pPr>
            <a:r>
              <a:rPr lang="zh-CN" altLang="en-US" sz="2200" b="1" dirty="0">
                <a:solidFill>
                  <a:schemeClr val="tx1">
                    <a:lumMod val="65000"/>
                    <a:lumOff val="35000"/>
                  </a:schemeClr>
                </a:solidFill>
                <a:latin typeface="微软雅黑" panose="020B0503020204020204" pitchFamily="34" charset="-122"/>
                <a:ea typeface="微软雅黑" panose="020B0503020204020204" pitchFamily="34" charset="-122"/>
              </a:rPr>
              <a:t>验证你的增加</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813062"/>
                                        </p:tgtEl>
                                        <p:attrNameLst>
                                          <p:attrName>style.visibility</p:attrName>
                                        </p:attrNameLst>
                                      </p:cBhvr>
                                      <p:to>
                                        <p:strVal val="visible"/>
                                      </p:to>
                                    </p:set>
                                    <p:animEffect transition="in" filter="wipe(up)">
                                      <p:cBhvr>
                                        <p:cTn id="7" dur="500"/>
                                        <p:tgtEl>
                                          <p:spTgt spid="813062"/>
                                        </p:tgtEl>
                                      </p:cBhvr>
                                    </p:animEffect>
                                  </p:childTnLst>
                                </p:cTn>
                              </p:par>
                            </p:childTnLst>
                          </p:cTn>
                        </p:par>
                        <p:par>
                          <p:cTn id="8" fill="hold" nodeType="afterGroup">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813063"/>
                                        </p:tgtEl>
                                        <p:attrNameLst>
                                          <p:attrName>style.visibility</p:attrName>
                                        </p:attrNameLst>
                                      </p:cBhvr>
                                      <p:to>
                                        <p:strVal val="visible"/>
                                      </p:to>
                                    </p:set>
                                    <p:animEffect transition="in" filter="wipe(up)">
                                      <p:cBhvr>
                                        <p:cTn id="11" dur="500"/>
                                        <p:tgtEl>
                                          <p:spTgt spid="8130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3062" grpId="0" animBg="1"/>
      <p:bldP spid="813063"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3" name="Rectangle 5"/>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600" tIns="50800" rIns="101600" bIns="50800" numCol="1" anchor="ctr" anchorCtr="0" compatLnSpc="1">
            <a:prstTxWarp prst="textNoShape">
              <a:avLst/>
            </a:prstTxWarp>
          </a:bodyPr>
          <a:lstStyle/>
          <a:p>
            <a:pPr eaLnBrk="1" hangingPunct="1"/>
            <a:r>
              <a:t>注意事项</a:t>
            </a:r>
          </a:p>
        </p:txBody>
      </p:sp>
      <p:sp>
        <p:nvSpPr>
          <p:cNvPr id="3" name="内容占位符 2">
            <a:extLst>
              <a:ext uri="{FF2B5EF4-FFF2-40B4-BE49-F238E27FC236}">
                <a16:creationId xmlns:a16="http://schemas.microsoft.com/office/drawing/2014/main" id="{96E1A552-9C2F-4886-8A9A-FC3A72314CF6}"/>
              </a:ext>
            </a:extLst>
          </p:cNvPr>
          <p:cNvSpPr>
            <a:spLocks noGrp="1"/>
          </p:cNvSpPr>
          <p:nvPr>
            <p:ph sz="quarter" idx="10"/>
          </p:nvPr>
        </p:nvSpPr>
        <p:spPr/>
        <p:txBody>
          <a:bodyPr/>
          <a:lstStyle/>
          <a:p>
            <a:pPr marL="301623" indent="-301623" eaLnBrk="1" hangingPunct="1">
              <a:lnSpc>
                <a:spcPct val="130000"/>
              </a:lnSpc>
              <a:buSzPct val="80000"/>
              <a:defRPr/>
            </a:pPr>
            <a:r>
              <a:rPr lang="zh-CN" altLang="en-US" sz="2000" dirty="0">
                <a:solidFill>
                  <a:schemeClr val="tx1">
                    <a:lumMod val="50000"/>
                    <a:lumOff val="50000"/>
                  </a:schemeClr>
                </a:solidFill>
              </a:rPr>
              <a:t>没有指定列，</a:t>
            </a:r>
            <a:r>
              <a:rPr lang="en-US" altLang="zh-CN" sz="2000" dirty="0">
                <a:solidFill>
                  <a:schemeClr val="tx1">
                    <a:lumMod val="50000"/>
                    <a:lumOff val="50000"/>
                  </a:schemeClr>
                </a:solidFill>
              </a:rPr>
              <a:t>VALUES</a:t>
            </a:r>
            <a:r>
              <a:rPr lang="zh-CN" altLang="en-US" sz="2000" dirty="0">
                <a:solidFill>
                  <a:schemeClr val="tx1">
                    <a:lumMod val="50000"/>
                    <a:lumOff val="50000"/>
                  </a:schemeClr>
                </a:solidFill>
              </a:rPr>
              <a:t>的值必须与数据库表结构的定义一致（包括顺序、类型、字段数），除</a:t>
            </a:r>
            <a:r>
              <a:rPr lang="en-US" altLang="zh-CN" sz="2000" dirty="0">
                <a:solidFill>
                  <a:schemeClr val="tx1">
                    <a:lumMod val="50000"/>
                    <a:lumOff val="50000"/>
                  </a:schemeClr>
                </a:solidFill>
              </a:rPr>
              <a:t>IDENTITY</a:t>
            </a:r>
            <a:r>
              <a:rPr lang="zh-CN" altLang="en-US" sz="2000" dirty="0">
                <a:solidFill>
                  <a:schemeClr val="tx1">
                    <a:lumMod val="50000"/>
                    <a:lumOff val="50000"/>
                  </a:schemeClr>
                </a:solidFill>
              </a:rPr>
              <a:t>字段。</a:t>
            </a:r>
          </a:p>
          <a:p>
            <a:pPr marL="301623" indent="-301623" eaLnBrk="1" hangingPunct="1">
              <a:lnSpc>
                <a:spcPct val="130000"/>
              </a:lnSpc>
              <a:buSzPct val="80000"/>
              <a:defRPr/>
            </a:pPr>
            <a:r>
              <a:rPr lang="en-US" altLang="zh-CN" sz="2000" dirty="0">
                <a:solidFill>
                  <a:schemeClr val="tx1">
                    <a:lumMod val="50000"/>
                    <a:lumOff val="50000"/>
                  </a:schemeClr>
                </a:solidFill>
              </a:rPr>
              <a:t>INTO</a:t>
            </a:r>
            <a:r>
              <a:rPr lang="zh-CN" altLang="en-US" sz="2000" dirty="0">
                <a:solidFill>
                  <a:schemeClr val="tx1">
                    <a:lumMod val="50000"/>
                    <a:lumOff val="50000"/>
                  </a:schemeClr>
                </a:solidFill>
              </a:rPr>
              <a:t>子句中没有出现的属性列，新记录在这些列上将取空值（</a:t>
            </a:r>
            <a:r>
              <a:rPr lang="en-US" altLang="zh-CN" sz="2000" dirty="0">
                <a:solidFill>
                  <a:schemeClr val="tx1">
                    <a:lumMod val="50000"/>
                    <a:lumOff val="50000"/>
                  </a:schemeClr>
                </a:solidFill>
              </a:rPr>
              <a:t>NULL</a:t>
            </a:r>
            <a:r>
              <a:rPr lang="zh-CN" altLang="en-US" sz="2000" dirty="0">
                <a:solidFill>
                  <a:schemeClr val="tx1">
                    <a:lumMod val="50000"/>
                    <a:lumOff val="50000"/>
                  </a:schemeClr>
                </a:solidFill>
              </a:rPr>
              <a:t>）或默认值。</a:t>
            </a:r>
          </a:p>
          <a:p>
            <a:pPr marL="301623" indent="-301623" eaLnBrk="1" hangingPunct="1">
              <a:lnSpc>
                <a:spcPct val="130000"/>
              </a:lnSpc>
              <a:buSzPct val="80000"/>
              <a:defRPr/>
            </a:pPr>
            <a:r>
              <a:rPr lang="zh-CN" altLang="en-US" sz="2000" dirty="0">
                <a:solidFill>
                  <a:schemeClr val="tx1">
                    <a:lumMod val="50000"/>
                    <a:lumOff val="50000"/>
                  </a:schemeClr>
                </a:solidFill>
              </a:rPr>
              <a:t>如果在表定义时说明了</a:t>
            </a:r>
            <a:r>
              <a:rPr lang="en-US" altLang="zh-CN" sz="2000" dirty="0">
                <a:solidFill>
                  <a:schemeClr val="tx1">
                    <a:lumMod val="50000"/>
                    <a:lumOff val="50000"/>
                  </a:schemeClr>
                </a:solidFill>
              </a:rPr>
              <a:t>NOT NULL</a:t>
            </a:r>
            <a:r>
              <a:rPr lang="zh-CN" altLang="en-US" sz="2000" dirty="0">
                <a:solidFill>
                  <a:schemeClr val="tx1">
                    <a:lumMod val="50000"/>
                    <a:lumOff val="50000"/>
                  </a:schemeClr>
                </a:solidFill>
              </a:rPr>
              <a:t>的属性列不能取空值则操作失败。</a:t>
            </a:r>
          </a:p>
          <a:p>
            <a:endParaRPr lang="zh-CN" altLang="en-US" dirty="0"/>
          </a:p>
        </p:txBody>
      </p:sp>
    </p:spTree>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ChangeArrowheads="1"/>
          </p:cNvSpPr>
          <p:nvPr/>
        </p:nvSpPr>
        <p:spPr bwMode="auto">
          <a:xfrm>
            <a:off x="831528" y="1013254"/>
            <a:ext cx="8150930" cy="880180"/>
          </a:xfrm>
          <a:prstGeom prst="rect">
            <a:avLst/>
          </a:prstGeom>
          <a:solidFill>
            <a:schemeClr val="bg1"/>
          </a:solidFill>
          <a:ln>
            <a:noFill/>
          </a:ln>
          <a:effectLst>
            <a:outerShdw blurRad="508000" dist="127000" dir="42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tabLst>
                <a:tab pos="1200150" algn="l"/>
              </a:tabLst>
              <a:defRPr sz="3200">
                <a:solidFill>
                  <a:schemeClr val="tx1"/>
                </a:solidFill>
                <a:latin typeface="Arial" panose="020B0604020202020204" pitchFamily="34" charset="0"/>
                <a:ea typeface="宋体" panose="02010600030101010101" pitchFamily="2" charset="-122"/>
              </a:defRPr>
            </a:lvl1pPr>
            <a:lvl2pPr marL="742950" indent="-285750">
              <a:tabLst>
                <a:tab pos="1200150" algn="l"/>
              </a:tabLst>
              <a:defRPr sz="3200">
                <a:solidFill>
                  <a:schemeClr val="tx1"/>
                </a:solidFill>
                <a:latin typeface="Arial" panose="020B0604020202020204" pitchFamily="34" charset="0"/>
                <a:ea typeface="宋体" panose="02010600030101010101" pitchFamily="2" charset="-122"/>
              </a:defRPr>
            </a:lvl2pPr>
            <a:lvl3pPr marL="1143000" indent="-228600">
              <a:tabLst>
                <a:tab pos="1200150" algn="l"/>
              </a:tabLst>
              <a:defRPr sz="3200">
                <a:solidFill>
                  <a:schemeClr val="tx1"/>
                </a:solidFill>
                <a:latin typeface="Arial" panose="020B0604020202020204" pitchFamily="34" charset="0"/>
                <a:ea typeface="宋体" panose="02010600030101010101" pitchFamily="2" charset="-122"/>
              </a:defRPr>
            </a:lvl3pPr>
            <a:lvl4pPr marL="1600200" indent="-228600">
              <a:tabLst>
                <a:tab pos="1200150" algn="l"/>
              </a:tabLst>
              <a:defRPr sz="3200">
                <a:solidFill>
                  <a:schemeClr val="tx1"/>
                </a:solidFill>
                <a:latin typeface="Arial" panose="020B0604020202020204" pitchFamily="34" charset="0"/>
                <a:ea typeface="宋体" panose="02010600030101010101" pitchFamily="2" charset="-122"/>
              </a:defRPr>
            </a:lvl4pPr>
            <a:lvl5pPr marL="2057400" indent="-228600">
              <a:tabLst>
                <a:tab pos="1200150" algn="l"/>
              </a:tabLst>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1200150" algn="l"/>
              </a:tabLs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1200150" algn="l"/>
              </a:tabLs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1200150" algn="l"/>
              </a:tabLs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1200150" algn="l"/>
              </a:tabLst>
              <a:defRPr sz="3200">
                <a:solidFill>
                  <a:schemeClr val="tx1"/>
                </a:solidFill>
                <a:latin typeface="Arial" panose="020B0604020202020204" pitchFamily="34" charset="0"/>
                <a:ea typeface="宋体" panose="02010600030101010101" pitchFamily="2" charset="-122"/>
              </a:defRPr>
            </a:lvl9pPr>
          </a:lstStyle>
          <a:p>
            <a:pPr defTabSz="1014227" eaLnBrk="1" hangingPunct="1">
              <a:lnSpc>
                <a:spcPts val="2600"/>
              </a:lnSpc>
              <a:tabLst>
                <a:tab pos="1200150" algn="l"/>
                <a:tab pos="2457450" algn="l"/>
              </a:tabLst>
            </a:pPr>
            <a:r>
              <a:rPr lang="en-US" altLang="zh-CN" sz="1800" b="1" dirty="0">
                <a:latin typeface="微软雅黑" panose="020B0503020204020204" pitchFamily="34" charset="-122"/>
                <a:ea typeface="微软雅黑" panose="020B0503020204020204" pitchFamily="34" charset="-122"/>
              </a:rPr>
              <a:t>    INSERT INTO &lt;</a:t>
            </a:r>
            <a:r>
              <a:rPr lang="zh-CN" altLang="en-US" sz="1800" b="1" dirty="0">
                <a:latin typeface="微软雅黑" panose="020B0503020204020204" pitchFamily="34" charset="-122"/>
                <a:ea typeface="微软雅黑" panose="020B0503020204020204" pitchFamily="34" charset="-122"/>
              </a:rPr>
              <a:t>表名</a:t>
            </a:r>
            <a:r>
              <a:rPr lang="en-US" altLang="zh-CN" sz="1800" b="1" dirty="0">
                <a:latin typeface="微软雅黑" panose="020B0503020204020204" pitchFamily="34" charset="-122"/>
                <a:ea typeface="微软雅黑" panose="020B0503020204020204" pitchFamily="34" charset="-122"/>
              </a:rPr>
              <a:t>&gt;[(&lt;</a:t>
            </a:r>
            <a:r>
              <a:rPr lang="zh-CN" altLang="en-US" sz="1800" b="1" dirty="0">
                <a:latin typeface="微软雅黑" panose="020B0503020204020204" pitchFamily="34" charset="-122"/>
                <a:ea typeface="微软雅黑" panose="020B0503020204020204" pitchFamily="34" charset="-122"/>
              </a:rPr>
              <a:t>属性列</a:t>
            </a:r>
            <a:r>
              <a:rPr lang="en-US" altLang="zh-CN" sz="1800" b="1" dirty="0">
                <a:latin typeface="微软雅黑" panose="020B0503020204020204" pitchFamily="34" charset="-122"/>
                <a:ea typeface="微软雅黑" panose="020B0503020204020204" pitchFamily="34" charset="-122"/>
              </a:rPr>
              <a:t>1&gt;[,&lt;</a:t>
            </a:r>
            <a:r>
              <a:rPr lang="zh-CN" altLang="en-US" sz="1800" b="1" dirty="0">
                <a:latin typeface="微软雅黑" panose="020B0503020204020204" pitchFamily="34" charset="-122"/>
                <a:ea typeface="微软雅黑" panose="020B0503020204020204" pitchFamily="34" charset="-122"/>
              </a:rPr>
              <a:t>属性列</a:t>
            </a:r>
            <a:r>
              <a:rPr lang="en-US" altLang="zh-CN" sz="1800" b="1" dirty="0">
                <a:latin typeface="微软雅黑" panose="020B0503020204020204" pitchFamily="34" charset="-122"/>
                <a:ea typeface="微软雅黑" panose="020B0503020204020204" pitchFamily="34" charset="-122"/>
              </a:rPr>
              <a:t>2 &gt;…)] </a:t>
            </a:r>
            <a:r>
              <a:rPr lang="zh-CN" altLang="en-US" sz="1800" b="1" dirty="0">
                <a:latin typeface="微软雅黑" panose="020B0503020204020204" pitchFamily="34" charset="-122"/>
                <a:ea typeface="微软雅黑" panose="020B0503020204020204" pitchFamily="34" charset="-122"/>
              </a:rPr>
              <a:t>子查询</a:t>
            </a:r>
            <a:endParaRPr lang="en-US" altLang="zh-CN" sz="1800" b="1" dirty="0">
              <a:latin typeface="微软雅黑" panose="020B0503020204020204" pitchFamily="34" charset="-122"/>
              <a:ea typeface="微软雅黑" panose="020B0503020204020204" pitchFamily="34" charset="-122"/>
            </a:endParaRPr>
          </a:p>
        </p:txBody>
      </p:sp>
      <p:sp>
        <p:nvSpPr>
          <p:cNvPr id="98307" name="Rectangle 4"/>
          <p:cNvSpPr>
            <a:spLocks noChangeArrowheads="1"/>
          </p:cNvSpPr>
          <p:nvPr/>
        </p:nvSpPr>
        <p:spPr bwMode="auto">
          <a:xfrm>
            <a:off x="731904" y="2259834"/>
            <a:ext cx="8001000" cy="3033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81320" dir="2319588" algn="ctr" rotWithShape="0">
                    <a:srgbClr val="808080"/>
                  </a:outerShdw>
                </a:effectLst>
              </a14:hiddenEffects>
            </a:ext>
          </a:extLst>
        </p:spPr>
        <p:txBody>
          <a:bodyPr>
            <a:spAutoFit/>
          </a:bodyP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eaLnBrk="1" hangingPunct="1">
              <a:lnSpc>
                <a:spcPct val="70000"/>
              </a:lnSpc>
              <a:spcBef>
                <a:spcPct val="60000"/>
              </a:spcBef>
              <a:buClr>
                <a:schemeClr val="tx1"/>
              </a:buClr>
            </a:pPr>
            <a:r>
              <a:rPr lang="en-US" altLang="zh-CN" sz="2222" b="1" dirty="0">
                <a:latin typeface="Courier New" panose="02070309020205020404" pitchFamily="49" charset="0"/>
                <a:ea typeface="华文细黑" panose="02010600040101010101" pitchFamily="2" charset="-122"/>
              </a:rPr>
              <a:t>CREATE TABLE </a:t>
            </a:r>
            <a:r>
              <a:rPr lang="en-US" altLang="zh-CN" sz="2222" b="1" dirty="0" err="1">
                <a:latin typeface="Courier New" panose="02070309020205020404" pitchFamily="49" charset="0"/>
                <a:ea typeface="华文细黑" panose="02010600040101010101" pitchFamily="2" charset="-122"/>
              </a:rPr>
              <a:t>CS_student</a:t>
            </a:r>
            <a:r>
              <a:rPr lang="en-US" altLang="zh-CN" sz="2222" b="1" dirty="0">
                <a:latin typeface="Courier New" panose="02070309020205020404" pitchFamily="49" charset="0"/>
                <a:ea typeface="华文细黑" panose="02010600040101010101" pitchFamily="2" charset="-122"/>
              </a:rPr>
              <a:t> </a:t>
            </a:r>
          </a:p>
          <a:p>
            <a:pPr eaLnBrk="1" hangingPunct="1">
              <a:lnSpc>
                <a:spcPct val="70000"/>
              </a:lnSpc>
              <a:spcBef>
                <a:spcPct val="60000"/>
              </a:spcBef>
              <a:buClr>
                <a:schemeClr val="tx1"/>
              </a:buClr>
            </a:pPr>
            <a:r>
              <a:rPr lang="en-US" altLang="zh-CN" sz="2222" b="1" dirty="0">
                <a:latin typeface="Courier New" panose="02070309020205020404" pitchFamily="49" charset="0"/>
                <a:ea typeface="华文细黑" panose="02010600040101010101" pitchFamily="2" charset="-122"/>
              </a:rPr>
              <a:t>(</a:t>
            </a:r>
            <a:r>
              <a:rPr lang="en-US" altLang="zh-CN" sz="2222" b="1" dirty="0" err="1">
                <a:latin typeface="Courier New" panose="02070309020205020404" pitchFamily="49" charset="0"/>
                <a:ea typeface="华文细黑" panose="02010600040101010101" pitchFamily="2" charset="-122"/>
              </a:rPr>
              <a:t>Sno</a:t>
            </a:r>
            <a:r>
              <a:rPr lang="en-US" altLang="zh-CN" sz="2222" b="1" dirty="0">
                <a:latin typeface="Courier New" panose="02070309020205020404" pitchFamily="49" charset="0"/>
                <a:ea typeface="华文细黑" panose="02010600040101010101" pitchFamily="2" charset="-122"/>
              </a:rPr>
              <a:t> CHAR(12) primary key, </a:t>
            </a:r>
          </a:p>
          <a:p>
            <a:pPr eaLnBrk="1" hangingPunct="1">
              <a:lnSpc>
                <a:spcPct val="70000"/>
              </a:lnSpc>
              <a:spcBef>
                <a:spcPct val="60000"/>
              </a:spcBef>
              <a:buClr>
                <a:schemeClr val="tx1"/>
              </a:buClr>
            </a:pPr>
            <a:r>
              <a:rPr lang="en-US" altLang="zh-CN" sz="2222" b="1" dirty="0" err="1">
                <a:latin typeface="Courier New" panose="02070309020205020404" pitchFamily="49" charset="0"/>
                <a:ea typeface="华文细黑" panose="02010600040101010101" pitchFamily="2" charset="-122"/>
              </a:rPr>
              <a:t>sname</a:t>
            </a:r>
            <a:r>
              <a:rPr lang="en-US" altLang="zh-CN" sz="2222" b="1" dirty="0">
                <a:latin typeface="Courier New" panose="02070309020205020404" pitchFamily="49" charset="0"/>
                <a:ea typeface="华文细黑" panose="02010600040101010101" pitchFamily="2" charset="-122"/>
              </a:rPr>
              <a:t> varchar(50) not null)</a:t>
            </a:r>
          </a:p>
          <a:p>
            <a:pPr eaLnBrk="1" hangingPunct="1">
              <a:lnSpc>
                <a:spcPct val="70000"/>
              </a:lnSpc>
              <a:spcBef>
                <a:spcPct val="60000"/>
              </a:spcBef>
              <a:buClr>
                <a:schemeClr val="tx1"/>
              </a:buClr>
            </a:pPr>
            <a:endParaRPr lang="en-US" altLang="zh-CN" sz="2222" b="1" dirty="0">
              <a:latin typeface="Courier New" panose="02070309020205020404" pitchFamily="49" charset="0"/>
              <a:ea typeface="华文细黑" panose="02010600040101010101" pitchFamily="2" charset="-122"/>
            </a:endParaRPr>
          </a:p>
          <a:p>
            <a:pPr eaLnBrk="1" hangingPunct="1"/>
            <a:r>
              <a:rPr kumimoji="1" lang="en-US" altLang="zh-CN" sz="2222" b="1" dirty="0">
                <a:latin typeface="微软雅黑" panose="020B0503020204020204" pitchFamily="34" charset="-122"/>
                <a:ea typeface="微软雅黑" panose="020B0503020204020204" pitchFamily="34" charset="-122"/>
              </a:rPr>
              <a:t>--</a:t>
            </a:r>
            <a:r>
              <a:rPr kumimoji="1" lang="zh-CN" altLang="en-US" sz="2222" b="1" dirty="0">
                <a:latin typeface="微软雅黑" panose="020B0503020204020204" pitchFamily="34" charset="-122"/>
                <a:ea typeface="微软雅黑" panose="020B0503020204020204" pitchFamily="34" charset="-122"/>
              </a:rPr>
              <a:t>插入计算机学院的学生到</a:t>
            </a:r>
            <a:r>
              <a:rPr kumimoji="1" lang="en-US" altLang="zh-CN" sz="2222" b="1" dirty="0" err="1">
                <a:latin typeface="微软雅黑" panose="020B0503020204020204" pitchFamily="34" charset="-122"/>
                <a:ea typeface="微软雅黑" panose="020B0503020204020204" pitchFamily="34" charset="-122"/>
              </a:rPr>
              <a:t>cs_student</a:t>
            </a:r>
            <a:r>
              <a:rPr kumimoji="1" lang="zh-CN" altLang="en-US" sz="2222" b="1" dirty="0">
                <a:latin typeface="微软雅黑" panose="020B0503020204020204" pitchFamily="34" charset="-122"/>
                <a:ea typeface="微软雅黑" panose="020B0503020204020204" pitchFamily="34" charset="-122"/>
              </a:rPr>
              <a:t>表中</a:t>
            </a:r>
            <a:endParaRPr kumimoji="1" lang="en-US" altLang="zh-CN" sz="2222" b="1" dirty="0">
              <a:latin typeface="微软雅黑" panose="020B0503020204020204" pitchFamily="34" charset="-122"/>
              <a:ea typeface="微软雅黑" panose="020B0503020204020204" pitchFamily="34" charset="-122"/>
            </a:endParaRPr>
          </a:p>
          <a:p>
            <a:pPr eaLnBrk="1" hangingPunct="1"/>
            <a:r>
              <a:rPr kumimoji="1" lang="en-US" altLang="zh-CN" sz="2222" b="1" dirty="0">
                <a:latin typeface="Courier New" panose="02070309020205020404" pitchFamily="49" charset="0"/>
              </a:rPr>
              <a:t>insert </a:t>
            </a:r>
            <a:r>
              <a:rPr lang="en-US" altLang="zh-CN" sz="2222" b="1" dirty="0">
                <a:latin typeface="Courier New" panose="02070309020205020404" pitchFamily="49" charset="0"/>
                <a:ea typeface="华文细黑" panose="02010600040101010101" pitchFamily="2" charset="-122"/>
              </a:rPr>
              <a:t>into </a:t>
            </a:r>
            <a:r>
              <a:rPr lang="en-US" altLang="zh-CN" sz="2222" b="1" dirty="0" err="1">
                <a:latin typeface="Courier New" panose="02070309020205020404" pitchFamily="49" charset="0"/>
                <a:ea typeface="华文细黑" panose="02010600040101010101" pitchFamily="2" charset="-122"/>
              </a:rPr>
              <a:t>CS_student</a:t>
            </a:r>
            <a:endParaRPr lang="en-US" altLang="zh-CN" sz="2222" b="1" dirty="0">
              <a:latin typeface="Courier New" panose="02070309020205020404" pitchFamily="49" charset="0"/>
              <a:ea typeface="华文细黑" panose="02010600040101010101" pitchFamily="2" charset="-122"/>
            </a:endParaRPr>
          </a:p>
          <a:p>
            <a:pPr eaLnBrk="1" hangingPunct="1"/>
            <a:r>
              <a:rPr kumimoji="1" lang="en-US" altLang="zh-CN" sz="2222" b="1" dirty="0">
                <a:latin typeface="Courier New" panose="02070309020205020404" pitchFamily="49" charset="0"/>
              </a:rPr>
              <a:t>     select </a:t>
            </a:r>
            <a:r>
              <a:rPr kumimoji="1" lang="en-US" altLang="zh-CN" sz="2222" b="1" dirty="0" err="1">
                <a:latin typeface="Courier New" panose="02070309020205020404" pitchFamily="49" charset="0"/>
              </a:rPr>
              <a:t>sno,sname</a:t>
            </a:r>
            <a:r>
              <a:rPr kumimoji="1" lang="en-US" altLang="zh-CN" sz="2222" b="1" dirty="0">
                <a:latin typeface="Courier New" panose="02070309020205020404" pitchFamily="49" charset="0"/>
              </a:rPr>
              <a:t>            </a:t>
            </a:r>
          </a:p>
          <a:p>
            <a:pPr eaLnBrk="1" hangingPunct="1"/>
            <a:r>
              <a:rPr kumimoji="1" lang="en-US" altLang="zh-CN" sz="2222" b="1" dirty="0">
                <a:latin typeface="Courier New" panose="02070309020205020404" pitchFamily="49" charset="0"/>
              </a:rPr>
              <a:t>     from Student  where </a:t>
            </a:r>
            <a:r>
              <a:rPr kumimoji="1" lang="en-US" altLang="zh-CN" sz="2222" b="1" dirty="0" err="1">
                <a:latin typeface="Courier New" panose="02070309020205020404" pitchFamily="49" charset="0"/>
              </a:rPr>
              <a:t>schoolID</a:t>
            </a:r>
            <a:r>
              <a:rPr kumimoji="1" lang="en-US" altLang="zh-CN" sz="2222" b="1" dirty="0">
                <a:latin typeface="Courier New" panose="02070309020205020404" pitchFamily="49" charset="0"/>
              </a:rPr>
              <a:t>=</a:t>
            </a:r>
            <a:r>
              <a:rPr kumimoji="1" lang="en-US" altLang="zh-CN" sz="2222" b="1" dirty="0">
                <a:latin typeface="Tahoma" panose="020B0604030504040204" pitchFamily="34" charset="0"/>
              </a:rPr>
              <a:t>'480'</a:t>
            </a:r>
          </a:p>
        </p:txBody>
      </p:sp>
      <p:sp>
        <p:nvSpPr>
          <p:cNvPr id="98308" name="Rectangle 5"/>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600" tIns="50800" rIns="101600" bIns="50800" numCol="1" anchor="ctr" anchorCtr="0" compatLnSpc="1">
            <a:prstTxWarp prst="textNoShape">
              <a:avLst/>
            </a:prstTxWarp>
          </a:bodyPr>
          <a:lstStyle/>
          <a:p>
            <a:pPr eaLnBrk="1" hangingPunct="1"/>
            <a:r>
              <a:t>插入子查询数据</a:t>
            </a:r>
          </a:p>
        </p:txBody>
      </p:sp>
    </p:spTree>
  </p:cSld>
  <p:clrMapOvr>
    <a:masterClrMapping/>
  </p:clrMapOvr>
  <p:transition>
    <p:random/>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3"/>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600" tIns="50800" rIns="101600" bIns="50800" numCol="1" anchor="ctr" anchorCtr="0" compatLnSpc="1">
            <a:prstTxWarp prst="textNoShape">
              <a:avLst/>
            </a:prstTxWarp>
          </a:bodyPr>
          <a:lstStyle/>
          <a:p>
            <a:pPr eaLnBrk="1" hangingPunct="1"/>
            <a:r>
              <a:t>插入修改数据的约束性检查</a:t>
            </a:r>
          </a:p>
        </p:txBody>
      </p:sp>
      <p:sp>
        <p:nvSpPr>
          <p:cNvPr id="55298" name="Rectangle 2"/>
          <p:cNvSpPr>
            <a:spLocks noGrp="1" noChangeArrowheads="1"/>
          </p:cNvSpPr>
          <p:nvPr>
            <p:ph sz="quarter" idx="10"/>
          </p:nvPr>
        </p:nvSpPr>
        <p:spPr>
          <a:ln>
            <a:miter lim="800000"/>
            <a:headEnd/>
            <a:tailEnd/>
          </a:ln>
        </p:spPr>
        <p:txBody>
          <a:bodyPr/>
          <a:lstStyle/>
          <a:p>
            <a:pPr marL="0" indent="0" eaLnBrk="1" hangingPunct="1">
              <a:lnSpc>
                <a:spcPct val="120000"/>
              </a:lnSpc>
              <a:buNone/>
              <a:defRPr/>
            </a:pPr>
            <a:r>
              <a:rPr lang="en-US" altLang="zh-CN" dirty="0"/>
              <a:t>DBMS</a:t>
            </a:r>
            <a:r>
              <a:rPr dirty="0"/>
              <a:t>在执行插入语句时会检查所插元组是否破坏表上已定义的完整性规则</a:t>
            </a:r>
            <a:r>
              <a:rPr lang="en-US" altLang="zh-CN" dirty="0"/>
              <a:t>:</a:t>
            </a:r>
          </a:p>
          <a:p>
            <a:pPr marL="913685" lvl="1" eaLnBrk="1" hangingPunct="1">
              <a:lnSpc>
                <a:spcPct val="120000"/>
              </a:lnSpc>
              <a:defRPr/>
            </a:pPr>
            <a:r>
              <a:rPr dirty="0"/>
              <a:t>实体完整性</a:t>
            </a:r>
          </a:p>
          <a:p>
            <a:pPr marL="913685" lvl="1" eaLnBrk="1" hangingPunct="1">
              <a:lnSpc>
                <a:spcPct val="120000"/>
              </a:lnSpc>
              <a:defRPr/>
            </a:pPr>
            <a:r>
              <a:t>引用（参照）完整性</a:t>
            </a:r>
            <a:endParaRPr dirty="0"/>
          </a:p>
          <a:p>
            <a:pPr marL="913685" lvl="1" eaLnBrk="1" hangingPunct="1">
              <a:lnSpc>
                <a:spcPct val="120000"/>
              </a:lnSpc>
              <a:defRPr/>
            </a:pPr>
            <a:r>
              <a:rPr dirty="0"/>
              <a:t>用户定义的完整性</a:t>
            </a:r>
          </a:p>
          <a:p>
            <a:pPr marL="98777" indent="0" eaLnBrk="1" hangingPunct="1">
              <a:lnSpc>
                <a:spcPct val="120000"/>
              </a:lnSpc>
              <a:buNone/>
              <a:defRPr/>
            </a:pPr>
            <a:r>
              <a:rPr dirty="0"/>
              <a:t>如：</a:t>
            </a:r>
            <a:endParaRPr lang="en-US" dirty="0"/>
          </a:p>
          <a:p>
            <a:pPr marL="922505" lvl="1" eaLnBrk="1" hangingPunct="1">
              <a:lnSpc>
                <a:spcPct val="120000"/>
              </a:lnSpc>
              <a:defRPr/>
            </a:pPr>
            <a:r>
              <a:rPr dirty="0"/>
              <a:t>对于有</a:t>
            </a:r>
            <a:r>
              <a:rPr lang="en-US" altLang="zh-CN" dirty="0"/>
              <a:t>NOT NULL</a:t>
            </a:r>
            <a:r>
              <a:rPr dirty="0"/>
              <a:t>约束的属性列是否提供了非空值</a:t>
            </a:r>
          </a:p>
          <a:p>
            <a:pPr marL="922505" lvl="1" eaLnBrk="1" hangingPunct="1">
              <a:lnSpc>
                <a:spcPct val="120000"/>
              </a:lnSpc>
              <a:defRPr/>
            </a:pPr>
            <a:r>
              <a:t>对于有</a:t>
            </a:r>
            <a:r>
              <a:rPr lang="en-US" altLang="zh-CN" dirty="0"/>
              <a:t>UNIQUE</a:t>
            </a:r>
            <a:r>
              <a:rPr dirty="0"/>
              <a:t>约束的属性列是否提供了非重复值</a:t>
            </a:r>
          </a:p>
          <a:p>
            <a:pPr marL="922505" lvl="1" eaLnBrk="1" hangingPunct="1">
              <a:lnSpc>
                <a:spcPct val="120000"/>
              </a:lnSpc>
              <a:defRPr/>
            </a:pPr>
            <a:r>
              <a:t>对于有值域约束的属性列所提供的属性值是否在值域范围内</a:t>
            </a:r>
            <a:endParaRPr dirty="0"/>
          </a:p>
        </p:txBody>
      </p:sp>
    </p:spTree>
  </p:cSld>
  <p:clrMapOvr>
    <a:masterClrMapping/>
  </p:clrMapOvr>
  <p:transition>
    <p:random/>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8" name="表格 37">
            <a:extLst>
              <a:ext uri="{FF2B5EF4-FFF2-40B4-BE49-F238E27FC236}">
                <a16:creationId xmlns:a16="http://schemas.microsoft.com/office/drawing/2014/main" id="{E740E093-1006-41B7-B1F8-5ECAF39180FD}"/>
              </a:ext>
            </a:extLst>
          </p:cNvPr>
          <p:cNvGraphicFramePr>
            <a:graphicFrameLocks noGrp="1"/>
          </p:cNvGraphicFramePr>
          <p:nvPr>
            <p:extLst>
              <p:ext uri="{D42A27DB-BD31-4B8C-83A1-F6EECF244321}">
                <p14:modId xmlns:p14="http://schemas.microsoft.com/office/powerpoint/2010/main" val="2331561220"/>
              </p:ext>
            </p:extLst>
          </p:nvPr>
        </p:nvGraphicFramePr>
        <p:xfrm>
          <a:off x="831528" y="1117587"/>
          <a:ext cx="6695199" cy="1854200"/>
        </p:xfrm>
        <a:graphic>
          <a:graphicData uri="http://schemas.openxmlformats.org/drawingml/2006/table">
            <a:tbl>
              <a:tblPr firstRow="1" bandRow="1">
                <a:tableStyleId>{8EC20E35-A176-4012-BC5E-935CFFF8708E}</a:tableStyleId>
              </a:tblPr>
              <a:tblGrid>
                <a:gridCol w="1050754">
                  <a:extLst>
                    <a:ext uri="{9D8B030D-6E8A-4147-A177-3AD203B41FA5}">
                      <a16:colId xmlns:a16="http://schemas.microsoft.com/office/drawing/2014/main" val="3428835538"/>
                    </a:ext>
                  </a:extLst>
                </a:gridCol>
                <a:gridCol w="1128889">
                  <a:extLst>
                    <a:ext uri="{9D8B030D-6E8A-4147-A177-3AD203B41FA5}">
                      <a16:colId xmlns:a16="http://schemas.microsoft.com/office/drawing/2014/main" val="470331800"/>
                    </a:ext>
                  </a:extLst>
                </a:gridCol>
                <a:gridCol w="1622659">
                  <a:extLst>
                    <a:ext uri="{9D8B030D-6E8A-4147-A177-3AD203B41FA5}">
                      <a16:colId xmlns:a16="http://schemas.microsoft.com/office/drawing/2014/main" val="528920972"/>
                    </a:ext>
                  </a:extLst>
                </a:gridCol>
                <a:gridCol w="635119">
                  <a:extLst>
                    <a:ext uri="{9D8B030D-6E8A-4147-A177-3AD203B41FA5}">
                      <a16:colId xmlns:a16="http://schemas.microsoft.com/office/drawing/2014/main" val="1555711569"/>
                    </a:ext>
                  </a:extLst>
                </a:gridCol>
                <a:gridCol w="1128889">
                  <a:extLst>
                    <a:ext uri="{9D8B030D-6E8A-4147-A177-3AD203B41FA5}">
                      <a16:colId xmlns:a16="http://schemas.microsoft.com/office/drawing/2014/main" val="1440911179"/>
                    </a:ext>
                  </a:extLst>
                </a:gridCol>
                <a:gridCol w="1128889">
                  <a:extLst>
                    <a:ext uri="{9D8B030D-6E8A-4147-A177-3AD203B41FA5}">
                      <a16:colId xmlns:a16="http://schemas.microsoft.com/office/drawing/2014/main" val="2078513805"/>
                    </a:ext>
                  </a:extLst>
                </a:gridCol>
              </a:tblGrid>
              <a:tr h="370840">
                <a:tc>
                  <a:txBody>
                    <a:bodyPr/>
                    <a:lstStyle/>
                    <a:p>
                      <a:r>
                        <a:rPr lang="en-US" altLang="zh-CN" sz="1800" kern="1200" dirty="0"/>
                        <a:t>EMPNO</a:t>
                      </a:r>
                      <a:endParaRPr lang="zh-CN" altLang="en-US" sz="1800" b="1" kern="1200" dirty="0">
                        <a:solidFill>
                          <a:schemeClr val="bg1"/>
                        </a:solidFill>
                        <a:latin typeface="Courier New" panose="02070309020205020404" pitchFamily="49" charset="0"/>
                        <a:ea typeface="宋体" panose="02010600030101010101" pitchFamily="2" charset="-122"/>
                        <a:cs typeface="+mn-cs"/>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p>
                      <a:r>
                        <a:rPr lang="en-US" altLang="zh-CN" sz="1800" kern="1200" dirty="0"/>
                        <a:t>ENAME</a:t>
                      </a:r>
                      <a:endParaRPr lang="zh-CN" altLang="en-US" sz="1800" b="1" kern="1200" dirty="0">
                        <a:solidFill>
                          <a:schemeClr val="bg1"/>
                        </a:solidFill>
                        <a:latin typeface="Courier New" panose="02070309020205020404" pitchFamily="49" charset="0"/>
                        <a:ea typeface="宋体" panose="02010600030101010101" pitchFamily="2" charset="-122"/>
                        <a:cs typeface="+mn-cs"/>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p>
                      <a:r>
                        <a:rPr lang="en-US" altLang="zh-CN" sz="1800" kern="1200" dirty="0"/>
                        <a:t>JOB</a:t>
                      </a:r>
                      <a:endParaRPr lang="zh-CN" altLang="en-US" sz="1800" b="1" kern="1200" dirty="0">
                        <a:solidFill>
                          <a:schemeClr val="bg1"/>
                        </a:solidFill>
                        <a:latin typeface="Courier New" panose="02070309020205020404" pitchFamily="49" charset="0"/>
                        <a:ea typeface="宋体" panose="02010600030101010101" pitchFamily="2" charset="-122"/>
                        <a:cs typeface="+mn-cs"/>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p>
                      <a:r>
                        <a:rPr lang="en-US" altLang="zh-CN" sz="1800" kern="1200" dirty="0"/>
                        <a:t>…</a:t>
                      </a:r>
                      <a:endParaRPr lang="zh-CN" altLang="en-US" sz="1800" b="1" kern="1200" dirty="0">
                        <a:solidFill>
                          <a:schemeClr val="bg1"/>
                        </a:solidFill>
                        <a:latin typeface="Courier New" panose="02070309020205020404" pitchFamily="49" charset="0"/>
                        <a:ea typeface="宋体" panose="02010600030101010101" pitchFamily="2" charset="-122"/>
                        <a:cs typeface="+mn-cs"/>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p>
                      <a:r>
                        <a:rPr lang="en-US" altLang="zh-CN" sz="1800" kern="1200" dirty="0"/>
                        <a:t>COMM</a:t>
                      </a:r>
                      <a:endParaRPr lang="zh-CN" altLang="en-US" sz="1800" b="1" kern="1200" dirty="0">
                        <a:solidFill>
                          <a:schemeClr val="bg1"/>
                        </a:solidFill>
                        <a:latin typeface="Courier New" panose="02070309020205020404" pitchFamily="49" charset="0"/>
                        <a:ea typeface="宋体" panose="02010600030101010101" pitchFamily="2" charset="-122"/>
                        <a:cs typeface="+mn-cs"/>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p>
                      <a:r>
                        <a:rPr lang="en-US" altLang="zh-CN" sz="1800" kern="1200" dirty="0"/>
                        <a:t>DEPTNO</a:t>
                      </a:r>
                      <a:endParaRPr lang="zh-CN" altLang="en-US" sz="1800" b="1" kern="1200" dirty="0">
                        <a:solidFill>
                          <a:schemeClr val="bg1"/>
                        </a:solidFill>
                        <a:latin typeface="Courier New" panose="02070309020205020404" pitchFamily="49" charset="0"/>
                        <a:ea typeface="宋体" panose="02010600030101010101" pitchFamily="2" charset="-122"/>
                        <a:cs typeface="+mn-cs"/>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F0"/>
                    </a:solidFill>
                  </a:tcPr>
                </a:tc>
                <a:extLst>
                  <a:ext uri="{0D108BD9-81ED-4DB2-BD59-A6C34878D82A}">
                    <a16:rowId xmlns:a16="http://schemas.microsoft.com/office/drawing/2014/main" val="1708595633"/>
                  </a:ext>
                </a:extLst>
              </a:tr>
              <a:tr h="370840">
                <a:tc>
                  <a:txBody>
                    <a:bodyPr/>
                    <a:lstStyle/>
                    <a:p>
                      <a:r>
                        <a:rPr lang="en-US" altLang="zh-CN" sz="1800" kern="1200" dirty="0"/>
                        <a:t>7839</a:t>
                      </a:r>
                      <a:endParaRPr lang="zh-CN" altLang="en-US" sz="1800" b="1" kern="1200" dirty="0">
                        <a:solidFill>
                          <a:srgbClr val="000000"/>
                        </a:solidFill>
                        <a:latin typeface="Courier New" panose="02070309020205020404" pitchFamily="49" charset="0"/>
                        <a:ea typeface="宋体" panose="02010600030101010101" pitchFamily="2" charset="-122"/>
                        <a:cs typeface="+mn-cs"/>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altLang="zh-CN" sz="1800" kern="1200" dirty="0"/>
                        <a:t>KING</a:t>
                      </a:r>
                      <a:endParaRPr lang="zh-CN" altLang="en-US" sz="1800" b="1" kern="1200" dirty="0">
                        <a:solidFill>
                          <a:srgbClr val="000000"/>
                        </a:solidFill>
                        <a:latin typeface="Courier New" panose="02070309020205020404" pitchFamily="49" charset="0"/>
                        <a:ea typeface="宋体" panose="02010600030101010101" pitchFamily="2" charset="-122"/>
                        <a:cs typeface="+mn-cs"/>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altLang="zh-CN" sz="1800" kern="1200" dirty="0"/>
                        <a:t>PRESIDENT</a:t>
                      </a:r>
                      <a:endParaRPr lang="zh-CN" altLang="en-US" sz="1800" b="1" kern="1200" dirty="0">
                        <a:solidFill>
                          <a:srgbClr val="000000"/>
                        </a:solidFill>
                        <a:latin typeface="Courier New" panose="02070309020205020404" pitchFamily="49" charset="0"/>
                        <a:ea typeface="宋体" panose="02010600030101010101" pitchFamily="2" charset="-122"/>
                        <a:cs typeface="+mn-cs"/>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zh-CN" altLang="en-US" sz="1800" b="1" kern="1200" dirty="0">
                        <a:solidFill>
                          <a:srgbClr val="000000"/>
                        </a:solidFill>
                        <a:latin typeface="Courier New" panose="02070309020205020404" pitchFamily="49" charset="0"/>
                        <a:ea typeface="宋体" panose="02010600030101010101" pitchFamily="2" charset="-122"/>
                        <a:cs typeface="+mn-cs"/>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zh-CN" altLang="en-US" sz="1800" b="1" kern="1200" dirty="0">
                        <a:solidFill>
                          <a:srgbClr val="000000"/>
                        </a:solidFill>
                        <a:latin typeface="Courier New" panose="02070309020205020404" pitchFamily="49" charset="0"/>
                        <a:ea typeface="宋体" panose="02010600030101010101" pitchFamily="2" charset="-122"/>
                        <a:cs typeface="+mn-cs"/>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altLang="zh-CN" sz="1800" kern="1200" dirty="0"/>
                        <a:t>10</a:t>
                      </a:r>
                      <a:endParaRPr lang="zh-CN" altLang="en-US" sz="1800" b="1" kern="1200" dirty="0">
                        <a:solidFill>
                          <a:srgbClr val="000000"/>
                        </a:solidFill>
                        <a:latin typeface="Courier New" panose="02070309020205020404" pitchFamily="49" charset="0"/>
                        <a:ea typeface="宋体" panose="02010600030101010101" pitchFamily="2" charset="-122"/>
                        <a:cs typeface="+mn-cs"/>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1249390"/>
                  </a:ext>
                </a:extLst>
              </a:tr>
              <a:tr h="370840">
                <a:tc>
                  <a:txBody>
                    <a:bodyPr/>
                    <a:lstStyle/>
                    <a:p>
                      <a:r>
                        <a:rPr lang="en-US" altLang="zh-CN" sz="1800" kern="1200" dirty="0"/>
                        <a:t>7698</a:t>
                      </a:r>
                      <a:endParaRPr lang="zh-CN" altLang="en-US" sz="1800" b="1" kern="1200" dirty="0">
                        <a:solidFill>
                          <a:srgbClr val="000000"/>
                        </a:solidFill>
                        <a:latin typeface="Courier New" panose="02070309020205020404" pitchFamily="49" charset="0"/>
                        <a:ea typeface="宋体" panose="02010600030101010101" pitchFamily="2" charset="-122"/>
                        <a:cs typeface="+mn-cs"/>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altLang="zh-CN" sz="1800" kern="1200" dirty="0"/>
                        <a:t>BLAKE</a:t>
                      </a:r>
                      <a:endParaRPr lang="zh-CN" altLang="en-US" sz="1800" b="1" kern="1200" dirty="0">
                        <a:solidFill>
                          <a:srgbClr val="000000"/>
                        </a:solidFill>
                        <a:latin typeface="Courier New" panose="02070309020205020404" pitchFamily="49" charset="0"/>
                        <a:ea typeface="宋体" panose="02010600030101010101" pitchFamily="2" charset="-122"/>
                        <a:cs typeface="+mn-cs"/>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altLang="zh-CN" sz="1800" kern="1200" dirty="0"/>
                        <a:t>MANAGER</a:t>
                      </a:r>
                      <a:endParaRPr lang="zh-CN" altLang="en-US" sz="1800" b="1" kern="1200" dirty="0">
                        <a:solidFill>
                          <a:srgbClr val="000000"/>
                        </a:solidFill>
                        <a:latin typeface="Courier New" panose="02070309020205020404" pitchFamily="49" charset="0"/>
                        <a:ea typeface="宋体" panose="02010600030101010101" pitchFamily="2" charset="-122"/>
                        <a:cs typeface="+mn-cs"/>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zh-CN" altLang="en-US" sz="1800" b="1" kern="1200">
                        <a:solidFill>
                          <a:srgbClr val="000000"/>
                        </a:solidFill>
                        <a:latin typeface="Courier New" panose="02070309020205020404" pitchFamily="49" charset="0"/>
                        <a:ea typeface="宋体" panose="02010600030101010101" pitchFamily="2" charset="-122"/>
                        <a:cs typeface="+mn-cs"/>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zh-CN" altLang="en-US" sz="1800" b="1" kern="1200" dirty="0">
                        <a:solidFill>
                          <a:srgbClr val="000000"/>
                        </a:solidFill>
                        <a:latin typeface="Courier New" panose="02070309020205020404" pitchFamily="49" charset="0"/>
                        <a:ea typeface="宋体" panose="02010600030101010101" pitchFamily="2" charset="-122"/>
                        <a:cs typeface="+mn-cs"/>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altLang="zh-CN" sz="1800" kern="1200" dirty="0"/>
                        <a:t>30</a:t>
                      </a:r>
                      <a:endParaRPr lang="zh-CN" altLang="en-US" sz="1800" b="1" kern="1200" dirty="0">
                        <a:solidFill>
                          <a:srgbClr val="000000"/>
                        </a:solidFill>
                        <a:latin typeface="Courier New" panose="02070309020205020404" pitchFamily="49" charset="0"/>
                        <a:ea typeface="宋体" panose="02010600030101010101" pitchFamily="2" charset="-122"/>
                        <a:cs typeface="+mn-cs"/>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66439620"/>
                  </a:ext>
                </a:extLst>
              </a:tr>
              <a:tr h="370840">
                <a:tc>
                  <a:txBody>
                    <a:bodyPr/>
                    <a:lstStyle/>
                    <a:p>
                      <a:r>
                        <a:rPr lang="en-US" altLang="zh-CN" sz="1800" kern="1200" dirty="0"/>
                        <a:t>7782</a:t>
                      </a:r>
                      <a:endParaRPr lang="zh-CN" altLang="en-US" sz="1800" b="1" kern="1200" dirty="0">
                        <a:solidFill>
                          <a:srgbClr val="000000"/>
                        </a:solidFill>
                        <a:latin typeface="Courier New" panose="02070309020205020404" pitchFamily="49" charset="0"/>
                        <a:ea typeface="宋体" panose="02010600030101010101" pitchFamily="2" charset="-122"/>
                        <a:cs typeface="+mn-cs"/>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altLang="zh-CN" sz="1800" kern="1200" dirty="0"/>
                        <a:t>CLARK</a:t>
                      </a:r>
                      <a:endParaRPr lang="zh-CN" altLang="en-US" sz="1800" b="1" kern="1200" dirty="0">
                        <a:solidFill>
                          <a:srgbClr val="000000"/>
                        </a:solidFill>
                        <a:latin typeface="Courier New" panose="02070309020205020404" pitchFamily="49" charset="0"/>
                        <a:ea typeface="宋体" panose="02010600030101010101" pitchFamily="2" charset="-122"/>
                        <a:cs typeface="+mn-cs"/>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altLang="zh-CN" sz="1800" kern="1200" dirty="0"/>
                        <a:t>MANAGER</a:t>
                      </a:r>
                      <a:endParaRPr lang="zh-CN" altLang="en-US" sz="1800" b="1" kern="1200" dirty="0">
                        <a:solidFill>
                          <a:srgbClr val="000000"/>
                        </a:solidFill>
                        <a:latin typeface="Courier New" panose="02070309020205020404" pitchFamily="49" charset="0"/>
                        <a:ea typeface="宋体" panose="02010600030101010101" pitchFamily="2" charset="-122"/>
                        <a:cs typeface="+mn-cs"/>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zh-CN" altLang="en-US" sz="1800" b="1" kern="1200" dirty="0">
                        <a:solidFill>
                          <a:srgbClr val="000000"/>
                        </a:solidFill>
                        <a:latin typeface="Courier New" panose="02070309020205020404" pitchFamily="49" charset="0"/>
                        <a:ea typeface="宋体" panose="02010600030101010101" pitchFamily="2" charset="-122"/>
                        <a:cs typeface="+mn-cs"/>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zh-CN" altLang="en-US" sz="1800" b="1" kern="1200">
                        <a:solidFill>
                          <a:srgbClr val="000000"/>
                        </a:solidFill>
                        <a:latin typeface="Courier New" panose="02070309020205020404" pitchFamily="49" charset="0"/>
                        <a:ea typeface="宋体" panose="02010600030101010101" pitchFamily="2" charset="-122"/>
                        <a:cs typeface="+mn-cs"/>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altLang="zh-CN" sz="1800" kern="1200" dirty="0"/>
                        <a:t>10</a:t>
                      </a:r>
                      <a:endParaRPr lang="zh-CN" altLang="en-US" sz="1800" b="1" kern="1200" dirty="0">
                        <a:solidFill>
                          <a:srgbClr val="000000"/>
                        </a:solidFill>
                        <a:latin typeface="Courier New" panose="02070309020205020404" pitchFamily="49" charset="0"/>
                        <a:ea typeface="宋体" panose="02010600030101010101" pitchFamily="2" charset="-122"/>
                        <a:cs typeface="+mn-cs"/>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96972996"/>
                  </a:ext>
                </a:extLst>
              </a:tr>
              <a:tr h="370840">
                <a:tc>
                  <a:txBody>
                    <a:bodyPr/>
                    <a:lstStyle/>
                    <a:p>
                      <a:r>
                        <a:rPr lang="en-US" altLang="zh-CN" sz="1800" kern="1200" dirty="0"/>
                        <a:t>7566</a:t>
                      </a:r>
                      <a:endParaRPr lang="zh-CN" altLang="en-US" sz="1800" b="1" kern="1200" dirty="0">
                        <a:solidFill>
                          <a:srgbClr val="000000"/>
                        </a:solidFill>
                        <a:latin typeface="Courier New" panose="02070309020205020404" pitchFamily="49" charset="0"/>
                        <a:ea typeface="宋体" panose="02010600030101010101" pitchFamily="2" charset="-122"/>
                        <a:cs typeface="+mn-cs"/>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altLang="zh-CN" sz="1800" kern="1200" dirty="0"/>
                        <a:t>JONES</a:t>
                      </a:r>
                      <a:endParaRPr lang="zh-CN" altLang="en-US" sz="1800" b="1" kern="1200" dirty="0">
                        <a:solidFill>
                          <a:srgbClr val="000000"/>
                        </a:solidFill>
                        <a:latin typeface="Courier New" panose="02070309020205020404" pitchFamily="49" charset="0"/>
                        <a:ea typeface="宋体" panose="02010600030101010101" pitchFamily="2" charset="-122"/>
                        <a:cs typeface="+mn-cs"/>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altLang="zh-CN" sz="1800" kern="1200" dirty="0"/>
                        <a:t>MANAGER</a:t>
                      </a:r>
                      <a:endParaRPr lang="zh-CN" altLang="en-US" sz="1800" b="1" kern="1200" dirty="0">
                        <a:solidFill>
                          <a:srgbClr val="000000"/>
                        </a:solidFill>
                        <a:latin typeface="Courier New" panose="02070309020205020404" pitchFamily="49" charset="0"/>
                        <a:ea typeface="宋体" panose="02010600030101010101" pitchFamily="2" charset="-122"/>
                        <a:cs typeface="+mn-cs"/>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zh-CN" altLang="en-US" sz="1800" b="1" kern="1200" dirty="0">
                        <a:solidFill>
                          <a:srgbClr val="000000"/>
                        </a:solidFill>
                        <a:latin typeface="Courier New" panose="02070309020205020404" pitchFamily="49" charset="0"/>
                        <a:ea typeface="宋体" panose="02010600030101010101" pitchFamily="2" charset="-122"/>
                        <a:cs typeface="+mn-cs"/>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zh-CN" altLang="en-US" sz="1800" b="1" kern="1200" dirty="0">
                        <a:solidFill>
                          <a:srgbClr val="000000"/>
                        </a:solidFill>
                        <a:latin typeface="Courier New" panose="02070309020205020404" pitchFamily="49" charset="0"/>
                        <a:ea typeface="宋体" panose="02010600030101010101" pitchFamily="2" charset="-122"/>
                        <a:cs typeface="+mn-cs"/>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altLang="zh-CN" sz="1800" kern="1200" dirty="0"/>
                        <a:t>20</a:t>
                      </a:r>
                      <a:endParaRPr lang="zh-CN" altLang="en-US" sz="1800" b="1" kern="1200" dirty="0">
                        <a:solidFill>
                          <a:srgbClr val="000000"/>
                        </a:solidFill>
                        <a:latin typeface="Courier New" panose="02070309020205020404" pitchFamily="49" charset="0"/>
                        <a:ea typeface="宋体" panose="02010600030101010101" pitchFamily="2" charset="-122"/>
                        <a:cs typeface="+mn-cs"/>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685185911"/>
                  </a:ext>
                </a:extLst>
              </a:tr>
            </a:tbl>
          </a:graphicData>
        </a:graphic>
      </p:graphicFrame>
      <p:sp>
        <p:nvSpPr>
          <p:cNvPr id="100357" name="Rectangle 5"/>
          <p:cNvSpPr>
            <a:spLocks noChangeArrowheads="1"/>
          </p:cNvSpPr>
          <p:nvPr/>
        </p:nvSpPr>
        <p:spPr bwMode="ltGray">
          <a:xfrm>
            <a:off x="831528" y="1869030"/>
            <a:ext cx="6695199" cy="347299"/>
          </a:xfrm>
          <a:prstGeom prst="rect">
            <a:avLst/>
          </a:prstGeom>
          <a:solidFill>
            <a:srgbClr val="FF0000">
              <a:alpha val="80000"/>
            </a:srgbClr>
          </a:solidFill>
          <a:ln>
            <a:noFill/>
          </a:ln>
          <a:effectLst/>
        </p:spPr>
        <p:txBody>
          <a:bodyPr wrap="none" anchor="ct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endParaRPr lang="zh-CN" altLang="en-US" sz="3556"/>
          </a:p>
        </p:txBody>
      </p:sp>
      <p:sp>
        <p:nvSpPr>
          <p:cNvPr id="100358" name="Rectangle 6"/>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600" tIns="50800" rIns="101600" bIns="50800" numCol="1" anchor="ctr" anchorCtr="0" compatLnSpc="1">
            <a:prstTxWarp prst="textNoShape">
              <a:avLst/>
            </a:prstTxWarp>
          </a:bodyPr>
          <a:lstStyle/>
          <a:p>
            <a:pPr eaLnBrk="1" hangingPunct="1"/>
            <a:r>
              <a:t>在表中变更数据</a:t>
            </a:r>
          </a:p>
        </p:txBody>
      </p:sp>
      <p:sp>
        <p:nvSpPr>
          <p:cNvPr id="815111" name="Rectangle 7"/>
          <p:cNvSpPr>
            <a:spLocks noChangeArrowheads="1"/>
          </p:cNvSpPr>
          <p:nvPr/>
        </p:nvSpPr>
        <p:spPr bwMode="auto">
          <a:xfrm>
            <a:off x="759520" y="697260"/>
            <a:ext cx="825369" cy="4452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2306" tIns="51153" rIns="102306" bIns="51153">
            <a:spAutoFit/>
          </a:bodyPr>
          <a:lstStyle/>
          <a:p>
            <a:pPr>
              <a:defRPr/>
            </a:pPr>
            <a:r>
              <a:rPr lang="en-US" altLang="zh-CN" sz="2222" b="1" dirty="0">
                <a:effectLst>
                  <a:outerShdw blurRad="38100" dist="38100" dir="2700000" algn="tl">
                    <a:srgbClr val="C0C0C0"/>
                  </a:outerShdw>
                </a:effectLst>
              </a:rPr>
              <a:t>EMP</a:t>
            </a:r>
          </a:p>
        </p:txBody>
      </p:sp>
      <p:grpSp>
        <p:nvGrpSpPr>
          <p:cNvPr id="815118" name="Group 14"/>
          <p:cNvGrpSpPr>
            <a:grpSpLocks/>
          </p:cNvGrpSpPr>
          <p:nvPr/>
        </p:nvGrpSpPr>
        <p:grpSpPr bwMode="auto">
          <a:xfrm>
            <a:off x="6951485" y="1812295"/>
            <a:ext cx="3473098" cy="1439947"/>
            <a:chOff x="3444" y="1516"/>
            <a:chExt cx="2255" cy="869"/>
          </a:xfrm>
        </p:grpSpPr>
        <p:sp>
          <p:nvSpPr>
            <p:cNvPr id="815119" name="Rectangle 15"/>
            <p:cNvSpPr>
              <a:spLocks noChangeArrowheads="1"/>
            </p:cNvSpPr>
            <p:nvPr/>
          </p:nvSpPr>
          <p:spPr bwMode="auto">
            <a:xfrm>
              <a:off x="3444" y="1516"/>
              <a:ext cx="2255"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2306" tIns="51153" rIns="102306" bIns="51153">
              <a:spAutoFit/>
            </a:bodyPr>
            <a:lstStyle/>
            <a:p>
              <a:pPr algn="ctr" defTabSz="384524">
                <a:lnSpc>
                  <a:spcPct val="65000"/>
                </a:lnSpc>
                <a:spcBef>
                  <a:spcPct val="35000"/>
                </a:spcBef>
                <a:tabLst>
                  <a:tab pos="640286" algn="l"/>
                </a:tabLst>
                <a:defRPr/>
              </a:pPr>
              <a:r>
                <a:rPr lang="zh-CN" altLang="en-US" sz="2400" b="1" dirty="0">
                  <a:solidFill>
                    <a:schemeClr val="hlink"/>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更新一行数据</a:t>
              </a:r>
              <a:endParaRPr lang="en-US" altLang="zh-CN" sz="2400" b="1" dirty="0">
                <a:solidFill>
                  <a:schemeClr val="hlink"/>
                </a:solidFill>
                <a:effectLst>
                  <a:outerShdw blurRad="38100" dist="38100" dir="2700000" algn="tl">
                    <a:srgbClr val="C0C0C0"/>
                  </a:outerShdw>
                </a:effectLst>
                <a:latin typeface="微软雅黑" panose="020B0503020204020204" pitchFamily="34" charset="-122"/>
                <a:ea typeface="微软雅黑" panose="020B0503020204020204" pitchFamily="34" charset="-122"/>
              </a:endParaRPr>
            </a:p>
          </p:txBody>
        </p:sp>
        <p:sp>
          <p:nvSpPr>
            <p:cNvPr id="100388" name="Arc 16"/>
            <p:cNvSpPr>
              <a:spLocks/>
            </p:cNvSpPr>
            <p:nvPr/>
          </p:nvSpPr>
          <p:spPr bwMode="auto">
            <a:xfrm>
              <a:off x="3899" y="1737"/>
              <a:ext cx="997" cy="648"/>
            </a:xfrm>
            <a:custGeom>
              <a:avLst/>
              <a:gdLst>
                <a:gd name="T0" fmla="*/ 0 w 21608"/>
                <a:gd name="T1" fmla="*/ 0 h 21600"/>
                <a:gd name="T2" fmla="*/ 0 w 21608"/>
                <a:gd name="T3" fmla="*/ 0 h 21600"/>
                <a:gd name="T4" fmla="*/ 0 w 21608"/>
                <a:gd name="T5" fmla="*/ 0 h 21600"/>
                <a:gd name="T6" fmla="*/ 0 60000 65536"/>
                <a:gd name="T7" fmla="*/ 0 60000 65536"/>
                <a:gd name="T8" fmla="*/ 0 60000 65536"/>
              </a:gdLst>
              <a:ahLst/>
              <a:cxnLst>
                <a:cxn ang="T6">
                  <a:pos x="T0" y="T1"/>
                </a:cxn>
                <a:cxn ang="T7">
                  <a:pos x="T2" y="T3"/>
                </a:cxn>
                <a:cxn ang="T8">
                  <a:pos x="T4" y="T5"/>
                </a:cxn>
              </a:cxnLst>
              <a:rect l="0" t="0" r="r" b="b"/>
              <a:pathLst>
                <a:path w="21608" h="21600" fill="none" extrusionOk="0">
                  <a:moveTo>
                    <a:pt x="0" y="0"/>
                  </a:moveTo>
                  <a:cubicBezTo>
                    <a:pt x="7" y="0"/>
                    <a:pt x="14" y="-1"/>
                    <a:pt x="22" y="0"/>
                  </a:cubicBezTo>
                  <a:cubicBezTo>
                    <a:pt x="11652" y="0"/>
                    <a:pt x="21195" y="9209"/>
                    <a:pt x="21608" y="20832"/>
                  </a:cubicBezTo>
                </a:path>
                <a:path w="21608" h="21600" stroke="0" extrusionOk="0">
                  <a:moveTo>
                    <a:pt x="0" y="0"/>
                  </a:moveTo>
                  <a:cubicBezTo>
                    <a:pt x="7" y="0"/>
                    <a:pt x="14" y="-1"/>
                    <a:pt x="22" y="0"/>
                  </a:cubicBezTo>
                  <a:cubicBezTo>
                    <a:pt x="11652" y="0"/>
                    <a:pt x="21195" y="9209"/>
                    <a:pt x="21608" y="20832"/>
                  </a:cubicBezTo>
                  <a:lnTo>
                    <a:pt x="22" y="21600"/>
                  </a:lnTo>
                  <a:lnTo>
                    <a:pt x="0" y="0"/>
                  </a:lnTo>
                  <a:close/>
                </a:path>
              </a:pathLst>
            </a:custGeom>
            <a:noFill/>
            <a:ln w="50800" cap="rnd">
              <a:solidFill>
                <a:srgbClr val="FFCC00"/>
              </a:solidFill>
              <a:round/>
              <a:headEnd type="none" w="sm" len="sm"/>
              <a:tailEnd type="stealth"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53882" dir="2700000" algn="ctr" rotWithShape="0">
                      <a:srgbClr val="000000">
                        <a:alpha val="50000"/>
                      </a:srgbClr>
                    </a:outerShdw>
                  </a:effectLst>
                </a14:hiddenEffects>
              </a:ext>
            </a:extLst>
          </p:spPr>
          <p:txBody>
            <a:bodyPr/>
            <a:lstStyle/>
            <a:p>
              <a:endParaRPr lang="zh-CN" altLang="en-US" sz="3556"/>
            </a:p>
          </p:txBody>
        </p:sp>
      </p:grpSp>
      <p:sp>
        <p:nvSpPr>
          <p:cNvPr id="100383" name="Rectangle 32"/>
          <p:cNvSpPr>
            <a:spLocks noChangeArrowheads="1"/>
          </p:cNvSpPr>
          <p:nvPr/>
        </p:nvSpPr>
        <p:spPr bwMode="blackWhite">
          <a:xfrm>
            <a:off x="6420766" y="1952113"/>
            <a:ext cx="453319" cy="224920"/>
          </a:xfrm>
          <a:prstGeom prst="rect">
            <a:avLst/>
          </a:prstGeom>
          <a:solidFill>
            <a:srgbClr val="FF0000">
              <a:alpha val="31000"/>
            </a:srgbClr>
          </a:solidFill>
          <a:ln>
            <a:noFill/>
          </a:ln>
          <a:effectLst/>
        </p:spPr>
        <p:txBody>
          <a:bodyPr wrap="none" anchor="ct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endParaRPr lang="zh-CN" altLang="en-US" sz="3556">
              <a:solidFill>
                <a:schemeClr val="tx1">
                  <a:lumMod val="95000"/>
                  <a:lumOff val="5000"/>
                </a:schemeClr>
              </a:solidFill>
            </a:endParaRPr>
          </a:p>
        </p:txBody>
      </p:sp>
      <p:graphicFrame>
        <p:nvGraphicFramePr>
          <p:cNvPr id="39" name="表格 38">
            <a:extLst>
              <a:ext uri="{FF2B5EF4-FFF2-40B4-BE49-F238E27FC236}">
                <a16:creationId xmlns:a16="http://schemas.microsoft.com/office/drawing/2014/main" id="{53CC48A0-873C-4ECA-AD83-0C01E431C919}"/>
              </a:ext>
            </a:extLst>
          </p:cNvPr>
          <p:cNvGraphicFramePr>
            <a:graphicFrameLocks noGrp="1"/>
          </p:cNvGraphicFramePr>
          <p:nvPr>
            <p:extLst>
              <p:ext uri="{D42A27DB-BD31-4B8C-83A1-F6EECF244321}">
                <p14:modId xmlns:p14="http://schemas.microsoft.com/office/powerpoint/2010/main" val="1241537693"/>
              </p:ext>
            </p:extLst>
          </p:nvPr>
        </p:nvGraphicFramePr>
        <p:xfrm>
          <a:off x="2991768" y="3313177"/>
          <a:ext cx="6695199" cy="1854200"/>
        </p:xfrm>
        <a:graphic>
          <a:graphicData uri="http://schemas.openxmlformats.org/drawingml/2006/table">
            <a:tbl>
              <a:tblPr firstRow="1" bandRow="1">
                <a:tableStyleId>{8EC20E35-A176-4012-BC5E-935CFFF8708E}</a:tableStyleId>
              </a:tblPr>
              <a:tblGrid>
                <a:gridCol w="1050754">
                  <a:extLst>
                    <a:ext uri="{9D8B030D-6E8A-4147-A177-3AD203B41FA5}">
                      <a16:colId xmlns:a16="http://schemas.microsoft.com/office/drawing/2014/main" val="3428835538"/>
                    </a:ext>
                  </a:extLst>
                </a:gridCol>
                <a:gridCol w="1128889">
                  <a:extLst>
                    <a:ext uri="{9D8B030D-6E8A-4147-A177-3AD203B41FA5}">
                      <a16:colId xmlns:a16="http://schemas.microsoft.com/office/drawing/2014/main" val="470331800"/>
                    </a:ext>
                  </a:extLst>
                </a:gridCol>
                <a:gridCol w="1622659">
                  <a:extLst>
                    <a:ext uri="{9D8B030D-6E8A-4147-A177-3AD203B41FA5}">
                      <a16:colId xmlns:a16="http://schemas.microsoft.com/office/drawing/2014/main" val="528920972"/>
                    </a:ext>
                  </a:extLst>
                </a:gridCol>
                <a:gridCol w="635119">
                  <a:extLst>
                    <a:ext uri="{9D8B030D-6E8A-4147-A177-3AD203B41FA5}">
                      <a16:colId xmlns:a16="http://schemas.microsoft.com/office/drawing/2014/main" val="1555711569"/>
                    </a:ext>
                  </a:extLst>
                </a:gridCol>
                <a:gridCol w="1128889">
                  <a:extLst>
                    <a:ext uri="{9D8B030D-6E8A-4147-A177-3AD203B41FA5}">
                      <a16:colId xmlns:a16="http://schemas.microsoft.com/office/drawing/2014/main" val="1440911179"/>
                    </a:ext>
                  </a:extLst>
                </a:gridCol>
                <a:gridCol w="1128889">
                  <a:extLst>
                    <a:ext uri="{9D8B030D-6E8A-4147-A177-3AD203B41FA5}">
                      <a16:colId xmlns:a16="http://schemas.microsoft.com/office/drawing/2014/main" val="2078513805"/>
                    </a:ext>
                  </a:extLst>
                </a:gridCol>
              </a:tblGrid>
              <a:tr h="370840">
                <a:tc>
                  <a:txBody>
                    <a:bodyPr/>
                    <a:lstStyle/>
                    <a:p>
                      <a:r>
                        <a:rPr lang="en-US" altLang="zh-CN" sz="1800" kern="1200" dirty="0"/>
                        <a:t>EMPNO</a:t>
                      </a:r>
                      <a:endParaRPr lang="zh-CN" altLang="en-US" sz="1800" b="1" kern="1200" dirty="0">
                        <a:solidFill>
                          <a:schemeClr val="bg1"/>
                        </a:solidFill>
                        <a:latin typeface="Courier New" panose="02070309020205020404" pitchFamily="49" charset="0"/>
                        <a:ea typeface="宋体" panose="02010600030101010101" pitchFamily="2" charset="-122"/>
                        <a:cs typeface="+mn-cs"/>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p>
                      <a:r>
                        <a:rPr lang="en-US" altLang="zh-CN" sz="1800" kern="1200" dirty="0"/>
                        <a:t>ENAME</a:t>
                      </a:r>
                      <a:endParaRPr lang="zh-CN" altLang="en-US" sz="1800" b="1" kern="1200" dirty="0">
                        <a:solidFill>
                          <a:schemeClr val="bg1"/>
                        </a:solidFill>
                        <a:latin typeface="Courier New" panose="02070309020205020404" pitchFamily="49" charset="0"/>
                        <a:ea typeface="宋体" panose="02010600030101010101" pitchFamily="2" charset="-122"/>
                        <a:cs typeface="+mn-cs"/>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p>
                      <a:r>
                        <a:rPr lang="en-US" altLang="zh-CN" sz="1800" kern="1200" dirty="0"/>
                        <a:t>JOB</a:t>
                      </a:r>
                      <a:endParaRPr lang="zh-CN" altLang="en-US" sz="1800" b="1" kern="1200" dirty="0">
                        <a:solidFill>
                          <a:schemeClr val="bg1"/>
                        </a:solidFill>
                        <a:latin typeface="Courier New" panose="02070309020205020404" pitchFamily="49" charset="0"/>
                        <a:ea typeface="宋体" panose="02010600030101010101" pitchFamily="2" charset="-122"/>
                        <a:cs typeface="+mn-cs"/>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p>
                      <a:r>
                        <a:rPr lang="en-US" altLang="zh-CN" sz="1800" kern="1200" dirty="0"/>
                        <a:t>…</a:t>
                      </a:r>
                      <a:endParaRPr lang="zh-CN" altLang="en-US" sz="1800" b="1" kern="1200" dirty="0">
                        <a:solidFill>
                          <a:schemeClr val="bg1"/>
                        </a:solidFill>
                        <a:latin typeface="Courier New" panose="02070309020205020404" pitchFamily="49" charset="0"/>
                        <a:ea typeface="宋体" panose="02010600030101010101" pitchFamily="2" charset="-122"/>
                        <a:cs typeface="+mn-cs"/>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p>
                      <a:r>
                        <a:rPr lang="en-US" altLang="zh-CN" sz="1800" kern="1200" dirty="0"/>
                        <a:t>COMM</a:t>
                      </a:r>
                      <a:endParaRPr lang="zh-CN" altLang="en-US" sz="1800" b="1" kern="1200" dirty="0">
                        <a:solidFill>
                          <a:schemeClr val="bg1"/>
                        </a:solidFill>
                        <a:latin typeface="Courier New" panose="02070309020205020404" pitchFamily="49" charset="0"/>
                        <a:ea typeface="宋体" panose="02010600030101010101" pitchFamily="2" charset="-122"/>
                        <a:cs typeface="+mn-cs"/>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p>
                      <a:r>
                        <a:rPr lang="en-US" altLang="zh-CN" sz="1800" kern="1200" dirty="0"/>
                        <a:t>DEPTNO</a:t>
                      </a:r>
                      <a:endParaRPr lang="zh-CN" altLang="en-US" sz="1800" b="1" kern="1200" dirty="0">
                        <a:solidFill>
                          <a:schemeClr val="bg1"/>
                        </a:solidFill>
                        <a:latin typeface="Courier New" panose="02070309020205020404" pitchFamily="49" charset="0"/>
                        <a:ea typeface="宋体" panose="02010600030101010101" pitchFamily="2" charset="-122"/>
                        <a:cs typeface="+mn-cs"/>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F0"/>
                    </a:solidFill>
                  </a:tcPr>
                </a:tc>
                <a:extLst>
                  <a:ext uri="{0D108BD9-81ED-4DB2-BD59-A6C34878D82A}">
                    <a16:rowId xmlns:a16="http://schemas.microsoft.com/office/drawing/2014/main" val="1708595633"/>
                  </a:ext>
                </a:extLst>
              </a:tr>
              <a:tr h="370840">
                <a:tc>
                  <a:txBody>
                    <a:bodyPr/>
                    <a:lstStyle/>
                    <a:p>
                      <a:r>
                        <a:rPr lang="en-US" altLang="zh-CN" sz="1800" kern="1200" dirty="0"/>
                        <a:t>7839</a:t>
                      </a:r>
                      <a:endParaRPr lang="zh-CN" altLang="en-US" sz="1800" b="1" kern="1200" dirty="0">
                        <a:solidFill>
                          <a:srgbClr val="000000"/>
                        </a:solidFill>
                        <a:latin typeface="Courier New" panose="02070309020205020404" pitchFamily="49" charset="0"/>
                        <a:ea typeface="宋体" panose="02010600030101010101" pitchFamily="2" charset="-122"/>
                        <a:cs typeface="+mn-cs"/>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altLang="zh-CN" sz="1800" kern="1200" dirty="0"/>
                        <a:t>KING</a:t>
                      </a:r>
                      <a:endParaRPr lang="zh-CN" altLang="en-US" sz="1800" b="1" kern="1200" dirty="0">
                        <a:solidFill>
                          <a:srgbClr val="000000"/>
                        </a:solidFill>
                        <a:latin typeface="Courier New" panose="02070309020205020404" pitchFamily="49" charset="0"/>
                        <a:ea typeface="宋体" panose="02010600030101010101" pitchFamily="2" charset="-122"/>
                        <a:cs typeface="+mn-cs"/>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altLang="zh-CN" sz="1800" kern="1200" dirty="0"/>
                        <a:t>PRESIDENT</a:t>
                      </a:r>
                      <a:endParaRPr lang="zh-CN" altLang="en-US" sz="1800" b="1" kern="1200" dirty="0">
                        <a:solidFill>
                          <a:srgbClr val="000000"/>
                        </a:solidFill>
                        <a:latin typeface="Courier New" panose="02070309020205020404" pitchFamily="49" charset="0"/>
                        <a:ea typeface="宋体" panose="02010600030101010101" pitchFamily="2" charset="-122"/>
                        <a:cs typeface="+mn-cs"/>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zh-CN" altLang="en-US" sz="1800" b="1" kern="1200" dirty="0">
                        <a:solidFill>
                          <a:srgbClr val="000000"/>
                        </a:solidFill>
                        <a:latin typeface="Courier New" panose="02070309020205020404" pitchFamily="49" charset="0"/>
                        <a:ea typeface="宋体" panose="02010600030101010101" pitchFamily="2" charset="-122"/>
                        <a:cs typeface="+mn-cs"/>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zh-CN" altLang="en-US" sz="1800" b="1" kern="1200" dirty="0">
                        <a:solidFill>
                          <a:srgbClr val="000000"/>
                        </a:solidFill>
                        <a:latin typeface="Courier New" panose="02070309020205020404" pitchFamily="49" charset="0"/>
                        <a:ea typeface="宋体" panose="02010600030101010101" pitchFamily="2" charset="-122"/>
                        <a:cs typeface="+mn-cs"/>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altLang="zh-CN" sz="1800" kern="1200" dirty="0"/>
                        <a:t>10</a:t>
                      </a:r>
                      <a:endParaRPr lang="zh-CN" altLang="en-US" sz="1800" b="1" kern="1200" dirty="0">
                        <a:solidFill>
                          <a:srgbClr val="000000"/>
                        </a:solidFill>
                        <a:latin typeface="Courier New" panose="02070309020205020404" pitchFamily="49" charset="0"/>
                        <a:ea typeface="宋体" panose="02010600030101010101" pitchFamily="2" charset="-122"/>
                        <a:cs typeface="+mn-cs"/>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1249390"/>
                  </a:ext>
                </a:extLst>
              </a:tr>
              <a:tr h="370840">
                <a:tc>
                  <a:txBody>
                    <a:bodyPr/>
                    <a:lstStyle/>
                    <a:p>
                      <a:r>
                        <a:rPr lang="en-US" altLang="zh-CN" sz="1800" kern="1200" dirty="0"/>
                        <a:t>7698</a:t>
                      </a:r>
                      <a:endParaRPr lang="zh-CN" altLang="en-US" sz="1800" b="1" kern="1200" dirty="0">
                        <a:solidFill>
                          <a:srgbClr val="000000"/>
                        </a:solidFill>
                        <a:latin typeface="Courier New" panose="02070309020205020404" pitchFamily="49" charset="0"/>
                        <a:ea typeface="宋体" panose="02010600030101010101" pitchFamily="2" charset="-122"/>
                        <a:cs typeface="+mn-cs"/>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altLang="zh-CN" sz="1800" kern="1200" dirty="0"/>
                        <a:t>BLAKE</a:t>
                      </a:r>
                      <a:endParaRPr lang="zh-CN" altLang="en-US" sz="1800" b="1" kern="1200" dirty="0">
                        <a:solidFill>
                          <a:srgbClr val="000000"/>
                        </a:solidFill>
                        <a:latin typeface="Courier New" panose="02070309020205020404" pitchFamily="49" charset="0"/>
                        <a:ea typeface="宋体" panose="02010600030101010101" pitchFamily="2" charset="-122"/>
                        <a:cs typeface="+mn-cs"/>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altLang="zh-CN" sz="1800" kern="1200" dirty="0"/>
                        <a:t>MANAGER</a:t>
                      </a:r>
                      <a:endParaRPr lang="zh-CN" altLang="en-US" sz="1800" b="1" kern="1200" dirty="0">
                        <a:solidFill>
                          <a:srgbClr val="000000"/>
                        </a:solidFill>
                        <a:latin typeface="Courier New" panose="02070309020205020404" pitchFamily="49" charset="0"/>
                        <a:ea typeface="宋体" panose="02010600030101010101" pitchFamily="2" charset="-122"/>
                        <a:cs typeface="+mn-cs"/>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zh-CN" altLang="en-US" sz="1800" b="1" kern="1200">
                        <a:solidFill>
                          <a:srgbClr val="000000"/>
                        </a:solidFill>
                        <a:latin typeface="Courier New" panose="02070309020205020404" pitchFamily="49" charset="0"/>
                        <a:ea typeface="宋体" panose="02010600030101010101" pitchFamily="2" charset="-122"/>
                        <a:cs typeface="+mn-cs"/>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zh-CN" altLang="en-US" sz="1800" b="1" kern="1200" dirty="0">
                        <a:solidFill>
                          <a:srgbClr val="000000"/>
                        </a:solidFill>
                        <a:latin typeface="Courier New" panose="02070309020205020404" pitchFamily="49" charset="0"/>
                        <a:ea typeface="宋体" panose="02010600030101010101" pitchFamily="2" charset="-122"/>
                        <a:cs typeface="+mn-cs"/>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altLang="zh-CN" sz="1800" kern="1200" dirty="0">
                          <a:highlight>
                            <a:srgbClr val="FF0000"/>
                          </a:highlight>
                        </a:rPr>
                        <a:t>20</a:t>
                      </a:r>
                      <a:endParaRPr lang="zh-CN" altLang="en-US" sz="1800" b="1" kern="1200" dirty="0">
                        <a:solidFill>
                          <a:srgbClr val="000000"/>
                        </a:solidFill>
                        <a:highlight>
                          <a:srgbClr val="FF0000"/>
                        </a:highlight>
                        <a:latin typeface="Courier New" panose="02070309020205020404" pitchFamily="49" charset="0"/>
                        <a:ea typeface="宋体" panose="02010600030101010101" pitchFamily="2" charset="-122"/>
                        <a:cs typeface="+mn-cs"/>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66439620"/>
                  </a:ext>
                </a:extLst>
              </a:tr>
              <a:tr h="370840">
                <a:tc>
                  <a:txBody>
                    <a:bodyPr/>
                    <a:lstStyle/>
                    <a:p>
                      <a:r>
                        <a:rPr lang="en-US" altLang="zh-CN" sz="1800" kern="1200" dirty="0"/>
                        <a:t>7782</a:t>
                      </a:r>
                      <a:endParaRPr lang="zh-CN" altLang="en-US" sz="1800" b="1" kern="1200" dirty="0">
                        <a:solidFill>
                          <a:srgbClr val="000000"/>
                        </a:solidFill>
                        <a:latin typeface="Courier New" panose="02070309020205020404" pitchFamily="49" charset="0"/>
                        <a:ea typeface="宋体" panose="02010600030101010101" pitchFamily="2" charset="-122"/>
                        <a:cs typeface="+mn-cs"/>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altLang="zh-CN" sz="1800" kern="1200" dirty="0"/>
                        <a:t>CLARK</a:t>
                      </a:r>
                      <a:endParaRPr lang="zh-CN" altLang="en-US" sz="1800" b="1" kern="1200" dirty="0">
                        <a:solidFill>
                          <a:srgbClr val="000000"/>
                        </a:solidFill>
                        <a:latin typeface="Courier New" panose="02070309020205020404" pitchFamily="49" charset="0"/>
                        <a:ea typeface="宋体" panose="02010600030101010101" pitchFamily="2" charset="-122"/>
                        <a:cs typeface="+mn-cs"/>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altLang="zh-CN" sz="1800" kern="1200" dirty="0"/>
                        <a:t>MANAGER</a:t>
                      </a:r>
                      <a:endParaRPr lang="zh-CN" altLang="en-US" sz="1800" b="1" kern="1200" dirty="0">
                        <a:solidFill>
                          <a:srgbClr val="000000"/>
                        </a:solidFill>
                        <a:latin typeface="Courier New" panose="02070309020205020404" pitchFamily="49" charset="0"/>
                        <a:ea typeface="宋体" panose="02010600030101010101" pitchFamily="2" charset="-122"/>
                        <a:cs typeface="+mn-cs"/>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zh-CN" altLang="en-US" sz="1800" b="1" kern="1200" dirty="0">
                        <a:solidFill>
                          <a:srgbClr val="000000"/>
                        </a:solidFill>
                        <a:latin typeface="Courier New" panose="02070309020205020404" pitchFamily="49" charset="0"/>
                        <a:ea typeface="宋体" panose="02010600030101010101" pitchFamily="2" charset="-122"/>
                        <a:cs typeface="+mn-cs"/>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zh-CN" altLang="en-US" sz="1800" b="1" kern="1200">
                        <a:solidFill>
                          <a:srgbClr val="000000"/>
                        </a:solidFill>
                        <a:latin typeface="Courier New" panose="02070309020205020404" pitchFamily="49" charset="0"/>
                        <a:ea typeface="宋体" panose="02010600030101010101" pitchFamily="2" charset="-122"/>
                        <a:cs typeface="+mn-cs"/>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altLang="zh-CN" sz="1800" kern="1200" dirty="0"/>
                        <a:t>10</a:t>
                      </a:r>
                      <a:endParaRPr lang="zh-CN" altLang="en-US" sz="1800" b="1" kern="1200" dirty="0">
                        <a:solidFill>
                          <a:srgbClr val="000000"/>
                        </a:solidFill>
                        <a:latin typeface="Courier New" panose="02070309020205020404" pitchFamily="49" charset="0"/>
                        <a:ea typeface="宋体" panose="02010600030101010101" pitchFamily="2" charset="-122"/>
                        <a:cs typeface="+mn-cs"/>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96972996"/>
                  </a:ext>
                </a:extLst>
              </a:tr>
              <a:tr h="370840">
                <a:tc>
                  <a:txBody>
                    <a:bodyPr/>
                    <a:lstStyle/>
                    <a:p>
                      <a:r>
                        <a:rPr lang="en-US" altLang="zh-CN" sz="1800" kern="1200" dirty="0"/>
                        <a:t>7566</a:t>
                      </a:r>
                      <a:endParaRPr lang="zh-CN" altLang="en-US" sz="1800" b="1" kern="1200" dirty="0">
                        <a:solidFill>
                          <a:srgbClr val="000000"/>
                        </a:solidFill>
                        <a:latin typeface="Courier New" panose="02070309020205020404" pitchFamily="49" charset="0"/>
                        <a:ea typeface="宋体" panose="02010600030101010101" pitchFamily="2" charset="-122"/>
                        <a:cs typeface="+mn-cs"/>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altLang="zh-CN" sz="1800" kern="1200" dirty="0"/>
                        <a:t>JONES</a:t>
                      </a:r>
                      <a:endParaRPr lang="zh-CN" altLang="en-US" sz="1800" b="1" kern="1200" dirty="0">
                        <a:solidFill>
                          <a:srgbClr val="000000"/>
                        </a:solidFill>
                        <a:latin typeface="Courier New" panose="02070309020205020404" pitchFamily="49" charset="0"/>
                        <a:ea typeface="宋体" panose="02010600030101010101" pitchFamily="2" charset="-122"/>
                        <a:cs typeface="+mn-cs"/>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altLang="zh-CN" sz="1800" kern="1200" dirty="0"/>
                        <a:t>MANAGER</a:t>
                      </a:r>
                      <a:endParaRPr lang="zh-CN" altLang="en-US" sz="1800" b="1" kern="1200" dirty="0">
                        <a:solidFill>
                          <a:srgbClr val="000000"/>
                        </a:solidFill>
                        <a:latin typeface="Courier New" panose="02070309020205020404" pitchFamily="49" charset="0"/>
                        <a:ea typeface="宋体" panose="02010600030101010101" pitchFamily="2" charset="-122"/>
                        <a:cs typeface="+mn-cs"/>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zh-CN" altLang="en-US" sz="1800" b="1" kern="1200" dirty="0">
                        <a:solidFill>
                          <a:srgbClr val="000000"/>
                        </a:solidFill>
                        <a:latin typeface="Courier New" panose="02070309020205020404" pitchFamily="49" charset="0"/>
                        <a:ea typeface="宋体" panose="02010600030101010101" pitchFamily="2" charset="-122"/>
                        <a:cs typeface="+mn-cs"/>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zh-CN" altLang="en-US" sz="1800" b="1" kern="1200" dirty="0">
                        <a:solidFill>
                          <a:srgbClr val="000000"/>
                        </a:solidFill>
                        <a:latin typeface="Courier New" panose="02070309020205020404" pitchFamily="49" charset="0"/>
                        <a:ea typeface="宋体" panose="02010600030101010101" pitchFamily="2" charset="-122"/>
                        <a:cs typeface="+mn-cs"/>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altLang="zh-CN" sz="1800" kern="1200" dirty="0"/>
                        <a:t>20</a:t>
                      </a:r>
                      <a:endParaRPr lang="zh-CN" altLang="en-US" sz="1800" b="1" kern="1200" dirty="0">
                        <a:solidFill>
                          <a:srgbClr val="000000"/>
                        </a:solidFill>
                        <a:latin typeface="Courier New" panose="02070309020205020404" pitchFamily="49" charset="0"/>
                        <a:ea typeface="宋体" panose="02010600030101010101" pitchFamily="2" charset="-122"/>
                        <a:cs typeface="+mn-cs"/>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685185911"/>
                  </a:ext>
                </a:extLst>
              </a:tr>
            </a:tbl>
          </a:graphicData>
        </a:graphic>
      </p:graphicFrame>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815118"/>
                                        </p:tgtEl>
                                        <p:attrNameLst>
                                          <p:attrName>style.visibility</p:attrName>
                                        </p:attrNameLst>
                                      </p:cBhvr>
                                      <p:to>
                                        <p:strVal val="visible"/>
                                      </p:to>
                                    </p:set>
                                    <p:animEffect transition="in" filter="wipe(left)">
                                      <p:cBhvr>
                                        <p:cTn id="7" dur="500"/>
                                        <p:tgtEl>
                                          <p:spTgt spid="8151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600" tIns="50800" rIns="101600" bIns="50800" numCol="1" anchor="ctr" anchorCtr="0" compatLnSpc="1">
            <a:prstTxWarp prst="textNoShape">
              <a:avLst/>
            </a:prstTxWarp>
          </a:bodyPr>
          <a:lstStyle/>
          <a:p>
            <a:pPr eaLnBrk="1" hangingPunct="1"/>
            <a:r>
              <a:rPr lang="en-US" altLang="zh-CN"/>
              <a:t>UPDATE</a:t>
            </a:r>
            <a:r>
              <a:t>语句</a:t>
            </a:r>
          </a:p>
        </p:txBody>
      </p:sp>
      <p:sp>
        <p:nvSpPr>
          <p:cNvPr id="57347" name="Rectangle 3"/>
          <p:cNvSpPr>
            <a:spLocks noGrp="1" noChangeArrowheads="1"/>
          </p:cNvSpPr>
          <p:nvPr>
            <p:ph sz="quarter" idx="10"/>
          </p:nvPr>
        </p:nvSpPr>
        <p:spPr>
          <a:xfrm>
            <a:off x="687513" y="769939"/>
            <a:ext cx="9001000" cy="1223466"/>
          </a:xfrm>
          <a:extLst>
            <a:ext uri="{AF507438-7753-43E0-B8FC-AC1667EBCBE1}">
              <a14:hiddenEffects xmlns:a14="http://schemas.microsoft.com/office/drawing/2010/main">
                <a:effectLst>
                  <a:outerShdw dist="53882" dir="2700000" algn="ctr" rotWithShape="0">
                    <a:srgbClr val="000000">
                      <a:alpha val="50000"/>
                    </a:srgbClr>
                  </a:outerShdw>
                </a:effectLst>
              </a14:hiddenEffects>
            </a:ext>
          </a:extLst>
        </p:spPr>
        <p:txBody>
          <a:bodyPr lIns="102306" tIns="51153" rIns="102306" bIns="51153"/>
          <a:lstStyle/>
          <a:p>
            <a:pPr eaLnBrk="1" hangingPunct="1">
              <a:lnSpc>
                <a:spcPct val="150000"/>
              </a:lnSpc>
              <a:defRPr/>
            </a:pPr>
            <a:r>
              <a:rPr dirty="0"/>
              <a:t>修改存在的行用</a:t>
            </a:r>
            <a:r>
              <a:rPr lang="en-US" altLang="zh-CN" dirty="0"/>
              <a:t>UPDATE</a:t>
            </a:r>
            <a:r>
              <a:rPr dirty="0"/>
              <a:t>语句</a:t>
            </a:r>
            <a:endParaRPr lang="en-US" dirty="0"/>
          </a:p>
          <a:p>
            <a:pPr eaLnBrk="1" hangingPunct="1">
              <a:lnSpc>
                <a:spcPct val="150000"/>
              </a:lnSpc>
              <a:defRPr/>
            </a:pPr>
            <a:r>
              <a:rPr lang="en-US" altLang="zh-CN" dirty="0"/>
              <a:t>UPDATE</a:t>
            </a:r>
            <a:r>
              <a:rPr dirty="0"/>
              <a:t>可以对多行进行修改</a:t>
            </a:r>
          </a:p>
        </p:txBody>
      </p:sp>
      <p:sp>
        <p:nvSpPr>
          <p:cNvPr id="102404" name="Rectangle 4"/>
          <p:cNvSpPr>
            <a:spLocks noChangeArrowheads="1"/>
          </p:cNvSpPr>
          <p:nvPr/>
        </p:nvSpPr>
        <p:spPr bwMode="blackWhite">
          <a:xfrm>
            <a:off x="831528" y="2065412"/>
            <a:ext cx="8330847" cy="1079500"/>
          </a:xfrm>
          <a:prstGeom prst="rect">
            <a:avLst/>
          </a:prstGeom>
          <a:solidFill>
            <a:schemeClr val="bg1"/>
          </a:solidFill>
          <a:ln>
            <a:noFill/>
          </a:ln>
          <a:effectLst>
            <a:outerShdw blurRad="508000" dist="127000" dir="42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tabLst>
                <a:tab pos="1200150" algn="l"/>
              </a:tabLst>
              <a:defRPr sz="3200">
                <a:solidFill>
                  <a:schemeClr val="tx1"/>
                </a:solidFill>
                <a:latin typeface="Arial" panose="020B0604020202020204" pitchFamily="34" charset="0"/>
                <a:ea typeface="宋体" panose="02010600030101010101" pitchFamily="2" charset="-122"/>
              </a:defRPr>
            </a:lvl1pPr>
            <a:lvl2pPr marL="742950" indent="-285750">
              <a:tabLst>
                <a:tab pos="1200150" algn="l"/>
              </a:tabLst>
              <a:defRPr sz="3200">
                <a:solidFill>
                  <a:schemeClr val="tx1"/>
                </a:solidFill>
                <a:latin typeface="Arial" panose="020B0604020202020204" pitchFamily="34" charset="0"/>
                <a:ea typeface="宋体" panose="02010600030101010101" pitchFamily="2" charset="-122"/>
              </a:defRPr>
            </a:lvl2pPr>
            <a:lvl3pPr marL="1143000" indent="-228600">
              <a:tabLst>
                <a:tab pos="1200150" algn="l"/>
              </a:tabLst>
              <a:defRPr sz="3200">
                <a:solidFill>
                  <a:schemeClr val="tx1"/>
                </a:solidFill>
                <a:latin typeface="Arial" panose="020B0604020202020204" pitchFamily="34" charset="0"/>
                <a:ea typeface="宋体" panose="02010600030101010101" pitchFamily="2" charset="-122"/>
              </a:defRPr>
            </a:lvl3pPr>
            <a:lvl4pPr marL="1600200" indent="-228600">
              <a:tabLst>
                <a:tab pos="1200150" algn="l"/>
              </a:tabLst>
              <a:defRPr sz="3200">
                <a:solidFill>
                  <a:schemeClr val="tx1"/>
                </a:solidFill>
                <a:latin typeface="Arial" panose="020B0604020202020204" pitchFamily="34" charset="0"/>
                <a:ea typeface="宋体" panose="02010600030101010101" pitchFamily="2" charset="-122"/>
              </a:defRPr>
            </a:lvl4pPr>
            <a:lvl5pPr marL="2057400" indent="-228600">
              <a:tabLst>
                <a:tab pos="1200150" algn="l"/>
              </a:tabLst>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1200150" algn="l"/>
              </a:tabLs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1200150" algn="l"/>
              </a:tabLs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1200150" algn="l"/>
              </a:tabLs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1200150" algn="l"/>
              </a:tabLst>
              <a:defRPr sz="3200">
                <a:solidFill>
                  <a:schemeClr val="tx1"/>
                </a:solidFill>
                <a:latin typeface="Arial" panose="020B0604020202020204" pitchFamily="34" charset="0"/>
                <a:ea typeface="宋体" panose="02010600030101010101" pitchFamily="2" charset="-122"/>
              </a:defRPr>
            </a:lvl9pPr>
          </a:lstStyle>
          <a:p>
            <a:pPr defTabSz="1014227" eaLnBrk="1" hangingPunct="1">
              <a:lnSpc>
                <a:spcPts val="2600"/>
              </a:lnSpc>
              <a:tabLst>
                <a:tab pos="1200150" algn="l"/>
                <a:tab pos="2457450" algn="l"/>
              </a:tabLst>
            </a:pPr>
            <a:r>
              <a:rPr lang="en-US" altLang="zh-CN" sz="1800" b="1" dirty="0">
                <a:latin typeface="微软雅黑" panose="020B0503020204020204" pitchFamily="34" charset="-122"/>
                <a:ea typeface="微软雅黑" panose="020B0503020204020204" pitchFamily="34" charset="-122"/>
              </a:rPr>
              <a:t>     </a:t>
            </a:r>
            <a:r>
              <a:rPr lang="en-US" altLang="zh-CN" sz="2000" b="1" dirty="0">
                <a:solidFill>
                  <a:srgbClr val="000000"/>
                </a:solidFill>
                <a:latin typeface="Courier New" pitchFamily="49" charset="0"/>
              </a:rPr>
              <a:t>UPDATE table</a:t>
            </a:r>
          </a:p>
          <a:p>
            <a:pPr defTabSz="1014227" eaLnBrk="1" hangingPunct="1">
              <a:lnSpc>
                <a:spcPts val="2600"/>
              </a:lnSpc>
              <a:tabLst>
                <a:tab pos="1200150" algn="l"/>
                <a:tab pos="2457450" algn="l"/>
              </a:tabLst>
            </a:pPr>
            <a:r>
              <a:rPr lang="en-US" altLang="zh-CN" sz="2000" b="1" dirty="0">
                <a:solidFill>
                  <a:srgbClr val="000000"/>
                </a:solidFill>
                <a:latin typeface="Courier New" pitchFamily="49" charset="0"/>
              </a:rPr>
              <a:t>  SET	 column = value [, column = value]</a:t>
            </a:r>
          </a:p>
          <a:p>
            <a:pPr defTabSz="1014227" eaLnBrk="1" hangingPunct="1">
              <a:lnSpc>
                <a:spcPts val="2600"/>
              </a:lnSpc>
              <a:tabLst>
                <a:tab pos="1200150" algn="l"/>
                <a:tab pos="2457450" algn="l"/>
              </a:tabLst>
            </a:pPr>
            <a:r>
              <a:rPr lang="en-US" altLang="zh-CN" sz="2000" b="1" dirty="0">
                <a:solidFill>
                  <a:srgbClr val="000000"/>
                </a:solidFill>
                <a:latin typeface="Courier New" pitchFamily="49" charset="0"/>
              </a:rPr>
              <a:t>  [WHERE condition]</a:t>
            </a:r>
          </a:p>
        </p:txBody>
      </p:sp>
    </p:spTree>
  </p:cSld>
  <p:clrMapOvr>
    <a:masterClrMapping/>
  </p:clrMapOvr>
  <p:transition>
    <p:random/>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4">
            <a:extLst>
              <a:ext uri="{FF2B5EF4-FFF2-40B4-BE49-F238E27FC236}">
                <a16:creationId xmlns:a16="http://schemas.microsoft.com/office/drawing/2014/main" id="{C93B5658-A07F-4244-85DA-ED997A430B0A}"/>
              </a:ext>
            </a:extLst>
          </p:cNvPr>
          <p:cNvSpPr/>
          <p:nvPr/>
        </p:nvSpPr>
        <p:spPr>
          <a:xfrm>
            <a:off x="4719960" y="622132"/>
            <a:ext cx="5440040" cy="4382862"/>
          </a:xfrm>
          <a:prstGeom prst="rect">
            <a:avLst/>
          </a:prstGeom>
          <a:solidFill>
            <a:schemeClr val="bg1"/>
          </a:solidFill>
          <a:ln>
            <a:noFill/>
          </a:ln>
          <a:effectLst>
            <a:outerShdw blurRad="508000" dist="127000" dir="42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endParaRPr lang="id-ID" sz="1800" dirty="0"/>
          </a:p>
        </p:txBody>
      </p:sp>
      <p:sp>
        <p:nvSpPr>
          <p:cNvPr id="6" name="Rectangle 4">
            <a:extLst>
              <a:ext uri="{FF2B5EF4-FFF2-40B4-BE49-F238E27FC236}">
                <a16:creationId xmlns:a16="http://schemas.microsoft.com/office/drawing/2014/main" id="{4B86E2B6-D63C-4E03-A3DD-AF78395537E2}"/>
              </a:ext>
            </a:extLst>
          </p:cNvPr>
          <p:cNvSpPr/>
          <p:nvPr/>
        </p:nvSpPr>
        <p:spPr>
          <a:xfrm>
            <a:off x="0" y="625252"/>
            <a:ext cx="4649084" cy="4382862"/>
          </a:xfrm>
          <a:prstGeom prst="rect">
            <a:avLst/>
          </a:prstGeom>
          <a:solidFill>
            <a:schemeClr val="bg1"/>
          </a:solidFill>
          <a:ln>
            <a:noFill/>
          </a:ln>
          <a:effectLst>
            <a:outerShdw blurRad="508000" dist="127000" dir="42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endParaRPr lang="id-ID" sz="1800" dirty="0"/>
          </a:p>
        </p:txBody>
      </p:sp>
      <p:sp>
        <p:nvSpPr>
          <p:cNvPr id="15362" name="Text Box 13"/>
          <p:cNvSpPr txBox="1">
            <a:spLocks noChangeArrowheads="1"/>
          </p:cNvSpPr>
          <p:nvPr/>
        </p:nvSpPr>
        <p:spPr bwMode="auto">
          <a:xfrm>
            <a:off x="2575783" y="5163987"/>
            <a:ext cx="428835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prstDash val="dash"/>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r>
              <a:rPr lang="zh-CN" altLang="en-US" sz="2000" b="1" dirty="0">
                <a:solidFill>
                  <a:srgbClr val="FF0000"/>
                </a:solidFill>
                <a:ea typeface="微软雅黑" panose="020B0503020204020204" pitchFamily="34" charset="-122"/>
              </a:rPr>
              <a:t>不同的数据库，数据库对象有所差别</a:t>
            </a:r>
          </a:p>
        </p:txBody>
      </p:sp>
      <p:sp>
        <p:nvSpPr>
          <p:cNvPr id="15363" name="标题 3"/>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600" tIns="50800" rIns="101600" bIns="50800" numCol="1" anchor="ctr" anchorCtr="0" compatLnSpc="1">
            <a:prstTxWarp prst="textNoShape">
              <a:avLst/>
            </a:prstTxWarp>
          </a:bodyPr>
          <a:lstStyle/>
          <a:p>
            <a:pPr eaLnBrk="1" hangingPunct="1"/>
            <a:r>
              <a:t>数据库对象</a:t>
            </a:r>
          </a:p>
        </p:txBody>
      </p:sp>
      <p:sp>
        <p:nvSpPr>
          <p:cNvPr id="21" name="矩形 20"/>
          <p:cNvSpPr/>
          <p:nvPr/>
        </p:nvSpPr>
        <p:spPr>
          <a:xfrm>
            <a:off x="4903857" y="913284"/>
            <a:ext cx="5039430" cy="3606757"/>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301623" indent="-301623" defTabSz="1014227" eaLnBrk="1" hangingPunct="1">
              <a:lnSpc>
                <a:spcPct val="130000"/>
              </a:lnSpc>
              <a:spcBef>
                <a:spcPct val="20000"/>
              </a:spcBef>
              <a:buSzPct val="80000"/>
              <a:buFont typeface="Wingdings" panose="05000000000000000000" pitchFamily="2" charset="2"/>
              <a:buChar char="l"/>
              <a:defRPr/>
            </a:pPr>
            <a:r>
              <a:rPr lang="zh-CN" altLang="en-US" sz="1600" b="1" dirty="0">
                <a:latin typeface="微软雅黑" pitchFamily="34" charset="-122"/>
                <a:ea typeface="微软雅黑" pitchFamily="34" charset="-122"/>
              </a:rPr>
              <a:t>表：</a:t>
            </a:r>
            <a:r>
              <a:rPr lang="zh-CN" altLang="en-US" sz="1600" dirty="0">
                <a:solidFill>
                  <a:schemeClr val="tx1">
                    <a:lumMod val="50000"/>
                    <a:lumOff val="50000"/>
                  </a:schemeClr>
                </a:solidFill>
                <a:latin typeface="微软雅黑" pitchFamily="34" charset="-122"/>
                <a:ea typeface="微软雅黑" pitchFamily="34" charset="-122"/>
              </a:rPr>
              <a:t>按行与列排列的具有相关信息的逻辑组。</a:t>
            </a:r>
            <a:endParaRPr lang="en-US" altLang="zh-CN" sz="1600" dirty="0">
              <a:solidFill>
                <a:schemeClr val="tx1">
                  <a:lumMod val="50000"/>
                  <a:lumOff val="50000"/>
                </a:schemeClr>
              </a:solidFill>
              <a:latin typeface="微软雅黑" pitchFamily="34" charset="-122"/>
              <a:ea typeface="微软雅黑" pitchFamily="34" charset="-122"/>
            </a:endParaRPr>
          </a:p>
          <a:p>
            <a:pPr marL="301623" indent="-301623" defTabSz="1014227" eaLnBrk="1" hangingPunct="1">
              <a:lnSpc>
                <a:spcPct val="130000"/>
              </a:lnSpc>
              <a:spcBef>
                <a:spcPct val="20000"/>
              </a:spcBef>
              <a:buSzPct val="80000"/>
              <a:buFont typeface="Wingdings" panose="05000000000000000000" pitchFamily="2" charset="2"/>
              <a:buChar char="l"/>
              <a:defRPr/>
            </a:pPr>
            <a:r>
              <a:rPr lang="zh-CN" altLang="en-US" sz="1600" b="1" dirty="0">
                <a:latin typeface="微软雅黑" pitchFamily="34" charset="-122"/>
                <a:ea typeface="微软雅黑" pitchFamily="34" charset="-122"/>
              </a:rPr>
              <a:t>索引</a:t>
            </a:r>
            <a:r>
              <a:rPr lang="zh-CN" altLang="en-US" sz="1600" dirty="0">
                <a:solidFill>
                  <a:schemeClr val="tx1">
                    <a:lumMod val="50000"/>
                    <a:lumOff val="50000"/>
                  </a:schemeClr>
                </a:solidFill>
                <a:latin typeface="微软雅黑" pitchFamily="34" charset="-122"/>
                <a:ea typeface="微软雅黑" pitchFamily="34" charset="-122"/>
              </a:rPr>
              <a:t>：是根据指定的数据库表列建立起来的顺序。</a:t>
            </a:r>
          </a:p>
          <a:p>
            <a:pPr marL="301623" indent="-301623" defTabSz="1014227" eaLnBrk="1" hangingPunct="1">
              <a:lnSpc>
                <a:spcPct val="130000"/>
              </a:lnSpc>
              <a:spcBef>
                <a:spcPct val="20000"/>
              </a:spcBef>
              <a:buSzPct val="80000"/>
              <a:buFont typeface="Wingdings" panose="05000000000000000000" pitchFamily="2" charset="2"/>
              <a:buChar char="l"/>
              <a:defRPr/>
            </a:pPr>
            <a:r>
              <a:rPr lang="zh-CN" altLang="en-US" sz="1600" b="1" dirty="0">
                <a:latin typeface="微软雅黑" pitchFamily="34" charset="-122"/>
                <a:ea typeface="微软雅黑" pitchFamily="34" charset="-122"/>
              </a:rPr>
              <a:t>视图</a:t>
            </a:r>
            <a:r>
              <a:rPr lang="zh-CN" altLang="en-US" sz="1600" dirty="0">
                <a:solidFill>
                  <a:schemeClr val="tx1">
                    <a:lumMod val="50000"/>
                    <a:lumOff val="50000"/>
                  </a:schemeClr>
                </a:solidFill>
                <a:latin typeface="微软雅黑" pitchFamily="34" charset="-122"/>
                <a:ea typeface="微软雅黑" pitchFamily="34" charset="-122"/>
              </a:rPr>
              <a:t>：是由查询数据库表产生的虚拟表。</a:t>
            </a:r>
          </a:p>
          <a:p>
            <a:pPr marL="301623" indent="-301623" defTabSz="1014227" eaLnBrk="1" hangingPunct="1">
              <a:lnSpc>
                <a:spcPct val="130000"/>
              </a:lnSpc>
              <a:spcBef>
                <a:spcPct val="20000"/>
              </a:spcBef>
              <a:buSzPct val="80000"/>
              <a:buFont typeface="Wingdings" panose="05000000000000000000" pitchFamily="2" charset="2"/>
              <a:buChar char="l"/>
              <a:defRPr/>
            </a:pPr>
            <a:r>
              <a:rPr lang="zh-CN" altLang="en-US" sz="1600" b="1" dirty="0">
                <a:latin typeface="微软雅黑" pitchFamily="34" charset="-122"/>
                <a:ea typeface="微软雅黑" pitchFamily="34" charset="-122"/>
              </a:rPr>
              <a:t>缺省值</a:t>
            </a:r>
            <a:r>
              <a:rPr lang="zh-CN" altLang="en-US" sz="1600" dirty="0">
                <a:solidFill>
                  <a:schemeClr val="tx1">
                    <a:lumMod val="50000"/>
                    <a:lumOff val="50000"/>
                  </a:schemeClr>
                </a:solidFill>
                <a:latin typeface="微软雅黑" pitchFamily="34" charset="-122"/>
                <a:ea typeface="微软雅黑" pitchFamily="34" charset="-122"/>
              </a:rPr>
              <a:t>：对没有指定其具体值的列或列数据项赋予事先设定好的值。</a:t>
            </a:r>
          </a:p>
          <a:p>
            <a:pPr marL="301623" indent="-301623" defTabSz="1014227" eaLnBrk="1" hangingPunct="1">
              <a:lnSpc>
                <a:spcPct val="130000"/>
              </a:lnSpc>
              <a:spcBef>
                <a:spcPct val="20000"/>
              </a:spcBef>
              <a:buSzPct val="80000"/>
              <a:buFont typeface="Wingdings" panose="05000000000000000000" pitchFamily="2" charset="2"/>
              <a:buChar char="l"/>
              <a:defRPr/>
            </a:pPr>
            <a:r>
              <a:rPr lang="zh-CN" altLang="en-US" sz="1600" b="1" dirty="0">
                <a:latin typeface="微软雅黑" pitchFamily="34" charset="-122"/>
                <a:ea typeface="微软雅黑" pitchFamily="34" charset="-122"/>
              </a:rPr>
              <a:t>规则</a:t>
            </a:r>
            <a:r>
              <a:rPr lang="zh-CN" altLang="en-US" sz="1600" dirty="0">
                <a:solidFill>
                  <a:schemeClr val="tx1">
                    <a:lumMod val="50000"/>
                    <a:lumOff val="50000"/>
                  </a:schemeClr>
                </a:solidFill>
                <a:latin typeface="微软雅黑" pitchFamily="34" charset="-122"/>
                <a:ea typeface="微软雅黑" pitchFamily="34" charset="-122"/>
              </a:rPr>
              <a:t>：对数据库表中数据信息的限制。限定表的列。</a:t>
            </a:r>
          </a:p>
          <a:p>
            <a:pPr marL="301623" indent="-301623" defTabSz="1014227" eaLnBrk="1" hangingPunct="1">
              <a:lnSpc>
                <a:spcPct val="130000"/>
              </a:lnSpc>
              <a:spcBef>
                <a:spcPct val="20000"/>
              </a:spcBef>
              <a:buSzPct val="80000"/>
              <a:buFont typeface="Wingdings" panose="05000000000000000000" pitchFamily="2" charset="2"/>
              <a:buChar char="l"/>
              <a:defRPr/>
            </a:pPr>
            <a:r>
              <a:rPr lang="zh-CN" altLang="en-US" sz="1600" b="1" dirty="0">
                <a:latin typeface="微软雅黑" pitchFamily="34" charset="-122"/>
                <a:ea typeface="微软雅黑" pitchFamily="34" charset="-122"/>
              </a:rPr>
              <a:t>触发器</a:t>
            </a:r>
            <a:r>
              <a:rPr lang="zh-CN" altLang="en-US" sz="1600" dirty="0">
                <a:solidFill>
                  <a:schemeClr val="tx1">
                    <a:lumMod val="50000"/>
                    <a:lumOff val="50000"/>
                  </a:schemeClr>
                </a:solidFill>
                <a:latin typeface="微软雅黑" pitchFamily="34" charset="-122"/>
                <a:ea typeface="微软雅黑" pitchFamily="34" charset="-122"/>
              </a:rPr>
              <a:t>：由事件来触发的相关操作</a:t>
            </a:r>
            <a:r>
              <a:rPr lang="en-US" altLang="zh-CN" sz="1600" dirty="0">
                <a:solidFill>
                  <a:schemeClr val="tx1">
                    <a:lumMod val="50000"/>
                    <a:lumOff val="50000"/>
                  </a:schemeClr>
                </a:solidFill>
                <a:latin typeface="微软雅黑" pitchFamily="34" charset="-122"/>
                <a:ea typeface="微软雅黑" pitchFamily="34" charset="-122"/>
              </a:rPr>
              <a:t>SQL</a:t>
            </a:r>
            <a:r>
              <a:rPr lang="zh-CN" altLang="en-US" sz="1600" dirty="0">
                <a:solidFill>
                  <a:schemeClr val="tx1">
                    <a:lumMod val="50000"/>
                    <a:lumOff val="50000"/>
                  </a:schemeClr>
                </a:solidFill>
                <a:latin typeface="微软雅黑" pitchFamily="34" charset="-122"/>
                <a:ea typeface="微软雅黑" pitchFamily="34" charset="-122"/>
              </a:rPr>
              <a:t>。</a:t>
            </a:r>
          </a:p>
          <a:p>
            <a:pPr marL="301623" indent="-301623" defTabSz="1014227" eaLnBrk="1" hangingPunct="1">
              <a:lnSpc>
                <a:spcPct val="130000"/>
              </a:lnSpc>
              <a:spcBef>
                <a:spcPct val="20000"/>
              </a:spcBef>
              <a:buSzPct val="80000"/>
              <a:buFont typeface="Wingdings" panose="05000000000000000000" pitchFamily="2" charset="2"/>
              <a:buChar char="l"/>
              <a:defRPr/>
            </a:pPr>
            <a:r>
              <a:rPr lang="zh-CN" altLang="en-US" sz="1600" b="1" dirty="0">
                <a:latin typeface="微软雅黑" pitchFamily="34" charset="-122"/>
                <a:ea typeface="微软雅黑" pitchFamily="34" charset="-122"/>
              </a:rPr>
              <a:t>存储过程</a:t>
            </a:r>
            <a:r>
              <a:rPr lang="zh-CN" altLang="en-US" sz="1600" dirty="0">
                <a:solidFill>
                  <a:schemeClr val="tx1">
                    <a:lumMod val="50000"/>
                    <a:lumOff val="50000"/>
                  </a:schemeClr>
                </a:solidFill>
                <a:latin typeface="微软雅黑" pitchFamily="34" charset="-122"/>
                <a:ea typeface="微软雅黑" pitchFamily="34" charset="-122"/>
              </a:rPr>
              <a:t>：完成特定功能而汇集在一起的</a:t>
            </a:r>
            <a:r>
              <a:rPr lang="en-US" altLang="zh-CN" sz="1600" dirty="0">
                <a:solidFill>
                  <a:schemeClr val="tx1">
                    <a:lumMod val="50000"/>
                    <a:lumOff val="50000"/>
                  </a:schemeClr>
                </a:solidFill>
                <a:latin typeface="微软雅黑" pitchFamily="34" charset="-122"/>
                <a:ea typeface="微软雅黑" pitchFamily="34" charset="-122"/>
              </a:rPr>
              <a:t>SQL</a:t>
            </a:r>
            <a:r>
              <a:rPr lang="zh-CN" altLang="en-US" sz="1600" dirty="0">
                <a:solidFill>
                  <a:schemeClr val="tx1">
                    <a:lumMod val="50000"/>
                    <a:lumOff val="50000"/>
                  </a:schemeClr>
                </a:solidFill>
                <a:latin typeface="微软雅黑" pitchFamily="34" charset="-122"/>
                <a:ea typeface="微软雅黑" pitchFamily="34" charset="-122"/>
              </a:rPr>
              <a:t>程序语句。</a:t>
            </a:r>
          </a:p>
          <a:p>
            <a:pPr marL="301623" indent="-301623" defTabSz="1014227" eaLnBrk="1" hangingPunct="1">
              <a:lnSpc>
                <a:spcPct val="130000"/>
              </a:lnSpc>
              <a:spcBef>
                <a:spcPct val="20000"/>
              </a:spcBef>
              <a:buSzPct val="80000"/>
              <a:buFont typeface="Wingdings" panose="05000000000000000000" pitchFamily="2" charset="2"/>
              <a:buChar char="l"/>
              <a:defRPr/>
            </a:pPr>
            <a:r>
              <a:rPr lang="zh-CN" altLang="en-US" sz="1600" b="1" dirty="0">
                <a:latin typeface="微软雅黑" pitchFamily="34" charset="-122"/>
                <a:ea typeface="微软雅黑" pitchFamily="34" charset="-122"/>
              </a:rPr>
              <a:t>用户</a:t>
            </a:r>
            <a:r>
              <a:rPr lang="zh-CN" altLang="en-US" sz="1600" dirty="0">
                <a:solidFill>
                  <a:schemeClr val="tx1">
                    <a:lumMod val="50000"/>
                    <a:lumOff val="50000"/>
                  </a:schemeClr>
                </a:solidFill>
                <a:latin typeface="微软雅黑" pitchFamily="34" charset="-122"/>
                <a:ea typeface="微软雅黑" pitchFamily="34" charset="-122"/>
              </a:rPr>
              <a:t>：有权限访问数据库的人。</a:t>
            </a:r>
          </a:p>
        </p:txBody>
      </p:sp>
      <p:pic>
        <p:nvPicPr>
          <p:cNvPr id="8" name="Picture 16" descr="查看源图像">
            <a:extLst>
              <a:ext uri="{FF2B5EF4-FFF2-40B4-BE49-F238E27FC236}">
                <a16:creationId xmlns:a16="http://schemas.microsoft.com/office/drawing/2014/main" id="{502DA488-7226-46D5-BC16-682E624C7D0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1488" y="705179"/>
            <a:ext cx="1465209" cy="1134862"/>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248834" name="Picture 2" descr="See the source image">
            <a:extLst>
              <a:ext uri="{FF2B5EF4-FFF2-40B4-BE49-F238E27FC236}">
                <a16:creationId xmlns:a16="http://schemas.microsoft.com/office/drawing/2014/main" id="{753D1611-43D6-45BF-BF80-05B6D84C9E4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705493" y="3425843"/>
            <a:ext cx="1181786" cy="118178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See the source image">
            <a:extLst>
              <a:ext uri="{FF2B5EF4-FFF2-40B4-BE49-F238E27FC236}">
                <a16:creationId xmlns:a16="http://schemas.microsoft.com/office/drawing/2014/main" id="{DDD751CD-03E0-48A4-958C-F130E27FB52C}"/>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33976" y="1814921"/>
            <a:ext cx="1402619" cy="1402619"/>
          </a:xfrm>
          <a:prstGeom prst="rect">
            <a:avLst/>
          </a:prstGeom>
          <a:noFill/>
          <a:extLst>
            <a:ext uri="{909E8E84-426E-40DD-AFC4-6F175D3DCCD1}">
              <a14:hiddenFill xmlns:a14="http://schemas.microsoft.com/office/drawing/2010/main">
                <a:solidFill>
                  <a:srgbClr val="FFFFFF"/>
                </a:solidFill>
              </a14:hiddenFill>
            </a:ext>
          </a:extLst>
        </p:spPr>
      </p:pic>
      <p:pic>
        <p:nvPicPr>
          <p:cNvPr id="248838" name="Picture 6" descr="See the source image">
            <a:extLst>
              <a:ext uri="{FF2B5EF4-FFF2-40B4-BE49-F238E27FC236}">
                <a16:creationId xmlns:a16="http://schemas.microsoft.com/office/drawing/2014/main" id="{E89E81A3-0AD8-44E7-A1EF-BE94211D8C13}"/>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71488" y="3337137"/>
            <a:ext cx="1298434" cy="1298434"/>
          </a:xfrm>
          <a:prstGeom prst="rect">
            <a:avLst/>
          </a:prstGeom>
          <a:noFill/>
          <a:extLst>
            <a:ext uri="{909E8E84-426E-40DD-AFC4-6F175D3DCCD1}">
              <a14:hiddenFill xmlns:a14="http://schemas.microsoft.com/office/drawing/2010/main">
                <a:solidFill>
                  <a:srgbClr val="FFFFFF"/>
                </a:solidFill>
              </a14:hiddenFill>
            </a:ext>
          </a:extLst>
        </p:spPr>
      </p:pic>
      <p:pic>
        <p:nvPicPr>
          <p:cNvPr id="248840" name="Picture 8" descr="See the source image">
            <a:extLst>
              <a:ext uri="{FF2B5EF4-FFF2-40B4-BE49-F238E27FC236}">
                <a16:creationId xmlns:a16="http://schemas.microsoft.com/office/drawing/2014/main" id="{2E432AFD-EC21-4118-A4E6-BFE36F9AB22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72157" y="1968416"/>
            <a:ext cx="1298434" cy="1298434"/>
          </a:xfrm>
          <a:prstGeom prst="rect">
            <a:avLst/>
          </a:prstGeom>
          <a:noFill/>
          <a:extLst>
            <a:ext uri="{909E8E84-426E-40DD-AFC4-6F175D3DCCD1}">
              <a14:hiddenFill xmlns:a14="http://schemas.microsoft.com/office/drawing/2010/main">
                <a:solidFill>
                  <a:srgbClr val="FFFFFF"/>
                </a:solidFill>
              </a14:hiddenFill>
            </a:ext>
          </a:extLst>
        </p:spPr>
      </p:pic>
      <p:pic>
        <p:nvPicPr>
          <p:cNvPr id="248842" name="Picture 10" descr="See the source image">
            <a:extLst>
              <a:ext uri="{FF2B5EF4-FFF2-40B4-BE49-F238E27FC236}">
                <a16:creationId xmlns:a16="http://schemas.microsoft.com/office/drawing/2014/main" id="{F374272A-8570-4C65-9415-30DA6624342A}"/>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705493" y="705179"/>
            <a:ext cx="1104244" cy="110424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random/>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07" name="Rectangle 7"/>
          <p:cNvSpPr>
            <a:spLocks noChangeArrowheads="1"/>
          </p:cNvSpPr>
          <p:nvPr/>
        </p:nvSpPr>
        <p:spPr bwMode="blackWhite">
          <a:xfrm>
            <a:off x="831528" y="3689647"/>
            <a:ext cx="7992889" cy="1038931"/>
          </a:xfrm>
          <a:prstGeom prst="rect">
            <a:avLst/>
          </a:prstGeom>
          <a:solidFill>
            <a:schemeClr val="bg1"/>
          </a:solidFill>
          <a:ln>
            <a:noFill/>
          </a:ln>
          <a:effectLst>
            <a:outerShdw blurRad="508000" dist="127000" dir="42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014227" eaLnBrk="1" hangingPunct="1">
              <a:lnSpc>
                <a:spcPts val="2600"/>
              </a:lnSpc>
              <a:tabLst>
                <a:tab pos="1200150" algn="l"/>
                <a:tab pos="2457450" algn="l"/>
              </a:tabLst>
            </a:pPr>
            <a:r>
              <a:rPr lang="en-US" altLang="zh-CN" sz="1800" b="1" dirty="0">
                <a:solidFill>
                  <a:schemeClr val="tx1"/>
                </a:solidFill>
                <a:latin typeface="微软雅黑" panose="020B0503020204020204" pitchFamily="34" charset="-122"/>
                <a:ea typeface="微软雅黑" panose="020B0503020204020204" pitchFamily="34" charset="-122"/>
              </a:rPr>
              <a:t>     </a:t>
            </a:r>
            <a:r>
              <a:rPr lang="en-US" altLang="zh-CN" sz="2000" b="1" dirty="0">
                <a:solidFill>
                  <a:srgbClr val="000000"/>
                </a:solidFill>
                <a:latin typeface="Courier New" pitchFamily="49" charset="0"/>
                <a:ea typeface="宋体" panose="02010600030101010101" pitchFamily="2" charset="-122"/>
              </a:rPr>
              <a:t>UPDATE employee</a:t>
            </a:r>
          </a:p>
          <a:p>
            <a:pPr defTabSz="1014227" eaLnBrk="1" hangingPunct="1">
              <a:lnSpc>
                <a:spcPts val="2600"/>
              </a:lnSpc>
              <a:tabLst>
                <a:tab pos="1200150" algn="l"/>
                <a:tab pos="2457450" algn="l"/>
              </a:tabLst>
            </a:pPr>
            <a:r>
              <a:rPr lang="en-US" altLang="zh-CN" sz="2000" b="1" dirty="0">
                <a:solidFill>
                  <a:srgbClr val="000000"/>
                </a:solidFill>
                <a:latin typeface="Courier New" pitchFamily="49" charset="0"/>
                <a:ea typeface="宋体" panose="02010600030101010101" pitchFamily="2" charset="-122"/>
              </a:rPr>
              <a:t>  SET    </a:t>
            </a:r>
            <a:r>
              <a:rPr lang="en-US" altLang="zh-CN" sz="2000" b="1" dirty="0" err="1">
                <a:solidFill>
                  <a:srgbClr val="000000"/>
                </a:solidFill>
                <a:latin typeface="Courier New" pitchFamily="49" charset="0"/>
                <a:ea typeface="宋体" panose="02010600030101010101" pitchFamily="2" charset="-122"/>
              </a:rPr>
              <a:t>deptno</a:t>
            </a:r>
            <a:r>
              <a:rPr lang="en-US" altLang="zh-CN" sz="2000" b="1" dirty="0">
                <a:solidFill>
                  <a:srgbClr val="000000"/>
                </a:solidFill>
                <a:latin typeface="Courier New" pitchFamily="49" charset="0"/>
                <a:ea typeface="宋体" panose="02010600030101010101" pitchFamily="2" charset="-122"/>
              </a:rPr>
              <a:t> = 20</a:t>
            </a:r>
          </a:p>
          <a:p>
            <a:pPr defTabSz="1014227" eaLnBrk="1" hangingPunct="1">
              <a:lnSpc>
                <a:spcPts val="2600"/>
              </a:lnSpc>
              <a:tabLst>
                <a:tab pos="1200150" algn="l"/>
                <a:tab pos="2457450" algn="l"/>
              </a:tabLst>
            </a:pPr>
            <a:r>
              <a:rPr lang="en-US" altLang="zh-CN" sz="1800" b="1" dirty="0">
                <a:solidFill>
                  <a:schemeClr val="tx1"/>
                </a:solidFill>
                <a:latin typeface="微软雅黑" panose="020B0503020204020204" pitchFamily="34" charset="-122"/>
                <a:ea typeface="微软雅黑" panose="020B0503020204020204" pitchFamily="34" charset="-122"/>
              </a:rPr>
              <a:t>     </a:t>
            </a:r>
            <a:r>
              <a:rPr lang="en-US" altLang="zh-CN" sz="2000" b="1" dirty="0">
                <a:solidFill>
                  <a:srgbClr val="FF3300"/>
                </a:solidFill>
                <a:effectLst>
                  <a:outerShdw blurRad="38100" dist="38100" dir="2700000" algn="tl">
                    <a:srgbClr val="000000"/>
                  </a:outerShdw>
                </a:effectLst>
                <a:latin typeface="Courier New" pitchFamily="49" charset="0"/>
                <a:ea typeface="宋体" panose="02010600030101010101" pitchFamily="2" charset="-122"/>
              </a:rPr>
              <a:t>14 rows updated.</a:t>
            </a:r>
          </a:p>
        </p:txBody>
      </p:sp>
      <p:sp>
        <p:nvSpPr>
          <p:cNvPr id="104450" name="Rectangle 2"/>
          <p:cNvSpPr>
            <a:spLocks noChangeArrowheads="1"/>
          </p:cNvSpPr>
          <p:nvPr/>
        </p:nvSpPr>
        <p:spPr bwMode="blackWhite">
          <a:xfrm>
            <a:off x="831529" y="1417340"/>
            <a:ext cx="7992888" cy="1359958"/>
          </a:xfrm>
          <a:prstGeom prst="rect">
            <a:avLst/>
          </a:prstGeom>
          <a:solidFill>
            <a:schemeClr val="bg1"/>
          </a:solidFill>
          <a:ln>
            <a:noFill/>
          </a:ln>
          <a:effectLst>
            <a:outerShdw blurRad="508000" dist="127000" dir="42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defTabSz="1014227" eaLnBrk="1" hangingPunct="1">
              <a:lnSpc>
                <a:spcPts val="2600"/>
              </a:lnSpc>
              <a:tabLst>
                <a:tab pos="1200150" algn="l"/>
                <a:tab pos="2457450" algn="l"/>
              </a:tabLst>
            </a:pPr>
            <a:endParaRPr lang="zh-CN" altLang="en-US" sz="1800" b="1">
              <a:latin typeface="微软雅黑" panose="020B0503020204020204" pitchFamily="34" charset="-122"/>
              <a:ea typeface="微软雅黑" panose="020B0503020204020204" pitchFamily="34" charset="-122"/>
            </a:endParaRPr>
          </a:p>
        </p:txBody>
      </p:sp>
      <p:sp>
        <p:nvSpPr>
          <p:cNvPr id="104451" name="Rectangle 3"/>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600" tIns="50800" rIns="101600" bIns="50800" numCol="1" anchor="ctr" anchorCtr="0" compatLnSpc="1">
            <a:prstTxWarp prst="textNoShape">
              <a:avLst/>
            </a:prstTxWarp>
          </a:bodyPr>
          <a:lstStyle/>
          <a:p>
            <a:pPr eaLnBrk="1" hangingPunct="1"/>
            <a:r>
              <a:t>更新行</a:t>
            </a:r>
          </a:p>
        </p:txBody>
      </p:sp>
      <p:sp>
        <p:nvSpPr>
          <p:cNvPr id="58372" name="Rectangle 4"/>
          <p:cNvSpPr>
            <a:spLocks noGrp="1" noChangeArrowheads="1"/>
          </p:cNvSpPr>
          <p:nvPr>
            <p:ph sz="quarter" idx="10"/>
          </p:nvPr>
        </p:nvSpPr>
        <p:spPr>
          <a:xfrm>
            <a:off x="687513" y="769938"/>
            <a:ext cx="9001000" cy="509819"/>
          </a:xfrm>
          <a:extLst>
            <a:ext uri="{AF507438-7753-43E0-B8FC-AC1667EBCBE1}">
              <a14:hiddenEffects xmlns:a14="http://schemas.microsoft.com/office/drawing/2010/main">
                <a:effectLst>
                  <a:outerShdw dist="53882" dir="2700000" algn="ctr" rotWithShape="0">
                    <a:srgbClr val="000000">
                      <a:alpha val="50000"/>
                    </a:srgbClr>
                  </a:outerShdw>
                </a:effectLst>
              </a14:hiddenEffects>
            </a:ext>
          </a:extLst>
        </p:spPr>
        <p:txBody>
          <a:bodyPr lIns="102306" tIns="51153" rIns="102306" bIns="51153"/>
          <a:lstStyle/>
          <a:p>
            <a:pPr eaLnBrk="1" hangingPunct="1">
              <a:defRPr/>
            </a:pPr>
            <a:r>
              <a:rPr dirty="0" err="1"/>
              <a:t>用</a:t>
            </a:r>
            <a:r>
              <a:rPr lang="en-US" altLang="zh-CN" dirty="0" err="1"/>
              <a:t>WHERE</a:t>
            </a:r>
            <a:r>
              <a:rPr dirty="0" err="1"/>
              <a:t>语句定义明确修改的行</a:t>
            </a:r>
            <a:endParaRPr lang="en-US" altLang="zh-CN" dirty="0"/>
          </a:p>
          <a:p>
            <a:pPr eaLnBrk="1" hangingPunct="1">
              <a:buFontTx/>
              <a:buNone/>
              <a:defRPr/>
            </a:pPr>
            <a:endParaRPr lang="en-US" altLang="zh-CN" dirty="0"/>
          </a:p>
          <a:p>
            <a:pPr eaLnBrk="1" hangingPunct="1">
              <a:buFontTx/>
              <a:buNone/>
              <a:defRPr/>
            </a:pPr>
            <a:endParaRPr lang="en-US" altLang="zh-CN" dirty="0"/>
          </a:p>
          <a:p>
            <a:pPr eaLnBrk="1" hangingPunct="1">
              <a:buFontTx/>
              <a:buNone/>
              <a:defRPr/>
            </a:pPr>
            <a:endParaRPr lang="en-US" altLang="zh-CN" dirty="0"/>
          </a:p>
          <a:p>
            <a:pPr eaLnBrk="1" hangingPunct="1">
              <a:buFontTx/>
              <a:buNone/>
              <a:defRPr/>
            </a:pPr>
            <a:endParaRPr lang="en-US" altLang="zh-CN" dirty="0"/>
          </a:p>
          <a:p>
            <a:pPr eaLnBrk="1" hangingPunct="1">
              <a:buFontTx/>
              <a:buNone/>
              <a:defRPr/>
            </a:pPr>
            <a:endParaRPr lang="en-US" altLang="zh-CN" dirty="0"/>
          </a:p>
          <a:p>
            <a:pPr eaLnBrk="1" hangingPunct="1">
              <a:defRPr/>
            </a:pPr>
            <a:r>
              <a:rPr dirty="0" err="1"/>
              <a:t>忽略</a:t>
            </a:r>
            <a:r>
              <a:rPr lang="en-US" altLang="zh-CN" dirty="0" err="1"/>
              <a:t>WHERE</a:t>
            </a:r>
            <a:r>
              <a:rPr dirty="0" err="1"/>
              <a:t>语句，则修改表中所有的行。要慎用</a:t>
            </a:r>
            <a:r>
              <a:rPr dirty="0"/>
              <a:t>。</a:t>
            </a:r>
            <a:endParaRPr lang="en-US" altLang="zh-CN" dirty="0"/>
          </a:p>
        </p:txBody>
      </p:sp>
      <p:sp>
        <p:nvSpPr>
          <p:cNvPr id="819205" name="Rectangle 5"/>
          <p:cNvSpPr>
            <a:spLocks noChangeArrowheads="1"/>
          </p:cNvSpPr>
          <p:nvPr/>
        </p:nvSpPr>
        <p:spPr bwMode="ltGray">
          <a:xfrm>
            <a:off x="1871643" y="2110548"/>
            <a:ext cx="3824111" cy="282222"/>
          </a:xfrm>
          <a:prstGeom prst="rect">
            <a:avLst/>
          </a:prstGeom>
          <a:solidFill>
            <a:srgbClr val="FF5050">
              <a:alpha val="50195"/>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endParaRPr lang="zh-CN" altLang="en-US" sz="3556"/>
          </a:p>
        </p:txBody>
      </p:sp>
      <p:sp>
        <p:nvSpPr>
          <p:cNvPr id="819206" name="Rectangle 6"/>
          <p:cNvSpPr>
            <a:spLocks noChangeArrowheads="1"/>
          </p:cNvSpPr>
          <p:nvPr/>
        </p:nvSpPr>
        <p:spPr bwMode="blackWhite">
          <a:xfrm>
            <a:off x="1074366" y="1613132"/>
            <a:ext cx="8366124" cy="10265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2306" tIns="51153" rIns="102306" bIns="51153" anchor="ctr"/>
          <a:lstStyle/>
          <a:p>
            <a:pPr>
              <a:tabLst>
                <a:tab pos="1333487" algn="l"/>
              </a:tabLst>
              <a:defRPr/>
            </a:pPr>
            <a:r>
              <a:rPr lang="en-US" altLang="zh-CN" sz="2000" b="1" dirty="0">
                <a:solidFill>
                  <a:srgbClr val="000000"/>
                </a:solidFill>
                <a:latin typeface="Courier New" pitchFamily="49" charset="0"/>
              </a:rPr>
              <a:t>     UPDATE 	</a:t>
            </a:r>
            <a:r>
              <a:rPr lang="en-US" altLang="zh-CN" sz="2000" b="1" dirty="0" err="1">
                <a:solidFill>
                  <a:srgbClr val="000000"/>
                </a:solidFill>
                <a:latin typeface="Courier New" pitchFamily="49" charset="0"/>
              </a:rPr>
              <a:t>emp</a:t>
            </a:r>
            <a:endParaRPr lang="en-US" altLang="zh-CN" sz="2000" b="1" dirty="0">
              <a:solidFill>
                <a:srgbClr val="000000"/>
              </a:solidFill>
              <a:latin typeface="Courier New" pitchFamily="49" charset="0"/>
            </a:endParaRPr>
          </a:p>
          <a:p>
            <a:pPr>
              <a:tabLst>
                <a:tab pos="1333487" algn="l"/>
              </a:tabLst>
              <a:defRPr/>
            </a:pPr>
            <a:r>
              <a:rPr lang="en-US" altLang="zh-CN" sz="2000" b="1" dirty="0">
                <a:solidFill>
                  <a:srgbClr val="000000"/>
                </a:solidFill>
                <a:latin typeface="Courier New" pitchFamily="49" charset="0"/>
              </a:rPr>
              <a:t>     SET    	</a:t>
            </a:r>
            <a:r>
              <a:rPr lang="en-US" altLang="zh-CN" sz="2000" b="1" dirty="0" err="1">
                <a:solidFill>
                  <a:srgbClr val="000000"/>
                </a:solidFill>
                <a:latin typeface="Courier New" pitchFamily="49" charset="0"/>
              </a:rPr>
              <a:t>deptno</a:t>
            </a:r>
            <a:r>
              <a:rPr lang="en-US" altLang="zh-CN" sz="2000" b="1" dirty="0">
                <a:solidFill>
                  <a:srgbClr val="000000"/>
                </a:solidFill>
                <a:latin typeface="Courier New" pitchFamily="49" charset="0"/>
              </a:rPr>
              <a:t> = 20</a:t>
            </a:r>
          </a:p>
          <a:p>
            <a:pPr>
              <a:tabLst>
                <a:tab pos="1333487" algn="l"/>
              </a:tabLst>
              <a:defRPr/>
            </a:pPr>
            <a:r>
              <a:rPr lang="en-US" altLang="zh-CN" sz="2000" b="1" dirty="0">
                <a:solidFill>
                  <a:srgbClr val="000000"/>
                </a:solidFill>
                <a:latin typeface="Courier New" pitchFamily="49" charset="0"/>
              </a:rPr>
              <a:t>     WHERE  	</a:t>
            </a:r>
            <a:r>
              <a:rPr lang="en-US" altLang="zh-CN" sz="2000" b="1" dirty="0" err="1">
                <a:solidFill>
                  <a:srgbClr val="000000"/>
                </a:solidFill>
                <a:latin typeface="Courier New" pitchFamily="49" charset="0"/>
              </a:rPr>
              <a:t>empno</a:t>
            </a:r>
            <a:r>
              <a:rPr lang="en-US" altLang="zh-CN" sz="2000" b="1" dirty="0">
                <a:solidFill>
                  <a:srgbClr val="000000"/>
                </a:solidFill>
                <a:latin typeface="Courier New" pitchFamily="49" charset="0"/>
              </a:rPr>
              <a:t> = 7782</a:t>
            </a:r>
          </a:p>
          <a:p>
            <a:pPr>
              <a:tabLst>
                <a:tab pos="1333487" algn="l"/>
              </a:tabLst>
              <a:defRPr/>
            </a:pPr>
            <a:r>
              <a:rPr lang="en-US" altLang="zh-CN" sz="2000" b="1" dirty="0">
                <a:solidFill>
                  <a:srgbClr val="FF3300"/>
                </a:solidFill>
                <a:effectLst>
                  <a:outerShdw blurRad="38100" dist="38100" dir="2700000" algn="tl">
                    <a:srgbClr val="000000"/>
                  </a:outerShdw>
                </a:effectLst>
                <a:latin typeface="Courier New" pitchFamily="49" charset="0"/>
              </a:rPr>
              <a:t>    1 row updated.</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819205"/>
                                        </p:tgtEl>
                                        <p:attrNameLst>
                                          <p:attrName>style.visibility</p:attrName>
                                        </p:attrNameLst>
                                      </p:cBhvr>
                                      <p:to>
                                        <p:strVal val="visible"/>
                                      </p:to>
                                    </p:set>
                                    <p:animEffect transition="in" filter="wipe(up)">
                                      <p:cBhvr>
                                        <p:cTn id="7" dur="500"/>
                                        <p:tgtEl>
                                          <p:spTgt spid="8192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205"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ChangeArrowheads="1"/>
          </p:cNvSpPr>
          <p:nvPr/>
        </p:nvSpPr>
        <p:spPr bwMode="blackWhite">
          <a:xfrm>
            <a:off x="831528" y="1489348"/>
            <a:ext cx="8320264" cy="3000376"/>
          </a:xfrm>
          <a:prstGeom prst="rect">
            <a:avLst/>
          </a:prstGeom>
          <a:solidFill>
            <a:schemeClr val="bg1"/>
          </a:solidFill>
          <a:ln>
            <a:noFill/>
          </a:ln>
          <a:effectLst>
            <a:outerShdw blurRad="508000" dist="127000" dir="42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tabLst>
                <a:tab pos="1200150" algn="l"/>
              </a:tabLst>
              <a:defRPr sz="3200">
                <a:solidFill>
                  <a:schemeClr val="tx1"/>
                </a:solidFill>
                <a:latin typeface="Arial" panose="020B0604020202020204" pitchFamily="34" charset="0"/>
                <a:ea typeface="宋体" panose="02010600030101010101" pitchFamily="2" charset="-122"/>
              </a:defRPr>
            </a:lvl1pPr>
            <a:lvl2pPr marL="742950" indent="-285750">
              <a:tabLst>
                <a:tab pos="1200150" algn="l"/>
              </a:tabLst>
              <a:defRPr sz="3200">
                <a:solidFill>
                  <a:schemeClr val="tx1"/>
                </a:solidFill>
                <a:latin typeface="Arial" panose="020B0604020202020204" pitchFamily="34" charset="0"/>
                <a:ea typeface="宋体" panose="02010600030101010101" pitchFamily="2" charset="-122"/>
              </a:defRPr>
            </a:lvl2pPr>
            <a:lvl3pPr marL="1143000" indent="-228600">
              <a:tabLst>
                <a:tab pos="1200150" algn="l"/>
              </a:tabLst>
              <a:defRPr sz="3200">
                <a:solidFill>
                  <a:schemeClr val="tx1"/>
                </a:solidFill>
                <a:latin typeface="Arial" panose="020B0604020202020204" pitchFamily="34" charset="0"/>
                <a:ea typeface="宋体" panose="02010600030101010101" pitchFamily="2" charset="-122"/>
              </a:defRPr>
            </a:lvl3pPr>
            <a:lvl4pPr marL="1600200" indent="-228600">
              <a:tabLst>
                <a:tab pos="1200150" algn="l"/>
              </a:tabLst>
              <a:defRPr sz="3200">
                <a:solidFill>
                  <a:schemeClr val="tx1"/>
                </a:solidFill>
                <a:latin typeface="Arial" panose="020B0604020202020204" pitchFamily="34" charset="0"/>
                <a:ea typeface="宋体" panose="02010600030101010101" pitchFamily="2" charset="-122"/>
              </a:defRPr>
            </a:lvl4pPr>
            <a:lvl5pPr marL="2057400" indent="-228600">
              <a:tabLst>
                <a:tab pos="1200150" algn="l"/>
              </a:tabLst>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1200150" algn="l"/>
              </a:tabLs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1200150" algn="l"/>
              </a:tabLs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1200150" algn="l"/>
              </a:tabLs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1200150" algn="l"/>
              </a:tabLst>
              <a:defRPr sz="3200">
                <a:solidFill>
                  <a:schemeClr val="tx1"/>
                </a:solidFill>
                <a:latin typeface="Arial" panose="020B0604020202020204" pitchFamily="34" charset="0"/>
                <a:ea typeface="宋体" panose="02010600030101010101" pitchFamily="2" charset="-122"/>
              </a:defRPr>
            </a:lvl9pPr>
          </a:lstStyle>
          <a:p>
            <a:pPr defTabSz="1014227" eaLnBrk="1" hangingPunct="1">
              <a:lnSpc>
                <a:spcPts val="2600"/>
              </a:lnSpc>
              <a:tabLst>
                <a:tab pos="1200150" algn="l"/>
                <a:tab pos="2457450" algn="l"/>
              </a:tabLst>
            </a:pPr>
            <a:endParaRPr lang="en-US" altLang="zh-CN" sz="1800" b="1">
              <a:latin typeface="微软雅黑" panose="020B0503020204020204" pitchFamily="34" charset="-122"/>
              <a:ea typeface="微软雅黑" panose="020B0503020204020204" pitchFamily="34" charset="-122"/>
            </a:endParaRPr>
          </a:p>
          <a:p>
            <a:pPr defTabSz="1014227" eaLnBrk="1" hangingPunct="1">
              <a:lnSpc>
                <a:spcPts val="2600"/>
              </a:lnSpc>
              <a:tabLst>
                <a:tab pos="1200150" algn="l"/>
                <a:tab pos="2457450" algn="l"/>
              </a:tabLst>
            </a:pPr>
            <a:endParaRPr lang="en-US" altLang="zh-CN" sz="1800" b="1">
              <a:latin typeface="微软雅黑" panose="020B0503020204020204" pitchFamily="34" charset="-122"/>
              <a:ea typeface="微软雅黑" panose="020B0503020204020204" pitchFamily="34" charset="-122"/>
            </a:endParaRPr>
          </a:p>
        </p:txBody>
      </p:sp>
      <p:sp>
        <p:nvSpPr>
          <p:cNvPr id="106499" name="Rectangle 3"/>
          <p:cNvSpPr>
            <a:spLocks noChangeArrowheads="1"/>
          </p:cNvSpPr>
          <p:nvPr/>
        </p:nvSpPr>
        <p:spPr bwMode="ltGray">
          <a:xfrm>
            <a:off x="4863976" y="2281436"/>
            <a:ext cx="3672408" cy="936104"/>
          </a:xfrm>
          <a:prstGeom prst="rect">
            <a:avLst/>
          </a:prstGeom>
          <a:solidFill>
            <a:srgbClr val="FF5050">
              <a:alpha val="50195"/>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endParaRPr lang="zh-CN" altLang="en-US" sz="3556" dirty="0"/>
          </a:p>
        </p:txBody>
      </p:sp>
      <p:sp>
        <p:nvSpPr>
          <p:cNvPr id="106500" name="Rectangle 4"/>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600" tIns="50800" rIns="101600" bIns="50800" numCol="1" anchor="ctr" anchorCtr="0" compatLnSpc="1">
            <a:prstTxWarp prst="textNoShape">
              <a:avLst/>
            </a:prstTxWarp>
          </a:bodyPr>
          <a:lstStyle/>
          <a:p>
            <a:pPr eaLnBrk="1" hangingPunct="1"/>
            <a:r>
              <a:t>采用子查询进行更新</a:t>
            </a:r>
          </a:p>
        </p:txBody>
      </p:sp>
      <p:sp>
        <p:nvSpPr>
          <p:cNvPr id="59398" name="Rectangle 6"/>
          <p:cNvSpPr>
            <a:spLocks noGrp="1" noChangeArrowheads="1"/>
          </p:cNvSpPr>
          <p:nvPr>
            <p:ph sz="quarter" idx="10"/>
          </p:nvPr>
        </p:nvSpPr>
        <p:spPr>
          <a:xfrm>
            <a:off x="687513" y="769938"/>
            <a:ext cx="9001000" cy="549759"/>
          </a:xfrm>
        </p:spPr>
        <p:txBody>
          <a:bodyPr/>
          <a:lstStyle/>
          <a:p>
            <a:pPr eaLnBrk="1" hangingPunct="1">
              <a:lnSpc>
                <a:spcPct val="130000"/>
              </a:lnSpc>
              <a:defRPr/>
            </a:pPr>
            <a:r>
              <a:rPr dirty="0"/>
              <a:t>更新职工号为</a:t>
            </a:r>
            <a:r>
              <a:rPr lang="en-US" altLang="zh-CN" dirty="0"/>
              <a:t>7698</a:t>
            </a:r>
            <a:r>
              <a:rPr dirty="0"/>
              <a:t>的</a:t>
            </a:r>
            <a:r>
              <a:rPr lang="en-US" altLang="zh-CN" dirty="0"/>
              <a:t> job </a:t>
            </a:r>
            <a:r>
              <a:rPr dirty="0"/>
              <a:t>与</a:t>
            </a:r>
            <a:r>
              <a:rPr lang="en-US" altLang="zh-CN" dirty="0"/>
              <a:t> department</a:t>
            </a:r>
            <a:r>
              <a:rPr dirty="0"/>
              <a:t>与职工</a:t>
            </a:r>
            <a:r>
              <a:rPr lang="en-US" altLang="zh-CN" dirty="0"/>
              <a:t>7499</a:t>
            </a:r>
            <a:r>
              <a:rPr dirty="0"/>
              <a:t>一致</a:t>
            </a:r>
            <a:endParaRPr lang="en-US" altLang="zh-CN" dirty="0"/>
          </a:p>
        </p:txBody>
      </p:sp>
      <p:sp>
        <p:nvSpPr>
          <p:cNvPr id="821253" name="Rectangle 5"/>
          <p:cNvSpPr>
            <a:spLocks noChangeArrowheads="1"/>
          </p:cNvSpPr>
          <p:nvPr/>
        </p:nvSpPr>
        <p:spPr bwMode="blackWhite">
          <a:xfrm>
            <a:off x="796251" y="1946196"/>
            <a:ext cx="7948083" cy="22330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2306" tIns="51153" rIns="102306" bIns="51153" anchor="ctr"/>
          <a:lstStyle/>
          <a:p>
            <a:pPr>
              <a:tabLst>
                <a:tab pos="1333487" algn="l"/>
              </a:tabLst>
              <a:defRPr/>
            </a:pPr>
            <a:r>
              <a:rPr lang="en-US" altLang="zh-CN" sz="2000" b="1" dirty="0">
                <a:solidFill>
                  <a:srgbClr val="000000"/>
                </a:solidFill>
                <a:latin typeface="Courier New" pitchFamily="49" charset="0"/>
              </a:rPr>
              <a:t>     UPDATE  </a:t>
            </a:r>
            <a:r>
              <a:rPr lang="en-US" altLang="zh-CN" sz="2000" b="1" dirty="0" err="1">
                <a:solidFill>
                  <a:srgbClr val="000000"/>
                </a:solidFill>
                <a:latin typeface="Courier New" pitchFamily="49" charset="0"/>
              </a:rPr>
              <a:t>emp</a:t>
            </a:r>
            <a:endParaRPr lang="en-US" altLang="zh-CN" sz="2000" b="1" dirty="0">
              <a:solidFill>
                <a:srgbClr val="000000"/>
              </a:solidFill>
              <a:latin typeface="Courier New" pitchFamily="49" charset="0"/>
            </a:endParaRPr>
          </a:p>
          <a:p>
            <a:pPr>
              <a:tabLst>
                <a:tab pos="1333487" algn="l"/>
              </a:tabLst>
              <a:defRPr/>
            </a:pPr>
            <a:r>
              <a:rPr lang="en-US" altLang="zh-CN" sz="2000" b="1" dirty="0">
                <a:solidFill>
                  <a:srgbClr val="000000"/>
                </a:solidFill>
                <a:latin typeface="Courier New" pitchFamily="49" charset="0"/>
              </a:rPr>
              <a:t>     SET     (job, </a:t>
            </a:r>
            <a:r>
              <a:rPr lang="en-US" altLang="zh-CN" sz="2000" b="1" dirty="0" err="1">
                <a:solidFill>
                  <a:srgbClr val="000000"/>
                </a:solidFill>
                <a:latin typeface="Courier New" pitchFamily="49" charset="0"/>
              </a:rPr>
              <a:t>deptno</a:t>
            </a:r>
            <a:r>
              <a:rPr lang="en-US" altLang="zh-CN" sz="2000" b="1" dirty="0">
                <a:solidFill>
                  <a:srgbClr val="000000"/>
                </a:solidFill>
                <a:latin typeface="Courier New" pitchFamily="49" charset="0"/>
              </a:rPr>
              <a:t>) = </a:t>
            </a:r>
          </a:p>
          <a:p>
            <a:pPr>
              <a:tabLst>
                <a:tab pos="1333487" algn="l"/>
              </a:tabLst>
              <a:defRPr/>
            </a:pPr>
            <a:r>
              <a:rPr lang="en-US" altLang="zh-CN" sz="2000" b="1" dirty="0">
                <a:solidFill>
                  <a:srgbClr val="000000"/>
                </a:solidFill>
                <a:latin typeface="Courier New" pitchFamily="49" charset="0"/>
              </a:rPr>
              <a:t>   				  (SELECT job, </a:t>
            </a:r>
            <a:r>
              <a:rPr lang="en-US" altLang="zh-CN" sz="2000" b="1" dirty="0" err="1">
                <a:solidFill>
                  <a:srgbClr val="000000"/>
                </a:solidFill>
                <a:latin typeface="Courier New" pitchFamily="49" charset="0"/>
              </a:rPr>
              <a:t>deptno</a:t>
            </a:r>
            <a:endParaRPr lang="en-US" altLang="zh-CN" sz="2000" b="1" dirty="0">
              <a:solidFill>
                <a:srgbClr val="000000"/>
              </a:solidFill>
              <a:latin typeface="Courier New" pitchFamily="49" charset="0"/>
            </a:endParaRPr>
          </a:p>
          <a:p>
            <a:pPr>
              <a:tabLst>
                <a:tab pos="1333487" algn="l"/>
              </a:tabLst>
              <a:defRPr/>
            </a:pPr>
            <a:r>
              <a:rPr lang="en-US" altLang="zh-CN" sz="2000" b="1" dirty="0">
                <a:solidFill>
                  <a:srgbClr val="000000"/>
                </a:solidFill>
                <a:latin typeface="Courier New" pitchFamily="49" charset="0"/>
              </a:rPr>
              <a:t>                             FROM    </a:t>
            </a:r>
            <a:r>
              <a:rPr lang="en-US" altLang="zh-CN" sz="2000" b="1" dirty="0" err="1">
                <a:solidFill>
                  <a:srgbClr val="000000"/>
                </a:solidFill>
                <a:latin typeface="Courier New" pitchFamily="49" charset="0"/>
              </a:rPr>
              <a:t>emp</a:t>
            </a:r>
            <a:endParaRPr lang="en-US" altLang="zh-CN" sz="2000" b="1" dirty="0">
              <a:solidFill>
                <a:srgbClr val="000000"/>
              </a:solidFill>
              <a:latin typeface="Courier New" pitchFamily="49" charset="0"/>
            </a:endParaRPr>
          </a:p>
          <a:p>
            <a:pPr>
              <a:tabLst>
                <a:tab pos="1333487" algn="l"/>
              </a:tabLst>
              <a:defRPr/>
            </a:pPr>
            <a:r>
              <a:rPr lang="en-US" altLang="zh-CN" sz="2000" b="1" dirty="0">
                <a:solidFill>
                  <a:srgbClr val="000000"/>
                </a:solidFill>
                <a:latin typeface="Courier New" pitchFamily="49" charset="0"/>
              </a:rPr>
              <a:t>                             WHERE   </a:t>
            </a:r>
            <a:r>
              <a:rPr lang="en-US" altLang="zh-CN" sz="2000" b="1" dirty="0" err="1">
                <a:solidFill>
                  <a:srgbClr val="000000"/>
                </a:solidFill>
                <a:latin typeface="Courier New" pitchFamily="49" charset="0"/>
              </a:rPr>
              <a:t>empno</a:t>
            </a:r>
            <a:r>
              <a:rPr lang="en-US" altLang="zh-CN" sz="2000" b="1" dirty="0">
                <a:solidFill>
                  <a:srgbClr val="000000"/>
                </a:solidFill>
                <a:latin typeface="Courier New" pitchFamily="49" charset="0"/>
              </a:rPr>
              <a:t> = 7499)</a:t>
            </a:r>
          </a:p>
          <a:p>
            <a:pPr>
              <a:tabLst>
                <a:tab pos="1333487" algn="l"/>
              </a:tabLst>
              <a:defRPr/>
            </a:pPr>
            <a:r>
              <a:rPr lang="en-US" altLang="zh-CN" sz="2000" b="1" dirty="0">
                <a:solidFill>
                  <a:srgbClr val="000000"/>
                </a:solidFill>
                <a:latin typeface="Courier New" pitchFamily="49" charset="0"/>
              </a:rPr>
              <a:t>     WHERE   </a:t>
            </a:r>
            <a:r>
              <a:rPr lang="en-US" altLang="zh-CN" sz="2000" b="1" dirty="0" err="1">
                <a:solidFill>
                  <a:srgbClr val="000000"/>
                </a:solidFill>
                <a:latin typeface="Courier New" pitchFamily="49" charset="0"/>
              </a:rPr>
              <a:t>empno</a:t>
            </a:r>
            <a:r>
              <a:rPr lang="en-US" altLang="zh-CN" sz="2000" b="1" dirty="0">
                <a:solidFill>
                  <a:srgbClr val="000000"/>
                </a:solidFill>
                <a:latin typeface="Courier New" pitchFamily="49" charset="0"/>
              </a:rPr>
              <a:t> = 7698</a:t>
            </a:r>
          </a:p>
          <a:p>
            <a:pPr>
              <a:tabLst>
                <a:tab pos="1333487" algn="l"/>
              </a:tabLst>
              <a:defRPr/>
            </a:pPr>
            <a:endParaRPr lang="en-US" altLang="zh-CN" sz="2000" b="1" dirty="0">
              <a:solidFill>
                <a:srgbClr val="000000"/>
              </a:solidFill>
              <a:latin typeface="Courier New" pitchFamily="49" charset="0"/>
            </a:endParaRPr>
          </a:p>
          <a:p>
            <a:pPr>
              <a:tabLst>
                <a:tab pos="1333487" algn="l"/>
              </a:tabLst>
              <a:defRPr/>
            </a:pPr>
            <a:r>
              <a:rPr lang="en-US" altLang="zh-CN" sz="2000" b="1" dirty="0">
                <a:solidFill>
                  <a:srgbClr val="FF3300"/>
                </a:solidFill>
                <a:effectLst>
                  <a:outerShdw blurRad="38100" dist="38100" dir="2700000" algn="tl">
                    <a:srgbClr val="C0C0C0"/>
                  </a:outerShdw>
                </a:effectLst>
                <a:latin typeface="Courier New" pitchFamily="49" charset="0"/>
              </a:rPr>
              <a:t>    </a:t>
            </a:r>
            <a:r>
              <a:rPr lang="en-US" altLang="zh-CN" sz="2000" b="1" dirty="0">
                <a:solidFill>
                  <a:srgbClr val="FF3300"/>
                </a:solidFill>
                <a:effectLst>
                  <a:outerShdw blurRad="38100" dist="38100" dir="2700000" algn="tl">
                    <a:srgbClr val="000000"/>
                  </a:outerShdw>
                </a:effectLst>
                <a:latin typeface="Courier New" pitchFamily="49" charset="0"/>
              </a:rPr>
              <a:t>1 row updated.</a:t>
            </a:r>
          </a:p>
          <a:p>
            <a:pPr>
              <a:tabLst>
                <a:tab pos="1333487" algn="l"/>
              </a:tabLst>
              <a:defRPr/>
            </a:pPr>
            <a:r>
              <a:rPr lang="en-US" altLang="zh-CN" sz="2000" b="1" dirty="0">
                <a:solidFill>
                  <a:srgbClr val="FF3300"/>
                </a:solidFill>
                <a:effectLst>
                  <a:outerShdw blurRad="38100" dist="38100" dir="2700000" algn="tl">
                    <a:srgbClr val="000000"/>
                  </a:outerShdw>
                </a:effectLst>
                <a:latin typeface="Courier New" pitchFamily="49" charset="0"/>
              </a:rPr>
              <a:t>    Oracle</a:t>
            </a:r>
            <a:r>
              <a:rPr lang="zh-CN" altLang="en-US" sz="2000" b="1" dirty="0">
                <a:solidFill>
                  <a:srgbClr val="FF3300"/>
                </a:solidFill>
                <a:effectLst>
                  <a:outerShdw blurRad="38100" dist="38100" dir="2700000" algn="tl">
                    <a:srgbClr val="000000"/>
                  </a:outerShdw>
                </a:effectLst>
                <a:latin typeface="Courier New" pitchFamily="49" charset="0"/>
              </a:rPr>
              <a:t>支持</a:t>
            </a:r>
            <a:endParaRPr lang="en-US" altLang="zh-CN" sz="2000" b="1" dirty="0">
              <a:solidFill>
                <a:srgbClr val="FF3300"/>
              </a:solidFill>
              <a:effectLst>
                <a:outerShdw blurRad="38100" dist="38100" dir="2700000" algn="tl">
                  <a:srgbClr val="000000"/>
                </a:outerShdw>
              </a:effectLst>
              <a:latin typeface="Courier New" pitchFamily="49" charset="0"/>
            </a:endParaRPr>
          </a:p>
        </p:txBody>
      </p:sp>
    </p:spTree>
  </p:cSld>
  <p:clrMapOvr>
    <a:masterClrMapping/>
  </p:clrMapOvr>
  <p:transition>
    <p:random/>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EDE8297A-2D59-4538-B50E-7B5B32EA0C98}"/>
              </a:ext>
            </a:extLst>
          </p:cNvPr>
          <p:cNvSpPr/>
          <p:nvPr/>
        </p:nvSpPr>
        <p:spPr>
          <a:xfrm>
            <a:off x="831529" y="1489348"/>
            <a:ext cx="8487197" cy="2808312"/>
          </a:xfrm>
          <a:prstGeom prst="rect">
            <a:avLst/>
          </a:prstGeom>
          <a:solidFill>
            <a:schemeClr val="bg1"/>
          </a:solidFill>
          <a:ln>
            <a:noFill/>
          </a:ln>
          <a:effectLst>
            <a:outerShdw blurRad="508000" dist="127000" dir="42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014227" eaLnBrk="1" hangingPunct="1">
              <a:lnSpc>
                <a:spcPts val="2600"/>
              </a:lnSpc>
              <a:tabLst>
                <a:tab pos="1200150" algn="l"/>
                <a:tab pos="2457450" algn="l"/>
              </a:tabLst>
            </a:pPr>
            <a:endParaRPr lang="zh-CN" altLang="en-US" sz="1800" b="1">
              <a:solidFill>
                <a:schemeClr val="tx1"/>
              </a:solidFill>
              <a:latin typeface="微软雅黑" panose="020B0503020204020204" pitchFamily="34" charset="-122"/>
              <a:ea typeface="微软雅黑" panose="020B0503020204020204" pitchFamily="34" charset="-122"/>
            </a:endParaRPr>
          </a:p>
        </p:txBody>
      </p:sp>
      <p:sp>
        <p:nvSpPr>
          <p:cNvPr id="108546" name="Rectangle 2"/>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600" tIns="50800" rIns="101600" bIns="50800" numCol="1" anchor="ctr" anchorCtr="0" compatLnSpc="1">
            <a:prstTxWarp prst="textNoShape">
              <a:avLst/>
            </a:prstTxWarp>
          </a:bodyPr>
          <a:lstStyle/>
          <a:p>
            <a:pPr eaLnBrk="1" hangingPunct="1"/>
            <a:r>
              <a:t>基于别的表进行更新</a:t>
            </a:r>
          </a:p>
        </p:txBody>
      </p:sp>
      <p:sp>
        <p:nvSpPr>
          <p:cNvPr id="60419" name="Rectangle 3"/>
          <p:cNvSpPr>
            <a:spLocks noGrp="1" noChangeArrowheads="1"/>
          </p:cNvSpPr>
          <p:nvPr>
            <p:ph sz="quarter" idx="10"/>
          </p:nvPr>
        </p:nvSpPr>
        <p:spPr>
          <a:xfrm>
            <a:off x="687513" y="769939"/>
            <a:ext cx="9001000" cy="503386"/>
          </a:xfrm>
        </p:spPr>
        <p:txBody>
          <a:bodyPr/>
          <a:lstStyle/>
          <a:p>
            <a:pPr eaLnBrk="1" hangingPunct="1">
              <a:lnSpc>
                <a:spcPct val="130000"/>
              </a:lnSpc>
              <a:defRPr/>
            </a:pPr>
            <a:r>
              <a:rPr dirty="0" err="1"/>
              <a:t>用子查询的值更新表中列的值</a:t>
            </a:r>
            <a:endParaRPr lang="en-US" altLang="zh-CN" dirty="0"/>
          </a:p>
        </p:txBody>
      </p:sp>
      <p:sp>
        <p:nvSpPr>
          <p:cNvPr id="823300" name="Rectangle 4"/>
          <p:cNvSpPr>
            <a:spLocks noChangeArrowheads="1"/>
          </p:cNvSpPr>
          <p:nvPr/>
        </p:nvSpPr>
        <p:spPr bwMode="blackWhite">
          <a:xfrm>
            <a:off x="841274" y="1561356"/>
            <a:ext cx="7632848" cy="2592288"/>
          </a:xfrm>
          <a:prstGeom prst="rect">
            <a:avLst/>
          </a:prstGeom>
          <a:solidFill>
            <a:schemeClr val="bg1"/>
          </a:solidFill>
          <a:ln w="6350">
            <a:noFill/>
            <a:miter lim="800000"/>
            <a:headEnd/>
            <a:tailEnd/>
          </a:ln>
          <a:effectLst/>
        </p:spPr>
        <p:txBody>
          <a:bodyPr wrap="none" lIns="102306" tIns="51153" rIns="102306" bIns="51153" anchor="ctr"/>
          <a:lstStyle/>
          <a:p>
            <a:pPr>
              <a:tabLst>
                <a:tab pos="765520" algn="l"/>
                <a:tab pos="2026689" algn="l"/>
                <a:tab pos="3693546" algn="l"/>
                <a:tab pos="5088769" algn="l"/>
              </a:tabLst>
              <a:defRPr/>
            </a:pPr>
            <a:r>
              <a:rPr lang="en-US" altLang="zh-CN" sz="2000" b="1" dirty="0">
                <a:solidFill>
                  <a:srgbClr val="000000"/>
                </a:solidFill>
                <a:latin typeface="Courier New" pitchFamily="49" charset="0"/>
              </a:rPr>
              <a:t>  	UPDATE	emp</a:t>
            </a:r>
          </a:p>
          <a:p>
            <a:pPr>
              <a:tabLst>
                <a:tab pos="765520" algn="l"/>
                <a:tab pos="2026689" algn="l"/>
                <a:tab pos="3693546" algn="l"/>
                <a:tab pos="5088769" algn="l"/>
              </a:tabLst>
              <a:defRPr/>
            </a:pPr>
            <a:r>
              <a:rPr lang="en-US" altLang="zh-CN" sz="2000" b="1" dirty="0">
                <a:solidFill>
                  <a:srgbClr val="000000"/>
                </a:solidFill>
                <a:latin typeface="Courier New" pitchFamily="49" charset="0"/>
              </a:rPr>
              <a:t>  	SET	</a:t>
            </a:r>
            <a:r>
              <a:rPr lang="en-US" altLang="zh-CN" sz="2000" b="1" dirty="0" err="1">
                <a:solidFill>
                  <a:srgbClr val="000000"/>
                </a:solidFill>
                <a:latin typeface="Courier New" pitchFamily="49" charset="0"/>
              </a:rPr>
              <a:t>deptno</a:t>
            </a:r>
            <a:r>
              <a:rPr lang="en-US" altLang="zh-CN" sz="2000" b="1" dirty="0">
                <a:solidFill>
                  <a:srgbClr val="000000"/>
                </a:solidFill>
                <a:latin typeface="Courier New" pitchFamily="49" charset="0"/>
              </a:rPr>
              <a:t> =  (SELECT	</a:t>
            </a:r>
            <a:r>
              <a:rPr lang="en-US" altLang="zh-CN" sz="2000" b="1" dirty="0" err="1">
                <a:solidFill>
                  <a:srgbClr val="000000"/>
                </a:solidFill>
                <a:latin typeface="Courier New" pitchFamily="49" charset="0"/>
              </a:rPr>
              <a:t>deptno</a:t>
            </a:r>
            <a:endParaRPr lang="en-US" altLang="zh-CN" sz="2000" b="1" dirty="0">
              <a:solidFill>
                <a:srgbClr val="000000"/>
              </a:solidFill>
              <a:latin typeface="Courier New" pitchFamily="49" charset="0"/>
            </a:endParaRPr>
          </a:p>
          <a:p>
            <a:pPr>
              <a:tabLst>
                <a:tab pos="765520" algn="l"/>
                <a:tab pos="2026689" algn="l"/>
                <a:tab pos="3693546" algn="l"/>
                <a:tab pos="5088769" algn="l"/>
              </a:tabLst>
              <a:defRPr/>
            </a:pPr>
            <a:r>
              <a:rPr lang="en-US" altLang="zh-CN" sz="2000" b="1" dirty="0">
                <a:solidFill>
                  <a:srgbClr val="000000"/>
                </a:solidFill>
                <a:latin typeface="Courier New" pitchFamily="49" charset="0"/>
              </a:rPr>
              <a:t>  			FROM	emp 	</a:t>
            </a:r>
          </a:p>
          <a:p>
            <a:pPr>
              <a:tabLst>
                <a:tab pos="765520" algn="l"/>
                <a:tab pos="2026689" algn="l"/>
                <a:tab pos="3693546" algn="l"/>
                <a:tab pos="5088769" algn="l"/>
              </a:tabLst>
              <a:defRPr/>
            </a:pPr>
            <a:r>
              <a:rPr lang="en-US" altLang="zh-CN" sz="2000" b="1" dirty="0">
                <a:solidFill>
                  <a:srgbClr val="000000"/>
                </a:solidFill>
                <a:latin typeface="Courier New" pitchFamily="49" charset="0"/>
              </a:rPr>
              <a:t>  			WHERE	</a:t>
            </a:r>
            <a:r>
              <a:rPr lang="en-US" altLang="zh-CN" sz="2000" b="1" dirty="0" err="1">
                <a:solidFill>
                  <a:srgbClr val="000000"/>
                </a:solidFill>
                <a:latin typeface="Courier New" pitchFamily="49" charset="0"/>
              </a:rPr>
              <a:t>empno</a:t>
            </a:r>
            <a:r>
              <a:rPr lang="en-US" altLang="zh-CN" sz="2000" b="1" dirty="0">
                <a:solidFill>
                  <a:srgbClr val="000000"/>
                </a:solidFill>
                <a:latin typeface="Courier New" pitchFamily="49" charset="0"/>
              </a:rPr>
              <a:t> = 7788)</a:t>
            </a:r>
          </a:p>
          <a:p>
            <a:pPr>
              <a:tabLst>
                <a:tab pos="765520" algn="l"/>
                <a:tab pos="2026689" algn="l"/>
                <a:tab pos="3693546" algn="l"/>
                <a:tab pos="5088769" algn="l"/>
              </a:tabLst>
              <a:defRPr/>
            </a:pPr>
            <a:r>
              <a:rPr lang="en-US" altLang="zh-CN" sz="2000" b="1" dirty="0">
                <a:solidFill>
                  <a:srgbClr val="000000"/>
                </a:solidFill>
                <a:latin typeface="Courier New" pitchFamily="49" charset="0"/>
              </a:rPr>
              <a:t>  	WHERE	job    =  (SELECT	job</a:t>
            </a:r>
          </a:p>
          <a:p>
            <a:pPr>
              <a:tabLst>
                <a:tab pos="765520" algn="l"/>
                <a:tab pos="2026689" algn="l"/>
                <a:tab pos="3693546" algn="l"/>
                <a:tab pos="5088769" algn="l"/>
              </a:tabLst>
              <a:defRPr/>
            </a:pPr>
            <a:r>
              <a:rPr lang="en-US" altLang="zh-CN" sz="2000" b="1" dirty="0">
                <a:solidFill>
                  <a:srgbClr val="000000"/>
                </a:solidFill>
                <a:latin typeface="Courier New" pitchFamily="49" charset="0"/>
              </a:rPr>
              <a:t>  			FROM	emp</a:t>
            </a:r>
          </a:p>
          <a:p>
            <a:pPr>
              <a:tabLst>
                <a:tab pos="765520" algn="l"/>
                <a:tab pos="2026689" algn="l"/>
                <a:tab pos="3693546" algn="l"/>
                <a:tab pos="5088769" algn="l"/>
              </a:tabLst>
              <a:defRPr/>
            </a:pPr>
            <a:r>
              <a:rPr lang="en-US" altLang="zh-CN" sz="2000" b="1" dirty="0">
                <a:solidFill>
                  <a:srgbClr val="000000"/>
                </a:solidFill>
                <a:latin typeface="Courier New" pitchFamily="49" charset="0"/>
              </a:rPr>
              <a:t>  			WHERE	</a:t>
            </a:r>
            <a:r>
              <a:rPr lang="en-US" altLang="zh-CN" sz="2000" b="1" dirty="0" err="1">
                <a:solidFill>
                  <a:srgbClr val="000000"/>
                </a:solidFill>
                <a:latin typeface="Courier New" pitchFamily="49" charset="0"/>
              </a:rPr>
              <a:t>empno</a:t>
            </a:r>
            <a:r>
              <a:rPr lang="en-US" altLang="zh-CN" sz="2000" b="1" dirty="0">
                <a:solidFill>
                  <a:srgbClr val="000000"/>
                </a:solidFill>
                <a:latin typeface="Courier New" pitchFamily="49" charset="0"/>
              </a:rPr>
              <a:t> = 7788)</a:t>
            </a:r>
          </a:p>
          <a:p>
            <a:pPr>
              <a:tabLst>
                <a:tab pos="765520" algn="l"/>
                <a:tab pos="2026689" algn="l"/>
                <a:tab pos="3693546" algn="l"/>
                <a:tab pos="5088769" algn="l"/>
              </a:tabLst>
              <a:defRPr/>
            </a:pPr>
            <a:r>
              <a:rPr lang="en-US" altLang="zh-CN" sz="2000" b="1" dirty="0">
                <a:solidFill>
                  <a:srgbClr val="FF3300"/>
                </a:solidFill>
                <a:effectLst>
                  <a:outerShdw blurRad="38100" dist="38100" dir="2700000" algn="tl">
                    <a:srgbClr val="000000"/>
                  </a:outerShdw>
                </a:effectLst>
                <a:latin typeface="Courier New" pitchFamily="49" charset="0"/>
              </a:rPr>
              <a:t>     2 rows updated.</a:t>
            </a:r>
          </a:p>
        </p:txBody>
      </p:sp>
    </p:spTree>
  </p:cSld>
  <p:clrMapOvr>
    <a:masterClrMapping/>
  </p:clrMapOvr>
  <p:transition>
    <p:random/>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27395" name="Group 3"/>
          <p:cNvGrpSpPr>
            <a:grpSpLocks/>
          </p:cNvGrpSpPr>
          <p:nvPr/>
        </p:nvGrpSpPr>
        <p:grpSpPr bwMode="auto">
          <a:xfrm>
            <a:off x="5584473" y="1999525"/>
            <a:ext cx="3977570" cy="1069643"/>
            <a:chOff x="2897" y="1674"/>
            <a:chExt cx="2255" cy="727"/>
          </a:xfrm>
        </p:grpSpPr>
        <p:sp>
          <p:nvSpPr>
            <p:cNvPr id="827396" name="Rectangle 4"/>
            <p:cNvSpPr>
              <a:spLocks noChangeArrowheads="1"/>
            </p:cNvSpPr>
            <p:nvPr/>
          </p:nvSpPr>
          <p:spPr bwMode="auto">
            <a:xfrm>
              <a:off x="2897" y="1674"/>
              <a:ext cx="2255" cy="2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2306" tIns="51153" rIns="102306" bIns="51153">
              <a:spAutoFit/>
            </a:bodyPr>
            <a:lstStyle/>
            <a:p>
              <a:pPr defTabSz="384524">
                <a:lnSpc>
                  <a:spcPct val="65000"/>
                </a:lnSpc>
                <a:spcBef>
                  <a:spcPct val="35000"/>
                </a:spcBef>
                <a:tabLst>
                  <a:tab pos="640286" algn="l"/>
                </a:tabLst>
                <a:defRPr/>
              </a:pPr>
              <a:r>
                <a:rPr lang="zh-CN" altLang="en-US" sz="2400" b="1" dirty="0">
                  <a:solidFill>
                    <a:srgbClr val="333399"/>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从</a:t>
              </a:r>
              <a:r>
                <a:rPr lang="en-US" altLang="zh-CN" sz="2400" b="1" dirty="0">
                  <a:solidFill>
                    <a:srgbClr val="333399"/>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DEPT</a:t>
              </a:r>
              <a:r>
                <a:rPr lang="zh-CN" altLang="en-US" sz="2400" b="1" dirty="0">
                  <a:solidFill>
                    <a:srgbClr val="333399"/>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表中删除一行</a:t>
              </a:r>
              <a:endParaRPr lang="en-US" altLang="zh-CN" sz="2400" b="1" dirty="0">
                <a:solidFill>
                  <a:srgbClr val="333399"/>
                </a:solidFill>
                <a:effectLst>
                  <a:outerShdw blurRad="38100" dist="38100" dir="2700000" algn="tl">
                    <a:srgbClr val="C0C0C0"/>
                  </a:outerShdw>
                </a:effectLst>
                <a:latin typeface="微软雅黑" panose="020B0503020204020204" pitchFamily="34" charset="-122"/>
                <a:ea typeface="微软雅黑" panose="020B0503020204020204" pitchFamily="34" charset="-122"/>
              </a:endParaRPr>
            </a:p>
          </p:txBody>
        </p:sp>
        <p:sp>
          <p:nvSpPr>
            <p:cNvPr id="110622" name="Arc 5"/>
            <p:cNvSpPr>
              <a:spLocks/>
            </p:cNvSpPr>
            <p:nvPr/>
          </p:nvSpPr>
          <p:spPr bwMode="auto">
            <a:xfrm>
              <a:off x="2964" y="1978"/>
              <a:ext cx="1537" cy="423"/>
            </a:xfrm>
            <a:custGeom>
              <a:avLst/>
              <a:gdLst>
                <a:gd name="T0" fmla="*/ 0 w 20501"/>
                <a:gd name="T1" fmla="*/ 0 h 21600"/>
                <a:gd name="T2" fmla="*/ 0 w 20501"/>
                <a:gd name="T3" fmla="*/ 0 h 21600"/>
                <a:gd name="T4" fmla="*/ 0 w 20501"/>
                <a:gd name="T5" fmla="*/ 0 h 21600"/>
                <a:gd name="T6" fmla="*/ 0 60000 65536"/>
                <a:gd name="T7" fmla="*/ 0 60000 65536"/>
                <a:gd name="T8" fmla="*/ 0 60000 65536"/>
              </a:gdLst>
              <a:ahLst/>
              <a:cxnLst>
                <a:cxn ang="T6">
                  <a:pos x="T0" y="T1"/>
                </a:cxn>
                <a:cxn ang="T7">
                  <a:pos x="T2" y="T3"/>
                </a:cxn>
                <a:cxn ang="T8">
                  <a:pos x="T4" y="T5"/>
                </a:cxn>
              </a:cxnLst>
              <a:rect l="0" t="0" r="r" b="b"/>
              <a:pathLst>
                <a:path w="20501" h="21600" fill="none" extrusionOk="0">
                  <a:moveTo>
                    <a:pt x="0" y="0"/>
                  </a:moveTo>
                  <a:cubicBezTo>
                    <a:pt x="4" y="0"/>
                    <a:pt x="8" y="-1"/>
                    <a:pt x="13" y="0"/>
                  </a:cubicBezTo>
                  <a:cubicBezTo>
                    <a:pt x="9306" y="0"/>
                    <a:pt x="17557" y="5944"/>
                    <a:pt x="20501" y="14758"/>
                  </a:cubicBezTo>
                </a:path>
                <a:path w="20501" h="21600" stroke="0" extrusionOk="0">
                  <a:moveTo>
                    <a:pt x="0" y="0"/>
                  </a:moveTo>
                  <a:cubicBezTo>
                    <a:pt x="4" y="0"/>
                    <a:pt x="8" y="-1"/>
                    <a:pt x="13" y="0"/>
                  </a:cubicBezTo>
                  <a:cubicBezTo>
                    <a:pt x="9306" y="0"/>
                    <a:pt x="17557" y="5944"/>
                    <a:pt x="20501" y="14758"/>
                  </a:cubicBezTo>
                  <a:lnTo>
                    <a:pt x="13" y="21600"/>
                  </a:lnTo>
                  <a:lnTo>
                    <a:pt x="0" y="0"/>
                  </a:lnTo>
                  <a:close/>
                </a:path>
              </a:pathLst>
            </a:custGeom>
            <a:noFill/>
            <a:ln w="50800" cap="rnd">
              <a:solidFill>
                <a:srgbClr val="FFCC00"/>
              </a:solidFill>
              <a:round/>
              <a:headEnd type="none" w="sm" len="sm"/>
              <a:tailEnd type="stealth" w="med" len="lg"/>
            </a:ln>
            <a:effectLst>
              <a:outerShdw dist="53882" dir="2700000" algn="ctr" rotWithShape="0">
                <a:srgbClr val="000000">
                  <a:alpha val="50000"/>
                </a:srgbClr>
              </a:outerShdw>
            </a:effectLst>
            <a:extLst>
              <a:ext uri="{909E8E84-426E-40DD-AFC4-6F175D3DCCD1}">
                <a14:hiddenFill xmlns:a14="http://schemas.microsoft.com/office/drawing/2010/main">
                  <a:solidFill>
                    <a:schemeClr val="accent1"/>
                  </a:solidFill>
                </a14:hiddenFill>
              </a:ext>
            </a:extLst>
          </p:spPr>
          <p:txBody>
            <a:bodyPr/>
            <a:lstStyle/>
            <a:p>
              <a:endParaRPr lang="zh-CN" altLang="en-US" sz="3556"/>
            </a:p>
          </p:txBody>
        </p:sp>
      </p:grpSp>
      <p:sp>
        <p:nvSpPr>
          <p:cNvPr id="110597" name="Rectangle 7"/>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600" tIns="50800" rIns="101600" bIns="50800" numCol="1" anchor="ctr" anchorCtr="0" compatLnSpc="1">
            <a:prstTxWarp prst="textNoShape">
              <a:avLst/>
            </a:prstTxWarp>
          </a:bodyPr>
          <a:lstStyle/>
          <a:p>
            <a:pPr eaLnBrk="1" hangingPunct="1"/>
            <a:r>
              <a:t>从表中删除数据 </a:t>
            </a:r>
          </a:p>
        </p:txBody>
      </p:sp>
      <p:sp>
        <p:nvSpPr>
          <p:cNvPr id="827400" name="Rectangle 8"/>
          <p:cNvSpPr>
            <a:spLocks noChangeArrowheads="1"/>
          </p:cNvSpPr>
          <p:nvPr/>
        </p:nvSpPr>
        <p:spPr bwMode="auto">
          <a:xfrm>
            <a:off x="759520" y="746676"/>
            <a:ext cx="1046584" cy="4452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2306" tIns="51153" rIns="102306" bIns="51153">
            <a:spAutoFit/>
          </a:bodyPr>
          <a:lstStyle/>
          <a:p>
            <a:pPr>
              <a:defRPr/>
            </a:pPr>
            <a:r>
              <a:rPr lang="en-US" altLang="zh-CN" sz="2222" b="1" dirty="0">
                <a:effectLst>
                  <a:outerShdw blurRad="38100" dist="38100" dir="2700000" algn="tl">
                    <a:srgbClr val="C0C0C0"/>
                  </a:outerShdw>
                </a:effectLst>
              </a:rPr>
              <a:t>DEPT </a:t>
            </a:r>
          </a:p>
        </p:txBody>
      </p:sp>
      <p:graphicFrame>
        <p:nvGraphicFramePr>
          <p:cNvPr id="32" name="表格 31">
            <a:extLst>
              <a:ext uri="{FF2B5EF4-FFF2-40B4-BE49-F238E27FC236}">
                <a16:creationId xmlns:a16="http://schemas.microsoft.com/office/drawing/2014/main" id="{89CF6C6D-7E9B-4E4B-BE82-39A410036C56}"/>
              </a:ext>
            </a:extLst>
          </p:cNvPr>
          <p:cNvGraphicFramePr>
            <a:graphicFrameLocks noGrp="1"/>
          </p:cNvGraphicFramePr>
          <p:nvPr>
            <p:extLst>
              <p:ext uri="{D42A27DB-BD31-4B8C-83A1-F6EECF244321}">
                <p14:modId xmlns:p14="http://schemas.microsoft.com/office/powerpoint/2010/main" val="1983714341"/>
              </p:ext>
            </p:extLst>
          </p:nvPr>
        </p:nvGraphicFramePr>
        <p:xfrm>
          <a:off x="898009" y="1201751"/>
          <a:ext cx="4523267" cy="2546860"/>
        </p:xfrm>
        <a:graphic>
          <a:graphicData uri="http://schemas.openxmlformats.org/drawingml/2006/table">
            <a:tbl>
              <a:tblPr firstRow="1" bandRow="1">
                <a:tableStyleId>{D7AC3CCA-C797-4891-BE02-D94E43425B78}</a:tableStyleId>
              </a:tblPr>
              <a:tblGrid>
                <a:gridCol w="1073917">
                  <a:extLst>
                    <a:ext uri="{9D8B030D-6E8A-4147-A177-3AD203B41FA5}">
                      <a16:colId xmlns:a16="http://schemas.microsoft.com/office/drawing/2014/main" val="3428835538"/>
                    </a:ext>
                  </a:extLst>
                </a:gridCol>
                <a:gridCol w="2091220">
                  <a:extLst>
                    <a:ext uri="{9D8B030D-6E8A-4147-A177-3AD203B41FA5}">
                      <a16:colId xmlns:a16="http://schemas.microsoft.com/office/drawing/2014/main" val="470331800"/>
                    </a:ext>
                  </a:extLst>
                </a:gridCol>
                <a:gridCol w="1358130">
                  <a:extLst>
                    <a:ext uri="{9D8B030D-6E8A-4147-A177-3AD203B41FA5}">
                      <a16:colId xmlns:a16="http://schemas.microsoft.com/office/drawing/2014/main" val="528920972"/>
                    </a:ext>
                  </a:extLst>
                </a:gridCol>
              </a:tblGrid>
              <a:tr h="342241">
                <a:tc>
                  <a:txBody>
                    <a:bodyPr/>
                    <a:lstStyle/>
                    <a:p>
                      <a:pPr algn="ctr"/>
                      <a:r>
                        <a:rPr lang="en-US" altLang="zh-CN" sz="1800" kern="1200" dirty="0">
                          <a:solidFill>
                            <a:schemeClr val="bg1"/>
                          </a:solidFill>
                        </a:rPr>
                        <a:t>DEPTNO</a:t>
                      </a:r>
                      <a:endParaRPr lang="zh-CN" altLang="en-US" sz="1800" b="1" kern="1200" dirty="0">
                        <a:solidFill>
                          <a:schemeClr val="bg1"/>
                        </a:solidFill>
                        <a:latin typeface="Courier New" panose="02070309020205020404" pitchFamily="49" charset="0"/>
                        <a:ea typeface="宋体" panose="02010600030101010101" pitchFamily="2" charset="-122"/>
                        <a:cs typeface="+mn-cs"/>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00B0F0"/>
                    </a:solidFill>
                  </a:tcPr>
                </a:tc>
                <a:tc>
                  <a:txBody>
                    <a:bodyPr/>
                    <a:lstStyle/>
                    <a:p>
                      <a:pPr algn="ctr"/>
                      <a:r>
                        <a:rPr lang="en-US" altLang="zh-CN" sz="1800" kern="1200" dirty="0">
                          <a:solidFill>
                            <a:schemeClr val="bg1"/>
                          </a:solidFill>
                        </a:rPr>
                        <a:t>DNAME</a:t>
                      </a:r>
                      <a:endParaRPr lang="zh-CN" altLang="en-US" sz="1800" b="1" kern="1200" dirty="0">
                        <a:solidFill>
                          <a:schemeClr val="bg1"/>
                        </a:solidFill>
                        <a:latin typeface="Courier New" panose="02070309020205020404" pitchFamily="49" charset="0"/>
                        <a:ea typeface="宋体" panose="02010600030101010101" pitchFamily="2" charset="-122"/>
                        <a:cs typeface="+mn-cs"/>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00B0F0"/>
                    </a:solidFill>
                  </a:tcPr>
                </a:tc>
                <a:tc>
                  <a:txBody>
                    <a:bodyPr/>
                    <a:lstStyle/>
                    <a:p>
                      <a:pPr algn="ctr"/>
                      <a:r>
                        <a:rPr lang="en-US" altLang="zh-CN" sz="1800" kern="1200" dirty="0">
                          <a:solidFill>
                            <a:schemeClr val="bg1"/>
                          </a:solidFill>
                        </a:rPr>
                        <a:t>LOC</a:t>
                      </a:r>
                      <a:endParaRPr lang="zh-CN" altLang="en-US" sz="1800" b="1" kern="1200" dirty="0">
                        <a:solidFill>
                          <a:schemeClr val="bg1"/>
                        </a:solidFill>
                        <a:latin typeface="Courier New" panose="02070309020205020404" pitchFamily="49" charset="0"/>
                        <a:ea typeface="宋体" panose="02010600030101010101" pitchFamily="2" charset="-122"/>
                        <a:cs typeface="+mn-cs"/>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00B0F0"/>
                    </a:solidFill>
                  </a:tcPr>
                </a:tc>
                <a:extLst>
                  <a:ext uri="{0D108BD9-81ED-4DB2-BD59-A6C34878D82A}">
                    <a16:rowId xmlns:a16="http://schemas.microsoft.com/office/drawing/2014/main" val="1708595633"/>
                  </a:ext>
                </a:extLst>
              </a:tr>
              <a:tr h="339092">
                <a:tc>
                  <a:txBody>
                    <a:bodyPr/>
                    <a:lstStyle/>
                    <a:p>
                      <a:pPr algn="ctr"/>
                      <a:r>
                        <a:rPr lang="en-US" altLang="zh-CN" sz="1778" b="1" kern="1200" dirty="0">
                          <a:solidFill>
                            <a:srgbClr val="000000"/>
                          </a:solidFill>
                          <a:latin typeface="Courier New" panose="02070309020205020404" pitchFamily="49" charset="0"/>
                          <a:ea typeface="宋体" panose="02010600030101010101" pitchFamily="2" charset="-122"/>
                          <a:cs typeface="+mn-cs"/>
                        </a:rPr>
                        <a:t>10</a:t>
                      </a:r>
                      <a:endParaRPr lang="zh-CN" altLang="en-US" sz="1778" b="1" kern="1200" dirty="0">
                        <a:solidFill>
                          <a:srgbClr val="000000"/>
                        </a:solidFill>
                        <a:latin typeface="Courier New" panose="02070309020205020404" pitchFamily="49" charset="0"/>
                        <a:ea typeface="宋体" panose="02010600030101010101" pitchFamily="2" charset="-122"/>
                        <a:cs typeface="+mn-cs"/>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r>
                        <a:rPr lang="en-US" altLang="zh-CN" sz="1778" b="1" kern="1200" dirty="0">
                          <a:solidFill>
                            <a:srgbClr val="000000"/>
                          </a:solidFill>
                          <a:latin typeface="Courier New" panose="02070309020205020404" pitchFamily="49" charset="0"/>
                          <a:ea typeface="宋体" panose="02010600030101010101" pitchFamily="2" charset="-122"/>
                          <a:cs typeface="+mn-cs"/>
                        </a:rPr>
                        <a:t>ACCOUNTING</a:t>
                      </a:r>
                      <a:endParaRPr lang="zh-CN" altLang="en-US" sz="1778" b="1" kern="1200" dirty="0">
                        <a:solidFill>
                          <a:srgbClr val="000000"/>
                        </a:solidFill>
                        <a:latin typeface="Courier New" panose="02070309020205020404" pitchFamily="49" charset="0"/>
                        <a:ea typeface="宋体" panose="02010600030101010101" pitchFamily="2" charset="-122"/>
                        <a:cs typeface="+mn-cs"/>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nSpc>
                          <a:spcPct val="95000"/>
                        </a:lnSpc>
                      </a:pPr>
                      <a:r>
                        <a:rPr lang="en-US" altLang="zh-CN" sz="1778" b="1" kern="1200" dirty="0">
                          <a:solidFill>
                            <a:srgbClr val="000000"/>
                          </a:solidFill>
                          <a:latin typeface="Courier New" panose="02070309020205020404" pitchFamily="49" charset="0"/>
                          <a:ea typeface="宋体" panose="02010600030101010101" pitchFamily="2" charset="-122"/>
                          <a:cs typeface="+mn-cs"/>
                        </a:rPr>
                        <a:t>NEW YORK</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1249390"/>
                  </a:ext>
                </a:extLst>
              </a:tr>
              <a:tr h="339092">
                <a:tc>
                  <a:txBody>
                    <a:bodyPr/>
                    <a:lstStyle/>
                    <a:p>
                      <a:pPr algn="ctr"/>
                      <a:r>
                        <a:rPr lang="en-US" altLang="zh-CN" sz="1778" b="1" kern="1200" dirty="0">
                          <a:solidFill>
                            <a:srgbClr val="000000"/>
                          </a:solidFill>
                          <a:latin typeface="Courier New" panose="02070309020205020404" pitchFamily="49" charset="0"/>
                          <a:ea typeface="宋体" panose="02010600030101010101" pitchFamily="2" charset="-122"/>
                          <a:cs typeface="+mn-cs"/>
                        </a:rPr>
                        <a:t>20</a:t>
                      </a:r>
                      <a:endParaRPr lang="zh-CN" altLang="en-US" sz="1778" b="1" kern="1200" dirty="0">
                        <a:solidFill>
                          <a:srgbClr val="000000"/>
                        </a:solidFill>
                        <a:latin typeface="Courier New" panose="02070309020205020404" pitchFamily="49" charset="0"/>
                        <a:ea typeface="宋体" panose="02010600030101010101" pitchFamily="2" charset="-122"/>
                        <a:cs typeface="+mn-cs"/>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r>
                        <a:rPr lang="en-US" altLang="zh-CN" sz="1778" b="1" kern="1200" dirty="0">
                          <a:solidFill>
                            <a:srgbClr val="000000"/>
                          </a:solidFill>
                          <a:latin typeface="Courier New" panose="02070309020205020404" pitchFamily="49" charset="0"/>
                          <a:ea typeface="宋体" panose="02010600030101010101" pitchFamily="2" charset="-122"/>
                          <a:cs typeface="+mn-cs"/>
                        </a:rPr>
                        <a:t>RESEARCH</a:t>
                      </a:r>
                      <a:endParaRPr lang="zh-CN" altLang="en-US" sz="1778" b="1" kern="1200" dirty="0">
                        <a:solidFill>
                          <a:srgbClr val="000000"/>
                        </a:solidFill>
                        <a:latin typeface="Courier New" panose="02070309020205020404" pitchFamily="49" charset="0"/>
                        <a:ea typeface="宋体" panose="02010600030101010101" pitchFamily="2" charset="-122"/>
                        <a:cs typeface="+mn-cs"/>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marR="0" lvl="0" indent="0" algn="l" defTabSz="1015922" rtl="0" eaLnBrk="1" fontAlgn="auto" latinLnBrk="0" hangingPunct="1">
                        <a:lnSpc>
                          <a:spcPct val="100000"/>
                        </a:lnSpc>
                        <a:spcBef>
                          <a:spcPts val="0"/>
                        </a:spcBef>
                        <a:spcAft>
                          <a:spcPts val="0"/>
                        </a:spcAft>
                        <a:buClrTx/>
                        <a:buSzTx/>
                        <a:buFontTx/>
                        <a:buNone/>
                        <a:tabLst/>
                        <a:defRPr/>
                      </a:pPr>
                      <a:r>
                        <a:rPr lang="en-US" altLang="zh-CN" sz="1778" b="1" kern="1200" dirty="0">
                          <a:solidFill>
                            <a:srgbClr val="000000"/>
                          </a:solidFill>
                          <a:latin typeface="Courier New" panose="02070309020205020404" pitchFamily="49" charset="0"/>
                          <a:ea typeface="宋体" panose="02010600030101010101" pitchFamily="2" charset="-122"/>
                          <a:cs typeface="+mn-cs"/>
                        </a:rPr>
                        <a:t>DALLAS</a:t>
                      </a:r>
                      <a:endParaRPr lang="zh-CN" altLang="en-US" sz="1778" b="1" kern="1200" dirty="0">
                        <a:solidFill>
                          <a:srgbClr val="000000"/>
                        </a:solidFill>
                        <a:latin typeface="Courier New" panose="02070309020205020404" pitchFamily="49" charset="0"/>
                        <a:ea typeface="宋体" panose="02010600030101010101" pitchFamily="2" charset="-122"/>
                        <a:cs typeface="+mn-cs"/>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66439620"/>
                  </a:ext>
                </a:extLst>
              </a:tr>
              <a:tr h="339092">
                <a:tc>
                  <a:txBody>
                    <a:bodyPr/>
                    <a:lstStyle/>
                    <a:p>
                      <a:pPr algn="ctr"/>
                      <a:r>
                        <a:rPr lang="en-US" altLang="zh-CN" sz="1778" b="1" kern="1200" dirty="0">
                          <a:solidFill>
                            <a:srgbClr val="000000"/>
                          </a:solidFill>
                          <a:latin typeface="Courier New" panose="02070309020205020404" pitchFamily="49" charset="0"/>
                          <a:ea typeface="宋体" panose="02010600030101010101" pitchFamily="2" charset="-122"/>
                          <a:cs typeface="+mn-cs"/>
                        </a:rPr>
                        <a:t>30</a:t>
                      </a:r>
                      <a:endParaRPr lang="zh-CN" altLang="en-US" sz="1778" b="1" kern="1200" dirty="0">
                        <a:solidFill>
                          <a:srgbClr val="000000"/>
                        </a:solidFill>
                        <a:latin typeface="Courier New" panose="02070309020205020404" pitchFamily="49" charset="0"/>
                        <a:ea typeface="宋体" panose="02010600030101010101" pitchFamily="2" charset="-122"/>
                        <a:cs typeface="+mn-cs"/>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r>
                        <a:rPr lang="en-US" altLang="zh-CN" sz="1778" b="1" kern="1200" dirty="0">
                          <a:solidFill>
                            <a:srgbClr val="000000"/>
                          </a:solidFill>
                          <a:latin typeface="Courier New" panose="02070309020205020404" pitchFamily="49" charset="0"/>
                          <a:ea typeface="宋体" panose="02010600030101010101" pitchFamily="2" charset="-122"/>
                          <a:cs typeface="+mn-cs"/>
                        </a:rPr>
                        <a:t>SALES</a:t>
                      </a:r>
                      <a:endParaRPr lang="zh-CN" altLang="en-US" sz="1778" b="1" kern="1200" dirty="0">
                        <a:solidFill>
                          <a:srgbClr val="000000"/>
                        </a:solidFill>
                        <a:latin typeface="Courier New" panose="02070309020205020404" pitchFamily="49" charset="0"/>
                        <a:ea typeface="宋体" panose="02010600030101010101" pitchFamily="2" charset="-122"/>
                        <a:cs typeface="+mn-cs"/>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marR="0" lvl="0" indent="0" algn="l" defTabSz="1015922" rtl="0" eaLnBrk="1" fontAlgn="auto" latinLnBrk="0" hangingPunct="1">
                        <a:lnSpc>
                          <a:spcPct val="100000"/>
                        </a:lnSpc>
                        <a:spcBef>
                          <a:spcPts val="0"/>
                        </a:spcBef>
                        <a:spcAft>
                          <a:spcPts val="0"/>
                        </a:spcAft>
                        <a:buClrTx/>
                        <a:buSzTx/>
                        <a:buFontTx/>
                        <a:buNone/>
                        <a:tabLst/>
                        <a:defRPr/>
                      </a:pPr>
                      <a:r>
                        <a:rPr lang="en-US" altLang="zh-CN" sz="1778" b="1" kern="1200" dirty="0">
                          <a:solidFill>
                            <a:srgbClr val="000000"/>
                          </a:solidFill>
                          <a:latin typeface="Courier New" panose="02070309020205020404" pitchFamily="49" charset="0"/>
                          <a:ea typeface="宋体" panose="02010600030101010101" pitchFamily="2" charset="-122"/>
                          <a:cs typeface="+mn-cs"/>
                        </a:rPr>
                        <a:t>CHICAGO</a:t>
                      </a:r>
                      <a:endParaRPr lang="zh-CN" altLang="en-US" sz="1778" b="1" kern="1200" dirty="0">
                        <a:solidFill>
                          <a:srgbClr val="000000"/>
                        </a:solidFill>
                        <a:latin typeface="Courier New" panose="02070309020205020404" pitchFamily="49" charset="0"/>
                        <a:ea typeface="宋体" panose="02010600030101010101" pitchFamily="2" charset="-122"/>
                        <a:cs typeface="+mn-cs"/>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48923579"/>
                  </a:ext>
                </a:extLst>
              </a:tr>
              <a:tr h="342241">
                <a:tc>
                  <a:txBody>
                    <a:bodyPr/>
                    <a:lstStyle/>
                    <a:p>
                      <a:pPr algn="ctr"/>
                      <a:r>
                        <a:rPr lang="en-US" altLang="zh-CN" sz="1778" b="1" kern="1200" dirty="0">
                          <a:solidFill>
                            <a:srgbClr val="000000"/>
                          </a:solidFill>
                          <a:latin typeface="Courier New" panose="02070309020205020404" pitchFamily="49" charset="0"/>
                          <a:ea typeface="宋体" panose="02010600030101010101" pitchFamily="2" charset="-122"/>
                          <a:cs typeface="+mn-cs"/>
                        </a:rPr>
                        <a:t>40</a:t>
                      </a:r>
                      <a:endParaRPr lang="zh-CN" altLang="en-US" sz="1778" b="1" kern="1200" dirty="0">
                        <a:solidFill>
                          <a:srgbClr val="000000"/>
                        </a:solidFill>
                        <a:latin typeface="Courier New" panose="02070309020205020404" pitchFamily="49" charset="0"/>
                        <a:ea typeface="宋体" panose="02010600030101010101" pitchFamily="2" charset="-122"/>
                        <a:cs typeface="+mn-cs"/>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r>
                        <a:rPr lang="en-US" altLang="zh-CN" sz="1800" b="1" dirty="0">
                          <a:solidFill>
                            <a:srgbClr val="000000"/>
                          </a:solidFill>
                          <a:latin typeface="Courier New" panose="02070309020205020404" pitchFamily="49" charset="0"/>
                        </a:rPr>
                        <a:t>OPERATIONS</a:t>
                      </a:r>
                      <a:endParaRPr lang="zh-CN" altLang="en-US" sz="1778" b="1" kern="1200" dirty="0">
                        <a:solidFill>
                          <a:srgbClr val="000000"/>
                        </a:solidFill>
                        <a:latin typeface="Courier New" panose="02070309020205020404" pitchFamily="49" charset="0"/>
                        <a:ea typeface="宋体" panose="02010600030101010101" pitchFamily="2" charset="-122"/>
                        <a:cs typeface="+mn-cs"/>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marR="0" lvl="0" indent="0" algn="l" defTabSz="1015922" rtl="0" eaLnBrk="1" fontAlgn="auto" latinLnBrk="0" hangingPunct="1">
                        <a:lnSpc>
                          <a:spcPct val="100000"/>
                        </a:lnSpc>
                        <a:spcBef>
                          <a:spcPts val="0"/>
                        </a:spcBef>
                        <a:spcAft>
                          <a:spcPts val="0"/>
                        </a:spcAft>
                        <a:buClrTx/>
                        <a:buSzTx/>
                        <a:buFontTx/>
                        <a:buNone/>
                        <a:tabLst/>
                        <a:defRPr/>
                      </a:pPr>
                      <a:r>
                        <a:rPr lang="en-US" altLang="zh-CN" sz="1800" b="1" dirty="0">
                          <a:solidFill>
                            <a:srgbClr val="000000"/>
                          </a:solidFill>
                          <a:latin typeface="Courier New" panose="02070309020205020404" pitchFamily="49" charset="0"/>
                        </a:rPr>
                        <a:t>BOSTON</a:t>
                      </a:r>
                      <a:endParaRPr lang="zh-CN" altLang="en-US" sz="1778" b="1" kern="1200" dirty="0">
                        <a:solidFill>
                          <a:srgbClr val="000000"/>
                        </a:solidFill>
                        <a:latin typeface="Courier New" panose="02070309020205020404" pitchFamily="49" charset="0"/>
                        <a:ea typeface="宋体" panose="02010600030101010101" pitchFamily="2" charset="-122"/>
                        <a:cs typeface="+mn-cs"/>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70765420"/>
                  </a:ext>
                </a:extLst>
              </a:tr>
              <a:tr h="342241">
                <a:tc>
                  <a:txBody>
                    <a:bodyPr/>
                    <a:lstStyle/>
                    <a:p>
                      <a:pPr algn="ctr"/>
                      <a:r>
                        <a:rPr lang="en-US" altLang="zh-CN" sz="1778" b="1" kern="1200" dirty="0">
                          <a:solidFill>
                            <a:schemeClr val="bg1">
                              <a:lumMod val="95000"/>
                            </a:schemeClr>
                          </a:solidFill>
                          <a:latin typeface="Courier New" panose="02070309020205020404" pitchFamily="49" charset="0"/>
                          <a:ea typeface="宋体" panose="02010600030101010101" pitchFamily="2" charset="-122"/>
                          <a:cs typeface="+mn-cs"/>
                        </a:rPr>
                        <a:t>50</a:t>
                      </a:r>
                      <a:endParaRPr lang="zh-CN" altLang="en-US" sz="1778" b="1" kern="1200" dirty="0">
                        <a:solidFill>
                          <a:schemeClr val="bg1">
                            <a:lumMod val="95000"/>
                          </a:schemeClr>
                        </a:solidFill>
                        <a:latin typeface="Courier New" panose="02070309020205020404" pitchFamily="49" charset="0"/>
                        <a:ea typeface="宋体" panose="02010600030101010101" pitchFamily="2" charset="-122"/>
                        <a:cs typeface="+mn-cs"/>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0000"/>
                    </a:solidFill>
                  </a:tcPr>
                </a:tc>
                <a:tc>
                  <a:txBody>
                    <a:bodyPr/>
                    <a:lstStyle/>
                    <a:p>
                      <a:r>
                        <a:rPr lang="en-US" altLang="zh-CN" sz="1800" b="1" dirty="0">
                          <a:solidFill>
                            <a:schemeClr val="bg1">
                              <a:lumMod val="95000"/>
                            </a:schemeClr>
                          </a:solidFill>
                          <a:latin typeface="Courier New" panose="02070309020205020404" pitchFamily="49" charset="0"/>
                        </a:rPr>
                        <a:t>DEVELOPMENT</a:t>
                      </a:r>
                      <a:endParaRPr lang="zh-CN" altLang="en-US" sz="1778" b="1" kern="1200" dirty="0">
                        <a:solidFill>
                          <a:schemeClr val="bg1">
                            <a:lumMod val="95000"/>
                          </a:schemeClr>
                        </a:solidFill>
                        <a:latin typeface="Courier New" panose="02070309020205020404" pitchFamily="49" charset="0"/>
                        <a:ea typeface="宋体" panose="02010600030101010101" pitchFamily="2" charset="-122"/>
                        <a:cs typeface="+mn-cs"/>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0000"/>
                    </a:solidFill>
                  </a:tcPr>
                </a:tc>
                <a:tc>
                  <a:txBody>
                    <a:bodyPr/>
                    <a:lstStyle/>
                    <a:p>
                      <a:pPr marL="0" marR="0" lvl="0" indent="0" algn="l" defTabSz="1015922" rtl="0" eaLnBrk="1" fontAlgn="auto" latinLnBrk="0" hangingPunct="1">
                        <a:lnSpc>
                          <a:spcPct val="100000"/>
                        </a:lnSpc>
                        <a:spcBef>
                          <a:spcPts val="0"/>
                        </a:spcBef>
                        <a:spcAft>
                          <a:spcPts val="0"/>
                        </a:spcAft>
                        <a:buClrTx/>
                        <a:buSzTx/>
                        <a:buFontTx/>
                        <a:buNone/>
                        <a:tabLst/>
                        <a:defRPr/>
                      </a:pPr>
                      <a:r>
                        <a:rPr lang="en-US" altLang="zh-CN" sz="1800" b="1" dirty="0">
                          <a:solidFill>
                            <a:schemeClr val="bg1">
                              <a:lumMod val="95000"/>
                            </a:schemeClr>
                          </a:solidFill>
                          <a:latin typeface="Courier New" panose="02070309020205020404" pitchFamily="49" charset="0"/>
                        </a:rPr>
                        <a:t>DETROIT</a:t>
                      </a:r>
                      <a:endParaRPr lang="zh-CN" altLang="en-US" sz="1778" b="1" kern="1200" dirty="0">
                        <a:solidFill>
                          <a:schemeClr val="bg1">
                            <a:lumMod val="95000"/>
                          </a:schemeClr>
                        </a:solidFill>
                        <a:latin typeface="Courier New" panose="02070309020205020404" pitchFamily="49" charset="0"/>
                        <a:ea typeface="宋体" panose="02010600030101010101" pitchFamily="2" charset="-122"/>
                        <a:cs typeface="+mn-cs"/>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913597773"/>
                  </a:ext>
                </a:extLst>
              </a:tr>
              <a:tr h="339092">
                <a:tc>
                  <a:txBody>
                    <a:bodyPr/>
                    <a:lstStyle/>
                    <a:p>
                      <a:pPr algn="ctr"/>
                      <a:r>
                        <a:rPr lang="en-US" altLang="zh-CN" sz="1778" b="1" kern="1200" dirty="0">
                          <a:solidFill>
                            <a:schemeClr val="tx1"/>
                          </a:solidFill>
                          <a:latin typeface="Courier New" panose="02070309020205020404" pitchFamily="49" charset="0"/>
                          <a:ea typeface="宋体" panose="02010600030101010101" pitchFamily="2" charset="-122"/>
                          <a:cs typeface="+mn-cs"/>
                        </a:rPr>
                        <a:t>60</a:t>
                      </a:r>
                      <a:endParaRPr lang="zh-CN" altLang="en-US" sz="1778" b="1" kern="1200" dirty="0">
                        <a:solidFill>
                          <a:schemeClr val="tx1"/>
                        </a:solidFill>
                        <a:latin typeface="Courier New" panose="02070309020205020404" pitchFamily="49" charset="0"/>
                        <a:ea typeface="宋体" panose="02010600030101010101" pitchFamily="2" charset="-122"/>
                        <a:cs typeface="+mn-cs"/>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r>
                        <a:rPr lang="en-US" altLang="zh-CN" sz="1778" b="1" kern="1200" dirty="0">
                          <a:solidFill>
                            <a:schemeClr val="tx1"/>
                          </a:solidFill>
                          <a:latin typeface="Courier New" panose="02070309020205020404" pitchFamily="49" charset="0"/>
                          <a:ea typeface="宋体" panose="02010600030101010101" pitchFamily="2" charset="-122"/>
                          <a:cs typeface="+mn-cs"/>
                        </a:rPr>
                        <a:t>MIS</a:t>
                      </a:r>
                      <a:endParaRPr lang="zh-CN" altLang="en-US" sz="1778" b="1" kern="1200" dirty="0">
                        <a:solidFill>
                          <a:schemeClr val="tx1"/>
                        </a:solidFill>
                        <a:latin typeface="Courier New" panose="02070309020205020404" pitchFamily="49" charset="0"/>
                        <a:ea typeface="宋体" panose="02010600030101010101" pitchFamily="2" charset="-122"/>
                        <a:cs typeface="+mn-cs"/>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l" defTabSz="1015922" rtl="0" eaLnBrk="1" fontAlgn="auto" latinLnBrk="0" hangingPunct="1">
                        <a:lnSpc>
                          <a:spcPct val="100000"/>
                        </a:lnSpc>
                        <a:spcBef>
                          <a:spcPts val="0"/>
                        </a:spcBef>
                        <a:spcAft>
                          <a:spcPts val="0"/>
                        </a:spcAft>
                        <a:buClrTx/>
                        <a:buSzTx/>
                        <a:buFontTx/>
                        <a:buNone/>
                        <a:tabLst/>
                        <a:defRPr/>
                      </a:pPr>
                      <a:r>
                        <a:rPr lang="en-US" altLang="zh-CN" sz="1778" b="1" kern="1200" dirty="0">
                          <a:solidFill>
                            <a:schemeClr val="tx1"/>
                          </a:solidFill>
                          <a:latin typeface="Courier New" panose="02070309020205020404" pitchFamily="49" charset="0"/>
                          <a:ea typeface="宋体" panose="02010600030101010101" pitchFamily="2" charset="-122"/>
                          <a:cs typeface="+mn-cs"/>
                        </a:rPr>
                        <a:t>DALLS</a:t>
                      </a:r>
                      <a:endParaRPr lang="zh-CN" altLang="en-US" sz="1778" b="1" kern="1200" dirty="0">
                        <a:solidFill>
                          <a:schemeClr val="tx1"/>
                        </a:solidFill>
                        <a:latin typeface="Courier New" panose="02070309020205020404" pitchFamily="49" charset="0"/>
                        <a:ea typeface="宋体" panose="02010600030101010101" pitchFamily="2" charset="-122"/>
                        <a:cs typeface="+mn-cs"/>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395017701"/>
                  </a:ext>
                </a:extLst>
              </a:tr>
            </a:tbl>
          </a:graphicData>
        </a:graphic>
      </p:graphicFrame>
      <p:graphicFrame>
        <p:nvGraphicFramePr>
          <p:cNvPr id="33" name="表格 32">
            <a:extLst>
              <a:ext uri="{FF2B5EF4-FFF2-40B4-BE49-F238E27FC236}">
                <a16:creationId xmlns:a16="http://schemas.microsoft.com/office/drawing/2014/main" id="{0BBC2F23-59D9-4676-AE86-5E30EB0201C0}"/>
              </a:ext>
            </a:extLst>
          </p:cNvPr>
          <p:cNvGraphicFramePr>
            <a:graphicFrameLocks noGrp="1"/>
          </p:cNvGraphicFramePr>
          <p:nvPr>
            <p:extLst>
              <p:ext uri="{D42A27DB-BD31-4B8C-83A1-F6EECF244321}">
                <p14:modId xmlns:p14="http://schemas.microsoft.com/office/powerpoint/2010/main" val="2037061698"/>
              </p:ext>
            </p:extLst>
          </p:nvPr>
        </p:nvGraphicFramePr>
        <p:xfrm>
          <a:off x="5636733" y="3001516"/>
          <a:ext cx="4523267" cy="2181100"/>
        </p:xfrm>
        <a:graphic>
          <a:graphicData uri="http://schemas.openxmlformats.org/drawingml/2006/table">
            <a:tbl>
              <a:tblPr firstRow="1" bandRow="1">
                <a:tableStyleId>{D7AC3CCA-C797-4891-BE02-D94E43425B78}</a:tableStyleId>
              </a:tblPr>
              <a:tblGrid>
                <a:gridCol w="1073917">
                  <a:extLst>
                    <a:ext uri="{9D8B030D-6E8A-4147-A177-3AD203B41FA5}">
                      <a16:colId xmlns:a16="http://schemas.microsoft.com/office/drawing/2014/main" val="3428835538"/>
                    </a:ext>
                  </a:extLst>
                </a:gridCol>
                <a:gridCol w="2091220">
                  <a:extLst>
                    <a:ext uri="{9D8B030D-6E8A-4147-A177-3AD203B41FA5}">
                      <a16:colId xmlns:a16="http://schemas.microsoft.com/office/drawing/2014/main" val="470331800"/>
                    </a:ext>
                  </a:extLst>
                </a:gridCol>
                <a:gridCol w="1358130">
                  <a:extLst>
                    <a:ext uri="{9D8B030D-6E8A-4147-A177-3AD203B41FA5}">
                      <a16:colId xmlns:a16="http://schemas.microsoft.com/office/drawing/2014/main" val="528920972"/>
                    </a:ext>
                  </a:extLst>
                </a:gridCol>
              </a:tblGrid>
              <a:tr h="342241">
                <a:tc>
                  <a:txBody>
                    <a:bodyPr/>
                    <a:lstStyle/>
                    <a:p>
                      <a:pPr algn="ctr"/>
                      <a:r>
                        <a:rPr lang="en-US" altLang="zh-CN" sz="1800" kern="1200" dirty="0">
                          <a:solidFill>
                            <a:schemeClr val="bg1"/>
                          </a:solidFill>
                        </a:rPr>
                        <a:t>DEPTNO</a:t>
                      </a:r>
                      <a:endParaRPr lang="zh-CN" altLang="en-US" sz="1800" b="1" kern="1200" dirty="0">
                        <a:solidFill>
                          <a:schemeClr val="bg1"/>
                        </a:solidFill>
                        <a:latin typeface="Courier New" panose="02070309020205020404" pitchFamily="49" charset="0"/>
                        <a:ea typeface="宋体" panose="02010600030101010101" pitchFamily="2" charset="-122"/>
                        <a:cs typeface="+mn-cs"/>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00B0F0"/>
                    </a:solidFill>
                  </a:tcPr>
                </a:tc>
                <a:tc>
                  <a:txBody>
                    <a:bodyPr/>
                    <a:lstStyle/>
                    <a:p>
                      <a:pPr algn="ctr"/>
                      <a:r>
                        <a:rPr lang="en-US" altLang="zh-CN" sz="1800" kern="1200" dirty="0">
                          <a:solidFill>
                            <a:schemeClr val="bg1"/>
                          </a:solidFill>
                        </a:rPr>
                        <a:t>DNAME</a:t>
                      </a:r>
                      <a:endParaRPr lang="zh-CN" altLang="en-US" sz="1800" b="1" kern="1200" dirty="0">
                        <a:solidFill>
                          <a:schemeClr val="bg1"/>
                        </a:solidFill>
                        <a:latin typeface="Courier New" panose="02070309020205020404" pitchFamily="49" charset="0"/>
                        <a:ea typeface="宋体" panose="02010600030101010101" pitchFamily="2" charset="-122"/>
                        <a:cs typeface="+mn-cs"/>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00B0F0"/>
                    </a:solidFill>
                  </a:tcPr>
                </a:tc>
                <a:tc>
                  <a:txBody>
                    <a:bodyPr/>
                    <a:lstStyle/>
                    <a:p>
                      <a:pPr algn="ctr"/>
                      <a:r>
                        <a:rPr lang="en-US" altLang="zh-CN" sz="1800" kern="1200" dirty="0">
                          <a:solidFill>
                            <a:schemeClr val="bg1"/>
                          </a:solidFill>
                        </a:rPr>
                        <a:t>LOC</a:t>
                      </a:r>
                      <a:endParaRPr lang="zh-CN" altLang="en-US" sz="1800" b="1" kern="1200" dirty="0">
                        <a:solidFill>
                          <a:schemeClr val="bg1"/>
                        </a:solidFill>
                        <a:latin typeface="Courier New" panose="02070309020205020404" pitchFamily="49" charset="0"/>
                        <a:ea typeface="宋体" panose="02010600030101010101" pitchFamily="2" charset="-122"/>
                        <a:cs typeface="+mn-cs"/>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00B0F0"/>
                    </a:solidFill>
                  </a:tcPr>
                </a:tc>
                <a:extLst>
                  <a:ext uri="{0D108BD9-81ED-4DB2-BD59-A6C34878D82A}">
                    <a16:rowId xmlns:a16="http://schemas.microsoft.com/office/drawing/2014/main" val="1708595633"/>
                  </a:ext>
                </a:extLst>
              </a:tr>
              <a:tr h="339092">
                <a:tc>
                  <a:txBody>
                    <a:bodyPr/>
                    <a:lstStyle/>
                    <a:p>
                      <a:pPr algn="ctr"/>
                      <a:r>
                        <a:rPr lang="en-US" altLang="zh-CN" sz="1778" b="1" kern="1200" dirty="0">
                          <a:solidFill>
                            <a:srgbClr val="000000"/>
                          </a:solidFill>
                          <a:latin typeface="Courier New" panose="02070309020205020404" pitchFamily="49" charset="0"/>
                          <a:ea typeface="宋体" panose="02010600030101010101" pitchFamily="2" charset="-122"/>
                          <a:cs typeface="+mn-cs"/>
                        </a:rPr>
                        <a:t>10</a:t>
                      </a:r>
                      <a:endParaRPr lang="zh-CN" altLang="en-US" sz="1778" b="1" kern="1200" dirty="0">
                        <a:solidFill>
                          <a:srgbClr val="000000"/>
                        </a:solidFill>
                        <a:latin typeface="Courier New" panose="02070309020205020404" pitchFamily="49" charset="0"/>
                        <a:ea typeface="宋体" panose="02010600030101010101" pitchFamily="2" charset="-122"/>
                        <a:cs typeface="+mn-cs"/>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r>
                        <a:rPr lang="en-US" altLang="zh-CN" sz="1778" b="1" kern="1200" dirty="0">
                          <a:solidFill>
                            <a:srgbClr val="000000"/>
                          </a:solidFill>
                          <a:latin typeface="Courier New" panose="02070309020205020404" pitchFamily="49" charset="0"/>
                          <a:ea typeface="宋体" panose="02010600030101010101" pitchFamily="2" charset="-122"/>
                          <a:cs typeface="+mn-cs"/>
                        </a:rPr>
                        <a:t>ACCOUNTING</a:t>
                      </a:r>
                      <a:endParaRPr lang="zh-CN" altLang="en-US" sz="1778" b="1" kern="1200" dirty="0">
                        <a:solidFill>
                          <a:srgbClr val="000000"/>
                        </a:solidFill>
                        <a:latin typeface="Courier New" panose="02070309020205020404" pitchFamily="49" charset="0"/>
                        <a:ea typeface="宋体" panose="02010600030101010101" pitchFamily="2" charset="-122"/>
                        <a:cs typeface="+mn-cs"/>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nSpc>
                          <a:spcPct val="95000"/>
                        </a:lnSpc>
                      </a:pPr>
                      <a:r>
                        <a:rPr lang="en-US" altLang="zh-CN" sz="1778" b="1" kern="1200" dirty="0">
                          <a:solidFill>
                            <a:srgbClr val="000000"/>
                          </a:solidFill>
                          <a:latin typeface="Courier New" panose="02070309020205020404" pitchFamily="49" charset="0"/>
                          <a:ea typeface="宋体" panose="02010600030101010101" pitchFamily="2" charset="-122"/>
                          <a:cs typeface="+mn-cs"/>
                        </a:rPr>
                        <a:t>NEW YORK</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1249390"/>
                  </a:ext>
                </a:extLst>
              </a:tr>
              <a:tr h="339092">
                <a:tc>
                  <a:txBody>
                    <a:bodyPr/>
                    <a:lstStyle/>
                    <a:p>
                      <a:pPr algn="ctr"/>
                      <a:r>
                        <a:rPr lang="en-US" altLang="zh-CN" sz="1778" b="1" kern="1200" dirty="0">
                          <a:solidFill>
                            <a:srgbClr val="000000"/>
                          </a:solidFill>
                          <a:latin typeface="Courier New" panose="02070309020205020404" pitchFamily="49" charset="0"/>
                          <a:ea typeface="宋体" panose="02010600030101010101" pitchFamily="2" charset="-122"/>
                          <a:cs typeface="+mn-cs"/>
                        </a:rPr>
                        <a:t>20</a:t>
                      </a:r>
                      <a:endParaRPr lang="zh-CN" altLang="en-US" sz="1778" b="1" kern="1200" dirty="0">
                        <a:solidFill>
                          <a:srgbClr val="000000"/>
                        </a:solidFill>
                        <a:latin typeface="Courier New" panose="02070309020205020404" pitchFamily="49" charset="0"/>
                        <a:ea typeface="宋体" panose="02010600030101010101" pitchFamily="2" charset="-122"/>
                        <a:cs typeface="+mn-cs"/>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r>
                        <a:rPr lang="en-US" altLang="zh-CN" sz="1778" b="1" kern="1200" dirty="0">
                          <a:solidFill>
                            <a:srgbClr val="000000"/>
                          </a:solidFill>
                          <a:latin typeface="Courier New" panose="02070309020205020404" pitchFamily="49" charset="0"/>
                          <a:ea typeface="宋体" panose="02010600030101010101" pitchFamily="2" charset="-122"/>
                          <a:cs typeface="+mn-cs"/>
                        </a:rPr>
                        <a:t>RESEARCH</a:t>
                      </a:r>
                      <a:endParaRPr lang="zh-CN" altLang="en-US" sz="1778" b="1" kern="1200" dirty="0">
                        <a:solidFill>
                          <a:srgbClr val="000000"/>
                        </a:solidFill>
                        <a:latin typeface="Courier New" panose="02070309020205020404" pitchFamily="49" charset="0"/>
                        <a:ea typeface="宋体" panose="02010600030101010101" pitchFamily="2" charset="-122"/>
                        <a:cs typeface="+mn-cs"/>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marR="0" lvl="0" indent="0" algn="l" defTabSz="1015922" rtl="0" eaLnBrk="1" fontAlgn="auto" latinLnBrk="0" hangingPunct="1">
                        <a:lnSpc>
                          <a:spcPct val="100000"/>
                        </a:lnSpc>
                        <a:spcBef>
                          <a:spcPts val="0"/>
                        </a:spcBef>
                        <a:spcAft>
                          <a:spcPts val="0"/>
                        </a:spcAft>
                        <a:buClrTx/>
                        <a:buSzTx/>
                        <a:buFontTx/>
                        <a:buNone/>
                        <a:tabLst/>
                        <a:defRPr/>
                      </a:pPr>
                      <a:r>
                        <a:rPr lang="en-US" altLang="zh-CN" sz="1778" b="1" kern="1200" dirty="0">
                          <a:solidFill>
                            <a:srgbClr val="000000"/>
                          </a:solidFill>
                          <a:latin typeface="Courier New" panose="02070309020205020404" pitchFamily="49" charset="0"/>
                          <a:ea typeface="宋体" panose="02010600030101010101" pitchFamily="2" charset="-122"/>
                          <a:cs typeface="+mn-cs"/>
                        </a:rPr>
                        <a:t>DALLAS</a:t>
                      </a:r>
                      <a:endParaRPr lang="zh-CN" altLang="en-US" sz="1778" b="1" kern="1200" dirty="0">
                        <a:solidFill>
                          <a:srgbClr val="000000"/>
                        </a:solidFill>
                        <a:latin typeface="Courier New" panose="02070309020205020404" pitchFamily="49" charset="0"/>
                        <a:ea typeface="宋体" panose="02010600030101010101" pitchFamily="2" charset="-122"/>
                        <a:cs typeface="+mn-cs"/>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66439620"/>
                  </a:ext>
                </a:extLst>
              </a:tr>
              <a:tr h="339092">
                <a:tc>
                  <a:txBody>
                    <a:bodyPr/>
                    <a:lstStyle/>
                    <a:p>
                      <a:pPr algn="ctr"/>
                      <a:r>
                        <a:rPr lang="en-US" altLang="zh-CN" sz="1778" b="1" kern="1200" dirty="0">
                          <a:solidFill>
                            <a:srgbClr val="000000"/>
                          </a:solidFill>
                          <a:latin typeface="Courier New" panose="02070309020205020404" pitchFamily="49" charset="0"/>
                          <a:ea typeface="宋体" panose="02010600030101010101" pitchFamily="2" charset="-122"/>
                          <a:cs typeface="+mn-cs"/>
                        </a:rPr>
                        <a:t>30</a:t>
                      </a:r>
                      <a:endParaRPr lang="zh-CN" altLang="en-US" sz="1778" b="1" kern="1200" dirty="0">
                        <a:solidFill>
                          <a:srgbClr val="000000"/>
                        </a:solidFill>
                        <a:latin typeface="Courier New" panose="02070309020205020404" pitchFamily="49" charset="0"/>
                        <a:ea typeface="宋体" panose="02010600030101010101" pitchFamily="2" charset="-122"/>
                        <a:cs typeface="+mn-cs"/>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r>
                        <a:rPr lang="en-US" altLang="zh-CN" sz="1778" b="1" kern="1200" dirty="0">
                          <a:solidFill>
                            <a:srgbClr val="000000"/>
                          </a:solidFill>
                          <a:latin typeface="Courier New" panose="02070309020205020404" pitchFamily="49" charset="0"/>
                          <a:ea typeface="宋体" panose="02010600030101010101" pitchFamily="2" charset="-122"/>
                          <a:cs typeface="+mn-cs"/>
                        </a:rPr>
                        <a:t>SALES</a:t>
                      </a:r>
                      <a:endParaRPr lang="zh-CN" altLang="en-US" sz="1778" b="1" kern="1200" dirty="0">
                        <a:solidFill>
                          <a:srgbClr val="000000"/>
                        </a:solidFill>
                        <a:latin typeface="Courier New" panose="02070309020205020404" pitchFamily="49" charset="0"/>
                        <a:ea typeface="宋体" panose="02010600030101010101" pitchFamily="2" charset="-122"/>
                        <a:cs typeface="+mn-cs"/>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marR="0" lvl="0" indent="0" algn="l" defTabSz="1015922" rtl="0" eaLnBrk="1" fontAlgn="auto" latinLnBrk="0" hangingPunct="1">
                        <a:lnSpc>
                          <a:spcPct val="100000"/>
                        </a:lnSpc>
                        <a:spcBef>
                          <a:spcPts val="0"/>
                        </a:spcBef>
                        <a:spcAft>
                          <a:spcPts val="0"/>
                        </a:spcAft>
                        <a:buClrTx/>
                        <a:buSzTx/>
                        <a:buFontTx/>
                        <a:buNone/>
                        <a:tabLst/>
                        <a:defRPr/>
                      </a:pPr>
                      <a:r>
                        <a:rPr lang="en-US" altLang="zh-CN" sz="1778" b="1" kern="1200" dirty="0">
                          <a:solidFill>
                            <a:srgbClr val="000000"/>
                          </a:solidFill>
                          <a:latin typeface="Courier New" panose="02070309020205020404" pitchFamily="49" charset="0"/>
                          <a:ea typeface="宋体" panose="02010600030101010101" pitchFamily="2" charset="-122"/>
                          <a:cs typeface="+mn-cs"/>
                        </a:rPr>
                        <a:t>CHICAGO</a:t>
                      </a:r>
                      <a:endParaRPr lang="zh-CN" altLang="en-US" sz="1778" b="1" kern="1200" dirty="0">
                        <a:solidFill>
                          <a:srgbClr val="000000"/>
                        </a:solidFill>
                        <a:latin typeface="Courier New" panose="02070309020205020404" pitchFamily="49" charset="0"/>
                        <a:ea typeface="宋体" panose="02010600030101010101" pitchFamily="2" charset="-122"/>
                        <a:cs typeface="+mn-cs"/>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48923579"/>
                  </a:ext>
                </a:extLst>
              </a:tr>
              <a:tr h="342241">
                <a:tc>
                  <a:txBody>
                    <a:bodyPr/>
                    <a:lstStyle/>
                    <a:p>
                      <a:pPr algn="ctr"/>
                      <a:r>
                        <a:rPr lang="en-US" altLang="zh-CN" sz="1778" b="1" kern="1200" dirty="0">
                          <a:solidFill>
                            <a:srgbClr val="000000"/>
                          </a:solidFill>
                          <a:latin typeface="Courier New" panose="02070309020205020404" pitchFamily="49" charset="0"/>
                          <a:ea typeface="宋体" panose="02010600030101010101" pitchFamily="2" charset="-122"/>
                          <a:cs typeface="+mn-cs"/>
                        </a:rPr>
                        <a:t>40</a:t>
                      </a:r>
                      <a:endParaRPr lang="zh-CN" altLang="en-US" sz="1778" b="1" kern="1200" dirty="0">
                        <a:solidFill>
                          <a:srgbClr val="000000"/>
                        </a:solidFill>
                        <a:latin typeface="Courier New" panose="02070309020205020404" pitchFamily="49" charset="0"/>
                        <a:ea typeface="宋体" panose="02010600030101010101" pitchFamily="2" charset="-122"/>
                        <a:cs typeface="+mn-cs"/>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r>
                        <a:rPr lang="en-US" altLang="zh-CN" sz="1800" b="1" dirty="0">
                          <a:solidFill>
                            <a:srgbClr val="000000"/>
                          </a:solidFill>
                          <a:latin typeface="Courier New" panose="02070309020205020404" pitchFamily="49" charset="0"/>
                        </a:rPr>
                        <a:t>OPERATIONS</a:t>
                      </a:r>
                      <a:endParaRPr lang="zh-CN" altLang="en-US" sz="1778" b="1" kern="1200" dirty="0">
                        <a:solidFill>
                          <a:srgbClr val="000000"/>
                        </a:solidFill>
                        <a:latin typeface="Courier New" panose="02070309020205020404" pitchFamily="49" charset="0"/>
                        <a:ea typeface="宋体" panose="02010600030101010101" pitchFamily="2" charset="-122"/>
                        <a:cs typeface="+mn-cs"/>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marR="0" lvl="0" indent="0" algn="l" defTabSz="1015922" rtl="0" eaLnBrk="1" fontAlgn="auto" latinLnBrk="0" hangingPunct="1">
                        <a:lnSpc>
                          <a:spcPct val="100000"/>
                        </a:lnSpc>
                        <a:spcBef>
                          <a:spcPts val="0"/>
                        </a:spcBef>
                        <a:spcAft>
                          <a:spcPts val="0"/>
                        </a:spcAft>
                        <a:buClrTx/>
                        <a:buSzTx/>
                        <a:buFontTx/>
                        <a:buNone/>
                        <a:tabLst/>
                        <a:defRPr/>
                      </a:pPr>
                      <a:r>
                        <a:rPr lang="en-US" altLang="zh-CN" sz="1800" b="1" dirty="0">
                          <a:solidFill>
                            <a:srgbClr val="000000"/>
                          </a:solidFill>
                          <a:latin typeface="Courier New" panose="02070309020205020404" pitchFamily="49" charset="0"/>
                        </a:rPr>
                        <a:t>BOSTON</a:t>
                      </a:r>
                      <a:endParaRPr lang="zh-CN" altLang="en-US" sz="1778" b="1" kern="1200" dirty="0">
                        <a:solidFill>
                          <a:srgbClr val="000000"/>
                        </a:solidFill>
                        <a:latin typeface="Courier New" panose="02070309020205020404" pitchFamily="49" charset="0"/>
                        <a:ea typeface="宋体" panose="02010600030101010101" pitchFamily="2" charset="-122"/>
                        <a:cs typeface="+mn-cs"/>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70765420"/>
                  </a:ext>
                </a:extLst>
              </a:tr>
              <a:tr h="339092">
                <a:tc>
                  <a:txBody>
                    <a:bodyPr/>
                    <a:lstStyle/>
                    <a:p>
                      <a:pPr algn="ctr"/>
                      <a:r>
                        <a:rPr lang="en-US" altLang="zh-CN" sz="1778" b="1" kern="1200" dirty="0">
                          <a:solidFill>
                            <a:schemeClr val="tx1"/>
                          </a:solidFill>
                          <a:latin typeface="Courier New" panose="02070309020205020404" pitchFamily="49" charset="0"/>
                          <a:ea typeface="宋体" panose="02010600030101010101" pitchFamily="2" charset="-122"/>
                          <a:cs typeface="+mn-cs"/>
                        </a:rPr>
                        <a:t>60</a:t>
                      </a:r>
                      <a:endParaRPr lang="zh-CN" altLang="en-US" sz="1778" b="1" kern="1200" dirty="0">
                        <a:solidFill>
                          <a:schemeClr val="tx1"/>
                        </a:solidFill>
                        <a:latin typeface="Courier New" panose="02070309020205020404" pitchFamily="49" charset="0"/>
                        <a:ea typeface="宋体" panose="02010600030101010101" pitchFamily="2" charset="-122"/>
                        <a:cs typeface="+mn-cs"/>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r>
                        <a:rPr lang="en-US" altLang="zh-CN" sz="1778" b="1" kern="1200" dirty="0">
                          <a:solidFill>
                            <a:schemeClr val="tx1"/>
                          </a:solidFill>
                          <a:latin typeface="Courier New" panose="02070309020205020404" pitchFamily="49" charset="0"/>
                          <a:ea typeface="宋体" panose="02010600030101010101" pitchFamily="2" charset="-122"/>
                          <a:cs typeface="+mn-cs"/>
                        </a:rPr>
                        <a:t>MIS</a:t>
                      </a:r>
                      <a:endParaRPr lang="zh-CN" altLang="en-US" sz="1778" b="1" kern="1200" dirty="0">
                        <a:solidFill>
                          <a:schemeClr val="tx1"/>
                        </a:solidFill>
                        <a:latin typeface="Courier New" panose="02070309020205020404" pitchFamily="49" charset="0"/>
                        <a:ea typeface="宋体" panose="02010600030101010101" pitchFamily="2" charset="-122"/>
                        <a:cs typeface="+mn-cs"/>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l" defTabSz="1015922" rtl="0" eaLnBrk="1" fontAlgn="auto" latinLnBrk="0" hangingPunct="1">
                        <a:lnSpc>
                          <a:spcPct val="100000"/>
                        </a:lnSpc>
                        <a:spcBef>
                          <a:spcPts val="0"/>
                        </a:spcBef>
                        <a:spcAft>
                          <a:spcPts val="0"/>
                        </a:spcAft>
                        <a:buClrTx/>
                        <a:buSzTx/>
                        <a:buFontTx/>
                        <a:buNone/>
                        <a:tabLst/>
                        <a:defRPr/>
                      </a:pPr>
                      <a:r>
                        <a:rPr lang="en-US" altLang="zh-CN" sz="1778" b="1" kern="1200" dirty="0">
                          <a:solidFill>
                            <a:schemeClr val="tx1"/>
                          </a:solidFill>
                          <a:latin typeface="Courier New" panose="02070309020205020404" pitchFamily="49" charset="0"/>
                          <a:ea typeface="宋体" panose="02010600030101010101" pitchFamily="2" charset="-122"/>
                          <a:cs typeface="+mn-cs"/>
                        </a:rPr>
                        <a:t>DALLS</a:t>
                      </a:r>
                      <a:endParaRPr lang="zh-CN" altLang="en-US" sz="1778" b="1" kern="1200" dirty="0">
                        <a:solidFill>
                          <a:schemeClr val="tx1"/>
                        </a:solidFill>
                        <a:latin typeface="Courier New" panose="02070309020205020404" pitchFamily="49" charset="0"/>
                        <a:ea typeface="宋体" panose="02010600030101010101" pitchFamily="2" charset="-122"/>
                        <a:cs typeface="+mn-cs"/>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395017701"/>
                  </a:ext>
                </a:extLst>
              </a:tr>
            </a:tbl>
          </a:graphicData>
        </a:graphic>
      </p:graphicFrame>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827395"/>
                                        </p:tgtEl>
                                        <p:attrNameLst>
                                          <p:attrName>style.visibility</p:attrName>
                                        </p:attrNameLst>
                                      </p:cBhvr>
                                      <p:to>
                                        <p:strVal val="visible"/>
                                      </p:to>
                                    </p:set>
                                    <p:animEffect transition="in" filter="wipe(left)">
                                      <p:cBhvr>
                                        <p:cTn id="7" dur="500"/>
                                        <p:tgtEl>
                                          <p:spTgt spid="8273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600" tIns="50800" rIns="101600" bIns="50800" numCol="1" anchor="ctr" anchorCtr="0" compatLnSpc="1">
            <a:prstTxWarp prst="textNoShape">
              <a:avLst/>
            </a:prstTxWarp>
          </a:bodyPr>
          <a:lstStyle/>
          <a:p>
            <a:pPr eaLnBrk="1" hangingPunct="1"/>
            <a:r>
              <a:rPr lang="en-US" altLang="zh-CN"/>
              <a:t>DELETE</a:t>
            </a:r>
            <a:r>
              <a:t>语句</a:t>
            </a:r>
          </a:p>
        </p:txBody>
      </p:sp>
      <p:sp>
        <p:nvSpPr>
          <p:cNvPr id="62467" name="Rectangle 3"/>
          <p:cNvSpPr>
            <a:spLocks noGrp="1" noChangeArrowheads="1"/>
          </p:cNvSpPr>
          <p:nvPr>
            <p:ph sz="quarter" idx="10"/>
          </p:nvPr>
        </p:nvSpPr>
        <p:spPr>
          <a:xfrm>
            <a:off x="687513" y="769939"/>
            <a:ext cx="9001000" cy="575394"/>
          </a:xfrm>
        </p:spPr>
        <p:txBody>
          <a:bodyPr/>
          <a:lstStyle/>
          <a:p>
            <a:pPr eaLnBrk="1" hangingPunct="1">
              <a:lnSpc>
                <a:spcPct val="130000"/>
              </a:lnSpc>
              <a:defRPr/>
            </a:pPr>
            <a:r>
              <a:rPr dirty="0" err="1"/>
              <a:t>用</a:t>
            </a:r>
            <a:r>
              <a:rPr lang="en-US" altLang="zh-CN" dirty="0" err="1"/>
              <a:t>DELETE</a:t>
            </a:r>
            <a:r>
              <a:rPr dirty="0" err="1"/>
              <a:t>语句删除存在的行</a:t>
            </a:r>
            <a:endParaRPr lang="en-US" altLang="zh-CN" dirty="0"/>
          </a:p>
        </p:txBody>
      </p:sp>
      <p:sp>
        <p:nvSpPr>
          <p:cNvPr id="112644" name="Rectangle 4"/>
          <p:cNvSpPr>
            <a:spLocks noChangeArrowheads="1"/>
          </p:cNvSpPr>
          <p:nvPr/>
        </p:nvSpPr>
        <p:spPr bwMode="blackWhite">
          <a:xfrm>
            <a:off x="831528" y="1561356"/>
            <a:ext cx="8332611" cy="774348"/>
          </a:xfrm>
          <a:prstGeom prst="rect">
            <a:avLst/>
          </a:prstGeom>
          <a:solidFill>
            <a:schemeClr val="bg1"/>
          </a:solidFill>
          <a:ln>
            <a:noFill/>
          </a:ln>
          <a:effectLst>
            <a:outerShdw blurRad="508000" dist="127000" dir="42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tabLst>
                <a:tab pos="688975" algn="l"/>
                <a:tab pos="1824038" algn="l"/>
                <a:tab pos="3324225" algn="l"/>
                <a:tab pos="4579938" algn="l"/>
              </a:tabLst>
              <a:defRPr sz="3200">
                <a:solidFill>
                  <a:schemeClr val="tx1"/>
                </a:solidFill>
                <a:latin typeface="Arial" panose="020B0604020202020204" pitchFamily="34" charset="0"/>
                <a:ea typeface="宋体" panose="02010600030101010101" pitchFamily="2" charset="-122"/>
              </a:defRPr>
            </a:lvl1pPr>
            <a:lvl2pPr marL="742950" indent="-285750">
              <a:tabLst>
                <a:tab pos="688975" algn="l"/>
                <a:tab pos="1824038" algn="l"/>
                <a:tab pos="3324225" algn="l"/>
                <a:tab pos="4579938" algn="l"/>
              </a:tabLst>
              <a:defRPr sz="3200">
                <a:solidFill>
                  <a:schemeClr val="tx1"/>
                </a:solidFill>
                <a:latin typeface="Arial" panose="020B0604020202020204" pitchFamily="34" charset="0"/>
                <a:ea typeface="宋体" panose="02010600030101010101" pitchFamily="2" charset="-122"/>
              </a:defRPr>
            </a:lvl2pPr>
            <a:lvl3pPr marL="1143000" indent="-228600">
              <a:tabLst>
                <a:tab pos="688975" algn="l"/>
                <a:tab pos="1824038" algn="l"/>
                <a:tab pos="3324225" algn="l"/>
                <a:tab pos="4579938" algn="l"/>
              </a:tabLst>
              <a:defRPr sz="3200">
                <a:solidFill>
                  <a:schemeClr val="tx1"/>
                </a:solidFill>
                <a:latin typeface="Arial" panose="020B0604020202020204" pitchFamily="34" charset="0"/>
                <a:ea typeface="宋体" panose="02010600030101010101" pitchFamily="2" charset="-122"/>
              </a:defRPr>
            </a:lvl3pPr>
            <a:lvl4pPr marL="1600200" indent="-228600">
              <a:tabLst>
                <a:tab pos="688975" algn="l"/>
                <a:tab pos="1824038" algn="l"/>
                <a:tab pos="3324225" algn="l"/>
                <a:tab pos="4579938" algn="l"/>
              </a:tabLst>
              <a:defRPr sz="3200">
                <a:solidFill>
                  <a:schemeClr val="tx1"/>
                </a:solidFill>
                <a:latin typeface="Arial" panose="020B0604020202020204" pitchFamily="34" charset="0"/>
                <a:ea typeface="宋体" panose="02010600030101010101" pitchFamily="2" charset="-122"/>
              </a:defRPr>
            </a:lvl4pPr>
            <a:lvl5pPr marL="2057400" indent="-228600">
              <a:tabLst>
                <a:tab pos="688975" algn="l"/>
                <a:tab pos="1824038" algn="l"/>
                <a:tab pos="3324225" algn="l"/>
                <a:tab pos="4579938" algn="l"/>
              </a:tabLst>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688975" algn="l"/>
                <a:tab pos="1824038" algn="l"/>
                <a:tab pos="3324225" algn="l"/>
                <a:tab pos="4579938" algn="l"/>
              </a:tabLs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688975" algn="l"/>
                <a:tab pos="1824038" algn="l"/>
                <a:tab pos="3324225" algn="l"/>
                <a:tab pos="4579938" algn="l"/>
              </a:tabLs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688975" algn="l"/>
                <a:tab pos="1824038" algn="l"/>
                <a:tab pos="3324225" algn="l"/>
                <a:tab pos="4579938" algn="l"/>
              </a:tabLs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688975" algn="l"/>
                <a:tab pos="1824038" algn="l"/>
                <a:tab pos="3324225" algn="l"/>
                <a:tab pos="4579938" algn="l"/>
              </a:tabLst>
              <a:defRPr sz="3200">
                <a:solidFill>
                  <a:schemeClr val="tx1"/>
                </a:solidFill>
                <a:latin typeface="Arial" panose="020B0604020202020204" pitchFamily="34" charset="0"/>
                <a:ea typeface="宋体" panose="02010600030101010101" pitchFamily="2" charset="-122"/>
              </a:defRPr>
            </a:lvl9pPr>
          </a:lstStyle>
          <a:p>
            <a:pPr defTabSz="1014227" eaLnBrk="1" hangingPunct="1">
              <a:lnSpc>
                <a:spcPts val="2600"/>
              </a:lnSpc>
              <a:tabLst>
                <a:tab pos="1200150" algn="l"/>
                <a:tab pos="2457450" algn="l"/>
              </a:tabLst>
            </a:pPr>
            <a:r>
              <a:rPr lang="en-US" altLang="zh-CN" sz="2000" b="1" dirty="0">
                <a:solidFill>
                  <a:srgbClr val="000000"/>
                </a:solidFill>
                <a:latin typeface="Courier New" pitchFamily="49" charset="0"/>
              </a:rPr>
              <a:t>  DELETE [FROM] table  [WHERE  condition]</a:t>
            </a:r>
          </a:p>
        </p:txBody>
      </p:sp>
    </p:spTree>
  </p:cSld>
  <p:clrMapOvr>
    <a:masterClrMapping/>
  </p:clrMapOvr>
  <p:transition>
    <p:random/>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600" tIns="50800" rIns="101600" bIns="50800" numCol="1" anchor="ctr" anchorCtr="0" compatLnSpc="1">
            <a:prstTxWarp prst="textNoShape">
              <a:avLst/>
            </a:prstTxWarp>
          </a:bodyPr>
          <a:lstStyle/>
          <a:p>
            <a:pPr eaLnBrk="1" hangingPunct="1"/>
            <a:r>
              <a:t>从表中删除数据 </a:t>
            </a:r>
          </a:p>
        </p:txBody>
      </p:sp>
      <p:sp>
        <p:nvSpPr>
          <p:cNvPr id="63490" name="Rectangle 2"/>
          <p:cNvSpPr>
            <a:spLocks noGrp="1" noChangeArrowheads="1"/>
          </p:cNvSpPr>
          <p:nvPr>
            <p:ph sz="quarter" idx="10"/>
          </p:nvPr>
        </p:nvSpPr>
        <p:spPr>
          <a:xfrm>
            <a:off x="687513" y="769939"/>
            <a:ext cx="9001000" cy="518400"/>
          </a:xfrm>
        </p:spPr>
        <p:txBody>
          <a:bodyPr/>
          <a:lstStyle/>
          <a:p>
            <a:pPr eaLnBrk="1" hangingPunct="1">
              <a:lnSpc>
                <a:spcPct val="130000"/>
              </a:lnSpc>
              <a:defRPr/>
            </a:pPr>
            <a:r>
              <a:rPr dirty="0" err="1"/>
              <a:t>带</a:t>
            </a:r>
            <a:r>
              <a:rPr lang="en-US" altLang="zh-CN" dirty="0" err="1"/>
              <a:t>WHERE</a:t>
            </a:r>
            <a:r>
              <a:rPr dirty="0" err="1"/>
              <a:t>语句明确删除指定的行</a:t>
            </a:r>
            <a:br>
              <a:rPr lang="en-US" altLang="zh-CN" dirty="0"/>
            </a:br>
            <a:br>
              <a:rPr lang="en-US" altLang="zh-CN" dirty="0"/>
            </a:br>
            <a:br>
              <a:rPr lang="en-US" altLang="zh-CN" dirty="0"/>
            </a:br>
            <a:br>
              <a:rPr lang="en-US" altLang="zh-CN" dirty="0"/>
            </a:br>
            <a:endParaRPr lang="en-US" altLang="zh-CN" dirty="0"/>
          </a:p>
          <a:p>
            <a:pPr eaLnBrk="1" hangingPunct="1">
              <a:lnSpc>
                <a:spcPct val="130000"/>
              </a:lnSpc>
              <a:defRPr/>
            </a:pPr>
            <a:r>
              <a:rPr dirty="0" err="1"/>
              <a:t>忽略</a:t>
            </a:r>
            <a:r>
              <a:rPr lang="en-US" altLang="zh-CN" dirty="0" err="1"/>
              <a:t>WHERE</a:t>
            </a:r>
            <a:r>
              <a:rPr dirty="0" err="1"/>
              <a:t>语句则删除表中所有的行</a:t>
            </a:r>
            <a:endParaRPr lang="en-US" altLang="zh-CN" dirty="0"/>
          </a:p>
        </p:txBody>
      </p:sp>
      <p:sp>
        <p:nvSpPr>
          <p:cNvPr id="831492" name="Rectangle 4"/>
          <p:cNvSpPr>
            <a:spLocks noChangeArrowheads="1"/>
          </p:cNvSpPr>
          <p:nvPr/>
        </p:nvSpPr>
        <p:spPr bwMode="blackWhite">
          <a:xfrm>
            <a:off x="792527" y="1417340"/>
            <a:ext cx="8353778" cy="948972"/>
          </a:xfrm>
          <a:prstGeom prst="rect">
            <a:avLst/>
          </a:prstGeom>
          <a:solidFill>
            <a:schemeClr val="bg1"/>
          </a:solidFill>
          <a:ln>
            <a:noFill/>
          </a:ln>
          <a:effectLst>
            <a:outerShdw blurRad="508000" dist="127000" dir="42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1014227" eaLnBrk="1" hangingPunct="1">
              <a:lnSpc>
                <a:spcPts val="2600"/>
              </a:lnSpc>
              <a:tabLst>
                <a:tab pos="1200150" algn="l"/>
                <a:tab pos="2457450" algn="l"/>
              </a:tabLst>
            </a:pPr>
            <a:r>
              <a:rPr lang="en-US" altLang="zh-CN" sz="2000" b="1" dirty="0">
                <a:solidFill>
                  <a:srgbClr val="000000"/>
                </a:solidFill>
                <a:latin typeface="Courier New" pitchFamily="49" charset="0"/>
              </a:rPr>
              <a:t>  DELETE FROM	dept</a:t>
            </a:r>
          </a:p>
          <a:p>
            <a:pPr defTabSz="1014227" eaLnBrk="1" hangingPunct="1">
              <a:lnSpc>
                <a:spcPts val="2600"/>
              </a:lnSpc>
              <a:tabLst>
                <a:tab pos="1200150" algn="l"/>
                <a:tab pos="2457450" algn="l"/>
              </a:tabLst>
            </a:pPr>
            <a:r>
              <a:rPr lang="en-US" altLang="zh-CN" sz="2000" b="1" dirty="0">
                <a:solidFill>
                  <a:srgbClr val="000000"/>
                </a:solidFill>
                <a:latin typeface="Courier New" pitchFamily="49" charset="0"/>
              </a:rPr>
              <a:t>  WHERE 		</a:t>
            </a:r>
            <a:r>
              <a:rPr lang="en-US" altLang="zh-CN" sz="2000" b="1" dirty="0" err="1">
                <a:solidFill>
                  <a:srgbClr val="000000"/>
                </a:solidFill>
                <a:latin typeface="Courier New" pitchFamily="49" charset="0"/>
              </a:rPr>
              <a:t>dname</a:t>
            </a:r>
            <a:r>
              <a:rPr lang="en-US" altLang="zh-CN" sz="2000" b="1" dirty="0">
                <a:solidFill>
                  <a:srgbClr val="000000"/>
                </a:solidFill>
                <a:latin typeface="Courier New" pitchFamily="49" charset="0"/>
              </a:rPr>
              <a:t> = 'DEVELOPMENT’ </a:t>
            </a:r>
          </a:p>
          <a:p>
            <a:pPr defTabSz="1014227" eaLnBrk="1" hangingPunct="1">
              <a:lnSpc>
                <a:spcPts val="2600"/>
              </a:lnSpc>
              <a:tabLst>
                <a:tab pos="1200150" algn="l"/>
                <a:tab pos="2457450" algn="l"/>
              </a:tabLst>
            </a:pPr>
            <a:r>
              <a:rPr lang="en-US" altLang="zh-CN" sz="2000" b="1" dirty="0">
                <a:solidFill>
                  <a:srgbClr val="000000"/>
                </a:solidFill>
                <a:latin typeface="Courier New" pitchFamily="49" charset="0"/>
              </a:rPr>
              <a:t>  </a:t>
            </a:r>
            <a:r>
              <a:rPr lang="en-US" altLang="zh-CN" sz="2000" b="1" dirty="0">
                <a:solidFill>
                  <a:srgbClr val="FF3300"/>
                </a:solidFill>
                <a:effectLst>
                  <a:outerShdw blurRad="38100" dist="38100" dir="2700000" algn="tl">
                    <a:srgbClr val="000000"/>
                  </a:outerShdw>
                </a:effectLst>
                <a:latin typeface="Courier New" pitchFamily="49" charset="0"/>
                <a:ea typeface="宋体" panose="02010600030101010101" pitchFamily="2" charset="-122"/>
              </a:rPr>
              <a:t>1 row deleted.</a:t>
            </a:r>
          </a:p>
        </p:txBody>
      </p:sp>
      <p:sp>
        <p:nvSpPr>
          <p:cNvPr id="831493" name="Rectangle 5"/>
          <p:cNvSpPr>
            <a:spLocks noChangeArrowheads="1"/>
          </p:cNvSpPr>
          <p:nvPr/>
        </p:nvSpPr>
        <p:spPr bwMode="blackWhite">
          <a:xfrm>
            <a:off x="799583" y="3607668"/>
            <a:ext cx="8346722" cy="762000"/>
          </a:xfrm>
          <a:prstGeom prst="rect">
            <a:avLst/>
          </a:prstGeom>
          <a:solidFill>
            <a:schemeClr val="bg1"/>
          </a:solidFill>
          <a:ln>
            <a:noFill/>
          </a:ln>
          <a:effectLst>
            <a:outerShdw blurRad="508000" dist="127000" dir="42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1014227" eaLnBrk="1" hangingPunct="1">
              <a:lnSpc>
                <a:spcPts val="2600"/>
              </a:lnSpc>
              <a:tabLst>
                <a:tab pos="1200150" algn="l"/>
                <a:tab pos="2457450" algn="l"/>
              </a:tabLst>
            </a:pPr>
            <a:r>
              <a:rPr lang="en-US" altLang="zh-CN" sz="2000" b="1" dirty="0">
                <a:solidFill>
                  <a:srgbClr val="000000"/>
                </a:solidFill>
                <a:latin typeface="Courier New" pitchFamily="49" charset="0"/>
              </a:rPr>
              <a:t>   DELETE FROM	dept</a:t>
            </a:r>
          </a:p>
          <a:p>
            <a:pPr defTabSz="1014227" eaLnBrk="1" hangingPunct="1">
              <a:lnSpc>
                <a:spcPts val="2600"/>
              </a:lnSpc>
              <a:tabLst>
                <a:tab pos="1200150" algn="l"/>
                <a:tab pos="2457450" algn="l"/>
              </a:tabLst>
            </a:pPr>
            <a:r>
              <a:rPr lang="en-US" altLang="zh-CN" sz="2000" b="1" dirty="0">
                <a:solidFill>
                  <a:srgbClr val="000000"/>
                </a:solidFill>
                <a:latin typeface="Courier New" pitchFamily="49" charset="0"/>
              </a:rPr>
              <a:t>   </a:t>
            </a:r>
            <a:r>
              <a:rPr lang="en-US" altLang="zh-CN" sz="2000" b="1" dirty="0">
                <a:solidFill>
                  <a:srgbClr val="FF3300"/>
                </a:solidFill>
                <a:effectLst>
                  <a:outerShdw blurRad="38100" dist="38100" dir="2700000" algn="tl">
                    <a:srgbClr val="000000"/>
                  </a:outerShdw>
                </a:effectLst>
                <a:latin typeface="Courier New" pitchFamily="49" charset="0"/>
                <a:ea typeface="宋体" panose="02010600030101010101" pitchFamily="2" charset="-122"/>
              </a:rPr>
              <a:t>4 rows deleted.</a:t>
            </a:r>
          </a:p>
        </p:txBody>
      </p:sp>
    </p:spTree>
  </p:cSld>
  <p:clrMapOvr>
    <a:masterClrMapping/>
  </p:clrMapOvr>
  <p:transition>
    <p:random/>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2"/>
          <p:cNvSpPr>
            <a:spLocks noChangeArrowheads="1"/>
          </p:cNvSpPr>
          <p:nvPr/>
        </p:nvSpPr>
        <p:spPr bwMode="blackWhite">
          <a:xfrm>
            <a:off x="808162" y="1489348"/>
            <a:ext cx="8332611" cy="1919111"/>
          </a:xfrm>
          <a:prstGeom prst="rect">
            <a:avLst/>
          </a:prstGeom>
          <a:solidFill>
            <a:schemeClr val="bg1"/>
          </a:solidFill>
          <a:ln>
            <a:noFill/>
          </a:ln>
          <a:effectLst>
            <a:outerShdw blurRad="508000" dist="127000" dir="42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tabLst>
                <a:tab pos="688975" algn="l"/>
                <a:tab pos="1824038" algn="l"/>
                <a:tab pos="2735263" algn="l"/>
                <a:tab pos="4579938" algn="l"/>
              </a:tabLst>
              <a:defRPr sz="3200">
                <a:solidFill>
                  <a:schemeClr val="tx1"/>
                </a:solidFill>
                <a:latin typeface="Arial" panose="020B0604020202020204" pitchFamily="34" charset="0"/>
                <a:ea typeface="宋体" panose="02010600030101010101" pitchFamily="2" charset="-122"/>
              </a:defRPr>
            </a:lvl1pPr>
            <a:lvl2pPr marL="742950" indent="-285750">
              <a:tabLst>
                <a:tab pos="688975" algn="l"/>
                <a:tab pos="1824038" algn="l"/>
                <a:tab pos="2735263" algn="l"/>
                <a:tab pos="4579938" algn="l"/>
              </a:tabLst>
              <a:defRPr sz="3200">
                <a:solidFill>
                  <a:schemeClr val="tx1"/>
                </a:solidFill>
                <a:latin typeface="Arial" panose="020B0604020202020204" pitchFamily="34" charset="0"/>
                <a:ea typeface="宋体" panose="02010600030101010101" pitchFamily="2" charset="-122"/>
              </a:defRPr>
            </a:lvl2pPr>
            <a:lvl3pPr marL="1143000" indent="-228600">
              <a:tabLst>
                <a:tab pos="688975" algn="l"/>
                <a:tab pos="1824038" algn="l"/>
                <a:tab pos="2735263" algn="l"/>
                <a:tab pos="4579938" algn="l"/>
              </a:tabLst>
              <a:defRPr sz="3200">
                <a:solidFill>
                  <a:schemeClr val="tx1"/>
                </a:solidFill>
                <a:latin typeface="Arial" panose="020B0604020202020204" pitchFamily="34" charset="0"/>
                <a:ea typeface="宋体" panose="02010600030101010101" pitchFamily="2" charset="-122"/>
              </a:defRPr>
            </a:lvl3pPr>
            <a:lvl4pPr marL="1600200" indent="-228600">
              <a:tabLst>
                <a:tab pos="688975" algn="l"/>
                <a:tab pos="1824038" algn="l"/>
                <a:tab pos="2735263" algn="l"/>
                <a:tab pos="4579938" algn="l"/>
              </a:tabLst>
              <a:defRPr sz="3200">
                <a:solidFill>
                  <a:schemeClr val="tx1"/>
                </a:solidFill>
                <a:latin typeface="Arial" panose="020B0604020202020204" pitchFamily="34" charset="0"/>
                <a:ea typeface="宋体" panose="02010600030101010101" pitchFamily="2" charset="-122"/>
              </a:defRPr>
            </a:lvl4pPr>
            <a:lvl5pPr marL="2057400" indent="-228600">
              <a:tabLst>
                <a:tab pos="688975" algn="l"/>
                <a:tab pos="1824038" algn="l"/>
                <a:tab pos="2735263" algn="l"/>
                <a:tab pos="4579938" algn="l"/>
              </a:tabLst>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688975" algn="l"/>
                <a:tab pos="1824038" algn="l"/>
                <a:tab pos="2735263" algn="l"/>
                <a:tab pos="4579938" algn="l"/>
              </a:tabLs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688975" algn="l"/>
                <a:tab pos="1824038" algn="l"/>
                <a:tab pos="2735263" algn="l"/>
                <a:tab pos="4579938" algn="l"/>
              </a:tabLs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688975" algn="l"/>
                <a:tab pos="1824038" algn="l"/>
                <a:tab pos="2735263" algn="l"/>
                <a:tab pos="4579938" algn="l"/>
              </a:tabLs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688975" algn="l"/>
                <a:tab pos="1824038" algn="l"/>
                <a:tab pos="2735263" algn="l"/>
                <a:tab pos="4579938" algn="l"/>
              </a:tabLst>
              <a:defRPr sz="3200">
                <a:solidFill>
                  <a:schemeClr val="tx1"/>
                </a:solidFill>
                <a:latin typeface="Arial" panose="020B0604020202020204" pitchFamily="34" charset="0"/>
                <a:ea typeface="宋体" panose="02010600030101010101" pitchFamily="2" charset="-122"/>
              </a:defRPr>
            </a:lvl9pPr>
          </a:lstStyle>
          <a:p>
            <a:pPr defTabSz="1014227" eaLnBrk="1" hangingPunct="1">
              <a:lnSpc>
                <a:spcPts val="2600"/>
              </a:lnSpc>
              <a:tabLst>
                <a:tab pos="1200150" algn="l"/>
                <a:tab pos="2457450" algn="l"/>
              </a:tabLst>
            </a:pPr>
            <a:endParaRPr lang="en-US" altLang="zh-CN" sz="2000" b="1">
              <a:solidFill>
                <a:srgbClr val="000000"/>
              </a:solidFill>
              <a:latin typeface="Courier New" pitchFamily="49" charset="0"/>
              <a:ea typeface="+mn-ea"/>
            </a:endParaRPr>
          </a:p>
          <a:p>
            <a:pPr defTabSz="1014227" eaLnBrk="1" hangingPunct="1">
              <a:lnSpc>
                <a:spcPts val="2600"/>
              </a:lnSpc>
              <a:tabLst>
                <a:tab pos="1200150" algn="l"/>
                <a:tab pos="2457450" algn="l"/>
              </a:tabLst>
            </a:pPr>
            <a:endParaRPr lang="en-US" altLang="zh-CN" sz="2000" b="1">
              <a:solidFill>
                <a:srgbClr val="000000"/>
              </a:solidFill>
              <a:latin typeface="Courier New" pitchFamily="49" charset="0"/>
              <a:ea typeface="+mn-ea"/>
            </a:endParaRPr>
          </a:p>
        </p:txBody>
      </p:sp>
      <p:sp>
        <p:nvSpPr>
          <p:cNvPr id="116739" name="Rectangle 3"/>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600" tIns="50800" rIns="101600" bIns="50800" numCol="1" anchor="ctr" anchorCtr="0" compatLnSpc="1">
            <a:prstTxWarp prst="textNoShape">
              <a:avLst/>
            </a:prstTxWarp>
          </a:bodyPr>
          <a:lstStyle/>
          <a:p>
            <a:pPr eaLnBrk="1" hangingPunct="1"/>
            <a:r>
              <a:t>基于另一个表删除行</a:t>
            </a:r>
          </a:p>
        </p:txBody>
      </p:sp>
      <p:sp>
        <p:nvSpPr>
          <p:cNvPr id="64516" name="Rectangle 4"/>
          <p:cNvSpPr>
            <a:spLocks noGrp="1" noChangeArrowheads="1"/>
          </p:cNvSpPr>
          <p:nvPr>
            <p:ph sz="quarter" idx="10"/>
          </p:nvPr>
        </p:nvSpPr>
        <p:spPr>
          <a:xfrm>
            <a:off x="687513" y="769938"/>
            <a:ext cx="9001000" cy="514799"/>
          </a:xfrm>
        </p:spPr>
        <p:txBody>
          <a:bodyPr/>
          <a:lstStyle/>
          <a:p>
            <a:pPr eaLnBrk="1" hangingPunct="1">
              <a:lnSpc>
                <a:spcPct val="130000"/>
              </a:lnSpc>
              <a:defRPr/>
            </a:pPr>
            <a:r>
              <a:rPr dirty="0" err="1"/>
              <a:t>用子查询的结果判定删除特定的行</a:t>
            </a:r>
            <a:endParaRPr lang="en-US" altLang="zh-CN" dirty="0"/>
          </a:p>
        </p:txBody>
      </p:sp>
      <p:sp>
        <p:nvSpPr>
          <p:cNvPr id="116741" name="Rectangle 5"/>
          <p:cNvSpPr>
            <a:spLocks noChangeArrowheads="1"/>
          </p:cNvSpPr>
          <p:nvPr/>
        </p:nvSpPr>
        <p:spPr bwMode="ltGray">
          <a:xfrm>
            <a:off x="4790142" y="2138460"/>
            <a:ext cx="4106333" cy="892528"/>
          </a:xfrm>
          <a:prstGeom prst="rect">
            <a:avLst/>
          </a:prstGeom>
          <a:solidFill>
            <a:srgbClr val="FF5050">
              <a:alpha val="50195"/>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endParaRPr lang="zh-CN" altLang="en-US" sz="3556"/>
          </a:p>
        </p:txBody>
      </p:sp>
      <p:sp>
        <p:nvSpPr>
          <p:cNvPr id="833542" name="Rectangle 6"/>
          <p:cNvSpPr>
            <a:spLocks noChangeArrowheads="1"/>
          </p:cNvSpPr>
          <p:nvPr/>
        </p:nvSpPr>
        <p:spPr bwMode="blackWhite">
          <a:xfrm>
            <a:off x="682045" y="1662210"/>
            <a:ext cx="8584847" cy="15733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2306" tIns="51153" rIns="102306" bIns="51153" anchor="ctr"/>
          <a:lstStyle/>
          <a:p>
            <a:pPr>
              <a:tabLst>
                <a:tab pos="765520" algn="l"/>
                <a:tab pos="2026689" algn="l"/>
                <a:tab pos="3039151" algn="l"/>
                <a:tab pos="5088769" algn="l"/>
              </a:tabLst>
              <a:defRPr/>
            </a:pPr>
            <a:r>
              <a:rPr lang="en-US" altLang="zh-CN" sz="2000" b="1" dirty="0">
                <a:solidFill>
                  <a:srgbClr val="000000"/>
                </a:solidFill>
                <a:latin typeface="Courier New" pitchFamily="49" charset="0"/>
              </a:rPr>
              <a:t>     DELETE FROM	</a:t>
            </a:r>
            <a:r>
              <a:rPr lang="en-US" altLang="zh-CN" sz="2000" b="1" dirty="0" err="1">
                <a:solidFill>
                  <a:srgbClr val="000000"/>
                </a:solidFill>
                <a:latin typeface="Courier New" pitchFamily="49" charset="0"/>
              </a:rPr>
              <a:t>emp</a:t>
            </a:r>
            <a:endParaRPr lang="en-US" altLang="zh-CN" sz="2000" b="1" dirty="0">
              <a:solidFill>
                <a:srgbClr val="000000"/>
              </a:solidFill>
              <a:latin typeface="Courier New" pitchFamily="49" charset="0"/>
            </a:endParaRPr>
          </a:p>
          <a:p>
            <a:pPr>
              <a:tabLst>
                <a:tab pos="765520" algn="l"/>
                <a:tab pos="2026689" algn="l"/>
                <a:tab pos="3039151" algn="l"/>
                <a:tab pos="5088769" algn="l"/>
              </a:tabLst>
              <a:defRPr/>
            </a:pPr>
            <a:r>
              <a:rPr lang="en-US" altLang="zh-CN" sz="2000" b="1" dirty="0">
                <a:solidFill>
                  <a:srgbClr val="000000"/>
                </a:solidFill>
                <a:latin typeface="Courier New" pitchFamily="49" charset="0"/>
              </a:rPr>
              <a:t>     WHERE		</a:t>
            </a:r>
            <a:r>
              <a:rPr lang="en-US" altLang="zh-CN" sz="2000" b="1" dirty="0" err="1">
                <a:solidFill>
                  <a:srgbClr val="000000"/>
                </a:solidFill>
                <a:latin typeface="Courier New" pitchFamily="49" charset="0"/>
              </a:rPr>
              <a:t>deptno</a:t>
            </a:r>
            <a:r>
              <a:rPr lang="en-US" altLang="zh-CN" sz="2000" b="1" dirty="0">
                <a:solidFill>
                  <a:srgbClr val="000000"/>
                </a:solidFill>
                <a:latin typeface="Courier New" pitchFamily="49" charset="0"/>
              </a:rPr>
              <a:t> = </a:t>
            </a:r>
          </a:p>
          <a:p>
            <a:pPr>
              <a:tabLst>
                <a:tab pos="765520" algn="l"/>
                <a:tab pos="2026689" algn="l"/>
                <a:tab pos="3039151" algn="l"/>
                <a:tab pos="5088769" algn="l"/>
              </a:tabLst>
              <a:defRPr/>
            </a:pPr>
            <a:r>
              <a:rPr lang="en-US" altLang="zh-CN" sz="2000" b="1" dirty="0">
                <a:solidFill>
                  <a:srgbClr val="000000"/>
                </a:solidFill>
                <a:latin typeface="Courier New" pitchFamily="49" charset="0"/>
              </a:rPr>
              <a:t>  			       (SELECT   </a:t>
            </a:r>
            <a:r>
              <a:rPr lang="en-US" altLang="zh-CN" sz="2000" b="1" dirty="0" err="1">
                <a:solidFill>
                  <a:srgbClr val="000000"/>
                </a:solidFill>
                <a:latin typeface="Courier New" pitchFamily="49" charset="0"/>
              </a:rPr>
              <a:t>deptno</a:t>
            </a:r>
            <a:endParaRPr lang="en-US" altLang="zh-CN" sz="2000" b="1" dirty="0">
              <a:solidFill>
                <a:srgbClr val="000000"/>
              </a:solidFill>
              <a:latin typeface="Courier New" pitchFamily="49" charset="0"/>
            </a:endParaRPr>
          </a:p>
          <a:p>
            <a:pPr>
              <a:tabLst>
                <a:tab pos="765520" algn="l"/>
                <a:tab pos="2026689" algn="l"/>
                <a:tab pos="3039151" algn="l"/>
                <a:tab pos="5088769" algn="l"/>
              </a:tabLst>
              <a:defRPr/>
            </a:pPr>
            <a:r>
              <a:rPr lang="en-US" altLang="zh-CN" sz="2000" b="1" dirty="0">
                <a:solidFill>
                  <a:srgbClr val="000000"/>
                </a:solidFill>
                <a:latin typeface="Courier New" pitchFamily="49" charset="0"/>
              </a:rPr>
              <a:t>    			        FROM     </a:t>
            </a:r>
            <a:r>
              <a:rPr lang="en-US" altLang="zh-CN" sz="2000" b="1" dirty="0" err="1">
                <a:solidFill>
                  <a:srgbClr val="000000"/>
                </a:solidFill>
                <a:latin typeface="Courier New" pitchFamily="49" charset="0"/>
              </a:rPr>
              <a:t>dept</a:t>
            </a:r>
            <a:endParaRPr lang="en-US" altLang="zh-CN" sz="2000" b="1" dirty="0">
              <a:solidFill>
                <a:srgbClr val="000000"/>
              </a:solidFill>
              <a:latin typeface="Courier New" pitchFamily="49" charset="0"/>
            </a:endParaRPr>
          </a:p>
          <a:p>
            <a:pPr>
              <a:tabLst>
                <a:tab pos="765520" algn="l"/>
                <a:tab pos="2026689" algn="l"/>
                <a:tab pos="3039151" algn="l"/>
                <a:tab pos="5088769" algn="l"/>
              </a:tabLst>
              <a:defRPr/>
            </a:pPr>
            <a:r>
              <a:rPr lang="en-US" altLang="zh-CN" sz="2000" b="1" dirty="0">
                <a:solidFill>
                  <a:srgbClr val="000000"/>
                </a:solidFill>
                <a:latin typeface="Courier New" pitchFamily="49" charset="0"/>
              </a:rPr>
              <a:t>    			        WHERE    </a:t>
            </a:r>
            <a:r>
              <a:rPr lang="en-US" altLang="zh-CN" sz="2000" b="1" dirty="0" err="1">
                <a:solidFill>
                  <a:srgbClr val="000000"/>
                </a:solidFill>
                <a:latin typeface="Courier New" pitchFamily="49" charset="0"/>
              </a:rPr>
              <a:t>dname</a:t>
            </a:r>
            <a:r>
              <a:rPr lang="en-US" altLang="zh-CN" sz="2000" b="1" dirty="0">
                <a:solidFill>
                  <a:srgbClr val="000000"/>
                </a:solidFill>
                <a:latin typeface="Courier New" pitchFamily="49" charset="0"/>
              </a:rPr>
              <a:t> ='SALES')</a:t>
            </a:r>
          </a:p>
          <a:p>
            <a:pPr>
              <a:tabLst>
                <a:tab pos="765520" algn="l"/>
                <a:tab pos="2026689" algn="l"/>
                <a:tab pos="3039151" algn="l"/>
                <a:tab pos="5088769" algn="l"/>
              </a:tabLst>
              <a:defRPr/>
            </a:pPr>
            <a:r>
              <a:rPr lang="en-US" altLang="zh-CN" sz="2000" b="1" dirty="0">
                <a:solidFill>
                  <a:srgbClr val="FF3300"/>
                </a:solidFill>
                <a:effectLst>
                  <a:outerShdw blurRad="38100" dist="38100" dir="2700000" algn="tl">
                    <a:srgbClr val="C0C0C0"/>
                  </a:outerShdw>
                </a:effectLst>
                <a:latin typeface="Courier New" pitchFamily="49" charset="0"/>
              </a:rPr>
              <a:t>    </a:t>
            </a:r>
            <a:r>
              <a:rPr lang="en-US" altLang="zh-CN" sz="2000" b="1" dirty="0">
                <a:solidFill>
                  <a:srgbClr val="FF3300"/>
                </a:solidFill>
                <a:effectLst>
                  <a:outerShdw blurRad="38100" dist="38100" dir="2700000" algn="tl">
                    <a:srgbClr val="000000"/>
                  </a:outerShdw>
                </a:effectLst>
                <a:latin typeface="Courier New" pitchFamily="49" charset="0"/>
              </a:rPr>
              <a:t>6 rows deleted.</a:t>
            </a:r>
          </a:p>
        </p:txBody>
      </p:sp>
    </p:spTree>
  </p:cSld>
  <p:clrMapOvr>
    <a:masterClrMapping/>
  </p:clrMapOvr>
  <p:transition>
    <p:random/>
  </p:transition>
</p:sld>
</file>

<file path=ppt/slides/slide6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8786" name="Rectangle 2"/>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600" tIns="50800" rIns="101600" bIns="50800" numCol="1" anchor="ctr" anchorCtr="0" compatLnSpc="1">
            <a:prstTxWarp prst="textNoShape">
              <a:avLst/>
            </a:prstTxWarp>
          </a:bodyPr>
          <a:lstStyle/>
          <a:p>
            <a:pPr eaLnBrk="1" hangingPunct="1"/>
            <a:r>
              <a:t>删除行违背约束</a:t>
            </a:r>
          </a:p>
        </p:txBody>
      </p:sp>
      <p:sp>
        <p:nvSpPr>
          <p:cNvPr id="835589" name="Rectangle 5"/>
          <p:cNvSpPr>
            <a:spLocks noGrp="1" noChangeArrowheads="1"/>
          </p:cNvSpPr>
          <p:nvPr>
            <p:ph sz="quarter" idx="10"/>
          </p:nvPr>
        </p:nvSpPr>
        <p:spPr>
          <a:xfrm>
            <a:off x="687513" y="769939"/>
            <a:ext cx="9001000" cy="563586"/>
          </a:xfrm>
        </p:spPr>
        <p:txBody>
          <a:bodyPr/>
          <a:lstStyle/>
          <a:p>
            <a:pPr eaLnBrk="1" hangingPunct="1">
              <a:lnSpc>
                <a:spcPct val="130000"/>
              </a:lnSpc>
              <a:defRPr/>
            </a:pPr>
            <a:r>
              <a:rPr dirty="0" err="1"/>
              <a:t>不能删除正在被外键引用的行</a:t>
            </a:r>
            <a:endParaRPr lang="en-US" altLang="zh-CN" dirty="0"/>
          </a:p>
        </p:txBody>
      </p:sp>
      <p:sp>
        <p:nvSpPr>
          <p:cNvPr id="118788" name="Rectangle 3"/>
          <p:cNvSpPr>
            <a:spLocks noChangeArrowheads="1"/>
          </p:cNvSpPr>
          <p:nvPr/>
        </p:nvSpPr>
        <p:spPr bwMode="blackWhite">
          <a:xfrm>
            <a:off x="831528" y="1524255"/>
            <a:ext cx="8325556" cy="901197"/>
          </a:xfrm>
          <a:prstGeom prst="rect">
            <a:avLst/>
          </a:prstGeom>
          <a:solidFill>
            <a:schemeClr val="bg1"/>
          </a:solidFill>
          <a:ln>
            <a:noFill/>
          </a:ln>
          <a:effectLst>
            <a:outerShdw blurRad="508000" dist="127000" dir="42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tabLst>
                <a:tab pos="688975" algn="l"/>
                <a:tab pos="1824038" algn="l"/>
                <a:tab pos="2735263" algn="l"/>
                <a:tab pos="3648075" algn="l"/>
                <a:tab pos="5026025" algn="l"/>
              </a:tabLst>
              <a:defRPr sz="3200">
                <a:solidFill>
                  <a:schemeClr val="tx1"/>
                </a:solidFill>
                <a:latin typeface="Arial" panose="020B0604020202020204" pitchFamily="34" charset="0"/>
                <a:ea typeface="宋体" panose="02010600030101010101" pitchFamily="2" charset="-122"/>
              </a:defRPr>
            </a:lvl1pPr>
            <a:lvl2pPr marL="742950" indent="-285750">
              <a:tabLst>
                <a:tab pos="688975" algn="l"/>
                <a:tab pos="1824038" algn="l"/>
                <a:tab pos="2735263" algn="l"/>
                <a:tab pos="3648075" algn="l"/>
                <a:tab pos="5026025" algn="l"/>
              </a:tabLst>
              <a:defRPr sz="3200">
                <a:solidFill>
                  <a:schemeClr val="tx1"/>
                </a:solidFill>
                <a:latin typeface="Arial" panose="020B0604020202020204" pitchFamily="34" charset="0"/>
                <a:ea typeface="宋体" panose="02010600030101010101" pitchFamily="2" charset="-122"/>
              </a:defRPr>
            </a:lvl2pPr>
            <a:lvl3pPr marL="1143000" indent="-228600">
              <a:tabLst>
                <a:tab pos="688975" algn="l"/>
                <a:tab pos="1824038" algn="l"/>
                <a:tab pos="2735263" algn="l"/>
                <a:tab pos="3648075" algn="l"/>
                <a:tab pos="5026025" algn="l"/>
              </a:tabLst>
              <a:defRPr sz="3200">
                <a:solidFill>
                  <a:schemeClr val="tx1"/>
                </a:solidFill>
                <a:latin typeface="Arial" panose="020B0604020202020204" pitchFamily="34" charset="0"/>
                <a:ea typeface="宋体" panose="02010600030101010101" pitchFamily="2" charset="-122"/>
              </a:defRPr>
            </a:lvl3pPr>
            <a:lvl4pPr marL="1600200" indent="-228600">
              <a:tabLst>
                <a:tab pos="688975" algn="l"/>
                <a:tab pos="1824038" algn="l"/>
                <a:tab pos="2735263" algn="l"/>
                <a:tab pos="3648075" algn="l"/>
                <a:tab pos="5026025" algn="l"/>
              </a:tabLst>
              <a:defRPr sz="3200">
                <a:solidFill>
                  <a:schemeClr val="tx1"/>
                </a:solidFill>
                <a:latin typeface="Arial" panose="020B0604020202020204" pitchFamily="34" charset="0"/>
                <a:ea typeface="宋体" panose="02010600030101010101" pitchFamily="2" charset="-122"/>
              </a:defRPr>
            </a:lvl4pPr>
            <a:lvl5pPr marL="2057400" indent="-228600">
              <a:tabLst>
                <a:tab pos="688975" algn="l"/>
                <a:tab pos="1824038" algn="l"/>
                <a:tab pos="2735263" algn="l"/>
                <a:tab pos="3648075" algn="l"/>
                <a:tab pos="5026025" algn="l"/>
              </a:tabLst>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688975" algn="l"/>
                <a:tab pos="1824038" algn="l"/>
                <a:tab pos="2735263" algn="l"/>
                <a:tab pos="3648075" algn="l"/>
                <a:tab pos="5026025" algn="l"/>
              </a:tabLs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688975" algn="l"/>
                <a:tab pos="1824038" algn="l"/>
                <a:tab pos="2735263" algn="l"/>
                <a:tab pos="3648075" algn="l"/>
                <a:tab pos="5026025" algn="l"/>
              </a:tabLs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688975" algn="l"/>
                <a:tab pos="1824038" algn="l"/>
                <a:tab pos="2735263" algn="l"/>
                <a:tab pos="3648075" algn="l"/>
                <a:tab pos="5026025" algn="l"/>
              </a:tabLs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688975" algn="l"/>
                <a:tab pos="1824038" algn="l"/>
                <a:tab pos="2735263" algn="l"/>
                <a:tab pos="3648075" algn="l"/>
                <a:tab pos="5026025" algn="l"/>
              </a:tabLst>
              <a:defRPr sz="3200">
                <a:solidFill>
                  <a:schemeClr val="tx1"/>
                </a:solidFill>
                <a:latin typeface="Arial" panose="020B0604020202020204" pitchFamily="34" charset="0"/>
                <a:ea typeface="宋体" panose="02010600030101010101" pitchFamily="2" charset="-122"/>
              </a:defRPr>
            </a:lvl9pPr>
          </a:lstStyle>
          <a:p>
            <a:pPr defTabSz="1014227" eaLnBrk="1" hangingPunct="1">
              <a:lnSpc>
                <a:spcPts val="2600"/>
              </a:lnSpc>
              <a:tabLst>
                <a:tab pos="1200150" algn="l"/>
                <a:tab pos="2457450" algn="l"/>
              </a:tabLst>
            </a:pPr>
            <a:r>
              <a:rPr lang="en-US" altLang="zh-CN" sz="2000" b="1" dirty="0">
                <a:solidFill>
                  <a:srgbClr val="000000"/>
                </a:solidFill>
                <a:latin typeface="Courier New" pitchFamily="49" charset="0"/>
                <a:ea typeface="+mn-ea"/>
              </a:rPr>
              <a:t>     DELETE FROM	  dept</a:t>
            </a:r>
          </a:p>
          <a:p>
            <a:pPr defTabSz="1014227" eaLnBrk="1" hangingPunct="1">
              <a:lnSpc>
                <a:spcPts val="2600"/>
              </a:lnSpc>
              <a:tabLst>
                <a:tab pos="1200150" algn="l"/>
                <a:tab pos="2457450" algn="l"/>
              </a:tabLst>
            </a:pPr>
            <a:r>
              <a:rPr lang="en-US" altLang="zh-CN" sz="2000" b="1" dirty="0">
                <a:solidFill>
                  <a:srgbClr val="000000"/>
                </a:solidFill>
                <a:latin typeface="Courier New" pitchFamily="49" charset="0"/>
                <a:ea typeface="+mn-ea"/>
              </a:rPr>
              <a:t>     WHERE  </a:t>
            </a:r>
            <a:r>
              <a:rPr lang="en-US" altLang="zh-CN" sz="2000" b="1" dirty="0" err="1">
                <a:solidFill>
                  <a:srgbClr val="000000"/>
                </a:solidFill>
                <a:latin typeface="Courier New" pitchFamily="49" charset="0"/>
                <a:ea typeface="+mn-ea"/>
              </a:rPr>
              <a:t>deptno</a:t>
            </a:r>
            <a:r>
              <a:rPr lang="en-US" altLang="zh-CN" sz="2000" b="1" dirty="0">
                <a:solidFill>
                  <a:srgbClr val="000000"/>
                </a:solidFill>
                <a:latin typeface="Courier New" pitchFamily="49" charset="0"/>
                <a:ea typeface="+mn-ea"/>
              </a:rPr>
              <a:t> = ‘10’</a:t>
            </a:r>
          </a:p>
        </p:txBody>
      </p:sp>
      <p:sp>
        <p:nvSpPr>
          <p:cNvPr id="118789" name="Rectangle 4"/>
          <p:cNvSpPr>
            <a:spLocks noChangeArrowheads="1"/>
          </p:cNvSpPr>
          <p:nvPr/>
        </p:nvSpPr>
        <p:spPr bwMode="blackWhite">
          <a:xfrm>
            <a:off x="725779" y="2839831"/>
            <a:ext cx="8344958" cy="972133"/>
          </a:xfrm>
          <a:prstGeom prst="rect">
            <a:avLst/>
          </a:prstGeom>
          <a:noFill/>
          <a:ln w="25400">
            <a:noFill/>
            <a:miter lim="800000"/>
            <a:headEnd/>
            <a:tailEnd/>
          </a:ln>
          <a:effectLst/>
        </p:spPr>
        <p:txBody>
          <a:bodyPr lIns="102306" tIns="51153" rIns="102306" bIns="51153">
            <a:spAutoFit/>
          </a:bodyPr>
          <a:lstStyle>
            <a:lvl1pPr>
              <a:tabLst>
                <a:tab pos="1200150" algn="l"/>
              </a:tabLst>
              <a:defRPr sz="3200">
                <a:solidFill>
                  <a:schemeClr val="tx1"/>
                </a:solidFill>
                <a:latin typeface="Arial" panose="020B0604020202020204" pitchFamily="34" charset="0"/>
                <a:ea typeface="宋体" panose="02010600030101010101" pitchFamily="2" charset="-122"/>
              </a:defRPr>
            </a:lvl1pPr>
            <a:lvl2pPr marL="742950" indent="-285750">
              <a:tabLst>
                <a:tab pos="1200150" algn="l"/>
              </a:tabLst>
              <a:defRPr sz="3200">
                <a:solidFill>
                  <a:schemeClr val="tx1"/>
                </a:solidFill>
                <a:latin typeface="Arial" panose="020B0604020202020204" pitchFamily="34" charset="0"/>
                <a:ea typeface="宋体" panose="02010600030101010101" pitchFamily="2" charset="-122"/>
              </a:defRPr>
            </a:lvl2pPr>
            <a:lvl3pPr marL="1143000" indent="-228600">
              <a:tabLst>
                <a:tab pos="1200150" algn="l"/>
              </a:tabLst>
              <a:defRPr sz="3200">
                <a:solidFill>
                  <a:schemeClr val="tx1"/>
                </a:solidFill>
                <a:latin typeface="Arial" panose="020B0604020202020204" pitchFamily="34" charset="0"/>
                <a:ea typeface="宋体" panose="02010600030101010101" pitchFamily="2" charset="-122"/>
              </a:defRPr>
            </a:lvl3pPr>
            <a:lvl4pPr marL="1600200" indent="-228600">
              <a:tabLst>
                <a:tab pos="1200150" algn="l"/>
              </a:tabLst>
              <a:defRPr sz="3200">
                <a:solidFill>
                  <a:schemeClr val="tx1"/>
                </a:solidFill>
                <a:latin typeface="Arial" panose="020B0604020202020204" pitchFamily="34" charset="0"/>
                <a:ea typeface="宋体" panose="02010600030101010101" pitchFamily="2" charset="-122"/>
              </a:defRPr>
            </a:lvl4pPr>
            <a:lvl5pPr marL="2057400" indent="-228600">
              <a:tabLst>
                <a:tab pos="1200150" algn="l"/>
              </a:tabLst>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1200150" algn="l"/>
              </a:tabLs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1200150" algn="l"/>
              </a:tabLs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1200150" algn="l"/>
              </a:tabLs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1200150" algn="l"/>
              </a:tabLst>
              <a:defRPr sz="3200">
                <a:solidFill>
                  <a:schemeClr val="tx1"/>
                </a:solidFill>
                <a:latin typeface="Arial" panose="020B0604020202020204" pitchFamily="34" charset="0"/>
                <a:ea typeface="宋体" panose="02010600030101010101" pitchFamily="2" charset="-122"/>
              </a:defRPr>
            </a:lvl9pPr>
          </a:lstStyle>
          <a:p>
            <a:pPr>
              <a:lnSpc>
                <a:spcPct val="150000"/>
              </a:lnSpc>
            </a:pPr>
            <a:r>
              <a:rPr lang="en-US" altLang="zh-CN" sz="2000" b="1" dirty="0">
                <a:solidFill>
                  <a:srgbClr val="FF0000"/>
                </a:solidFill>
                <a:latin typeface="华文中宋" panose="02010600040101010101" pitchFamily="2" charset="-122"/>
                <a:ea typeface="华文中宋" panose="02010600040101010101" pitchFamily="2" charset="-122"/>
              </a:rPr>
              <a:t>DELETE FROM dept</a:t>
            </a:r>
          </a:p>
          <a:p>
            <a:pPr>
              <a:lnSpc>
                <a:spcPct val="150000"/>
              </a:lnSpc>
            </a:pPr>
            <a:r>
              <a:rPr lang="en-US" altLang="zh-CN" sz="2000" b="1" dirty="0">
                <a:solidFill>
                  <a:srgbClr val="FF0000"/>
                </a:solidFill>
                <a:latin typeface="华文中宋" panose="02010600040101010101" pitchFamily="2" charset="-122"/>
                <a:ea typeface="华文中宋" panose="02010600040101010101" pitchFamily="2" charset="-122"/>
              </a:rPr>
              <a:t>DELETE </a:t>
            </a:r>
            <a:r>
              <a:rPr lang="zh-CN" altLang="en-US" sz="2000" b="1" dirty="0">
                <a:solidFill>
                  <a:srgbClr val="FF0000"/>
                </a:solidFill>
                <a:latin typeface="华文中宋" panose="02010600040101010101" pitchFamily="2" charset="-122"/>
                <a:ea typeface="华文中宋" panose="02010600040101010101" pitchFamily="2" charset="-122"/>
              </a:rPr>
              <a:t>语句与 </a:t>
            </a:r>
            <a:r>
              <a:rPr lang="en-US" altLang="zh-CN" sz="2000" b="1" dirty="0">
                <a:solidFill>
                  <a:srgbClr val="FF0000"/>
                </a:solidFill>
                <a:latin typeface="华文中宋" panose="02010600040101010101" pitchFamily="2" charset="-122"/>
                <a:ea typeface="华文中宋" panose="02010600040101010101" pitchFamily="2" charset="-122"/>
              </a:rPr>
              <a:t>COLUMN REFERENCE </a:t>
            </a:r>
            <a:r>
              <a:rPr lang="zh-CN" altLang="en-US" sz="2000" b="1" dirty="0">
                <a:solidFill>
                  <a:srgbClr val="FF0000"/>
                </a:solidFill>
                <a:latin typeface="华文中宋" panose="02010600040101010101" pitchFamily="2" charset="-122"/>
                <a:ea typeface="华文中宋" panose="02010600040101010101" pitchFamily="2" charset="-122"/>
              </a:rPr>
              <a:t>约束 </a:t>
            </a:r>
            <a:r>
              <a:rPr lang="en-US" altLang="zh-CN" sz="2000" b="1" dirty="0">
                <a:solidFill>
                  <a:srgbClr val="FF0000"/>
                </a:solidFill>
                <a:latin typeface="华文中宋" panose="02010600040101010101" pitchFamily="2" charset="-122"/>
                <a:ea typeface="华文中宋" panose="02010600040101010101" pitchFamily="2" charset="-122"/>
              </a:rPr>
              <a:t>'FK_EMP_DEPT' </a:t>
            </a:r>
            <a:r>
              <a:rPr lang="zh-CN" altLang="en-US" sz="2000" b="1" dirty="0">
                <a:solidFill>
                  <a:srgbClr val="FF0000"/>
                </a:solidFill>
                <a:latin typeface="华文中宋" panose="02010600040101010101" pitchFamily="2" charset="-122"/>
                <a:ea typeface="华文中宋" panose="02010600040101010101" pitchFamily="2" charset="-122"/>
              </a:rPr>
              <a:t>冲突</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35589"/>
                                        </p:tgtEl>
                                        <p:attrNameLst>
                                          <p:attrName>style.visibility</p:attrName>
                                        </p:attrNameLst>
                                      </p:cBhvr>
                                      <p:to>
                                        <p:strVal val="visible"/>
                                      </p:to>
                                    </p:set>
                                    <p:animEffect transition="in" filter="wipe(down)">
                                      <p:cBhvr>
                                        <p:cTn id="7" dur="500"/>
                                        <p:tgtEl>
                                          <p:spTgt spid="8355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5589" grpId="0" autoUpdateAnimBg="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2"/>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600" tIns="50800" rIns="101600" bIns="50800" numCol="1" anchor="ctr" anchorCtr="0" compatLnSpc="1">
            <a:prstTxWarp prst="textNoShape">
              <a:avLst/>
            </a:prstTxWarp>
          </a:bodyPr>
          <a:lstStyle/>
          <a:p>
            <a:pPr eaLnBrk="1" hangingPunct="1"/>
            <a:r>
              <a:t>课堂练习</a:t>
            </a:r>
          </a:p>
        </p:txBody>
      </p:sp>
      <p:sp>
        <p:nvSpPr>
          <p:cNvPr id="120835" name="Rectangle 4"/>
          <p:cNvSpPr>
            <a:spLocks noChangeArrowheads="1"/>
          </p:cNvSpPr>
          <p:nvPr/>
        </p:nvSpPr>
        <p:spPr bwMode="auto">
          <a:xfrm>
            <a:off x="1079501" y="-209902"/>
            <a:ext cx="8110361" cy="814917"/>
          </a:xfrm>
          <a:prstGeom prst="rect">
            <a:avLst/>
          </a:prstGeom>
          <a:noFill/>
          <a:ln>
            <a:noFill/>
          </a:ln>
          <a:effectLst>
            <a:outerShdw dist="53882" dir="2700000" algn="ctr" rotWithShape="0">
              <a:srgbClr val="000000">
                <a:alpha val="5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102306" tIns="51153" rIns="102306" bIns="51153"/>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sz="3556">
              <a:solidFill>
                <a:schemeClr val="accent2"/>
              </a:solidFill>
              <a:ea typeface="微软雅黑" panose="020B0503020204020204" pitchFamily="34" charset="-122"/>
            </a:endParaRPr>
          </a:p>
        </p:txBody>
      </p:sp>
      <p:grpSp>
        <p:nvGrpSpPr>
          <p:cNvPr id="716822" name="Group 22"/>
          <p:cNvGrpSpPr>
            <a:grpSpLocks/>
          </p:cNvGrpSpPr>
          <p:nvPr/>
        </p:nvGrpSpPr>
        <p:grpSpPr bwMode="auto">
          <a:xfrm>
            <a:off x="978199" y="600654"/>
            <a:ext cx="4482042" cy="2554111"/>
            <a:chOff x="792" y="645"/>
            <a:chExt cx="2541" cy="1738"/>
          </a:xfrm>
        </p:grpSpPr>
        <p:sp>
          <p:nvSpPr>
            <p:cNvPr id="25614" name="Rectangle 5"/>
            <p:cNvSpPr>
              <a:spLocks noChangeArrowheads="1"/>
            </p:cNvSpPr>
            <p:nvPr/>
          </p:nvSpPr>
          <p:spPr bwMode="blackWhite">
            <a:xfrm>
              <a:off x="793" y="911"/>
              <a:ext cx="2540" cy="1472"/>
            </a:xfrm>
            <a:prstGeom prst="rect">
              <a:avLst/>
            </a:prstGeom>
            <a:ln>
              <a:headEnd/>
              <a:tailEnd/>
            </a:ln>
          </p:spPr>
          <p:style>
            <a:lnRef idx="2">
              <a:schemeClr val="accent6"/>
            </a:lnRef>
            <a:fillRef idx="1">
              <a:schemeClr val="lt1"/>
            </a:fillRef>
            <a:effectRef idx="0">
              <a:schemeClr val="accent6"/>
            </a:effectRef>
            <a:fontRef idx="minor">
              <a:schemeClr val="dk1"/>
            </a:fontRef>
          </p:style>
          <p:txBody>
            <a:bodyPr lIns="102306" tIns="51153" rIns="102306" bIns="51153"/>
            <a:lstStyle>
              <a:lvl1pPr defTabSz="400050" eaLnBrk="0" hangingPunct="0">
                <a:tabLst>
                  <a:tab pos="400050" algn="r"/>
                  <a:tab pos="685800" algn="l"/>
                </a:tabLst>
                <a:defRPr sz="3200">
                  <a:solidFill>
                    <a:schemeClr val="tx1"/>
                  </a:solidFill>
                  <a:latin typeface="Arial" pitchFamily="34" charset="0"/>
                  <a:ea typeface="宋体" pitchFamily="2" charset="-122"/>
                </a:defRPr>
              </a:lvl1pPr>
              <a:lvl2pPr marL="742950" indent="-285750" defTabSz="400050" eaLnBrk="0" hangingPunct="0">
                <a:tabLst>
                  <a:tab pos="400050" algn="r"/>
                  <a:tab pos="685800" algn="l"/>
                </a:tabLst>
                <a:defRPr sz="3200">
                  <a:solidFill>
                    <a:schemeClr val="tx1"/>
                  </a:solidFill>
                  <a:latin typeface="Arial" pitchFamily="34" charset="0"/>
                  <a:ea typeface="宋体" pitchFamily="2" charset="-122"/>
                </a:defRPr>
              </a:lvl2pPr>
              <a:lvl3pPr marL="1143000" indent="-228600" defTabSz="400050" eaLnBrk="0" hangingPunct="0">
                <a:tabLst>
                  <a:tab pos="400050" algn="r"/>
                  <a:tab pos="685800" algn="l"/>
                </a:tabLst>
                <a:defRPr sz="3200">
                  <a:solidFill>
                    <a:schemeClr val="tx1"/>
                  </a:solidFill>
                  <a:latin typeface="Arial" pitchFamily="34" charset="0"/>
                  <a:ea typeface="宋体" pitchFamily="2" charset="-122"/>
                </a:defRPr>
              </a:lvl3pPr>
              <a:lvl4pPr marL="1600200" indent="-228600" defTabSz="400050" eaLnBrk="0" hangingPunct="0">
                <a:tabLst>
                  <a:tab pos="400050" algn="r"/>
                  <a:tab pos="685800" algn="l"/>
                </a:tabLst>
                <a:defRPr sz="3200">
                  <a:solidFill>
                    <a:schemeClr val="tx1"/>
                  </a:solidFill>
                  <a:latin typeface="Arial" pitchFamily="34" charset="0"/>
                  <a:ea typeface="宋体" pitchFamily="2" charset="-122"/>
                </a:defRPr>
              </a:lvl4pPr>
              <a:lvl5pPr marL="2057400" indent="-228600" defTabSz="400050" eaLnBrk="0" hangingPunct="0">
                <a:tabLst>
                  <a:tab pos="400050" algn="r"/>
                  <a:tab pos="685800" algn="l"/>
                </a:tabLst>
                <a:defRPr sz="3200">
                  <a:solidFill>
                    <a:schemeClr val="tx1"/>
                  </a:solidFill>
                  <a:latin typeface="Arial" pitchFamily="34" charset="0"/>
                  <a:ea typeface="宋体" pitchFamily="2" charset="-122"/>
                </a:defRPr>
              </a:lvl5pPr>
              <a:lvl6pPr marL="2514600" indent="-228600" algn="ctr" defTabSz="400050" eaLnBrk="0" fontAlgn="base" hangingPunct="0">
                <a:spcBef>
                  <a:spcPct val="20000"/>
                </a:spcBef>
                <a:spcAft>
                  <a:spcPct val="0"/>
                </a:spcAft>
                <a:tabLst>
                  <a:tab pos="400050" algn="r"/>
                  <a:tab pos="685800" algn="l"/>
                </a:tabLst>
                <a:defRPr sz="3200">
                  <a:solidFill>
                    <a:schemeClr val="tx1"/>
                  </a:solidFill>
                  <a:latin typeface="Arial" pitchFamily="34" charset="0"/>
                  <a:ea typeface="宋体" pitchFamily="2" charset="-122"/>
                </a:defRPr>
              </a:lvl6pPr>
              <a:lvl7pPr marL="2971800" indent="-228600" algn="ctr" defTabSz="400050" eaLnBrk="0" fontAlgn="base" hangingPunct="0">
                <a:spcBef>
                  <a:spcPct val="20000"/>
                </a:spcBef>
                <a:spcAft>
                  <a:spcPct val="0"/>
                </a:spcAft>
                <a:tabLst>
                  <a:tab pos="400050" algn="r"/>
                  <a:tab pos="685800" algn="l"/>
                </a:tabLst>
                <a:defRPr sz="3200">
                  <a:solidFill>
                    <a:schemeClr val="tx1"/>
                  </a:solidFill>
                  <a:latin typeface="Arial" pitchFamily="34" charset="0"/>
                  <a:ea typeface="宋体" pitchFamily="2" charset="-122"/>
                </a:defRPr>
              </a:lvl7pPr>
              <a:lvl8pPr marL="3429000" indent="-228600" algn="ctr" defTabSz="400050" eaLnBrk="0" fontAlgn="base" hangingPunct="0">
                <a:spcBef>
                  <a:spcPct val="20000"/>
                </a:spcBef>
                <a:spcAft>
                  <a:spcPct val="0"/>
                </a:spcAft>
                <a:tabLst>
                  <a:tab pos="400050" algn="r"/>
                  <a:tab pos="685800" algn="l"/>
                </a:tabLst>
                <a:defRPr sz="3200">
                  <a:solidFill>
                    <a:schemeClr val="tx1"/>
                  </a:solidFill>
                  <a:latin typeface="Arial" pitchFamily="34" charset="0"/>
                  <a:ea typeface="宋体" pitchFamily="2" charset="-122"/>
                </a:defRPr>
              </a:lvl8pPr>
              <a:lvl9pPr marL="3886200" indent="-228600" algn="ctr" defTabSz="400050" eaLnBrk="0" fontAlgn="base" hangingPunct="0">
                <a:spcBef>
                  <a:spcPct val="20000"/>
                </a:spcBef>
                <a:spcAft>
                  <a:spcPct val="0"/>
                </a:spcAft>
                <a:tabLst>
                  <a:tab pos="400050" algn="r"/>
                  <a:tab pos="685800" algn="l"/>
                </a:tabLst>
                <a:defRPr sz="3200">
                  <a:solidFill>
                    <a:schemeClr val="tx1"/>
                  </a:solidFill>
                  <a:latin typeface="Arial" pitchFamily="34" charset="0"/>
                  <a:ea typeface="宋体" pitchFamily="2" charset="-122"/>
                </a:defRPr>
              </a:lvl9pPr>
            </a:lstStyle>
            <a:p>
              <a:pPr eaLnBrk="1" hangingPunct="1">
                <a:defRPr/>
              </a:pPr>
              <a:r>
                <a:rPr lang="en-US" altLang="zh-CN" sz="1111" dirty="0" err="1">
                  <a:latin typeface="微软雅黑" pitchFamily="34" charset="-122"/>
                  <a:ea typeface="微软雅黑" pitchFamily="34" charset="-122"/>
                </a:rPr>
                <a:t>Sno</a:t>
              </a:r>
              <a:r>
                <a:rPr lang="en-US" altLang="zh-CN" sz="1111" dirty="0">
                  <a:latin typeface="微软雅黑" pitchFamily="34" charset="-122"/>
                  <a:ea typeface="微软雅黑" pitchFamily="34" charset="-122"/>
                </a:rPr>
                <a:t>                   </a:t>
              </a:r>
              <a:r>
                <a:rPr lang="en-US" altLang="zh-CN" sz="1111" dirty="0" err="1">
                  <a:latin typeface="微软雅黑" pitchFamily="34" charset="-122"/>
                  <a:ea typeface="微软雅黑" pitchFamily="34" charset="-122"/>
                </a:rPr>
                <a:t>SName</a:t>
              </a:r>
              <a:r>
                <a:rPr lang="en-US" altLang="zh-CN" sz="1111" dirty="0">
                  <a:latin typeface="微软雅黑" pitchFamily="34" charset="-122"/>
                  <a:ea typeface="微软雅黑" pitchFamily="34" charset="-122"/>
                </a:rPr>
                <a:t>   </a:t>
              </a:r>
              <a:r>
                <a:rPr lang="en-US" altLang="zh-CN" sz="1111" dirty="0" err="1">
                  <a:latin typeface="微软雅黑" pitchFamily="34" charset="-122"/>
                  <a:ea typeface="微软雅黑" pitchFamily="34" charset="-122"/>
                </a:rPr>
                <a:t>SSex</a:t>
              </a:r>
              <a:r>
                <a:rPr lang="en-US" altLang="zh-CN" sz="1111" dirty="0">
                  <a:latin typeface="微软雅黑" pitchFamily="34" charset="-122"/>
                  <a:ea typeface="微软雅黑" pitchFamily="34" charset="-122"/>
                </a:rPr>
                <a:t> </a:t>
              </a:r>
              <a:r>
                <a:rPr lang="en-US" altLang="zh-CN" sz="1111" dirty="0" err="1">
                  <a:latin typeface="微软雅黑" pitchFamily="34" charset="-122"/>
                  <a:ea typeface="微软雅黑" pitchFamily="34" charset="-122"/>
                </a:rPr>
                <a:t>Sbirthdate</a:t>
              </a:r>
              <a:r>
                <a:rPr lang="en-US" altLang="zh-CN" sz="1111" dirty="0">
                  <a:latin typeface="微软雅黑" pitchFamily="34" charset="-122"/>
                  <a:ea typeface="微软雅黑" pitchFamily="34" charset="-122"/>
                </a:rPr>
                <a:t>    </a:t>
              </a:r>
              <a:r>
                <a:rPr lang="en-US" altLang="zh-CN" sz="1111" dirty="0" err="1">
                  <a:latin typeface="微软雅黑" pitchFamily="34" charset="-122"/>
                  <a:ea typeface="微软雅黑" pitchFamily="34" charset="-122"/>
                </a:rPr>
                <a:t>SchoolID</a:t>
              </a:r>
              <a:r>
                <a:rPr lang="en-US" altLang="zh-CN" sz="1111" dirty="0">
                  <a:latin typeface="微软雅黑" pitchFamily="34" charset="-122"/>
                  <a:ea typeface="微软雅黑" pitchFamily="34" charset="-122"/>
                </a:rPr>
                <a:t> </a:t>
              </a:r>
            </a:p>
            <a:p>
              <a:pPr eaLnBrk="1" hangingPunct="1">
                <a:defRPr/>
              </a:pPr>
              <a:r>
                <a:rPr lang="en-US" altLang="zh-CN" sz="1111" dirty="0">
                  <a:latin typeface="微软雅黑" pitchFamily="34" charset="-122"/>
                  <a:ea typeface="微软雅黑" pitchFamily="34" charset="-122"/>
                </a:rPr>
                <a:t>------------        -------    ---   ----------       -------- </a:t>
              </a:r>
            </a:p>
            <a:p>
              <a:pPr eaLnBrk="1" hangingPunct="1">
                <a:defRPr/>
              </a:pPr>
              <a:r>
                <a:rPr lang="en-US" altLang="zh-CN" sz="1111" dirty="0">
                  <a:latin typeface="微软雅黑" pitchFamily="34" charset="-122"/>
                  <a:ea typeface="微软雅黑" pitchFamily="34" charset="-122"/>
                </a:rPr>
                <a:t>200333103213 </a:t>
              </a:r>
              <a:r>
                <a:rPr lang="zh-CN" altLang="en-US" sz="1111" dirty="0">
                  <a:latin typeface="微软雅黑" pitchFamily="34" charset="-122"/>
                  <a:ea typeface="微软雅黑" pitchFamily="34" charset="-122"/>
                </a:rPr>
                <a:t>蔡立雄     男    </a:t>
              </a:r>
              <a:r>
                <a:rPr lang="en-US" altLang="zh-CN" sz="1111" dirty="0">
                  <a:latin typeface="微软雅黑" pitchFamily="34" charset="-122"/>
                  <a:ea typeface="微软雅黑" pitchFamily="34" charset="-122"/>
                </a:rPr>
                <a:t>1986-07-09  350</a:t>
              </a:r>
            </a:p>
            <a:p>
              <a:pPr eaLnBrk="1" hangingPunct="1">
                <a:defRPr/>
              </a:pPr>
              <a:r>
                <a:rPr lang="en-US" altLang="zh-CN" sz="1111" dirty="0">
                  <a:latin typeface="微软雅黑" pitchFamily="34" charset="-122"/>
                  <a:ea typeface="微软雅黑" pitchFamily="34" charset="-122"/>
                </a:rPr>
                <a:t>200333103222 </a:t>
              </a:r>
              <a:r>
                <a:rPr lang="zh-CN" altLang="en-US" sz="1111" dirty="0">
                  <a:latin typeface="微软雅黑" pitchFamily="34" charset="-122"/>
                  <a:ea typeface="微软雅黑" pitchFamily="34" charset="-122"/>
                </a:rPr>
                <a:t>陈宇锋     男    </a:t>
              </a:r>
              <a:r>
                <a:rPr lang="en-US" altLang="zh-CN" sz="1111" dirty="0">
                  <a:latin typeface="微软雅黑" pitchFamily="34" charset="-122"/>
                  <a:ea typeface="微软雅黑" pitchFamily="34" charset="-122"/>
                </a:rPr>
                <a:t>1986-02-06  400</a:t>
              </a:r>
            </a:p>
            <a:p>
              <a:pPr eaLnBrk="1" hangingPunct="1">
                <a:defRPr/>
              </a:pPr>
              <a:r>
                <a:rPr lang="en-US" altLang="zh-CN" sz="1111" dirty="0">
                  <a:latin typeface="微软雅黑" pitchFamily="34" charset="-122"/>
                  <a:ea typeface="微软雅黑" pitchFamily="34" charset="-122"/>
                </a:rPr>
                <a:t>200333103231 </a:t>
              </a:r>
              <a:r>
                <a:rPr lang="zh-CN" altLang="en-US" sz="1111" dirty="0">
                  <a:latin typeface="微软雅黑" pitchFamily="34" charset="-122"/>
                  <a:ea typeface="微软雅黑" pitchFamily="34" charset="-122"/>
                </a:rPr>
                <a:t>崔继明     男    </a:t>
              </a:r>
              <a:r>
                <a:rPr lang="en-US" altLang="zh-CN" sz="1111" dirty="0">
                  <a:latin typeface="微软雅黑" pitchFamily="34" charset="-122"/>
                  <a:ea typeface="微软雅黑" pitchFamily="34" charset="-122"/>
                </a:rPr>
                <a:t>1985-11-04  400</a:t>
              </a:r>
            </a:p>
            <a:p>
              <a:pPr eaLnBrk="1" hangingPunct="1">
                <a:defRPr/>
              </a:pPr>
              <a:r>
                <a:rPr lang="en-US" altLang="zh-CN" sz="1111" dirty="0">
                  <a:latin typeface="微软雅黑" pitchFamily="34" charset="-122"/>
                  <a:ea typeface="微软雅黑" pitchFamily="34" charset="-122"/>
                </a:rPr>
                <a:t>200333103240 </a:t>
              </a:r>
              <a:r>
                <a:rPr lang="zh-CN" altLang="en-US" sz="1111" dirty="0">
                  <a:latin typeface="微软雅黑" pitchFamily="34" charset="-122"/>
                  <a:ea typeface="微软雅黑" pitchFamily="34" charset="-122"/>
                </a:rPr>
                <a:t>邓    忻    女     </a:t>
              </a:r>
              <a:r>
                <a:rPr lang="en-US" altLang="zh-CN" sz="1111" dirty="0">
                  <a:latin typeface="微软雅黑" pitchFamily="34" charset="-122"/>
                  <a:ea typeface="微软雅黑" pitchFamily="34" charset="-122"/>
                </a:rPr>
                <a:t>1984-11-21  400</a:t>
              </a:r>
            </a:p>
            <a:p>
              <a:pPr eaLnBrk="1" hangingPunct="1">
                <a:defRPr/>
              </a:pPr>
              <a:r>
                <a:rPr lang="en-US" altLang="zh-CN" sz="1111" dirty="0">
                  <a:latin typeface="微软雅黑" pitchFamily="34" charset="-122"/>
                  <a:ea typeface="微软雅黑" pitchFamily="34" charset="-122"/>
                </a:rPr>
                <a:t>200333103277 </a:t>
              </a:r>
              <a:r>
                <a:rPr lang="zh-CN" altLang="en-US" sz="1111" dirty="0">
                  <a:latin typeface="微软雅黑" pitchFamily="34" charset="-122"/>
                  <a:ea typeface="微软雅黑" pitchFamily="34" charset="-122"/>
                </a:rPr>
                <a:t>郭冠鸿     男    </a:t>
              </a:r>
              <a:r>
                <a:rPr lang="en-US" altLang="zh-CN" sz="1111" dirty="0">
                  <a:latin typeface="微软雅黑" pitchFamily="34" charset="-122"/>
                  <a:ea typeface="微软雅黑" pitchFamily="34" charset="-122"/>
                </a:rPr>
                <a:t>1986-05-22  400</a:t>
              </a:r>
            </a:p>
            <a:p>
              <a:pPr eaLnBrk="1" hangingPunct="1">
                <a:defRPr/>
              </a:pPr>
              <a:r>
                <a:rPr lang="en-US" altLang="zh-CN" sz="1111" dirty="0">
                  <a:latin typeface="微软雅黑" pitchFamily="34" charset="-122"/>
                  <a:ea typeface="微软雅黑" pitchFamily="34" charset="-122"/>
                </a:rPr>
                <a:t>200333103286 </a:t>
              </a:r>
              <a:r>
                <a:rPr lang="zh-CN" altLang="en-US" sz="1111" dirty="0">
                  <a:latin typeface="微软雅黑" pitchFamily="34" charset="-122"/>
                  <a:ea typeface="微软雅黑" pitchFamily="34" charset="-122"/>
                </a:rPr>
                <a:t>何英炜     男    </a:t>
              </a:r>
              <a:r>
                <a:rPr lang="en-US" altLang="zh-CN" sz="1111" dirty="0">
                  <a:latin typeface="微软雅黑" pitchFamily="34" charset="-122"/>
                  <a:ea typeface="微软雅黑" pitchFamily="34" charset="-122"/>
                </a:rPr>
                <a:t>1987-03-15  400</a:t>
              </a:r>
            </a:p>
            <a:p>
              <a:pPr eaLnBrk="1" hangingPunct="1">
                <a:defRPr/>
              </a:pPr>
              <a:r>
                <a:rPr lang="en-US" altLang="zh-CN" sz="1111" dirty="0">
                  <a:latin typeface="微软雅黑" pitchFamily="34" charset="-122"/>
                  <a:ea typeface="微软雅黑" pitchFamily="34" charset="-122"/>
                </a:rPr>
                <a:t>200433103019 </a:t>
              </a:r>
              <a:r>
                <a:rPr lang="zh-CN" altLang="en-US" sz="1111" dirty="0">
                  <a:latin typeface="微软雅黑" pitchFamily="34" charset="-122"/>
                  <a:ea typeface="微软雅黑" pitchFamily="34" charset="-122"/>
                </a:rPr>
                <a:t>张彬彬     男    </a:t>
              </a:r>
              <a:r>
                <a:rPr lang="en-US" altLang="zh-CN" sz="1111" dirty="0">
                  <a:latin typeface="微软雅黑" pitchFamily="34" charset="-122"/>
                  <a:ea typeface="微软雅黑" pitchFamily="34" charset="-122"/>
                </a:rPr>
                <a:t>1986-02-25  480</a:t>
              </a:r>
            </a:p>
            <a:p>
              <a:pPr eaLnBrk="1" hangingPunct="1">
                <a:defRPr/>
              </a:pPr>
              <a:r>
                <a:rPr lang="en-US" altLang="zh-CN" sz="1111" dirty="0">
                  <a:latin typeface="微软雅黑" pitchFamily="34" charset="-122"/>
                  <a:ea typeface="微软雅黑" pitchFamily="34" charset="-122"/>
                </a:rPr>
                <a:t>200433103028 </a:t>
              </a:r>
              <a:r>
                <a:rPr lang="zh-CN" altLang="en-US" sz="1111" dirty="0">
                  <a:latin typeface="微软雅黑" pitchFamily="34" charset="-122"/>
                  <a:ea typeface="微软雅黑" pitchFamily="34" charset="-122"/>
                </a:rPr>
                <a:t>张    超    男    </a:t>
              </a:r>
              <a:r>
                <a:rPr lang="en-US" altLang="zh-CN" sz="1111" dirty="0">
                  <a:latin typeface="微软雅黑" pitchFamily="34" charset="-122"/>
                  <a:ea typeface="微软雅黑" pitchFamily="34" charset="-122"/>
                </a:rPr>
                <a:t>1986-06-15  480</a:t>
              </a:r>
            </a:p>
            <a:p>
              <a:pPr eaLnBrk="1" hangingPunct="1">
                <a:defRPr/>
              </a:pPr>
              <a:r>
                <a:rPr lang="en-US" altLang="zh-CN" sz="1111" dirty="0">
                  <a:latin typeface="微软雅黑" pitchFamily="34" charset="-122"/>
                  <a:ea typeface="微软雅黑" pitchFamily="34" charset="-122"/>
                </a:rPr>
                <a:t>200433103046 </a:t>
              </a:r>
              <a:r>
                <a:rPr lang="zh-CN" altLang="en-US" sz="1111" dirty="0">
                  <a:latin typeface="微软雅黑" pitchFamily="34" charset="-122"/>
                  <a:ea typeface="微软雅黑" pitchFamily="34" charset="-122"/>
                </a:rPr>
                <a:t>张佳祺     女    </a:t>
              </a:r>
              <a:r>
                <a:rPr lang="en-US" altLang="zh-CN" sz="1111" dirty="0">
                  <a:latin typeface="微软雅黑" pitchFamily="34" charset="-122"/>
                  <a:ea typeface="微软雅黑" pitchFamily="34" charset="-122"/>
                </a:rPr>
                <a:t>1987-05-27  480</a:t>
              </a:r>
            </a:p>
            <a:p>
              <a:pPr eaLnBrk="1" hangingPunct="1">
                <a:defRPr/>
              </a:pPr>
              <a:r>
                <a:rPr lang="en-US" altLang="zh-CN" sz="1111" dirty="0">
                  <a:latin typeface="微软雅黑" pitchFamily="34" charset="-122"/>
                  <a:ea typeface="微软雅黑" pitchFamily="34" charset="-122"/>
                </a:rPr>
                <a:t>……</a:t>
              </a:r>
            </a:p>
          </p:txBody>
        </p:sp>
        <p:sp>
          <p:nvSpPr>
            <p:cNvPr id="716806" name="Rectangle 6"/>
            <p:cNvSpPr>
              <a:spLocks noChangeArrowheads="1"/>
            </p:cNvSpPr>
            <p:nvPr/>
          </p:nvSpPr>
          <p:spPr bwMode="auto">
            <a:xfrm>
              <a:off x="792" y="645"/>
              <a:ext cx="1452" cy="249"/>
            </a:xfrm>
            <a:prstGeom prst="rect">
              <a:avLst/>
            </a:prstGeom>
            <a:solidFill>
              <a:schemeClr val="lt1">
                <a:alpha val="0"/>
              </a:schemeClr>
            </a:solidFill>
            <a:ln>
              <a:noFill/>
            </a:ln>
          </p:spPr>
          <p:style>
            <a:lnRef idx="2">
              <a:schemeClr val="accent4"/>
            </a:lnRef>
            <a:fillRef idx="1">
              <a:schemeClr val="lt1"/>
            </a:fillRef>
            <a:effectRef idx="0">
              <a:schemeClr val="accent4"/>
            </a:effectRef>
            <a:fontRef idx="minor">
              <a:schemeClr val="dk1"/>
            </a:fontRef>
          </p:style>
          <p:txBody>
            <a:bodyPr lIns="91722" tIns="45861" rIns="91722" bIns="45861">
              <a:spAutoFit/>
            </a:bodyPr>
            <a:lstStyle/>
            <a:p>
              <a:pPr defTabSz="913685">
                <a:spcBef>
                  <a:spcPct val="50000"/>
                </a:spcBef>
                <a:defRPr/>
              </a:pPr>
              <a:r>
                <a:rPr lang="en-US" altLang="zh-CN" sz="1778" dirty="0">
                  <a:effectLst>
                    <a:outerShdw blurRad="38100" dist="38100" dir="2700000" algn="tl">
                      <a:srgbClr val="C0C0C0"/>
                    </a:outerShdw>
                  </a:effectLst>
                  <a:latin typeface="微软雅黑" pitchFamily="34" charset="-122"/>
                  <a:ea typeface="微软雅黑" pitchFamily="34" charset="-122"/>
                </a:rPr>
                <a:t>Student(</a:t>
              </a:r>
              <a:r>
                <a:rPr lang="zh-CN" altLang="en-US" sz="1778" dirty="0">
                  <a:effectLst>
                    <a:outerShdw blurRad="38100" dist="38100" dir="2700000" algn="tl">
                      <a:srgbClr val="C0C0C0"/>
                    </a:outerShdw>
                  </a:effectLst>
                  <a:latin typeface="微软雅黑" pitchFamily="34" charset="-122"/>
                  <a:ea typeface="微软雅黑" pitchFamily="34" charset="-122"/>
                </a:rPr>
                <a:t>学生信息</a:t>
              </a:r>
              <a:r>
                <a:rPr lang="en-US" altLang="zh-CN" sz="1778" dirty="0">
                  <a:effectLst>
                    <a:outerShdw blurRad="38100" dist="38100" dir="2700000" algn="tl">
                      <a:srgbClr val="C0C0C0"/>
                    </a:outerShdw>
                  </a:effectLst>
                  <a:latin typeface="微软雅黑" pitchFamily="34" charset="-122"/>
                  <a:ea typeface="微软雅黑" pitchFamily="34" charset="-122"/>
                </a:rPr>
                <a:t>)</a:t>
              </a:r>
            </a:p>
          </p:txBody>
        </p:sp>
      </p:grpSp>
      <p:grpSp>
        <p:nvGrpSpPr>
          <p:cNvPr id="716821" name="Group 21"/>
          <p:cNvGrpSpPr>
            <a:grpSpLocks/>
          </p:cNvGrpSpPr>
          <p:nvPr/>
        </p:nvGrpSpPr>
        <p:grpSpPr bwMode="auto">
          <a:xfrm>
            <a:off x="5860644" y="600654"/>
            <a:ext cx="3407833" cy="2552641"/>
            <a:chOff x="3560" y="645"/>
            <a:chExt cx="1932" cy="1737"/>
          </a:xfrm>
        </p:grpSpPr>
        <p:sp>
          <p:nvSpPr>
            <p:cNvPr id="25612" name="Rectangle 14"/>
            <p:cNvSpPr>
              <a:spLocks noChangeArrowheads="1"/>
            </p:cNvSpPr>
            <p:nvPr/>
          </p:nvSpPr>
          <p:spPr bwMode="blackWhite">
            <a:xfrm>
              <a:off x="3580" y="916"/>
              <a:ext cx="1912" cy="1466"/>
            </a:xfrm>
            <a:prstGeom prst="rect">
              <a:avLst/>
            </a:prstGeom>
            <a:ln>
              <a:headEnd/>
              <a:tailEnd/>
            </a:ln>
          </p:spPr>
          <p:style>
            <a:lnRef idx="2">
              <a:schemeClr val="accent6"/>
            </a:lnRef>
            <a:fillRef idx="1">
              <a:schemeClr val="lt1"/>
            </a:fillRef>
            <a:effectRef idx="0">
              <a:schemeClr val="accent6"/>
            </a:effectRef>
            <a:fontRef idx="minor">
              <a:schemeClr val="dk1"/>
            </a:fontRef>
          </p:style>
          <p:txBody>
            <a:bodyPr lIns="102306" tIns="51153" rIns="102306" bIns="51153">
              <a:spAutoFit/>
            </a:bodyPr>
            <a:lstStyle>
              <a:lvl1pPr defTabSz="400050" eaLnBrk="0" hangingPunct="0">
                <a:tabLst>
                  <a:tab pos="400050" algn="r"/>
                  <a:tab pos="685800" algn="l"/>
                </a:tabLst>
                <a:defRPr sz="3200">
                  <a:solidFill>
                    <a:schemeClr val="tx1"/>
                  </a:solidFill>
                  <a:latin typeface="Arial" pitchFamily="34" charset="0"/>
                  <a:ea typeface="宋体" pitchFamily="2" charset="-122"/>
                </a:defRPr>
              </a:lvl1pPr>
              <a:lvl2pPr marL="742950" indent="-285750" defTabSz="400050" eaLnBrk="0" hangingPunct="0">
                <a:tabLst>
                  <a:tab pos="400050" algn="r"/>
                  <a:tab pos="685800" algn="l"/>
                </a:tabLst>
                <a:defRPr sz="3200">
                  <a:solidFill>
                    <a:schemeClr val="tx1"/>
                  </a:solidFill>
                  <a:latin typeface="Arial" pitchFamily="34" charset="0"/>
                  <a:ea typeface="宋体" pitchFamily="2" charset="-122"/>
                </a:defRPr>
              </a:lvl2pPr>
              <a:lvl3pPr marL="1143000" indent="-228600" defTabSz="400050" eaLnBrk="0" hangingPunct="0">
                <a:tabLst>
                  <a:tab pos="400050" algn="r"/>
                  <a:tab pos="685800" algn="l"/>
                </a:tabLst>
                <a:defRPr sz="3200">
                  <a:solidFill>
                    <a:schemeClr val="tx1"/>
                  </a:solidFill>
                  <a:latin typeface="Arial" pitchFamily="34" charset="0"/>
                  <a:ea typeface="宋体" pitchFamily="2" charset="-122"/>
                </a:defRPr>
              </a:lvl3pPr>
              <a:lvl4pPr marL="1600200" indent="-228600" defTabSz="400050" eaLnBrk="0" hangingPunct="0">
                <a:tabLst>
                  <a:tab pos="400050" algn="r"/>
                  <a:tab pos="685800" algn="l"/>
                </a:tabLst>
                <a:defRPr sz="3200">
                  <a:solidFill>
                    <a:schemeClr val="tx1"/>
                  </a:solidFill>
                  <a:latin typeface="Arial" pitchFamily="34" charset="0"/>
                  <a:ea typeface="宋体" pitchFamily="2" charset="-122"/>
                </a:defRPr>
              </a:lvl4pPr>
              <a:lvl5pPr marL="2057400" indent="-228600" defTabSz="400050" eaLnBrk="0" hangingPunct="0">
                <a:tabLst>
                  <a:tab pos="400050" algn="r"/>
                  <a:tab pos="685800" algn="l"/>
                </a:tabLst>
                <a:defRPr sz="3200">
                  <a:solidFill>
                    <a:schemeClr val="tx1"/>
                  </a:solidFill>
                  <a:latin typeface="Arial" pitchFamily="34" charset="0"/>
                  <a:ea typeface="宋体" pitchFamily="2" charset="-122"/>
                </a:defRPr>
              </a:lvl5pPr>
              <a:lvl6pPr marL="2514600" indent="-228600" algn="ctr" defTabSz="400050" eaLnBrk="0" fontAlgn="base" hangingPunct="0">
                <a:spcBef>
                  <a:spcPct val="20000"/>
                </a:spcBef>
                <a:spcAft>
                  <a:spcPct val="0"/>
                </a:spcAft>
                <a:tabLst>
                  <a:tab pos="400050" algn="r"/>
                  <a:tab pos="685800" algn="l"/>
                </a:tabLst>
                <a:defRPr sz="3200">
                  <a:solidFill>
                    <a:schemeClr val="tx1"/>
                  </a:solidFill>
                  <a:latin typeface="Arial" pitchFamily="34" charset="0"/>
                  <a:ea typeface="宋体" pitchFamily="2" charset="-122"/>
                </a:defRPr>
              </a:lvl6pPr>
              <a:lvl7pPr marL="2971800" indent="-228600" algn="ctr" defTabSz="400050" eaLnBrk="0" fontAlgn="base" hangingPunct="0">
                <a:spcBef>
                  <a:spcPct val="20000"/>
                </a:spcBef>
                <a:spcAft>
                  <a:spcPct val="0"/>
                </a:spcAft>
                <a:tabLst>
                  <a:tab pos="400050" algn="r"/>
                  <a:tab pos="685800" algn="l"/>
                </a:tabLst>
                <a:defRPr sz="3200">
                  <a:solidFill>
                    <a:schemeClr val="tx1"/>
                  </a:solidFill>
                  <a:latin typeface="Arial" pitchFamily="34" charset="0"/>
                  <a:ea typeface="宋体" pitchFamily="2" charset="-122"/>
                </a:defRPr>
              </a:lvl7pPr>
              <a:lvl8pPr marL="3429000" indent="-228600" algn="ctr" defTabSz="400050" eaLnBrk="0" fontAlgn="base" hangingPunct="0">
                <a:spcBef>
                  <a:spcPct val="20000"/>
                </a:spcBef>
                <a:spcAft>
                  <a:spcPct val="0"/>
                </a:spcAft>
                <a:tabLst>
                  <a:tab pos="400050" algn="r"/>
                  <a:tab pos="685800" algn="l"/>
                </a:tabLst>
                <a:defRPr sz="3200">
                  <a:solidFill>
                    <a:schemeClr val="tx1"/>
                  </a:solidFill>
                  <a:latin typeface="Arial" pitchFamily="34" charset="0"/>
                  <a:ea typeface="宋体" pitchFamily="2" charset="-122"/>
                </a:defRPr>
              </a:lvl8pPr>
              <a:lvl9pPr marL="3886200" indent="-228600" algn="ctr" defTabSz="400050" eaLnBrk="0" fontAlgn="base" hangingPunct="0">
                <a:spcBef>
                  <a:spcPct val="20000"/>
                </a:spcBef>
                <a:spcAft>
                  <a:spcPct val="0"/>
                </a:spcAft>
                <a:tabLst>
                  <a:tab pos="400050" algn="r"/>
                  <a:tab pos="685800" algn="l"/>
                </a:tabLst>
                <a:defRPr sz="3200">
                  <a:solidFill>
                    <a:schemeClr val="tx1"/>
                  </a:solidFill>
                  <a:latin typeface="Arial" pitchFamily="34" charset="0"/>
                  <a:ea typeface="宋体" pitchFamily="2" charset="-122"/>
                </a:defRPr>
              </a:lvl9pPr>
            </a:lstStyle>
            <a:p>
              <a:pPr eaLnBrk="1" hangingPunct="1">
                <a:defRPr/>
              </a:pPr>
              <a:r>
                <a:rPr lang="en-US" altLang="zh-CN" sz="1111" dirty="0" err="1">
                  <a:latin typeface="微软雅黑" pitchFamily="34" charset="-122"/>
                  <a:ea typeface="微软雅黑" pitchFamily="34" charset="-122"/>
                </a:rPr>
                <a:t>SchoolID</a:t>
              </a:r>
              <a:r>
                <a:rPr lang="en-US" altLang="zh-CN" sz="1111" dirty="0">
                  <a:latin typeface="微软雅黑" pitchFamily="34" charset="-122"/>
                  <a:ea typeface="微软雅黑" pitchFamily="34" charset="-122"/>
                </a:rPr>
                <a:t>  </a:t>
              </a:r>
              <a:r>
                <a:rPr lang="en-US" altLang="zh-CN" sz="1111" dirty="0" err="1">
                  <a:latin typeface="微软雅黑" pitchFamily="34" charset="-122"/>
                  <a:ea typeface="微软雅黑" pitchFamily="34" charset="-122"/>
                </a:rPr>
                <a:t>SchoolName</a:t>
              </a:r>
              <a:r>
                <a:rPr lang="en-US" altLang="zh-CN" sz="1111" dirty="0">
                  <a:latin typeface="微软雅黑" pitchFamily="34" charset="-122"/>
                  <a:ea typeface="微软雅黑" pitchFamily="34" charset="-122"/>
                </a:rPr>
                <a:t>            </a:t>
              </a:r>
              <a:r>
                <a:rPr lang="en-US" altLang="zh-CN" sz="1111" dirty="0" err="1">
                  <a:latin typeface="微软雅黑" pitchFamily="34" charset="-122"/>
                  <a:ea typeface="微软雅黑" pitchFamily="34" charset="-122"/>
                </a:rPr>
                <a:t>addr</a:t>
              </a:r>
              <a:r>
                <a:rPr lang="en-US" altLang="zh-CN" sz="1111" dirty="0">
                  <a:latin typeface="微软雅黑" pitchFamily="34" charset="-122"/>
                  <a:ea typeface="微软雅黑" pitchFamily="34" charset="-122"/>
                </a:rPr>
                <a:t>          </a:t>
              </a:r>
            </a:p>
            <a:p>
              <a:pPr eaLnBrk="1" hangingPunct="1">
                <a:defRPr/>
              </a:pPr>
              <a:r>
                <a:rPr lang="en-US" altLang="zh-CN" sz="1111" dirty="0">
                  <a:latin typeface="微软雅黑" pitchFamily="34" charset="-122"/>
                  <a:ea typeface="微软雅黑" pitchFamily="34" charset="-122"/>
                </a:rPr>
                <a:t>--------     ---------------          -----</a:t>
              </a:r>
            </a:p>
            <a:p>
              <a:pPr eaLnBrk="1" hangingPunct="1">
                <a:defRPr/>
              </a:pPr>
              <a:r>
                <a:rPr lang="en-US" altLang="zh-CN" sz="1111" dirty="0">
                  <a:latin typeface="微软雅黑" pitchFamily="34" charset="-122"/>
                  <a:ea typeface="微软雅黑" pitchFamily="34" charset="-122"/>
                </a:rPr>
                <a:t>300          </a:t>
              </a:r>
              <a:r>
                <a:rPr lang="zh-CN" altLang="en-US" sz="1111" dirty="0">
                  <a:latin typeface="微软雅黑" pitchFamily="34" charset="-122"/>
                  <a:ea typeface="微软雅黑" pitchFamily="34" charset="-122"/>
                </a:rPr>
                <a:t>机械工程学院             机械大楼</a:t>
              </a:r>
            </a:p>
            <a:p>
              <a:pPr eaLnBrk="1" hangingPunct="1">
                <a:defRPr/>
              </a:pPr>
              <a:r>
                <a:rPr lang="en-US" altLang="zh-CN" sz="1111" dirty="0">
                  <a:latin typeface="微软雅黑" pitchFamily="34" charset="-122"/>
                  <a:ea typeface="微软雅黑" pitchFamily="34" charset="-122"/>
                </a:rPr>
                <a:t>350          </a:t>
              </a:r>
              <a:r>
                <a:rPr lang="zh-CN" altLang="en-US" sz="1111" dirty="0">
                  <a:latin typeface="微软雅黑" pitchFamily="34" charset="-122"/>
                  <a:ea typeface="微软雅黑" pitchFamily="34" charset="-122"/>
                </a:rPr>
                <a:t>建筑学院                    建筑大楼</a:t>
              </a:r>
            </a:p>
            <a:p>
              <a:pPr eaLnBrk="1" hangingPunct="1">
                <a:defRPr/>
              </a:pPr>
              <a:r>
                <a:rPr lang="en-US" altLang="zh-CN" sz="1111" dirty="0">
                  <a:latin typeface="微软雅黑" pitchFamily="34" charset="-122"/>
                  <a:ea typeface="微软雅黑" pitchFamily="34" charset="-122"/>
                </a:rPr>
                <a:t>432          </a:t>
              </a:r>
              <a:r>
                <a:rPr lang="zh-CN" altLang="en-US" sz="1111" dirty="0">
                  <a:latin typeface="微软雅黑" pitchFamily="34" charset="-122"/>
                  <a:ea typeface="微软雅黑" pitchFamily="34" charset="-122"/>
                </a:rPr>
                <a:t>新闻与传播学院          </a:t>
              </a:r>
              <a:r>
                <a:rPr lang="en-US" altLang="zh-CN" sz="1111" dirty="0">
                  <a:latin typeface="微软雅黑" pitchFamily="34" charset="-122"/>
                  <a:ea typeface="微软雅黑" pitchFamily="34" charset="-122"/>
                </a:rPr>
                <a:t>B8</a:t>
              </a:r>
              <a:r>
                <a:rPr lang="zh-CN" altLang="en-US" sz="1111" dirty="0">
                  <a:latin typeface="微软雅黑" pitchFamily="34" charset="-122"/>
                  <a:ea typeface="微软雅黑" pitchFamily="34" charset="-122"/>
                </a:rPr>
                <a:t>栋    </a:t>
              </a:r>
            </a:p>
            <a:p>
              <a:pPr eaLnBrk="1" hangingPunct="1">
                <a:defRPr/>
              </a:pPr>
              <a:r>
                <a:rPr lang="en-US" altLang="zh-CN" sz="1111" dirty="0">
                  <a:latin typeface="微软雅黑" pitchFamily="34" charset="-122"/>
                  <a:ea typeface="微软雅黑" pitchFamily="34" charset="-122"/>
                </a:rPr>
                <a:t>433          </a:t>
              </a:r>
              <a:r>
                <a:rPr lang="zh-CN" altLang="en-US" sz="1111" dirty="0">
                  <a:latin typeface="微软雅黑" pitchFamily="34" charset="-122"/>
                  <a:ea typeface="微软雅黑" pitchFamily="34" charset="-122"/>
                </a:rPr>
                <a:t>政治与公共管理学院   </a:t>
              </a:r>
              <a:r>
                <a:rPr lang="en-US" altLang="zh-CN" sz="1111" dirty="0">
                  <a:latin typeface="微软雅黑" pitchFamily="34" charset="-122"/>
                  <a:ea typeface="微软雅黑" pitchFamily="34" charset="-122"/>
                </a:rPr>
                <a:t>5</a:t>
              </a:r>
              <a:r>
                <a:rPr lang="zh-CN" altLang="en-US" sz="1111" dirty="0">
                  <a:latin typeface="微软雅黑" pitchFamily="34" charset="-122"/>
                  <a:ea typeface="微软雅黑" pitchFamily="34" charset="-122"/>
                </a:rPr>
                <a:t>号楼   </a:t>
              </a:r>
            </a:p>
            <a:p>
              <a:pPr eaLnBrk="1" hangingPunct="1">
                <a:defRPr/>
              </a:pPr>
              <a:r>
                <a:rPr lang="en-US" altLang="zh-CN" sz="1111" dirty="0">
                  <a:latin typeface="微软雅黑" pitchFamily="34" charset="-122"/>
                  <a:ea typeface="微软雅黑" pitchFamily="34" charset="-122"/>
                </a:rPr>
                <a:t>400          </a:t>
              </a:r>
              <a:r>
                <a:rPr lang="zh-CN" altLang="en-US" sz="1111" dirty="0">
                  <a:latin typeface="微软雅黑" pitchFamily="34" charset="-122"/>
                  <a:ea typeface="微软雅黑" pitchFamily="34" charset="-122"/>
                </a:rPr>
                <a:t>艺术学院                    </a:t>
              </a:r>
              <a:r>
                <a:rPr lang="en-US" altLang="zh-CN" sz="1111" dirty="0">
                  <a:latin typeface="微软雅黑" pitchFamily="34" charset="-122"/>
                  <a:ea typeface="微软雅黑" pitchFamily="34" charset="-122"/>
                </a:rPr>
                <a:t>B1</a:t>
              </a:r>
              <a:r>
                <a:rPr lang="zh-CN" altLang="en-US" sz="1111" dirty="0">
                  <a:latin typeface="微软雅黑" pitchFamily="34" charset="-122"/>
                  <a:ea typeface="微软雅黑" pitchFamily="34" charset="-122"/>
                </a:rPr>
                <a:t>栋    </a:t>
              </a:r>
            </a:p>
            <a:p>
              <a:pPr eaLnBrk="1" hangingPunct="1">
                <a:defRPr/>
              </a:pPr>
              <a:r>
                <a:rPr lang="en-US" altLang="zh-CN" sz="1111" dirty="0">
                  <a:latin typeface="微软雅黑" pitchFamily="34" charset="-122"/>
                  <a:ea typeface="微软雅黑" pitchFamily="34" charset="-122"/>
                </a:rPr>
                <a:t>440          </a:t>
              </a:r>
              <a:r>
                <a:rPr lang="zh-CN" altLang="en-US" sz="1111" dirty="0">
                  <a:latin typeface="微软雅黑" pitchFamily="34" charset="-122"/>
                  <a:ea typeface="微软雅黑" pitchFamily="34" charset="-122"/>
                </a:rPr>
                <a:t>外国语学院                 </a:t>
              </a:r>
              <a:r>
                <a:rPr lang="en-US" altLang="zh-CN" sz="1111" dirty="0">
                  <a:latin typeface="微软雅黑" pitchFamily="34" charset="-122"/>
                  <a:ea typeface="微软雅黑" pitchFamily="34" charset="-122"/>
                </a:rPr>
                <a:t>22</a:t>
              </a:r>
              <a:r>
                <a:rPr lang="zh-CN" altLang="en-US" sz="1111" dirty="0">
                  <a:latin typeface="微软雅黑" pitchFamily="34" charset="-122"/>
                  <a:ea typeface="微软雅黑" pitchFamily="34" charset="-122"/>
                </a:rPr>
                <a:t>号楼  </a:t>
              </a:r>
            </a:p>
            <a:p>
              <a:pPr eaLnBrk="1" hangingPunct="1">
                <a:defRPr/>
              </a:pPr>
              <a:r>
                <a:rPr lang="en-US" altLang="zh-CN" sz="1111" dirty="0">
                  <a:latin typeface="微软雅黑" pitchFamily="34" charset="-122"/>
                  <a:ea typeface="微软雅黑" pitchFamily="34" charset="-122"/>
                </a:rPr>
                <a:t>450          </a:t>
              </a:r>
              <a:r>
                <a:rPr lang="zh-CN" altLang="en-US" sz="1111" dirty="0">
                  <a:latin typeface="微软雅黑" pitchFamily="34" charset="-122"/>
                  <a:ea typeface="微软雅黑" pitchFamily="34" charset="-122"/>
                </a:rPr>
                <a:t>电子商务学院             </a:t>
              </a:r>
              <a:r>
                <a:rPr lang="en-US" altLang="zh-CN" sz="1111" dirty="0">
                  <a:latin typeface="微软雅黑" pitchFamily="34" charset="-122"/>
                  <a:ea typeface="微软雅黑" pitchFamily="34" charset="-122"/>
                </a:rPr>
                <a:t>B2</a:t>
              </a:r>
              <a:r>
                <a:rPr lang="zh-CN" altLang="en-US" sz="1111" dirty="0">
                  <a:latin typeface="微软雅黑" pitchFamily="34" charset="-122"/>
                  <a:ea typeface="微软雅黑" pitchFamily="34" charset="-122"/>
                </a:rPr>
                <a:t>栋    </a:t>
              </a:r>
            </a:p>
            <a:p>
              <a:pPr eaLnBrk="1" hangingPunct="1">
                <a:defRPr/>
              </a:pPr>
              <a:r>
                <a:rPr lang="en-US" altLang="zh-CN" sz="1111" dirty="0">
                  <a:latin typeface="微软雅黑" pitchFamily="34" charset="-122"/>
                  <a:ea typeface="微软雅黑" pitchFamily="34" charset="-122"/>
                </a:rPr>
                <a:t>470          </a:t>
              </a:r>
              <a:r>
                <a:rPr lang="zh-CN" altLang="en-US" sz="1111" dirty="0">
                  <a:latin typeface="微软雅黑" pitchFamily="34" charset="-122"/>
                  <a:ea typeface="微软雅黑" pitchFamily="34" charset="-122"/>
                </a:rPr>
                <a:t>自动化学院                </a:t>
              </a:r>
              <a:r>
                <a:rPr lang="en-US" altLang="zh-CN" sz="1111" dirty="0">
                  <a:latin typeface="微软雅黑" pitchFamily="34" charset="-122"/>
                  <a:ea typeface="微软雅黑" pitchFamily="34" charset="-122"/>
                </a:rPr>
                <a:t>3</a:t>
              </a:r>
              <a:r>
                <a:rPr lang="zh-CN" altLang="en-US" sz="1111" dirty="0">
                  <a:latin typeface="微软雅黑" pitchFamily="34" charset="-122"/>
                  <a:ea typeface="微软雅黑" pitchFamily="34" charset="-122"/>
                </a:rPr>
                <a:t>号楼   </a:t>
              </a:r>
            </a:p>
            <a:p>
              <a:pPr eaLnBrk="1" hangingPunct="1">
                <a:defRPr/>
              </a:pPr>
              <a:r>
                <a:rPr lang="en-US" altLang="zh-CN" sz="1111" dirty="0">
                  <a:latin typeface="微软雅黑" pitchFamily="34" charset="-122"/>
                  <a:ea typeface="微软雅黑" pitchFamily="34" charset="-122"/>
                </a:rPr>
                <a:t>480          </a:t>
              </a:r>
              <a:r>
                <a:rPr lang="zh-CN" altLang="en-US" sz="1111" dirty="0">
                  <a:latin typeface="微软雅黑" pitchFamily="34" charset="-122"/>
                  <a:ea typeface="微软雅黑" pitchFamily="34" charset="-122"/>
                </a:rPr>
                <a:t>计算机学院                </a:t>
              </a:r>
              <a:r>
                <a:rPr lang="en-US" altLang="zh-CN" sz="1111" dirty="0">
                  <a:latin typeface="微软雅黑" pitchFamily="34" charset="-122"/>
                  <a:ea typeface="微软雅黑" pitchFamily="34" charset="-122"/>
                </a:rPr>
                <a:t>B3</a:t>
              </a:r>
              <a:r>
                <a:rPr lang="zh-CN" altLang="en-US" sz="1111" dirty="0">
                  <a:latin typeface="微软雅黑" pitchFamily="34" charset="-122"/>
                  <a:ea typeface="微软雅黑" pitchFamily="34" charset="-122"/>
                </a:rPr>
                <a:t>栋    </a:t>
              </a:r>
            </a:p>
            <a:p>
              <a:pPr eaLnBrk="1" hangingPunct="1">
                <a:defRPr/>
              </a:pPr>
              <a:r>
                <a:rPr lang="en-US" altLang="zh-CN" sz="1111" dirty="0">
                  <a:latin typeface="微软雅黑" pitchFamily="34" charset="-122"/>
                  <a:ea typeface="微软雅黑" pitchFamily="34" charset="-122"/>
                </a:rPr>
                <a:t>……</a:t>
              </a:r>
            </a:p>
          </p:txBody>
        </p:sp>
        <p:sp>
          <p:nvSpPr>
            <p:cNvPr id="716815" name="Rectangle 15"/>
            <p:cNvSpPr>
              <a:spLocks noChangeArrowheads="1"/>
            </p:cNvSpPr>
            <p:nvPr/>
          </p:nvSpPr>
          <p:spPr bwMode="auto">
            <a:xfrm>
              <a:off x="3560" y="645"/>
              <a:ext cx="1633" cy="249"/>
            </a:xfrm>
            <a:prstGeom prst="rect">
              <a:avLst/>
            </a:prstGeom>
            <a:solidFill>
              <a:schemeClr val="lt1">
                <a:alpha val="0"/>
              </a:schemeClr>
            </a:solidFill>
            <a:ln>
              <a:noFill/>
            </a:ln>
          </p:spPr>
          <p:style>
            <a:lnRef idx="2">
              <a:schemeClr val="accent4"/>
            </a:lnRef>
            <a:fillRef idx="1">
              <a:schemeClr val="lt1"/>
            </a:fillRef>
            <a:effectRef idx="0">
              <a:schemeClr val="accent4"/>
            </a:effectRef>
            <a:fontRef idx="minor">
              <a:schemeClr val="dk1"/>
            </a:fontRef>
          </p:style>
          <p:txBody>
            <a:bodyPr lIns="91722" tIns="45861" rIns="91722" bIns="45861">
              <a:spAutoFit/>
            </a:bodyPr>
            <a:lstStyle/>
            <a:p>
              <a:pPr defTabSz="913685">
                <a:spcBef>
                  <a:spcPct val="50000"/>
                </a:spcBef>
                <a:defRPr/>
              </a:pPr>
              <a:r>
                <a:rPr lang="en-US" altLang="zh-CN" sz="1778" dirty="0">
                  <a:effectLst>
                    <a:outerShdw blurRad="38100" dist="38100" dir="2700000" algn="tl">
                      <a:srgbClr val="C0C0C0"/>
                    </a:outerShdw>
                  </a:effectLst>
                  <a:latin typeface="微软雅黑" pitchFamily="34" charset="-122"/>
                  <a:ea typeface="微软雅黑" pitchFamily="34" charset="-122"/>
                </a:rPr>
                <a:t>School</a:t>
              </a:r>
              <a:r>
                <a:rPr lang="zh-CN" altLang="en-US" sz="1778" dirty="0">
                  <a:effectLst>
                    <a:outerShdw blurRad="38100" dist="38100" dir="2700000" algn="tl">
                      <a:srgbClr val="C0C0C0"/>
                    </a:outerShdw>
                  </a:effectLst>
                  <a:latin typeface="微软雅黑" pitchFamily="34" charset="-122"/>
                  <a:ea typeface="微软雅黑" pitchFamily="34" charset="-122"/>
                </a:rPr>
                <a:t>（学院代码）</a:t>
              </a:r>
            </a:p>
          </p:txBody>
        </p:sp>
      </p:grpSp>
      <p:grpSp>
        <p:nvGrpSpPr>
          <p:cNvPr id="716824" name="Group 24"/>
          <p:cNvGrpSpPr>
            <a:grpSpLocks/>
          </p:cNvGrpSpPr>
          <p:nvPr/>
        </p:nvGrpSpPr>
        <p:grpSpPr bwMode="auto">
          <a:xfrm>
            <a:off x="5917088" y="3195337"/>
            <a:ext cx="3372556" cy="2525594"/>
            <a:chOff x="3347" y="2756"/>
            <a:chExt cx="1912" cy="1719"/>
          </a:xfrm>
        </p:grpSpPr>
        <p:sp>
          <p:nvSpPr>
            <p:cNvPr id="25610" name="Rectangle 11"/>
            <p:cNvSpPr>
              <a:spLocks noChangeArrowheads="1"/>
            </p:cNvSpPr>
            <p:nvPr/>
          </p:nvSpPr>
          <p:spPr bwMode="blackWhite">
            <a:xfrm>
              <a:off x="3347" y="3008"/>
              <a:ext cx="1912" cy="1467"/>
            </a:xfrm>
            <a:prstGeom prst="rect">
              <a:avLst/>
            </a:prstGeom>
            <a:ln>
              <a:headEnd/>
              <a:tailEnd/>
            </a:ln>
          </p:spPr>
          <p:style>
            <a:lnRef idx="2">
              <a:schemeClr val="accent4"/>
            </a:lnRef>
            <a:fillRef idx="1">
              <a:schemeClr val="lt1"/>
            </a:fillRef>
            <a:effectRef idx="0">
              <a:schemeClr val="accent4"/>
            </a:effectRef>
            <a:fontRef idx="minor">
              <a:schemeClr val="dk1"/>
            </a:fontRef>
          </p:style>
          <p:txBody>
            <a:bodyPr lIns="102306" tIns="51153" rIns="102306" bIns="51153">
              <a:spAutoFit/>
            </a:bodyPr>
            <a:lstStyle>
              <a:lvl1pPr defTabSz="400050" eaLnBrk="0" hangingPunct="0">
                <a:tabLst>
                  <a:tab pos="400050" algn="r"/>
                  <a:tab pos="685800" algn="l"/>
                </a:tabLst>
                <a:defRPr sz="3200">
                  <a:solidFill>
                    <a:schemeClr val="tx1"/>
                  </a:solidFill>
                  <a:latin typeface="Arial" pitchFamily="34" charset="0"/>
                  <a:ea typeface="宋体" pitchFamily="2" charset="-122"/>
                </a:defRPr>
              </a:lvl1pPr>
              <a:lvl2pPr marL="742950" indent="-285750" defTabSz="400050" eaLnBrk="0" hangingPunct="0">
                <a:tabLst>
                  <a:tab pos="400050" algn="r"/>
                  <a:tab pos="685800" algn="l"/>
                </a:tabLst>
                <a:defRPr sz="3200">
                  <a:solidFill>
                    <a:schemeClr val="tx1"/>
                  </a:solidFill>
                  <a:latin typeface="Arial" pitchFamily="34" charset="0"/>
                  <a:ea typeface="宋体" pitchFamily="2" charset="-122"/>
                </a:defRPr>
              </a:lvl2pPr>
              <a:lvl3pPr marL="1143000" indent="-228600" defTabSz="400050" eaLnBrk="0" hangingPunct="0">
                <a:tabLst>
                  <a:tab pos="400050" algn="r"/>
                  <a:tab pos="685800" algn="l"/>
                </a:tabLst>
                <a:defRPr sz="3200">
                  <a:solidFill>
                    <a:schemeClr val="tx1"/>
                  </a:solidFill>
                  <a:latin typeface="Arial" pitchFamily="34" charset="0"/>
                  <a:ea typeface="宋体" pitchFamily="2" charset="-122"/>
                </a:defRPr>
              </a:lvl3pPr>
              <a:lvl4pPr marL="1600200" indent="-228600" defTabSz="400050" eaLnBrk="0" hangingPunct="0">
                <a:tabLst>
                  <a:tab pos="400050" algn="r"/>
                  <a:tab pos="685800" algn="l"/>
                </a:tabLst>
                <a:defRPr sz="3200">
                  <a:solidFill>
                    <a:schemeClr val="tx1"/>
                  </a:solidFill>
                  <a:latin typeface="Arial" pitchFamily="34" charset="0"/>
                  <a:ea typeface="宋体" pitchFamily="2" charset="-122"/>
                </a:defRPr>
              </a:lvl4pPr>
              <a:lvl5pPr marL="2057400" indent="-228600" defTabSz="400050" eaLnBrk="0" hangingPunct="0">
                <a:tabLst>
                  <a:tab pos="400050" algn="r"/>
                  <a:tab pos="685800" algn="l"/>
                </a:tabLst>
                <a:defRPr sz="3200">
                  <a:solidFill>
                    <a:schemeClr val="tx1"/>
                  </a:solidFill>
                  <a:latin typeface="Arial" pitchFamily="34" charset="0"/>
                  <a:ea typeface="宋体" pitchFamily="2" charset="-122"/>
                </a:defRPr>
              </a:lvl5pPr>
              <a:lvl6pPr marL="2514600" indent="-228600" algn="ctr" defTabSz="400050" eaLnBrk="0" fontAlgn="base" hangingPunct="0">
                <a:spcBef>
                  <a:spcPct val="20000"/>
                </a:spcBef>
                <a:spcAft>
                  <a:spcPct val="0"/>
                </a:spcAft>
                <a:tabLst>
                  <a:tab pos="400050" algn="r"/>
                  <a:tab pos="685800" algn="l"/>
                </a:tabLst>
                <a:defRPr sz="3200">
                  <a:solidFill>
                    <a:schemeClr val="tx1"/>
                  </a:solidFill>
                  <a:latin typeface="Arial" pitchFamily="34" charset="0"/>
                  <a:ea typeface="宋体" pitchFamily="2" charset="-122"/>
                </a:defRPr>
              </a:lvl6pPr>
              <a:lvl7pPr marL="2971800" indent="-228600" algn="ctr" defTabSz="400050" eaLnBrk="0" fontAlgn="base" hangingPunct="0">
                <a:spcBef>
                  <a:spcPct val="20000"/>
                </a:spcBef>
                <a:spcAft>
                  <a:spcPct val="0"/>
                </a:spcAft>
                <a:tabLst>
                  <a:tab pos="400050" algn="r"/>
                  <a:tab pos="685800" algn="l"/>
                </a:tabLst>
                <a:defRPr sz="3200">
                  <a:solidFill>
                    <a:schemeClr val="tx1"/>
                  </a:solidFill>
                  <a:latin typeface="Arial" pitchFamily="34" charset="0"/>
                  <a:ea typeface="宋体" pitchFamily="2" charset="-122"/>
                </a:defRPr>
              </a:lvl7pPr>
              <a:lvl8pPr marL="3429000" indent="-228600" algn="ctr" defTabSz="400050" eaLnBrk="0" fontAlgn="base" hangingPunct="0">
                <a:spcBef>
                  <a:spcPct val="20000"/>
                </a:spcBef>
                <a:spcAft>
                  <a:spcPct val="0"/>
                </a:spcAft>
                <a:tabLst>
                  <a:tab pos="400050" algn="r"/>
                  <a:tab pos="685800" algn="l"/>
                </a:tabLst>
                <a:defRPr sz="3200">
                  <a:solidFill>
                    <a:schemeClr val="tx1"/>
                  </a:solidFill>
                  <a:latin typeface="Arial" pitchFamily="34" charset="0"/>
                  <a:ea typeface="宋体" pitchFamily="2" charset="-122"/>
                </a:defRPr>
              </a:lvl8pPr>
              <a:lvl9pPr marL="3886200" indent="-228600" algn="ctr" defTabSz="400050" eaLnBrk="0" fontAlgn="base" hangingPunct="0">
                <a:spcBef>
                  <a:spcPct val="20000"/>
                </a:spcBef>
                <a:spcAft>
                  <a:spcPct val="0"/>
                </a:spcAft>
                <a:tabLst>
                  <a:tab pos="400050" algn="r"/>
                  <a:tab pos="685800" algn="l"/>
                </a:tabLst>
                <a:defRPr sz="3200">
                  <a:solidFill>
                    <a:schemeClr val="tx1"/>
                  </a:solidFill>
                  <a:latin typeface="Arial" pitchFamily="34" charset="0"/>
                  <a:ea typeface="宋体" pitchFamily="2" charset="-122"/>
                </a:defRPr>
              </a:lvl9pPr>
            </a:lstStyle>
            <a:p>
              <a:pPr eaLnBrk="1" hangingPunct="1">
                <a:defRPr/>
              </a:pPr>
              <a:r>
                <a:rPr lang="it-IT" altLang="zh-CN" sz="1111" dirty="0">
                  <a:latin typeface="微软雅黑" pitchFamily="34" charset="-122"/>
                  <a:ea typeface="微软雅黑" pitchFamily="34" charset="-122"/>
                </a:rPr>
                <a:t>Sno                   Cno            Score       </a:t>
              </a:r>
            </a:p>
            <a:p>
              <a:pPr eaLnBrk="1" hangingPunct="1">
                <a:defRPr/>
              </a:pPr>
              <a:r>
                <a:rPr lang="it-IT" altLang="zh-CN" sz="1111" dirty="0">
                  <a:latin typeface="微软雅黑" pitchFamily="34" charset="-122"/>
                  <a:ea typeface="微软雅黑" pitchFamily="34" charset="-122"/>
                </a:rPr>
                <a:t>------------        --------      -----</a:t>
              </a:r>
            </a:p>
            <a:p>
              <a:pPr eaLnBrk="1" hangingPunct="1">
                <a:defRPr/>
              </a:pPr>
              <a:r>
                <a:rPr lang="it-IT" altLang="zh-CN" sz="1111" dirty="0">
                  <a:latin typeface="微软雅黑" pitchFamily="34" charset="-122"/>
                  <a:ea typeface="微软雅黑" pitchFamily="34" charset="-122"/>
                </a:rPr>
                <a:t>200333103240 48005144   72</a:t>
              </a:r>
            </a:p>
            <a:p>
              <a:pPr eaLnBrk="1" hangingPunct="1">
                <a:defRPr/>
              </a:pPr>
              <a:r>
                <a:rPr lang="it-IT" altLang="zh-CN" sz="1111" dirty="0">
                  <a:latin typeface="微软雅黑" pitchFamily="34" charset="-122"/>
                  <a:ea typeface="微软雅黑" pitchFamily="34" charset="-122"/>
                </a:rPr>
                <a:t>200333103240 48005254   86</a:t>
              </a:r>
            </a:p>
            <a:p>
              <a:pPr eaLnBrk="1" hangingPunct="1">
                <a:defRPr/>
              </a:pPr>
              <a:r>
                <a:rPr lang="it-IT" altLang="zh-CN" sz="1111" dirty="0">
                  <a:latin typeface="微软雅黑" pitchFamily="34" charset="-122"/>
                  <a:ea typeface="微软雅黑" pitchFamily="34" charset="-122"/>
                </a:rPr>
                <a:t>200333103277 48000543   89</a:t>
              </a:r>
            </a:p>
            <a:p>
              <a:pPr eaLnBrk="1" hangingPunct="1">
                <a:defRPr/>
              </a:pPr>
              <a:r>
                <a:rPr lang="it-IT" altLang="zh-CN" sz="1111" dirty="0">
                  <a:latin typeface="微软雅黑" pitchFamily="34" charset="-122"/>
                  <a:ea typeface="微软雅黑" pitchFamily="34" charset="-122"/>
                </a:rPr>
                <a:t>200333103286 48000543   95</a:t>
              </a:r>
            </a:p>
            <a:p>
              <a:pPr eaLnBrk="1" hangingPunct="1">
                <a:defRPr/>
              </a:pPr>
              <a:r>
                <a:rPr lang="it-IT" altLang="zh-CN" sz="1111" dirty="0">
                  <a:latin typeface="微软雅黑" pitchFamily="34" charset="-122"/>
                  <a:ea typeface="微软雅黑" pitchFamily="34" charset="-122"/>
                </a:rPr>
                <a:t>200433103019 48000443   86</a:t>
              </a:r>
            </a:p>
            <a:p>
              <a:pPr eaLnBrk="1" hangingPunct="1">
                <a:defRPr/>
              </a:pPr>
              <a:r>
                <a:rPr lang="it-IT" altLang="zh-CN" sz="1111" dirty="0">
                  <a:latin typeface="微软雅黑" pitchFamily="34" charset="-122"/>
                  <a:ea typeface="微软雅黑" pitchFamily="34" charset="-122"/>
                </a:rPr>
                <a:t>200433103019 48000543   78</a:t>
              </a:r>
            </a:p>
            <a:p>
              <a:pPr eaLnBrk="1" hangingPunct="1">
                <a:defRPr/>
              </a:pPr>
              <a:r>
                <a:rPr lang="it-IT" altLang="zh-CN" sz="1111" dirty="0">
                  <a:latin typeface="微软雅黑" pitchFamily="34" charset="-122"/>
                  <a:ea typeface="微软雅黑" pitchFamily="34" charset="-122"/>
                </a:rPr>
                <a:t>200433103028 48000443   88</a:t>
              </a:r>
            </a:p>
            <a:p>
              <a:pPr eaLnBrk="1" hangingPunct="1">
                <a:defRPr/>
              </a:pPr>
              <a:r>
                <a:rPr lang="it-IT" altLang="zh-CN" sz="1111" dirty="0">
                  <a:latin typeface="微软雅黑" pitchFamily="34" charset="-122"/>
                  <a:ea typeface="微软雅黑" pitchFamily="34" charset="-122"/>
                </a:rPr>
                <a:t>200433103028 48000543   69</a:t>
              </a:r>
            </a:p>
            <a:p>
              <a:pPr eaLnBrk="1" hangingPunct="1">
                <a:defRPr/>
              </a:pPr>
              <a:r>
                <a:rPr lang="it-IT" altLang="zh-CN" sz="1111" dirty="0">
                  <a:latin typeface="微软雅黑" pitchFamily="34" charset="-122"/>
                  <a:ea typeface="微软雅黑" pitchFamily="34" charset="-122"/>
                </a:rPr>
                <a:t>200433103046 48000543   66</a:t>
              </a:r>
            </a:p>
            <a:p>
              <a:pPr eaLnBrk="1" hangingPunct="1">
                <a:defRPr/>
              </a:pPr>
              <a:r>
                <a:rPr lang="it-IT" altLang="zh-CN" sz="1111" dirty="0">
                  <a:latin typeface="微软雅黑" pitchFamily="34" charset="-122"/>
                  <a:ea typeface="微软雅黑" pitchFamily="34" charset="-122"/>
                </a:rPr>
                <a:t>200433103055 48000543   52</a:t>
              </a:r>
              <a:endParaRPr lang="en-US" altLang="zh-CN" sz="1111" dirty="0">
                <a:latin typeface="微软雅黑" pitchFamily="34" charset="-122"/>
                <a:ea typeface="微软雅黑" pitchFamily="34" charset="-122"/>
              </a:endParaRPr>
            </a:p>
          </p:txBody>
        </p:sp>
        <p:sp>
          <p:nvSpPr>
            <p:cNvPr id="716812" name="Rectangle 12"/>
            <p:cNvSpPr>
              <a:spLocks noChangeArrowheads="1"/>
            </p:cNvSpPr>
            <p:nvPr/>
          </p:nvSpPr>
          <p:spPr bwMode="auto">
            <a:xfrm>
              <a:off x="3359" y="2756"/>
              <a:ext cx="1452" cy="249"/>
            </a:xfrm>
            <a:prstGeom prst="rect">
              <a:avLst/>
            </a:prstGeom>
            <a:solidFill>
              <a:schemeClr val="lt1">
                <a:alpha val="0"/>
              </a:schemeClr>
            </a:solidFill>
            <a:ln>
              <a:noFill/>
            </a:ln>
          </p:spPr>
          <p:style>
            <a:lnRef idx="2">
              <a:schemeClr val="accent4"/>
            </a:lnRef>
            <a:fillRef idx="1">
              <a:schemeClr val="lt1"/>
            </a:fillRef>
            <a:effectRef idx="0">
              <a:schemeClr val="accent4"/>
            </a:effectRef>
            <a:fontRef idx="minor">
              <a:schemeClr val="dk1"/>
            </a:fontRef>
          </p:style>
          <p:txBody>
            <a:bodyPr lIns="91722" tIns="45861" rIns="91722" bIns="45861">
              <a:spAutoFit/>
            </a:bodyPr>
            <a:lstStyle/>
            <a:p>
              <a:pPr defTabSz="913685">
                <a:spcBef>
                  <a:spcPct val="50000"/>
                </a:spcBef>
                <a:defRPr/>
              </a:pPr>
              <a:r>
                <a:rPr lang="en-US" altLang="zh-CN" sz="1778" dirty="0">
                  <a:effectLst>
                    <a:outerShdw blurRad="38100" dist="38100" dir="2700000" algn="tl">
                      <a:srgbClr val="C0C0C0"/>
                    </a:outerShdw>
                  </a:effectLst>
                  <a:latin typeface="微软雅黑" pitchFamily="34" charset="-122"/>
                  <a:ea typeface="微软雅黑" pitchFamily="34" charset="-122"/>
                </a:rPr>
                <a:t>SC</a:t>
              </a:r>
              <a:r>
                <a:rPr lang="zh-CN" altLang="en-US" sz="1778" dirty="0">
                  <a:effectLst>
                    <a:outerShdw blurRad="38100" dist="38100" dir="2700000" algn="tl">
                      <a:srgbClr val="C0C0C0"/>
                    </a:outerShdw>
                  </a:effectLst>
                  <a:latin typeface="微软雅黑" pitchFamily="34" charset="-122"/>
                  <a:ea typeface="微软雅黑" pitchFamily="34" charset="-122"/>
                </a:rPr>
                <a:t>（选课成绩表）</a:t>
              </a:r>
            </a:p>
          </p:txBody>
        </p:sp>
      </p:grpSp>
      <p:grpSp>
        <p:nvGrpSpPr>
          <p:cNvPr id="716823" name="Group 23"/>
          <p:cNvGrpSpPr>
            <a:grpSpLocks/>
          </p:cNvGrpSpPr>
          <p:nvPr/>
        </p:nvGrpSpPr>
        <p:grpSpPr bwMode="auto">
          <a:xfrm>
            <a:off x="979963" y="3160057"/>
            <a:ext cx="4480278" cy="2561167"/>
            <a:chOff x="793" y="2845"/>
            <a:chExt cx="2631" cy="1742"/>
          </a:xfrm>
        </p:grpSpPr>
        <p:sp>
          <p:nvSpPr>
            <p:cNvPr id="716808" name="Rectangle 8"/>
            <p:cNvSpPr>
              <a:spLocks noChangeArrowheads="1"/>
            </p:cNvSpPr>
            <p:nvPr/>
          </p:nvSpPr>
          <p:spPr bwMode="auto">
            <a:xfrm>
              <a:off x="793" y="2845"/>
              <a:ext cx="1738" cy="249"/>
            </a:xfrm>
            <a:prstGeom prst="rect">
              <a:avLst/>
            </a:prstGeom>
            <a:solidFill>
              <a:schemeClr val="lt1">
                <a:alpha val="0"/>
              </a:schemeClr>
            </a:solidFill>
            <a:ln>
              <a:noFill/>
            </a:ln>
          </p:spPr>
          <p:style>
            <a:lnRef idx="2">
              <a:schemeClr val="accent4"/>
            </a:lnRef>
            <a:fillRef idx="1">
              <a:schemeClr val="lt1"/>
            </a:fillRef>
            <a:effectRef idx="0">
              <a:schemeClr val="accent4"/>
            </a:effectRef>
            <a:fontRef idx="minor">
              <a:schemeClr val="dk1"/>
            </a:fontRef>
          </p:style>
          <p:txBody>
            <a:bodyPr lIns="91722" tIns="45861" rIns="91722" bIns="45861">
              <a:spAutoFit/>
            </a:bodyPr>
            <a:lstStyle/>
            <a:p>
              <a:pPr defTabSz="913685">
                <a:spcBef>
                  <a:spcPct val="50000"/>
                </a:spcBef>
                <a:defRPr/>
              </a:pPr>
              <a:r>
                <a:rPr lang="en-US" altLang="zh-CN" sz="1778" dirty="0">
                  <a:effectLst>
                    <a:outerShdw blurRad="38100" dist="38100" dir="2700000" algn="tl">
                      <a:srgbClr val="C0C0C0"/>
                    </a:outerShdw>
                  </a:effectLst>
                  <a:latin typeface="微软雅黑" pitchFamily="34" charset="-122"/>
                  <a:ea typeface="微软雅黑" pitchFamily="34" charset="-122"/>
                </a:rPr>
                <a:t>Course</a:t>
              </a:r>
              <a:r>
                <a:rPr lang="zh-CN" altLang="en-US" sz="1778" dirty="0">
                  <a:effectLst>
                    <a:outerShdw blurRad="38100" dist="38100" dir="2700000" algn="tl">
                      <a:srgbClr val="C0C0C0"/>
                    </a:outerShdw>
                  </a:effectLst>
                  <a:latin typeface="微软雅黑" pitchFamily="34" charset="-122"/>
                  <a:ea typeface="微软雅黑" pitchFamily="34" charset="-122"/>
                </a:rPr>
                <a:t>（课程信息表）</a:t>
              </a:r>
            </a:p>
          </p:txBody>
        </p:sp>
        <p:sp>
          <p:nvSpPr>
            <p:cNvPr id="25609" name="Rectangle 9"/>
            <p:cNvSpPr>
              <a:spLocks noChangeArrowheads="1"/>
            </p:cNvSpPr>
            <p:nvPr/>
          </p:nvSpPr>
          <p:spPr bwMode="blackWhite">
            <a:xfrm>
              <a:off x="796" y="3120"/>
              <a:ext cx="2628" cy="1467"/>
            </a:xfrm>
            <a:prstGeom prst="rect">
              <a:avLst/>
            </a:prstGeom>
            <a:ln>
              <a:headEnd/>
              <a:tailEnd/>
            </a:ln>
          </p:spPr>
          <p:style>
            <a:lnRef idx="2">
              <a:schemeClr val="accent4"/>
            </a:lnRef>
            <a:fillRef idx="1">
              <a:schemeClr val="lt1"/>
            </a:fillRef>
            <a:effectRef idx="0">
              <a:schemeClr val="accent4"/>
            </a:effectRef>
            <a:fontRef idx="minor">
              <a:schemeClr val="dk1"/>
            </a:fontRef>
          </p:style>
          <p:txBody>
            <a:bodyPr lIns="102306" tIns="51153" rIns="102306" bIns="51153"/>
            <a:lstStyle>
              <a:lvl1pPr defTabSz="400050" eaLnBrk="0" hangingPunct="0">
                <a:tabLst>
                  <a:tab pos="400050" algn="r"/>
                  <a:tab pos="685800" algn="l"/>
                </a:tabLst>
                <a:defRPr sz="3200">
                  <a:solidFill>
                    <a:schemeClr val="tx1"/>
                  </a:solidFill>
                  <a:latin typeface="Arial" pitchFamily="34" charset="0"/>
                  <a:ea typeface="宋体" pitchFamily="2" charset="-122"/>
                </a:defRPr>
              </a:lvl1pPr>
              <a:lvl2pPr marL="742950" indent="-285750" defTabSz="400050" eaLnBrk="0" hangingPunct="0">
                <a:tabLst>
                  <a:tab pos="400050" algn="r"/>
                  <a:tab pos="685800" algn="l"/>
                </a:tabLst>
                <a:defRPr sz="3200">
                  <a:solidFill>
                    <a:schemeClr val="tx1"/>
                  </a:solidFill>
                  <a:latin typeface="Arial" pitchFamily="34" charset="0"/>
                  <a:ea typeface="宋体" pitchFamily="2" charset="-122"/>
                </a:defRPr>
              </a:lvl2pPr>
              <a:lvl3pPr marL="1143000" indent="-228600" defTabSz="400050" eaLnBrk="0" hangingPunct="0">
                <a:tabLst>
                  <a:tab pos="400050" algn="r"/>
                  <a:tab pos="685800" algn="l"/>
                </a:tabLst>
                <a:defRPr sz="3200">
                  <a:solidFill>
                    <a:schemeClr val="tx1"/>
                  </a:solidFill>
                  <a:latin typeface="Arial" pitchFamily="34" charset="0"/>
                  <a:ea typeface="宋体" pitchFamily="2" charset="-122"/>
                </a:defRPr>
              </a:lvl3pPr>
              <a:lvl4pPr marL="1600200" indent="-228600" defTabSz="400050" eaLnBrk="0" hangingPunct="0">
                <a:tabLst>
                  <a:tab pos="400050" algn="r"/>
                  <a:tab pos="685800" algn="l"/>
                </a:tabLst>
                <a:defRPr sz="3200">
                  <a:solidFill>
                    <a:schemeClr val="tx1"/>
                  </a:solidFill>
                  <a:latin typeface="Arial" pitchFamily="34" charset="0"/>
                  <a:ea typeface="宋体" pitchFamily="2" charset="-122"/>
                </a:defRPr>
              </a:lvl4pPr>
              <a:lvl5pPr marL="2057400" indent="-228600" defTabSz="400050" eaLnBrk="0" hangingPunct="0">
                <a:tabLst>
                  <a:tab pos="400050" algn="r"/>
                  <a:tab pos="685800" algn="l"/>
                </a:tabLst>
                <a:defRPr sz="3200">
                  <a:solidFill>
                    <a:schemeClr val="tx1"/>
                  </a:solidFill>
                  <a:latin typeface="Arial" pitchFamily="34" charset="0"/>
                  <a:ea typeface="宋体" pitchFamily="2" charset="-122"/>
                </a:defRPr>
              </a:lvl5pPr>
              <a:lvl6pPr marL="2514600" indent="-228600" algn="ctr" defTabSz="400050" eaLnBrk="0" fontAlgn="base" hangingPunct="0">
                <a:spcBef>
                  <a:spcPct val="20000"/>
                </a:spcBef>
                <a:spcAft>
                  <a:spcPct val="0"/>
                </a:spcAft>
                <a:tabLst>
                  <a:tab pos="400050" algn="r"/>
                  <a:tab pos="685800" algn="l"/>
                </a:tabLst>
                <a:defRPr sz="3200">
                  <a:solidFill>
                    <a:schemeClr val="tx1"/>
                  </a:solidFill>
                  <a:latin typeface="Arial" pitchFamily="34" charset="0"/>
                  <a:ea typeface="宋体" pitchFamily="2" charset="-122"/>
                </a:defRPr>
              </a:lvl6pPr>
              <a:lvl7pPr marL="2971800" indent="-228600" algn="ctr" defTabSz="400050" eaLnBrk="0" fontAlgn="base" hangingPunct="0">
                <a:spcBef>
                  <a:spcPct val="20000"/>
                </a:spcBef>
                <a:spcAft>
                  <a:spcPct val="0"/>
                </a:spcAft>
                <a:tabLst>
                  <a:tab pos="400050" algn="r"/>
                  <a:tab pos="685800" algn="l"/>
                </a:tabLst>
                <a:defRPr sz="3200">
                  <a:solidFill>
                    <a:schemeClr val="tx1"/>
                  </a:solidFill>
                  <a:latin typeface="Arial" pitchFamily="34" charset="0"/>
                  <a:ea typeface="宋体" pitchFamily="2" charset="-122"/>
                </a:defRPr>
              </a:lvl7pPr>
              <a:lvl8pPr marL="3429000" indent="-228600" algn="ctr" defTabSz="400050" eaLnBrk="0" fontAlgn="base" hangingPunct="0">
                <a:spcBef>
                  <a:spcPct val="20000"/>
                </a:spcBef>
                <a:spcAft>
                  <a:spcPct val="0"/>
                </a:spcAft>
                <a:tabLst>
                  <a:tab pos="400050" algn="r"/>
                  <a:tab pos="685800" algn="l"/>
                </a:tabLst>
                <a:defRPr sz="3200">
                  <a:solidFill>
                    <a:schemeClr val="tx1"/>
                  </a:solidFill>
                  <a:latin typeface="Arial" pitchFamily="34" charset="0"/>
                  <a:ea typeface="宋体" pitchFamily="2" charset="-122"/>
                </a:defRPr>
              </a:lvl8pPr>
              <a:lvl9pPr marL="3886200" indent="-228600" algn="ctr" defTabSz="400050" eaLnBrk="0" fontAlgn="base" hangingPunct="0">
                <a:spcBef>
                  <a:spcPct val="20000"/>
                </a:spcBef>
                <a:spcAft>
                  <a:spcPct val="0"/>
                </a:spcAft>
                <a:tabLst>
                  <a:tab pos="400050" algn="r"/>
                  <a:tab pos="685800" algn="l"/>
                </a:tabLst>
                <a:defRPr sz="3200">
                  <a:solidFill>
                    <a:schemeClr val="tx1"/>
                  </a:solidFill>
                  <a:latin typeface="Arial" pitchFamily="34" charset="0"/>
                  <a:ea typeface="宋体" pitchFamily="2" charset="-122"/>
                </a:defRPr>
              </a:lvl9pPr>
            </a:lstStyle>
            <a:p>
              <a:pPr>
                <a:lnSpc>
                  <a:spcPct val="125000"/>
                </a:lnSpc>
                <a:defRPr/>
              </a:pPr>
              <a:r>
                <a:rPr lang="zh-CN" altLang="zh-CN" sz="1111" dirty="0">
                  <a:solidFill>
                    <a:srgbClr val="000000"/>
                  </a:solidFill>
                  <a:latin typeface="微软雅黑" pitchFamily="34" charset="-122"/>
                  <a:ea typeface="微软雅黑" pitchFamily="34" charset="-122"/>
                </a:rPr>
                <a:t>Cno      </a:t>
              </a:r>
              <a:r>
                <a:rPr lang="en-US" altLang="zh-CN" sz="1111" dirty="0">
                  <a:solidFill>
                    <a:srgbClr val="000000"/>
                  </a:solidFill>
                  <a:latin typeface="微软雅黑" pitchFamily="34" charset="-122"/>
                  <a:ea typeface="微软雅黑" pitchFamily="34" charset="-122"/>
                </a:rPr>
                <a:t>    </a:t>
              </a:r>
              <a:r>
                <a:rPr lang="zh-CN" altLang="zh-CN" sz="1111" dirty="0">
                  <a:solidFill>
                    <a:srgbClr val="000000"/>
                  </a:solidFill>
                  <a:latin typeface="微软雅黑" pitchFamily="34" charset="-122"/>
                  <a:ea typeface="微软雅黑" pitchFamily="34" charset="-122"/>
                </a:rPr>
                <a:t>Cname               </a:t>
              </a:r>
              <a:r>
                <a:rPr lang="en-US" altLang="zh-CN" sz="1111" dirty="0">
                  <a:solidFill>
                    <a:srgbClr val="000000"/>
                  </a:solidFill>
                  <a:latin typeface="微软雅黑" pitchFamily="34" charset="-122"/>
                  <a:ea typeface="微软雅黑" pitchFamily="34" charset="-122"/>
                </a:rPr>
                <a:t>      </a:t>
              </a:r>
              <a:r>
                <a:rPr lang="zh-CN" altLang="zh-CN" sz="1111" dirty="0">
                  <a:solidFill>
                    <a:srgbClr val="000000"/>
                  </a:solidFill>
                  <a:latin typeface="微软雅黑" pitchFamily="34" charset="-122"/>
                  <a:ea typeface="微软雅黑" pitchFamily="34" charset="-122"/>
                </a:rPr>
                <a:t>Cpno       CCredit     </a:t>
              </a:r>
            </a:p>
            <a:p>
              <a:pPr>
                <a:lnSpc>
                  <a:spcPct val="125000"/>
                </a:lnSpc>
                <a:defRPr/>
              </a:pPr>
              <a:r>
                <a:rPr lang="zh-CN" altLang="zh-CN" sz="1111" dirty="0">
                  <a:solidFill>
                    <a:srgbClr val="000000"/>
                  </a:solidFill>
                  <a:latin typeface="微软雅黑" pitchFamily="34" charset="-122"/>
                  <a:ea typeface="微软雅黑" pitchFamily="34" charset="-122"/>
                </a:rPr>
                <a:t>-------- </a:t>
              </a:r>
              <a:r>
                <a:rPr lang="en-US" altLang="zh-CN" sz="1111" dirty="0">
                  <a:solidFill>
                    <a:srgbClr val="000000"/>
                  </a:solidFill>
                  <a:latin typeface="微软雅黑" pitchFamily="34" charset="-122"/>
                  <a:ea typeface="微软雅黑" pitchFamily="34" charset="-122"/>
                </a:rPr>
                <a:t>    </a:t>
              </a:r>
              <a:r>
                <a:rPr lang="zh-CN" altLang="zh-CN" sz="1111" dirty="0">
                  <a:solidFill>
                    <a:srgbClr val="000000"/>
                  </a:solidFill>
                  <a:latin typeface="微软雅黑" pitchFamily="34" charset="-122"/>
                  <a:ea typeface="微软雅黑" pitchFamily="34" charset="-122"/>
                </a:rPr>
                <a:t>------------------  </a:t>
              </a:r>
              <a:r>
                <a:rPr lang="en-US" altLang="zh-CN" sz="1111" dirty="0">
                  <a:solidFill>
                    <a:srgbClr val="000000"/>
                  </a:solidFill>
                  <a:latin typeface="微软雅黑" pitchFamily="34" charset="-122"/>
                  <a:ea typeface="微软雅黑" pitchFamily="34" charset="-122"/>
                </a:rPr>
                <a:t>    </a:t>
              </a:r>
              <a:r>
                <a:rPr lang="zh-CN" altLang="zh-CN" sz="1111" dirty="0">
                  <a:solidFill>
                    <a:srgbClr val="000000"/>
                  </a:solidFill>
                  <a:latin typeface="微软雅黑" pitchFamily="34" charset="-122"/>
                  <a:ea typeface="微软雅黑" pitchFamily="34" charset="-122"/>
                </a:rPr>
                <a:t>--------   -------- </a:t>
              </a:r>
            </a:p>
            <a:p>
              <a:pPr>
                <a:lnSpc>
                  <a:spcPct val="125000"/>
                </a:lnSpc>
                <a:defRPr/>
              </a:pPr>
              <a:r>
                <a:rPr lang="zh-CN" altLang="zh-CN" sz="1111" dirty="0">
                  <a:solidFill>
                    <a:srgbClr val="000000"/>
                  </a:solidFill>
                  <a:latin typeface="微软雅黑" pitchFamily="34" charset="-122"/>
                  <a:ea typeface="微软雅黑" pitchFamily="34" charset="-122"/>
                </a:rPr>
                <a:t>48000443 C++程序设计语言    NULL       </a:t>
              </a:r>
              <a:r>
                <a:rPr lang="en-US" altLang="zh-CN" sz="1111" dirty="0">
                  <a:solidFill>
                    <a:srgbClr val="000000"/>
                  </a:solidFill>
                  <a:latin typeface="微软雅黑" pitchFamily="34" charset="-122"/>
                  <a:ea typeface="微软雅黑" pitchFamily="34" charset="-122"/>
                </a:rPr>
                <a:t>   </a:t>
              </a:r>
              <a:r>
                <a:rPr lang="zh-CN" altLang="zh-CN" sz="1111" dirty="0">
                  <a:solidFill>
                    <a:srgbClr val="000000"/>
                  </a:solidFill>
                  <a:latin typeface="微软雅黑" pitchFamily="34" charset="-122"/>
                  <a:ea typeface="微软雅黑" pitchFamily="34" charset="-122"/>
                </a:rPr>
                <a:t>2</a:t>
              </a:r>
            </a:p>
            <a:p>
              <a:pPr>
                <a:lnSpc>
                  <a:spcPct val="125000"/>
                </a:lnSpc>
                <a:defRPr/>
              </a:pPr>
              <a:r>
                <a:rPr lang="zh-CN" altLang="zh-CN" sz="1111" dirty="0">
                  <a:solidFill>
                    <a:srgbClr val="000000"/>
                  </a:solidFill>
                  <a:latin typeface="微软雅黑" pitchFamily="34" charset="-122"/>
                  <a:ea typeface="微软雅黑" pitchFamily="34" charset="-122"/>
                </a:rPr>
                <a:t>48000543 数据库系统概论      </a:t>
              </a:r>
              <a:r>
                <a:rPr lang="zh-CN" altLang="en-US" sz="1111" dirty="0">
                  <a:solidFill>
                    <a:srgbClr val="000000"/>
                  </a:solidFill>
                  <a:latin typeface="微软雅黑" pitchFamily="34" charset="-122"/>
                  <a:ea typeface="微软雅黑" pitchFamily="34" charset="-122"/>
                </a:rPr>
                <a:t>  </a:t>
              </a:r>
              <a:r>
                <a:rPr lang="zh-CN" altLang="zh-CN" sz="1111" dirty="0">
                  <a:solidFill>
                    <a:srgbClr val="000000"/>
                  </a:solidFill>
                  <a:latin typeface="微软雅黑" pitchFamily="34" charset="-122"/>
                  <a:ea typeface="微软雅黑" pitchFamily="34" charset="-122"/>
                </a:rPr>
                <a:t>48000443   4</a:t>
              </a:r>
            </a:p>
            <a:p>
              <a:pPr>
                <a:lnSpc>
                  <a:spcPct val="125000"/>
                </a:lnSpc>
                <a:defRPr/>
              </a:pPr>
              <a:r>
                <a:rPr lang="zh-CN" altLang="zh-CN" sz="1111" dirty="0">
                  <a:solidFill>
                    <a:srgbClr val="000000"/>
                  </a:solidFill>
                  <a:latin typeface="微软雅黑" pitchFamily="34" charset="-122"/>
                  <a:ea typeface="微软雅黑" pitchFamily="34" charset="-122"/>
                </a:rPr>
                <a:t>48003010 计算机应用基础      </a:t>
              </a:r>
              <a:r>
                <a:rPr lang="zh-CN" altLang="en-US" sz="1111" dirty="0">
                  <a:solidFill>
                    <a:srgbClr val="000000"/>
                  </a:solidFill>
                  <a:latin typeface="微软雅黑" pitchFamily="34" charset="-122"/>
                  <a:ea typeface="微软雅黑" pitchFamily="34" charset="-122"/>
                </a:rPr>
                <a:t>  </a:t>
              </a:r>
              <a:r>
                <a:rPr lang="zh-CN" altLang="zh-CN" sz="1111" dirty="0">
                  <a:solidFill>
                    <a:srgbClr val="000000"/>
                  </a:solidFill>
                  <a:latin typeface="微软雅黑" pitchFamily="34" charset="-122"/>
                  <a:ea typeface="微软雅黑" pitchFamily="34" charset="-122"/>
                </a:rPr>
                <a:t>NULL      </a:t>
              </a:r>
              <a:r>
                <a:rPr lang="en-US" altLang="zh-CN" sz="1111" dirty="0">
                  <a:solidFill>
                    <a:srgbClr val="000000"/>
                  </a:solidFill>
                  <a:latin typeface="微软雅黑" pitchFamily="34" charset="-122"/>
                  <a:ea typeface="微软雅黑" pitchFamily="34" charset="-122"/>
                </a:rPr>
                <a:t>   </a:t>
              </a:r>
              <a:r>
                <a:rPr lang="zh-CN" altLang="zh-CN" sz="1111" dirty="0">
                  <a:solidFill>
                    <a:srgbClr val="000000"/>
                  </a:solidFill>
                  <a:latin typeface="微软雅黑" pitchFamily="34" charset="-122"/>
                  <a:ea typeface="微软雅黑" pitchFamily="34" charset="-122"/>
                </a:rPr>
                <a:t> 2</a:t>
              </a:r>
            </a:p>
            <a:p>
              <a:pPr>
                <a:lnSpc>
                  <a:spcPct val="125000"/>
                </a:lnSpc>
                <a:defRPr/>
              </a:pPr>
              <a:r>
                <a:rPr lang="zh-CN" altLang="zh-CN" sz="1111" dirty="0">
                  <a:solidFill>
                    <a:srgbClr val="000000"/>
                  </a:solidFill>
                  <a:latin typeface="微软雅黑" pitchFamily="34" charset="-122"/>
                  <a:ea typeface="微软雅黑" pitchFamily="34" charset="-122"/>
                </a:rPr>
                <a:t>48005034 汇编语言与程序设计 NULL       </a:t>
              </a:r>
              <a:r>
                <a:rPr lang="en-US" altLang="zh-CN" sz="1111" dirty="0">
                  <a:solidFill>
                    <a:srgbClr val="000000"/>
                  </a:solidFill>
                  <a:latin typeface="微软雅黑" pitchFamily="34" charset="-122"/>
                  <a:ea typeface="微软雅黑" pitchFamily="34" charset="-122"/>
                </a:rPr>
                <a:t>   4</a:t>
              </a:r>
              <a:endParaRPr lang="zh-CN" altLang="zh-CN" sz="1111" dirty="0">
                <a:solidFill>
                  <a:srgbClr val="000000"/>
                </a:solidFill>
                <a:latin typeface="微软雅黑" pitchFamily="34" charset="-122"/>
                <a:ea typeface="微软雅黑" pitchFamily="34" charset="-122"/>
              </a:endParaRPr>
            </a:p>
            <a:p>
              <a:pPr>
                <a:lnSpc>
                  <a:spcPct val="125000"/>
                </a:lnSpc>
                <a:defRPr/>
              </a:pPr>
              <a:r>
                <a:rPr lang="zh-CN" altLang="zh-CN" sz="1111" dirty="0">
                  <a:solidFill>
                    <a:srgbClr val="000000"/>
                  </a:solidFill>
                  <a:latin typeface="微软雅黑" pitchFamily="34" charset="-122"/>
                  <a:ea typeface="微软雅黑" pitchFamily="34" charset="-122"/>
                </a:rPr>
                <a:t>48005144 数据结构            </a:t>
              </a:r>
              <a:r>
                <a:rPr lang="zh-CN" altLang="en-US" sz="1111" dirty="0">
                  <a:solidFill>
                    <a:srgbClr val="000000"/>
                  </a:solidFill>
                  <a:latin typeface="微软雅黑" pitchFamily="34" charset="-122"/>
                  <a:ea typeface="微软雅黑" pitchFamily="34" charset="-122"/>
                </a:rPr>
                <a:t>      </a:t>
              </a:r>
              <a:r>
                <a:rPr lang="zh-CN" altLang="zh-CN" sz="1111" dirty="0">
                  <a:solidFill>
                    <a:srgbClr val="000000"/>
                  </a:solidFill>
                  <a:latin typeface="微软雅黑" pitchFamily="34" charset="-122"/>
                  <a:ea typeface="微软雅黑" pitchFamily="34" charset="-122"/>
                </a:rPr>
                <a:t>48003010   4</a:t>
              </a:r>
            </a:p>
            <a:p>
              <a:pPr>
                <a:lnSpc>
                  <a:spcPct val="125000"/>
                </a:lnSpc>
                <a:defRPr/>
              </a:pPr>
              <a:r>
                <a:rPr lang="zh-CN" altLang="zh-CN" sz="1111" dirty="0">
                  <a:solidFill>
                    <a:srgbClr val="000000"/>
                  </a:solidFill>
                  <a:latin typeface="微软雅黑" pitchFamily="34" charset="-122"/>
                  <a:ea typeface="微软雅黑" pitchFamily="34" charset="-122"/>
                </a:rPr>
                <a:t>48005254 计算机组成原理      </a:t>
              </a:r>
              <a:r>
                <a:rPr lang="zh-CN" altLang="en-US" sz="1111" dirty="0">
                  <a:solidFill>
                    <a:srgbClr val="000000"/>
                  </a:solidFill>
                  <a:latin typeface="微软雅黑" pitchFamily="34" charset="-122"/>
                  <a:ea typeface="微软雅黑" pitchFamily="34" charset="-122"/>
                </a:rPr>
                <a:t>  </a:t>
              </a:r>
              <a:r>
                <a:rPr lang="zh-CN" altLang="zh-CN" sz="1111" dirty="0">
                  <a:solidFill>
                    <a:srgbClr val="000000"/>
                  </a:solidFill>
                  <a:latin typeface="微软雅黑" pitchFamily="34" charset="-122"/>
                  <a:ea typeface="微软雅黑" pitchFamily="34" charset="-122"/>
                </a:rPr>
                <a:t>48005345   3</a:t>
              </a:r>
            </a:p>
            <a:p>
              <a:pPr>
                <a:lnSpc>
                  <a:spcPct val="125000"/>
                </a:lnSpc>
                <a:defRPr/>
              </a:pPr>
              <a:r>
                <a:rPr lang="zh-CN" altLang="zh-CN" sz="1111" dirty="0">
                  <a:solidFill>
                    <a:srgbClr val="000000"/>
                  </a:solidFill>
                  <a:latin typeface="微软雅黑" pitchFamily="34" charset="-122"/>
                  <a:ea typeface="微软雅黑" pitchFamily="34" charset="-122"/>
                </a:rPr>
                <a:t>48005345 操作系统            </a:t>
              </a:r>
              <a:r>
                <a:rPr lang="zh-CN" altLang="en-US" sz="1111" dirty="0">
                  <a:solidFill>
                    <a:srgbClr val="000000"/>
                  </a:solidFill>
                  <a:latin typeface="微软雅黑" pitchFamily="34" charset="-122"/>
                  <a:ea typeface="微软雅黑" pitchFamily="34" charset="-122"/>
                </a:rPr>
                <a:t>      </a:t>
              </a:r>
              <a:r>
                <a:rPr lang="zh-CN" altLang="zh-CN" sz="1111" dirty="0">
                  <a:solidFill>
                    <a:srgbClr val="000000"/>
                  </a:solidFill>
                  <a:latin typeface="微软雅黑" pitchFamily="34" charset="-122"/>
                  <a:ea typeface="微软雅黑" pitchFamily="34" charset="-122"/>
                </a:rPr>
                <a:t>48003010   3</a:t>
              </a:r>
            </a:p>
            <a:p>
              <a:pPr>
                <a:lnSpc>
                  <a:spcPct val="125000"/>
                </a:lnSpc>
                <a:defRPr/>
              </a:pPr>
              <a:r>
                <a:rPr lang="zh-CN" altLang="zh-CN" sz="1111" dirty="0">
                  <a:solidFill>
                    <a:srgbClr val="000000"/>
                  </a:solidFill>
                  <a:latin typeface="微软雅黑" pitchFamily="34" charset="-122"/>
                  <a:ea typeface="微软雅黑" pitchFamily="34" charset="-122"/>
                </a:rPr>
                <a:t>48005946 软件工程            </a:t>
              </a:r>
              <a:r>
                <a:rPr lang="zh-CN" altLang="en-US" sz="1111" dirty="0">
                  <a:solidFill>
                    <a:srgbClr val="000000"/>
                  </a:solidFill>
                  <a:latin typeface="微软雅黑" pitchFamily="34" charset="-122"/>
                  <a:ea typeface="微软雅黑" pitchFamily="34" charset="-122"/>
                </a:rPr>
                <a:t>      </a:t>
              </a:r>
              <a:r>
                <a:rPr lang="zh-CN" altLang="zh-CN" sz="1111" dirty="0">
                  <a:solidFill>
                    <a:srgbClr val="000000"/>
                  </a:solidFill>
                  <a:latin typeface="微软雅黑" pitchFamily="34" charset="-122"/>
                  <a:ea typeface="微软雅黑" pitchFamily="34" charset="-122"/>
                </a:rPr>
                <a:t>48000543   4</a:t>
              </a:r>
              <a:r>
                <a:rPr lang="en-US" altLang="zh-CN" sz="1111" dirty="0">
                  <a:solidFill>
                    <a:srgbClr val="000000"/>
                  </a:solidFill>
                  <a:latin typeface="微软雅黑" pitchFamily="34" charset="-122"/>
                  <a:ea typeface="微软雅黑" pitchFamily="34" charset="-122"/>
                </a:rPr>
                <a:t> </a:t>
              </a:r>
            </a:p>
          </p:txBody>
        </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716822"/>
                                        </p:tgtEl>
                                        <p:attrNameLst>
                                          <p:attrName>style.visibility</p:attrName>
                                        </p:attrNameLst>
                                      </p:cBhvr>
                                      <p:to>
                                        <p:strVal val="visible"/>
                                      </p:to>
                                    </p:set>
                                    <p:animEffect transition="in" filter="blinds(horizontal)">
                                      <p:cBhvr>
                                        <p:cTn id="7" dur="500"/>
                                        <p:tgtEl>
                                          <p:spTgt spid="71682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4" fill="hold" nodeType="clickEffect">
                                  <p:stCondLst>
                                    <p:cond delay="0"/>
                                  </p:stCondLst>
                                  <p:childTnLst>
                                    <p:set>
                                      <p:cBhvr>
                                        <p:cTn id="11" dur="1" fill="hold">
                                          <p:stCondLst>
                                            <p:cond delay="0"/>
                                          </p:stCondLst>
                                        </p:cTn>
                                        <p:tgtEl>
                                          <p:spTgt spid="716821"/>
                                        </p:tgtEl>
                                        <p:attrNameLst>
                                          <p:attrName>style.visibility</p:attrName>
                                        </p:attrNameLst>
                                      </p:cBhvr>
                                      <p:to>
                                        <p:strVal val="visible"/>
                                      </p:to>
                                    </p:set>
                                    <p:anim calcmode="lin" valueType="num">
                                      <p:cBhvr additive="base">
                                        <p:cTn id="12" dur="500" fill="hold"/>
                                        <p:tgtEl>
                                          <p:spTgt spid="716821"/>
                                        </p:tgtEl>
                                        <p:attrNameLst>
                                          <p:attrName>ppt_x</p:attrName>
                                        </p:attrNameLst>
                                      </p:cBhvr>
                                      <p:tavLst>
                                        <p:tav tm="0">
                                          <p:val>
                                            <p:strVal val="#ppt_x"/>
                                          </p:val>
                                        </p:tav>
                                        <p:tav tm="100000">
                                          <p:val>
                                            <p:strVal val="#ppt_x"/>
                                          </p:val>
                                        </p:tav>
                                      </p:tavLst>
                                    </p:anim>
                                    <p:anim calcmode="lin" valueType="num">
                                      <p:cBhvr additive="base">
                                        <p:cTn id="13" dur="500" fill="hold"/>
                                        <p:tgtEl>
                                          <p:spTgt spid="716821"/>
                                        </p:tgtEl>
                                        <p:attrNameLst>
                                          <p:attrName>ppt_y</p:attrName>
                                        </p:attrNameLst>
                                      </p:cBhvr>
                                      <p:tavLst>
                                        <p:tav tm="0">
                                          <p:val>
                                            <p:strVal val="1+#ppt_h/2"/>
                                          </p:val>
                                        </p:tav>
                                        <p:tav tm="100000">
                                          <p:val>
                                            <p:strVal val="#ppt_y"/>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4" presetClass="entr" presetSubtype="16" fill="hold" nodeType="clickEffect">
                                  <p:stCondLst>
                                    <p:cond delay="0"/>
                                  </p:stCondLst>
                                  <p:childTnLst>
                                    <p:set>
                                      <p:cBhvr>
                                        <p:cTn id="17" dur="1" fill="hold">
                                          <p:stCondLst>
                                            <p:cond delay="0"/>
                                          </p:stCondLst>
                                        </p:cTn>
                                        <p:tgtEl>
                                          <p:spTgt spid="716823"/>
                                        </p:tgtEl>
                                        <p:attrNameLst>
                                          <p:attrName>style.visibility</p:attrName>
                                        </p:attrNameLst>
                                      </p:cBhvr>
                                      <p:to>
                                        <p:strVal val="visible"/>
                                      </p:to>
                                    </p:set>
                                    <p:animEffect transition="in" filter="box(in)">
                                      <p:cBhvr>
                                        <p:cTn id="18" dur="500"/>
                                        <p:tgtEl>
                                          <p:spTgt spid="716823"/>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8" presetClass="entr" presetSubtype="16" fill="hold" nodeType="clickEffect">
                                  <p:stCondLst>
                                    <p:cond delay="0"/>
                                  </p:stCondLst>
                                  <p:childTnLst>
                                    <p:set>
                                      <p:cBhvr>
                                        <p:cTn id="22" dur="1" fill="hold">
                                          <p:stCondLst>
                                            <p:cond delay="0"/>
                                          </p:stCondLst>
                                        </p:cTn>
                                        <p:tgtEl>
                                          <p:spTgt spid="716824"/>
                                        </p:tgtEl>
                                        <p:attrNameLst>
                                          <p:attrName>style.visibility</p:attrName>
                                        </p:attrNameLst>
                                      </p:cBhvr>
                                      <p:to>
                                        <p:strVal val="visible"/>
                                      </p:to>
                                    </p:set>
                                    <p:animEffect transition="in" filter="diamond(in)">
                                      <p:cBhvr>
                                        <p:cTn id="23" dur="2000"/>
                                        <p:tgtEl>
                                          <p:spTgt spid="7168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9" name="标题 3"/>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600" tIns="50800" rIns="101600" bIns="50800" numCol="1" anchor="ctr" anchorCtr="0" compatLnSpc="1">
            <a:prstTxWarp prst="textNoShape">
              <a:avLst/>
            </a:prstTxWarp>
          </a:bodyPr>
          <a:lstStyle/>
          <a:p>
            <a:pPr eaLnBrk="1" hangingPunct="1"/>
            <a:r>
              <a:t>课堂练习</a:t>
            </a:r>
          </a:p>
        </p:txBody>
      </p:sp>
      <p:sp>
        <p:nvSpPr>
          <p:cNvPr id="2" name="内容占位符 1">
            <a:extLst>
              <a:ext uri="{FF2B5EF4-FFF2-40B4-BE49-F238E27FC236}">
                <a16:creationId xmlns:a16="http://schemas.microsoft.com/office/drawing/2014/main" id="{7FA7CAAC-736C-4E52-8A66-8F997C6843B1}"/>
              </a:ext>
            </a:extLst>
          </p:cNvPr>
          <p:cNvSpPr>
            <a:spLocks noGrp="1"/>
          </p:cNvSpPr>
          <p:nvPr>
            <p:ph sz="quarter" idx="10"/>
          </p:nvPr>
        </p:nvSpPr>
        <p:spPr/>
        <p:txBody>
          <a:bodyPr/>
          <a:lstStyle/>
          <a:p>
            <a:pPr marL="507995" indent="-507995" eaLnBrk="1" hangingPunct="1">
              <a:spcBef>
                <a:spcPct val="50000"/>
              </a:spcBef>
              <a:buClr>
                <a:schemeClr val="tx1"/>
              </a:buClr>
              <a:buFont typeface="+mj-ea"/>
              <a:buAutoNum type="circleNumDbPlain"/>
              <a:defRPr/>
            </a:pPr>
            <a:r>
              <a:rPr kumimoji="1" lang="zh-CN" altLang="en-US" sz="2000" dirty="0">
                <a:solidFill>
                  <a:schemeClr val="bg1">
                    <a:lumMod val="50000"/>
                  </a:schemeClr>
                </a:solidFill>
              </a:rPr>
              <a:t>学生张超转到了建筑学院学习</a:t>
            </a:r>
            <a:endParaRPr kumimoji="1" lang="en-US" altLang="zh-CN" sz="2000" dirty="0">
              <a:solidFill>
                <a:schemeClr val="bg1">
                  <a:lumMod val="50000"/>
                </a:schemeClr>
              </a:solidFill>
            </a:endParaRPr>
          </a:p>
          <a:p>
            <a:pPr marL="507995" indent="-507995" eaLnBrk="1" hangingPunct="1">
              <a:spcBef>
                <a:spcPct val="50000"/>
              </a:spcBef>
              <a:buClr>
                <a:schemeClr val="tx1"/>
              </a:buClr>
              <a:buFont typeface="+mj-ea"/>
              <a:buAutoNum type="circleNumDbPlain"/>
              <a:defRPr/>
            </a:pPr>
            <a:r>
              <a:rPr kumimoji="1" lang="zh-CN" altLang="en-US" sz="2000" dirty="0">
                <a:solidFill>
                  <a:schemeClr val="bg1">
                    <a:lumMod val="50000"/>
                  </a:schemeClr>
                </a:solidFill>
              </a:rPr>
              <a:t>把“数据库系统概论”课程的学生成绩均加</a:t>
            </a:r>
            <a:r>
              <a:rPr kumimoji="1" lang="en-US" altLang="zh-CN" sz="2000" dirty="0">
                <a:solidFill>
                  <a:schemeClr val="bg1">
                    <a:lumMod val="50000"/>
                  </a:schemeClr>
                </a:solidFill>
              </a:rPr>
              <a:t>2</a:t>
            </a:r>
            <a:r>
              <a:rPr kumimoji="1" lang="zh-CN" altLang="en-US" sz="2000" dirty="0">
                <a:solidFill>
                  <a:schemeClr val="bg1">
                    <a:lumMod val="50000"/>
                  </a:schemeClr>
                </a:solidFill>
              </a:rPr>
              <a:t>分</a:t>
            </a:r>
          </a:p>
          <a:p>
            <a:pPr marL="507995" indent="-507995" eaLnBrk="1" hangingPunct="1">
              <a:spcBef>
                <a:spcPct val="50000"/>
              </a:spcBef>
              <a:buClr>
                <a:schemeClr val="tx1"/>
              </a:buClr>
              <a:buFont typeface="+mj-ea"/>
              <a:buAutoNum type="circleNumDbPlain"/>
              <a:defRPr/>
            </a:pPr>
            <a:r>
              <a:rPr kumimoji="1" lang="zh-CN" altLang="en-US" sz="2000" dirty="0">
                <a:solidFill>
                  <a:schemeClr val="bg1">
                    <a:lumMod val="50000"/>
                  </a:schemeClr>
                </a:solidFill>
              </a:rPr>
              <a:t>删除“张佳琪”学生信息</a:t>
            </a:r>
          </a:p>
          <a:p>
            <a:pPr marL="507995" indent="-507995" eaLnBrk="1" hangingPunct="1">
              <a:spcBef>
                <a:spcPct val="50000"/>
              </a:spcBef>
              <a:buClr>
                <a:schemeClr val="tx1"/>
              </a:buClr>
              <a:buFont typeface="+mj-ea"/>
              <a:buAutoNum type="circleNumDbPlain"/>
              <a:defRPr/>
            </a:pPr>
            <a:r>
              <a:rPr kumimoji="1" lang="zh-CN" altLang="en-US" sz="2000" dirty="0">
                <a:solidFill>
                  <a:schemeClr val="bg1">
                    <a:lumMod val="50000"/>
                  </a:schemeClr>
                </a:solidFill>
              </a:rPr>
              <a:t>插入一门“组成原理”课程信息</a:t>
            </a:r>
            <a:endParaRPr kumimoji="1" lang="en-US" altLang="zh-CN" sz="2000" dirty="0">
              <a:solidFill>
                <a:schemeClr val="bg1">
                  <a:lumMod val="50000"/>
                </a:schemeClr>
              </a:solidFill>
            </a:endParaRPr>
          </a:p>
          <a:p>
            <a:pPr marL="507995" indent="-507995" eaLnBrk="1" hangingPunct="1">
              <a:spcBef>
                <a:spcPct val="50000"/>
              </a:spcBef>
              <a:buClr>
                <a:schemeClr val="tx1"/>
              </a:buClr>
              <a:buFont typeface="+mj-ea"/>
              <a:buAutoNum type="circleNumDbPlain"/>
              <a:defRPr/>
            </a:pPr>
            <a:r>
              <a:rPr kumimoji="1" lang="zh-CN" altLang="en-US" sz="2000" dirty="0">
                <a:solidFill>
                  <a:schemeClr val="bg1">
                    <a:lumMod val="50000"/>
                  </a:schemeClr>
                </a:solidFill>
              </a:rPr>
              <a:t>在学生信息中加入“民族”属性</a:t>
            </a:r>
            <a:endParaRPr kumimoji="1" lang="en-US" altLang="zh-CN" sz="2000" dirty="0">
              <a:solidFill>
                <a:schemeClr val="bg1">
                  <a:lumMod val="50000"/>
                </a:schemeClr>
              </a:solidFill>
            </a:endParaRPr>
          </a:p>
          <a:p>
            <a:endParaRPr lang="zh-CN" altLang="en-US" dirty="0"/>
          </a:p>
        </p:txBody>
      </p:sp>
      <p:pic>
        <p:nvPicPr>
          <p:cNvPr id="4" name="图片 3" descr="文本, 信件&#10;&#10;描述已自动生成">
            <a:extLst>
              <a:ext uri="{FF2B5EF4-FFF2-40B4-BE49-F238E27FC236}">
                <a16:creationId xmlns:a16="http://schemas.microsoft.com/office/drawing/2014/main" id="{FCE275D2-7FCB-CA4D-14EF-15D31F2484E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07992" y="1655961"/>
            <a:ext cx="4578085" cy="3433564"/>
          </a:xfrm>
          <a:prstGeom prst="rect">
            <a:avLst/>
          </a:prstGeom>
        </p:spPr>
      </p:pic>
    </p:spTree>
  </p:cSld>
  <p:clrMapOvr>
    <a:masterClrMapping/>
  </p:clrMapOvr>
  <p:transition>
    <p:random/>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7700" name="Rectangle 4"/>
          <p:cNvSpPr>
            <a:spLocks noChangeArrowheads="1"/>
          </p:cNvSpPr>
          <p:nvPr/>
        </p:nvSpPr>
        <p:spPr bwMode="auto">
          <a:xfrm>
            <a:off x="819833" y="693936"/>
            <a:ext cx="2280709" cy="3320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722" tIns="45861" rIns="91722" bIns="45861">
            <a:spAutoFit/>
          </a:bodyPr>
          <a:lstStyle/>
          <a:p>
            <a:pPr defTabSz="913685">
              <a:spcBef>
                <a:spcPct val="50000"/>
              </a:spcBef>
              <a:defRPr/>
            </a:pPr>
            <a:r>
              <a:rPr lang="en-US" altLang="zh-CN" sz="1556" b="1" dirty="0">
                <a:solidFill>
                  <a:srgbClr val="333399"/>
                </a:solidFill>
                <a:effectLst>
                  <a:outerShdw blurRad="38100" dist="38100" dir="2700000" algn="tl">
                    <a:srgbClr val="C0C0C0"/>
                  </a:outerShdw>
                </a:effectLst>
                <a:latin typeface="微软雅黑" pitchFamily="34" charset="-122"/>
                <a:ea typeface="微软雅黑" pitchFamily="34" charset="-122"/>
              </a:rPr>
              <a:t>EMP (</a:t>
            </a:r>
            <a:r>
              <a:rPr lang="zh-CN" altLang="en-US" sz="1556" b="1" dirty="0">
                <a:solidFill>
                  <a:srgbClr val="333399"/>
                </a:solidFill>
                <a:effectLst>
                  <a:outerShdw blurRad="38100" dist="38100" dir="2700000" algn="tl">
                    <a:srgbClr val="C0C0C0"/>
                  </a:outerShdw>
                </a:effectLst>
                <a:latin typeface="微软雅黑" pitchFamily="34" charset="-122"/>
                <a:ea typeface="微软雅黑" pitchFamily="34" charset="-122"/>
              </a:rPr>
              <a:t>职员表</a:t>
            </a:r>
            <a:r>
              <a:rPr lang="en-US" altLang="zh-CN" sz="1556" b="1" dirty="0">
                <a:solidFill>
                  <a:srgbClr val="333399"/>
                </a:solidFill>
                <a:effectLst>
                  <a:outerShdw blurRad="38100" dist="38100" dir="2700000" algn="tl">
                    <a:srgbClr val="C0C0C0"/>
                  </a:outerShdw>
                </a:effectLst>
                <a:latin typeface="微软雅黑" pitchFamily="34" charset="-122"/>
                <a:ea typeface="微软雅黑" pitchFamily="34" charset="-122"/>
              </a:rPr>
              <a:t>)</a:t>
            </a:r>
          </a:p>
        </p:txBody>
      </p:sp>
      <p:sp>
        <p:nvSpPr>
          <p:cNvPr id="797702" name="Rectangle 6"/>
          <p:cNvSpPr>
            <a:spLocks noChangeArrowheads="1"/>
          </p:cNvSpPr>
          <p:nvPr/>
        </p:nvSpPr>
        <p:spPr bwMode="auto">
          <a:xfrm>
            <a:off x="838355" y="3824600"/>
            <a:ext cx="2243667" cy="3320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722" tIns="45861" rIns="91722" bIns="45861">
            <a:spAutoFit/>
          </a:bodyPr>
          <a:lstStyle/>
          <a:p>
            <a:pPr defTabSz="913685">
              <a:spcBef>
                <a:spcPct val="50000"/>
              </a:spcBef>
              <a:defRPr/>
            </a:pPr>
            <a:r>
              <a:rPr lang="en-US" altLang="zh-CN" sz="1556" b="1" dirty="0">
                <a:solidFill>
                  <a:srgbClr val="333399"/>
                </a:solidFill>
                <a:effectLst>
                  <a:outerShdw blurRad="38100" dist="38100" dir="2700000" algn="tl">
                    <a:srgbClr val="C0C0C0"/>
                  </a:outerShdw>
                </a:effectLst>
                <a:latin typeface="微软雅黑" pitchFamily="34" charset="-122"/>
                <a:ea typeface="微软雅黑" pitchFamily="34" charset="-122"/>
              </a:rPr>
              <a:t>DEPT</a:t>
            </a:r>
            <a:r>
              <a:rPr lang="zh-CN" altLang="en-US" sz="1556" b="1" dirty="0">
                <a:solidFill>
                  <a:srgbClr val="333399"/>
                </a:solidFill>
                <a:effectLst>
                  <a:outerShdw blurRad="38100" dist="38100" dir="2700000" algn="tl">
                    <a:srgbClr val="C0C0C0"/>
                  </a:outerShdw>
                </a:effectLst>
                <a:latin typeface="微软雅黑" pitchFamily="34" charset="-122"/>
                <a:ea typeface="微软雅黑" pitchFamily="34" charset="-122"/>
              </a:rPr>
              <a:t>（部门表）</a:t>
            </a:r>
          </a:p>
        </p:txBody>
      </p:sp>
      <p:sp>
        <p:nvSpPr>
          <p:cNvPr id="797706" name="Rectangle 10"/>
          <p:cNvSpPr>
            <a:spLocks noChangeArrowheads="1"/>
          </p:cNvSpPr>
          <p:nvPr/>
        </p:nvSpPr>
        <p:spPr bwMode="auto">
          <a:xfrm>
            <a:off x="5296024" y="3824600"/>
            <a:ext cx="3166180" cy="3320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722" tIns="45861" rIns="91722" bIns="45861">
            <a:spAutoFit/>
          </a:bodyPr>
          <a:lstStyle/>
          <a:p>
            <a:pPr defTabSz="913685">
              <a:spcBef>
                <a:spcPct val="50000"/>
              </a:spcBef>
              <a:defRPr/>
            </a:pPr>
            <a:r>
              <a:rPr lang="en-US" altLang="zh-CN" sz="1556" b="1" dirty="0">
                <a:solidFill>
                  <a:srgbClr val="333399"/>
                </a:solidFill>
                <a:effectLst>
                  <a:outerShdw blurRad="38100" dist="38100" dir="2700000" algn="tl">
                    <a:srgbClr val="C0C0C0"/>
                  </a:outerShdw>
                </a:effectLst>
                <a:latin typeface="微软雅黑" pitchFamily="34" charset="-122"/>
                <a:ea typeface="微软雅黑" pitchFamily="34" charset="-122"/>
              </a:rPr>
              <a:t>SALGRADE(</a:t>
            </a:r>
            <a:r>
              <a:rPr lang="zh-CN" altLang="en-US" sz="1556" b="1" dirty="0">
                <a:solidFill>
                  <a:srgbClr val="333399"/>
                </a:solidFill>
                <a:effectLst>
                  <a:outerShdw blurRad="38100" dist="38100" dir="2700000" algn="tl">
                    <a:srgbClr val="C0C0C0"/>
                  </a:outerShdw>
                </a:effectLst>
                <a:latin typeface="微软雅黑" pitchFamily="34" charset="-122"/>
                <a:ea typeface="微软雅黑" pitchFamily="34" charset="-122"/>
              </a:rPr>
              <a:t>薪水等级表</a:t>
            </a:r>
            <a:r>
              <a:rPr lang="en-US" altLang="zh-CN" sz="1556" b="1" dirty="0">
                <a:solidFill>
                  <a:srgbClr val="333399"/>
                </a:solidFill>
                <a:effectLst>
                  <a:outerShdw blurRad="38100" dist="38100" dir="2700000" algn="tl">
                    <a:srgbClr val="C0C0C0"/>
                  </a:outerShdw>
                </a:effectLst>
                <a:latin typeface="微软雅黑" pitchFamily="34" charset="-122"/>
                <a:ea typeface="微软雅黑" pitchFamily="34" charset="-122"/>
              </a:rPr>
              <a:t>)</a:t>
            </a:r>
          </a:p>
        </p:txBody>
      </p:sp>
      <p:sp>
        <p:nvSpPr>
          <p:cNvPr id="17416" name="Rectangle 12"/>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600" tIns="50800" rIns="101600" bIns="50800" numCol="1" anchor="ctr" anchorCtr="0" compatLnSpc="1">
            <a:prstTxWarp prst="textNoShape">
              <a:avLst/>
            </a:prstTxWarp>
          </a:bodyPr>
          <a:lstStyle/>
          <a:p>
            <a:pPr eaLnBrk="1" hangingPunct="1"/>
            <a:r>
              <a:t>课程中使用的表</a:t>
            </a:r>
          </a:p>
        </p:txBody>
      </p:sp>
      <p:graphicFrame>
        <p:nvGraphicFramePr>
          <p:cNvPr id="9" name="表格 8">
            <a:extLst>
              <a:ext uri="{FF2B5EF4-FFF2-40B4-BE49-F238E27FC236}">
                <a16:creationId xmlns:a16="http://schemas.microsoft.com/office/drawing/2014/main" id="{A4E3FBE8-8BFB-4637-A806-8B6C8FCD51C5}"/>
              </a:ext>
            </a:extLst>
          </p:cNvPr>
          <p:cNvGraphicFramePr>
            <a:graphicFrameLocks noGrp="1"/>
          </p:cNvGraphicFramePr>
          <p:nvPr>
            <p:extLst>
              <p:ext uri="{D42A27DB-BD31-4B8C-83A1-F6EECF244321}">
                <p14:modId xmlns:p14="http://schemas.microsoft.com/office/powerpoint/2010/main" val="1852690847"/>
              </p:ext>
            </p:extLst>
          </p:nvPr>
        </p:nvGraphicFramePr>
        <p:xfrm>
          <a:off x="903536" y="1012909"/>
          <a:ext cx="8568952" cy="2686690"/>
        </p:xfrm>
        <a:graphic>
          <a:graphicData uri="http://schemas.openxmlformats.org/drawingml/2006/table">
            <a:tbl>
              <a:tblPr firstRow="1" bandRow="1">
                <a:tableStyleId>{5C22544A-7EE6-4342-B048-85BDC9FD1C3A}</a:tableStyleId>
              </a:tblPr>
              <a:tblGrid>
                <a:gridCol w="1236771">
                  <a:extLst>
                    <a:ext uri="{9D8B030D-6E8A-4147-A177-3AD203B41FA5}">
                      <a16:colId xmlns:a16="http://schemas.microsoft.com/office/drawing/2014/main" val="597366635"/>
                    </a:ext>
                  </a:extLst>
                </a:gridCol>
                <a:gridCol w="1236771">
                  <a:extLst>
                    <a:ext uri="{9D8B030D-6E8A-4147-A177-3AD203B41FA5}">
                      <a16:colId xmlns:a16="http://schemas.microsoft.com/office/drawing/2014/main" val="1536101569"/>
                    </a:ext>
                  </a:extLst>
                </a:gridCol>
                <a:gridCol w="1095260">
                  <a:extLst>
                    <a:ext uri="{9D8B030D-6E8A-4147-A177-3AD203B41FA5}">
                      <a16:colId xmlns:a16="http://schemas.microsoft.com/office/drawing/2014/main" val="1708037583"/>
                    </a:ext>
                  </a:extLst>
                </a:gridCol>
                <a:gridCol w="786142">
                  <a:extLst>
                    <a:ext uri="{9D8B030D-6E8A-4147-A177-3AD203B41FA5}">
                      <a16:colId xmlns:a16="http://schemas.microsoft.com/office/drawing/2014/main" val="2099175699"/>
                    </a:ext>
                  </a:extLst>
                </a:gridCol>
                <a:gridCol w="1572285">
                  <a:extLst>
                    <a:ext uri="{9D8B030D-6E8A-4147-A177-3AD203B41FA5}">
                      <a16:colId xmlns:a16="http://schemas.microsoft.com/office/drawing/2014/main" val="3571661519"/>
                    </a:ext>
                  </a:extLst>
                </a:gridCol>
                <a:gridCol w="707528">
                  <a:extLst>
                    <a:ext uri="{9D8B030D-6E8A-4147-A177-3AD203B41FA5}">
                      <a16:colId xmlns:a16="http://schemas.microsoft.com/office/drawing/2014/main" val="3440097927"/>
                    </a:ext>
                  </a:extLst>
                </a:gridCol>
                <a:gridCol w="864757">
                  <a:extLst>
                    <a:ext uri="{9D8B030D-6E8A-4147-A177-3AD203B41FA5}">
                      <a16:colId xmlns:a16="http://schemas.microsoft.com/office/drawing/2014/main" val="4279550802"/>
                    </a:ext>
                  </a:extLst>
                </a:gridCol>
                <a:gridCol w="1069438">
                  <a:extLst>
                    <a:ext uri="{9D8B030D-6E8A-4147-A177-3AD203B41FA5}">
                      <a16:colId xmlns:a16="http://schemas.microsoft.com/office/drawing/2014/main" val="3933090142"/>
                    </a:ext>
                  </a:extLst>
                </a:gridCol>
              </a:tblGrid>
              <a:tr h="268669">
                <a:tc>
                  <a:txBody>
                    <a:bodyPr/>
                    <a:lstStyle/>
                    <a:p>
                      <a:pPr algn="ctr" fontAlgn="ctr"/>
                      <a:r>
                        <a:rPr lang="zh-CN" altLang="en-US" sz="1100" b="1" i="0" u="none" strike="noStrike" dirty="0">
                          <a:solidFill>
                            <a:schemeClr val="bg1"/>
                          </a:solidFill>
                          <a:effectLst/>
                          <a:latin typeface="微软雅黑" panose="020B0503020204020204" pitchFamily="34" charset="-122"/>
                          <a:ea typeface="微软雅黑" panose="020B0503020204020204" pitchFamily="34" charset="-122"/>
                        </a:rPr>
                        <a:t>职工号</a:t>
                      </a:r>
                      <a:r>
                        <a:rPr lang="en-US" sz="1100" b="1" i="0" u="none" strike="noStrike" dirty="0">
                          <a:solidFill>
                            <a:schemeClr val="bg1"/>
                          </a:solidFill>
                          <a:effectLst/>
                          <a:latin typeface="微软雅黑" panose="020B0503020204020204" pitchFamily="34" charset="-122"/>
                          <a:ea typeface="微软雅黑" panose="020B0503020204020204" pitchFamily="34" charset="-122"/>
                        </a:rPr>
                        <a:t>EMPNO</a:t>
                      </a:r>
                    </a:p>
                  </a:txBody>
                  <a:tcPr marL="7620" marR="7620" marT="7620" marB="0" anchor="ctr">
                    <a:solidFill>
                      <a:srgbClr val="00B0F0"/>
                    </a:solidFill>
                  </a:tcPr>
                </a:tc>
                <a:tc>
                  <a:txBody>
                    <a:bodyPr/>
                    <a:lstStyle/>
                    <a:p>
                      <a:pPr algn="ctr" fontAlgn="ctr"/>
                      <a:r>
                        <a:rPr lang="zh-CN" altLang="en-US" sz="1100" b="1" i="0" u="none" strike="noStrike" dirty="0">
                          <a:solidFill>
                            <a:schemeClr val="bg1"/>
                          </a:solidFill>
                          <a:effectLst/>
                          <a:latin typeface="微软雅黑" panose="020B0503020204020204" pitchFamily="34" charset="-122"/>
                          <a:ea typeface="微软雅黑" panose="020B0503020204020204" pitchFamily="34" charset="-122"/>
                        </a:rPr>
                        <a:t>职工姓名</a:t>
                      </a:r>
                      <a:r>
                        <a:rPr lang="en-US" sz="1100" b="1" i="0" u="none" strike="noStrike" dirty="0">
                          <a:solidFill>
                            <a:schemeClr val="bg1"/>
                          </a:solidFill>
                          <a:effectLst/>
                          <a:latin typeface="微软雅黑" panose="020B0503020204020204" pitchFamily="34" charset="-122"/>
                          <a:ea typeface="微软雅黑" panose="020B0503020204020204" pitchFamily="34" charset="-122"/>
                        </a:rPr>
                        <a:t>ENAME</a:t>
                      </a:r>
                    </a:p>
                  </a:txBody>
                  <a:tcPr marL="7620" marR="7620" marT="7620" marB="0" anchor="ctr">
                    <a:solidFill>
                      <a:srgbClr val="00B0F0"/>
                    </a:solidFill>
                  </a:tcPr>
                </a:tc>
                <a:tc>
                  <a:txBody>
                    <a:bodyPr/>
                    <a:lstStyle/>
                    <a:p>
                      <a:pPr algn="ctr" fontAlgn="ctr"/>
                      <a:r>
                        <a:rPr lang="zh-CN" altLang="en-US" sz="1100" b="1" i="0" u="none" strike="noStrike" dirty="0">
                          <a:solidFill>
                            <a:schemeClr val="bg1"/>
                          </a:solidFill>
                          <a:effectLst/>
                          <a:latin typeface="微软雅黑" panose="020B0503020204020204" pitchFamily="34" charset="-122"/>
                          <a:ea typeface="微软雅黑" panose="020B0503020204020204" pitchFamily="34" charset="-122"/>
                        </a:rPr>
                        <a:t>职位</a:t>
                      </a:r>
                      <a:r>
                        <a:rPr lang="en-US" sz="1100" b="1" i="0" u="none" strike="noStrike" dirty="0">
                          <a:solidFill>
                            <a:schemeClr val="bg1"/>
                          </a:solidFill>
                          <a:effectLst/>
                          <a:latin typeface="微软雅黑" panose="020B0503020204020204" pitchFamily="34" charset="-122"/>
                          <a:ea typeface="微软雅黑" panose="020B0503020204020204" pitchFamily="34" charset="-122"/>
                        </a:rPr>
                        <a:t>JOB</a:t>
                      </a:r>
                    </a:p>
                  </a:txBody>
                  <a:tcPr marL="7620" marR="7620" marT="7620" marB="0" anchor="ctr">
                    <a:solidFill>
                      <a:srgbClr val="00B0F0"/>
                    </a:solidFill>
                  </a:tcPr>
                </a:tc>
                <a:tc>
                  <a:txBody>
                    <a:bodyPr/>
                    <a:lstStyle/>
                    <a:p>
                      <a:pPr algn="ctr" fontAlgn="ctr"/>
                      <a:r>
                        <a:rPr lang="zh-CN" altLang="en-US" sz="1100" b="1" i="0" u="none" strike="noStrike" dirty="0">
                          <a:solidFill>
                            <a:schemeClr val="bg1"/>
                          </a:solidFill>
                          <a:effectLst/>
                          <a:latin typeface="微软雅黑" panose="020B0503020204020204" pitchFamily="34" charset="-122"/>
                          <a:ea typeface="微软雅黑" panose="020B0503020204020204" pitchFamily="34" charset="-122"/>
                        </a:rPr>
                        <a:t>主管</a:t>
                      </a:r>
                      <a:r>
                        <a:rPr lang="en-US" sz="1100" b="1" i="0" u="none" strike="noStrike" dirty="0">
                          <a:solidFill>
                            <a:schemeClr val="bg1"/>
                          </a:solidFill>
                          <a:effectLst/>
                          <a:latin typeface="微软雅黑" panose="020B0503020204020204" pitchFamily="34" charset="-122"/>
                          <a:ea typeface="微软雅黑" panose="020B0503020204020204" pitchFamily="34" charset="-122"/>
                        </a:rPr>
                        <a:t>MGR</a:t>
                      </a:r>
                    </a:p>
                  </a:txBody>
                  <a:tcPr marL="7620" marR="7620" marT="7620" marB="0" anchor="ctr">
                    <a:solidFill>
                      <a:srgbClr val="00B0F0"/>
                    </a:solidFill>
                  </a:tcPr>
                </a:tc>
                <a:tc>
                  <a:txBody>
                    <a:bodyPr/>
                    <a:lstStyle/>
                    <a:p>
                      <a:pPr algn="ctr" fontAlgn="ctr"/>
                      <a:r>
                        <a:rPr lang="zh-CN" altLang="en-US" sz="1100" b="1" i="0" u="none" strike="noStrike" dirty="0">
                          <a:solidFill>
                            <a:schemeClr val="bg1"/>
                          </a:solidFill>
                          <a:effectLst/>
                          <a:latin typeface="微软雅黑" panose="020B0503020204020204" pitchFamily="34" charset="-122"/>
                          <a:ea typeface="微软雅黑" panose="020B0503020204020204" pitchFamily="34" charset="-122"/>
                        </a:rPr>
                        <a:t>入职时间</a:t>
                      </a:r>
                      <a:r>
                        <a:rPr lang="en-US" sz="1100" b="1" i="0" u="none" strike="noStrike" dirty="0">
                          <a:solidFill>
                            <a:schemeClr val="bg1"/>
                          </a:solidFill>
                          <a:effectLst/>
                          <a:latin typeface="微软雅黑" panose="020B0503020204020204" pitchFamily="34" charset="-122"/>
                          <a:ea typeface="微软雅黑" panose="020B0503020204020204" pitchFamily="34" charset="-122"/>
                        </a:rPr>
                        <a:t>HIREDATE</a:t>
                      </a:r>
                    </a:p>
                  </a:txBody>
                  <a:tcPr marL="7620" marR="7620" marT="7620" marB="0" anchor="ctr">
                    <a:solidFill>
                      <a:srgbClr val="00B0F0"/>
                    </a:solidFill>
                  </a:tcPr>
                </a:tc>
                <a:tc>
                  <a:txBody>
                    <a:bodyPr/>
                    <a:lstStyle/>
                    <a:p>
                      <a:pPr algn="ctr" fontAlgn="ctr"/>
                      <a:r>
                        <a:rPr lang="zh-CN" altLang="en-US" sz="1100" b="1" i="0" u="none" strike="noStrike" dirty="0">
                          <a:solidFill>
                            <a:schemeClr val="bg1"/>
                          </a:solidFill>
                          <a:effectLst/>
                          <a:latin typeface="微软雅黑" panose="020B0503020204020204" pitchFamily="34" charset="-122"/>
                          <a:ea typeface="微软雅黑" panose="020B0503020204020204" pitchFamily="34" charset="-122"/>
                        </a:rPr>
                        <a:t>月薪</a:t>
                      </a:r>
                      <a:r>
                        <a:rPr lang="en-US" sz="1100" b="1" i="0" u="none" strike="noStrike" dirty="0">
                          <a:solidFill>
                            <a:schemeClr val="bg1"/>
                          </a:solidFill>
                          <a:effectLst/>
                          <a:latin typeface="微软雅黑" panose="020B0503020204020204" pitchFamily="34" charset="-122"/>
                          <a:ea typeface="微软雅黑" panose="020B0503020204020204" pitchFamily="34" charset="-122"/>
                        </a:rPr>
                        <a:t>SAL</a:t>
                      </a:r>
                    </a:p>
                  </a:txBody>
                  <a:tcPr marL="7620" marR="7620" marT="7620" marB="0" anchor="ctr">
                    <a:solidFill>
                      <a:srgbClr val="00B0F0"/>
                    </a:solidFill>
                  </a:tcPr>
                </a:tc>
                <a:tc>
                  <a:txBody>
                    <a:bodyPr/>
                    <a:lstStyle/>
                    <a:p>
                      <a:pPr algn="ctr" fontAlgn="ctr"/>
                      <a:r>
                        <a:rPr lang="zh-CN" altLang="en-US" sz="1100" b="1" i="0" u="none" strike="noStrike" dirty="0">
                          <a:solidFill>
                            <a:schemeClr val="bg1"/>
                          </a:solidFill>
                          <a:effectLst/>
                          <a:latin typeface="微软雅黑" panose="020B0503020204020204" pitchFamily="34" charset="-122"/>
                          <a:ea typeface="微软雅黑" panose="020B0503020204020204" pitchFamily="34" charset="-122"/>
                        </a:rPr>
                        <a:t>佣金</a:t>
                      </a:r>
                      <a:r>
                        <a:rPr lang="en-US" sz="1100" b="1" i="0" u="none" strike="noStrike" dirty="0">
                          <a:solidFill>
                            <a:schemeClr val="bg1"/>
                          </a:solidFill>
                          <a:effectLst/>
                          <a:latin typeface="微软雅黑" panose="020B0503020204020204" pitchFamily="34" charset="-122"/>
                          <a:ea typeface="微软雅黑" panose="020B0503020204020204" pitchFamily="34" charset="-122"/>
                        </a:rPr>
                        <a:t>COMM</a:t>
                      </a:r>
                    </a:p>
                  </a:txBody>
                  <a:tcPr marL="7620" marR="7620" marT="7620" marB="0" anchor="ctr">
                    <a:solidFill>
                      <a:srgbClr val="00B0F0"/>
                    </a:solidFill>
                  </a:tcPr>
                </a:tc>
                <a:tc>
                  <a:txBody>
                    <a:bodyPr/>
                    <a:lstStyle/>
                    <a:p>
                      <a:pPr algn="ctr" fontAlgn="ctr"/>
                      <a:r>
                        <a:rPr lang="zh-CN" altLang="en-US" sz="1100" b="1" i="0" u="none" strike="noStrike" dirty="0">
                          <a:solidFill>
                            <a:schemeClr val="bg1"/>
                          </a:solidFill>
                          <a:effectLst/>
                          <a:latin typeface="微软雅黑" panose="020B0503020204020204" pitchFamily="34" charset="-122"/>
                          <a:ea typeface="微软雅黑" panose="020B0503020204020204" pitchFamily="34" charset="-122"/>
                        </a:rPr>
                        <a:t>部门</a:t>
                      </a:r>
                      <a:r>
                        <a:rPr lang="en-US" sz="1100" b="1" i="0" u="none" strike="noStrike" dirty="0">
                          <a:solidFill>
                            <a:schemeClr val="bg1"/>
                          </a:solidFill>
                          <a:effectLst/>
                          <a:latin typeface="微软雅黑" panose="020B0503020204020204" pitchFamily="34" charset="-122"/>
                          <a:ea typeface="微软雅黑" panose="020B0503020204020204" pitchFamily="34" charset="-122"/>
                        </a:rPr>
                        <a:t>DEPTNO</a:t>
                      </a:r>
                    </a:p>
                  </a:txBody>
                  <a:tcPr marL="7620" marR="7620" marT="7620" marB="0" anchor="ctr">
                    <a:solidFill>
                      <a:srgbClr val="00B0F0"/>
                    </a:solidFill>
                  </a:tcPr>
                </a:tc>
                <a:extLst>
                  <a:ext uri="{0D108BD9-81ED-4DB2-BD59-A6C34878D82A}">
                    <a16:rowId xmlns:a16="http://schemas.microsoft.com/office/drawing/2014/main" val="135778849"/>
                  </a:ext>
                </a:extLst>
              </a:tr>
              <a:tr h="268669">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7839</a:t>
                      </a:r>
                    </a:p>
                  </a:txBody>
                  <a:tcPr marL="7620" marR="7620" marT="7620" marB="0" anchor="ctr"/>
                </a:tc>
                <a:tc>
                  <a:txBody>
                    <a:bodyPr/>
                    <a:lstStyle/>
                    <a:p>
                      <a:pPr algn="ctr" fontAlgn="ctr"/>
                      <a:r>
                        <a:rPr lang="en-US" sz="1100" b="0" i="0" u="none" strike="noStrike" dirty="0">
                          <a:solidFill>
                            <a:srgbClr val="000000"/>
                          </a:solidFill>
                          <a:effectLst/>
                          <a:latin typeface="微软雅黑" panose="020B0503020204020204" pitchFamily="34" charset="-122"/>
                          <a:ea typeface="微软雅黑" panose="020B0503020204020204" pitchFamily="34" charset="-122"/>
                        </a:rPr>
                        <a:t>KING</a:t>
                      </a:r>
                    </a:p>
                  </a:txBody>
                  <a:tcPr marL="7620" marR="7620" marT="7620" marB="0" anchor="ctr"/>
                </a:tc>
                <a:tc>
                  <a:txBody>
                    <a:bodyPr/>
                    <a:lstStyle/>
                    <a:p>
                      <a:pPr algn="ctr" fontAlgn="ctr"/>
                      <a:r>
                        <a:rPr lang="en-US" sz="1100" b="0" i="0" u="none" strike="noStrike" dirty="0">
                          <a:solidFill>
                            <a:srgbClr val="000000"/>
                          </a:solidFill>
                          <a:effectLst/>
                          <a:latin typeface="微软雅黑" panose="020B0503020204020204" pitchFamily="34" charset="-122"/>
                          <a:ea typeface="微软雅黑" panose="020B0503020204020204" pitchFamily="34" charset="-122"/>
                        </a:rPr>
                        <a:t>PRESIDENT</a:t>
                      </a:r>
                    </a:p>
                  </a:txBody>
                  <a:tcPr marL="7620" marR="7620" marT="7620" marB="0" anchor="ctr"/>
                </a:tc>
                <a:tc>
                  <a:txBody>
                    <a:bodyPr/>
                    <a:lstStyle/>
                    <a:p>
                      <a:pPr algn="ctr"/>
                      <a:endParaRPr lang="zh-CN" altLang="en-US" sz="1400" dirty="0">
                        <a:latin typeface="微软雅黑" panose="020B0503020204020204" pitchFamily="34" charset="-122"/>
                        <a:ea typeface="微软雅黑" panose="020B0503020204020204" pitchFamily="34" charset="-122"/>
                      </a:endParaRPr>
                    </a:p>
                  </a:txBody>
                  <a:tcPr marL="7620" marR="7620" marT="7620" marB="0" anchor="ctr"/>
                </a:tc>
                <a:tc>
                  <a:txBody>
                    <a:bodyPr/>
                    <a:lstStyle/>
                    <a:p>
                      <a:pPr algn="ctr" fontAlgn="ctr"/>
                      <a:r>
                        <a:rPr lang="en-US" sz="1100" b="0" i="0" u="none" strike="noStrike" dirty="0">
                          <a:solidFill>
                            <a:srgbClr val="000000"/>
                          </a:solidFill>
                          <a:effectLst/>
                          <a:latin typeface="微软雅黑" panose="020B0503020204020204" pitchFamily="34" charset="-122"/>
                          <a:ea typeface="微软雅黑" panose="020B0503020204020204" pitchFamily="34" charset="-122"/>
                        </a:rPr>
                        <a:t>17-Nov-81</a:t>
                      </a:r>
                    </a:p>
                  </a:txBody>
                  <a:tcPr marL="7620" marR="7620" marT="7620" marB="0" anchor="ct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5000</a:t>
                      </a:r>
                    </a:p>
                  </a:txBody>
                  <a:tcPr marL="7620" marR="7620" marT="7620" marB="0" anchor="ctr"/>
                </a:tc>
                <a:tc>
                  <a:txBody>
                    <a:bodyPr/>
                    <a:lstStyle/>
                    <a:p>
                      <a:pPr algn="ctr" fontAlgn="ct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10</a:t>
                      </a:r>
                    </a:p>
                  </a:txBody>
                  <a:tcPr marL="7620" marR="7620" marT="7620" marB="0" anchor="ctr"/>
                </a:tc>
                <a:extLst>
                  <a:ext uri="{0D108BD9-81ED-4DB2-BD59-A6C34878D82A}">
                    <a16:rowId xmlns:a16="http://schemas.microsoft.com/office/drawing/2014/main" val="1424503081"/>
                  </a:ext>
                </a:extLst>
              </a:tr>
              <a:tr h="268669">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7698</a:t>
                      </a:r>
                    </a:p>
                  </a:txBody>
                  <a:tcPr marL="7620" marR="7620" marT="7620" marB="0" anchor="ctr"/>
                </a:tc>
                <a:tc>
                  <a:txBody>
                    <a:bodyPr/>
                    <a:lstStyle/>
                    <a:p>
                      <a:pPr algn="ctr" fontAlgn="ctr"/>
                      <a:r>
                        <a:rPr lang="en-US" sz="1100" b="0" i="0" u="none" strike="noStrike" dirty="0">
                          <a:solidFill>
                            <a:srgbClr val="000000"/>
                          </a:solidFill>
                          <a:effectLst/>
                          <a:latin typeface="微软雅黑" panose="020B0503020204020204" pitchFamily="34" charset="-122"/>
                          <a:ea typeface="微软雅黑" panose="020B0503020204020204" pitchFamily="34" charset="-122"/>
                        </a:rPr>
                        <a:t>BLAKE</a:t>
                      </a:r>
                    </a:p>
                  </a:txBody>
                  <a:tcPr marL="7620" marR="7620" marT="7620" marB="0" anchor="ctr"/>
                </a:tc>
                <a:tc>
                  <a:txBody>
                    <a:bodyPr/>
                    <a:lstStyle/>
                    <a:p>
                      <a:pPr algn="ctr" fontAlgn="ctr"/>
                      <a:r>
                        <a:rPr lang="en-US" sz="1100" b="0" i="0" u="none" strike="noStrike">
                          <a:solidFill>
                            <a:srgbClr val="000000"/>
                          </a:solidFill>
                          <a:effectLst/>
                          <a:latin typeface="微软雅黑" panose="020B0503020204020204" pitchFamily="34" charset="-122"/>
                          <a:ea typeface="微软雅黑" panose="020B0503020204020204" pitchFamily="34" charset="-122"/>
                        </a:rPr>
                        <a:t>MANAGER</a:t>
                      </a:r>
                    </a:p>
                  </a:txBody>
                  <a:tcPr marL="7620" marR="7620" marT="7620" marB="0" anchor="ct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7839</a:t>
                      </a:r>
                    </a:p>
                  </a:txBody>
                  <a:tcPr marL="7620" marR="7620" marT="7620" marB="0" anchor="ctr"/>
                </a:tc>
                <a:tc>
                  <a:txBody>
                    <a:bodyPr/>
                    <a:lstStyle/>
                    <a:p>
                      <a:pPr algn="ctr" fontAlgn="ctr"/>
                      <a:r>
                        <a:rPr lang="en-US" sz="1100" b="0" i="0" u="none" strike="noStrike" dirty="0">
                          <a:solidFill>
                            <a:srgbClr val="000000"/>
                          </a:solidFill>
                          <a:effectLst/>
                          <a:latin typeface="微软雅黑" panose="020B0503020204020204" pitchFamily="34" charset="-122"/>
                          <a:ea typeface="微软雅黑" panose="020B0503020204020204" pitchFamily="34" charset="-122"/>
                        </a:rPr>
                        <a:t>1-May-81</a:t>
                      </a:r>
                    </a:p>
                  </a:txBody>
                  <a:tcPr marL="7620" marR="7620" marT="7620" marB="0" anchor="ct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2850</a:t>
                      </a:r>
                    </a:p>
                  </a:txBody>
                  <a:tcPr marL="7620" marR="7620" marT="7620" marB="0" anchor="ctr"/>
                </a:tc>
                <a:tc>
                  <a:txBody>
                    <a:bodyPr/>
                    <a:lstStyle/>
                    <a:p>
                      <a:pPr algn="ctr" fontAlgn="ctr"/>
                      <a:endParaRPr lang="zh-CN" altLang="en-US" sz="1100" b="0" i="0" u="none" strike="noStrike">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30</a:t>
                      </a:r>
                    </a:p>
                  </a:txBody>
                  <a:tcPr marL="7620" marR="7620" marT="7620" marB="0" anchor="ctr"/>
                </a:tc>
                <a:extLst>
                  <a:ext uri="{0D108BD9-81ED-4DB2-BD59-A6C34878D82A}">
                    <a16:rowId xmlns:a16="http://schemas.microsoft.com/office/drawing/2014/main" val="2647846809"/>
                  </a:ext>
                </a:extLst>
              </a:tr>
              <a:tr h="268669">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7782</a:t>
                      </a:r>
                    </a:p>
                  </a:txBody>
                  <a:tcPr marL="7620" marR="7620" marT="7620" marB="0" anchor="ctr"/>
                </a:tc>
                <a:tc>
                  <a:txBody>
                    <a:bodyPr/>
                    <a:lstStyle/>
                    <a:p>
                      <a:pPr algn="ctr" fontAlgn="ctr"/>
                      <a:r>
                        <a:rPr lang="en-US" sz="1100" b="0" i="0" u="none" strike="noStrike" dirty="0">
                          <a:solidFill>
                            <a:srgbClr val="000000"/>
                          </a:solidFill>
                          <a:effectLst/>
                          <a:latin typeface="微软雅黑" panose="020B0503020204020204" pitchFamily="34" charset="-122"/>
                          <a:ea typeface="微软雅黑" panose="020B0503020204020204" pitchFamily="34" charset="-122"/>
                        </a:rPr>
                        <a:t>CLARK</a:t>
                      </a:r>
                    </a:p>
                  </a:txBody>
                  <a:tcPr marL="7620" marR="7620" marT="7620" marB="0" anchor="ctr"/>
                </a:tc>
                <a:tc>
                  <a:txBody>
                    <a:bodyPr/>
                    <a:lstStyle/>
                    <a:p>
                      <a:pPr algn="ctr" fontAlgn="ctr"/>
                      <a:r>
                        <a:rPr lang="en-US" sz="1100" b="0" i="0" u="none" strike="noStrike">
                          <a:solidFill>
                            <a:srgbClr val="000000"/>
                          </a:solidFill>
                          <a:effectLst/>
                          <a:latin typeface="微软雅黑" panose="020B0503020204020204" pitchFamily="34" charset="-122"/>
                          <a:ea typeface="微软雅黑" panose="020B0503020204020204" pitchFamily="34" charset="-122"/>
                        </a:rPr>
                        <a:t>MANAGER</a:t>
                      </a:r>
                    </a:p>
                  </a:txBody>
                  <a:tcPr marL="7620" marR="7620" marT="7620" marB="0" anchor="ct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7839</a:t>
                      </a:r>
                    </a:p>
                  </a:txBody>
                  <a:tcPr marL="7620" marR="7620" marT="7620" marB="0" anchor="ctr"/>
                </a:tc>
                <a:tc>
                  <a:txBody>
                    <a:bodyPr/>
                    <a:lstStyle/>
                    <a:p>
                      <a:pPr algn="ctr" fontAlgn="ctr"/>
                      <a:r>
                        <a:rPr lang="en-US" sz="1100" b="0" i="0" u="none" strike="noStrike" dirty="0">
                          <a:solidFill>
                            <a:srgbClr val="000000"/>
                          </a:solidFill>
                          <a:effectLst/>
                          <a:latin typeface="微软雅黑" panose="020B0503020204020204" pitchFamily="34" charset="-122"/>
                          <a:ea typeface="微软雅黑" panose="020B0503020204020204" pitchFamily="34" charset="-122"/>
                        </a:rPr>
                        <a:t>9-Jun-81</a:t>
                      </a:r>
                    </a:p>
                  </a:txBody>
                  <a:tcPr marL="7620" marR="7620" marT="7620" marB="0" anchor="ct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1500</a:t>
                      </a:r>
                    </a:p>
                  </a:txBody>
                  <a:tcPr marL="7620" marR="7620" marT="7620" marB="0" anchor="ctr"/>
                </a:tc>
                <a:tc>
                  <a:txBody>
                    <a:bodyPr/>
                    <a:lstStyle/>
                    <a:p>
                      <a:pPr algn="ctr" fontAlgn="ctr"/>
                      <a:endParaRPr lang="zh-CN" altLang="en-US" sz="1100" b="0" i="0" u="none" strike="noStrike">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10</a:t>
                      </a:r>
                    </a:p>
                  </a:txBody>
                  <a:tcPr marL="7620" marR="7620" marT="7620" marB="0" anchor="ctr"/>
                </a:tc>
                <a:extLst>
                  <a:ext uri="{0D108BD9-81ED-4DB2-BD59-A6C34878D82A}">
                    <a16:rowId xmlns:a16="http://schemas.microsoft.com/office/drawing/2014/main" val="2004575454"/>
                  </a:ext>
                </a:extLst>
              </a:tr>
              <a:tr h="268669">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7566</a:t>
                      </a:r>
                    </a:p>
                  </a:txBody>
                  <a:tcPr marL="7620" marR="7620" marT="7620" marB="0" anchor="ctr"/>
                </a:tc>
                <a:tc>
                  <a:txBody>
                    <a:bodyPr/>
                    <a:lstStyle/>
                    <a:p>
                      <a:pPr algn="ctr" fontAlgn="ctr"/>
                      <a:r>
                        <a:rPr lang="en-US" sz="1100" b="0" i="0" u="none" strike="noStrike" dirty="0">
                          <a:solidFill>
                            <a:srgbClr val="000000"/>
                          </a:solidFill>
                          <a:effectLst/>
                          <a:latin typeface="微软雅黑" panose="020B0503020204020204" pitchFamily="34" charset="-122"/>
                          <a:ea typeface="微软雅黑" panose="020B0503020204020204" pitchFamily="34" charset="-122"/>
                        </a:rPr>
                        <a:t>JONES</a:t>
                      </a:r>
                    </a:p>
                  </a:txBody>
                  <a:tcPr marL="7620" marR="7620" marT="7620" marB="0" anchor="ctr"/>
                </a:tc>
                <a:tc>
                  <a:txBody>
                    <a:bodyPr/>
                    <a:lstStyle/>
                    <a:p>
                      <a:pPr algn="ctr" fontAlgn="ctr"/>
                      <a:r>
                        <a:rPr lang="en-US" sz="1100" b="0" i="0" u="none" strike="noStrike">
                          <a:solidFill>
                            <a:srgbClr val="000000"/>
                          </a:solidFill>
                          <a:effectLst/>
                          <a:latin typeface="微软雅黑" panose="020B0503020204020204" pitchFamily="34" charset="-122"/>
                          <a:ea typeface="微软雅黑" panose="020B0503020204020204" pitchFamily="34" charset="-122"/>
                        </a:rPr>
                        <a:t>MANAGER</a:t>
                      </a:r>
                    </a:p>
                  </a:txBody>
                  <a:tcPr marL="7620" marR="7620" marT="7620" marB="0" anchor="ct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7839</a:t>
                      </a:r>
                    </a:p>
                  </a:txBody>
                  <a:tcPr marL="7620" marR="7620" marT="7620" marB="0" anchor="ctr"/>
                </a:tc>
                <a:tc>
                  <a:txBody>
                    <a:bodyPr/>
                    <a:lstStyle/>
                    <a:p>
                      <a:pPr algn="ctr" fontAlgn="ctr"/>
                      <a:r>
                        <a:rPr lang="en-US" sz="1100" b="0" i="0" u="none" strike="noStrike">
                          <a:solidFill>
                            <a:srgbClr val="000000"/>
                          </a:solidFill>
                          <a:effectLst/>
                          <a:latin typeface="微软雅黑" panose="020B0503020204020204" pitchFamily="34" charset="-122"/>
                          <a:ea typeface="微软雅黑" panose="020B0503020204020204" pitchFamily="34" charset="-122"/>
                        </a:rPr>
                        <a:t>2-Apr-81</a:t>
                      </a:r>
                    </a:p>
                  </a:txBody>
                  <a:tcPr marL="7620" marR="7620" marT="7620" marB="0" anchor="ct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2975</a:t>
                      </a:r>
                    </a:p>
                  </a:txBody>
                  <a:tcPr marL="7620" marR="7620" marT="7620" marB="0" anchor="ctr"/>
                </a:tc>
                <a:tc>
                  <a:txBody>
                    <a:bodyPr/>
                    <a:lstStyle/>
                    <a:p>
                      <a:pPr algn="ctr" fontAlgn="ctr"/>
                      <a:endParaRPr lang="zh-CN" altLang="en-US" sz="1100" b="0" i="0" u="none" strike="noStrike">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20</a:t>
                      </a:r>
                    </a:p>
                  </a:txBody>
                  <a:tcPr marL="7620" marR="7620" marT="7620" marB="0" anchor="ctr"/>
                </a:tc>
                <a:extLst>
                  <a:ext uri="{0D108BD9-81ED-4DB2-BD59-A6C34878D82A}">
                    <a16:rowId xmlns:a16="http://schemas.microsoft.com/office/drawing/2014/main" val="569140580"/>
                  </a:ext>
                </a:extLst>
              </a:tr>
              <a:tr h="268669">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7654</a:t>
                      </a:r>
                    </a:p>
                  </a:txBody>
                  <a:tcPr marL="7620" marR="7620" marT="7620" marB="0" anchor="ctr"/>
                </a:tc>
                <a:tc>
                  <a:txBody>
                    <a:bodyPr/>
                    <a:lstStyle/>
                    <a:p>
                      <a:pPr algn="ctr" fontAlgn="ctr"/>
                      <a:r>
                        <a:rPr lang="en-US" sz="1100" b="0" i="0" u="none" strike="noStrike" dirty="0">
                          <a:solidFill>
                            <a:srgbClr val="000000"/>
                          </a:solidFill>
                          <a:effectLst/>
                          <a:latin typeface="微软雅黑" panose="020B0503020204020204" pitchFamily="34" charset="-122"/>
                          <a:ea typeface="微软雅黑" panose="020B0503020204020204" pitchFamily="34" charset="-122"/>
                        </a:rPr>
                        <a:t>MARTIN</a:t>
                      </a:r>
                    </a:p>
                  </a:txBody>
                  <a:tcPr marL="7620" marR="7620" marT="7620" marB="0" anchor="ctr"/>
                </a:tc>
                <a:tc>
                  <a:txBody>
                    <a:bodyPr/>
                    <a:lstStyle/>
                    <a:p>
                      <a:pPr algn="ctr" fontAlgn="ctr"/>
                      <a:r>
                        <a:rPr lang="en-US" sz="1100" b="0" i="0" u="none" strike="noStrike">
                          <a:solidFill>
                            <a:srgbClr val="000000"/>
                          </a:solidFill>
                          <a:effectLst/>
                          <a:latin typeface="微软雅黑" panose="020B0503020204020204" pitchFamily="34" charset="-122"/>
                          <a:ea typeface="微软雅黑" panose="020B0503020204020204" pitchFamily="34" charset="-122"/>
                        </a:rPr>
                        <a:t>SALESMAN</a:t>
                      </a:r>
                    </a:p>
                  </a:txBody>
                  <a:tcPr marL="7620" marR="7620" marT="7620" marB="0" anchor="ct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7698</a:t>
                      </a:r>
                    </a:p>
                  </a:txBody>
                  <a:tcPr marL="7620" marR="7620" marT="7620" marB="0" anchor="ctr"/>
                </a:tc>
                <a:tc>
                  <a:txBody>
                    <a:bodyPr/>
                    <a:lstStyle/>
                    <a:p>
                      <a:pPr algn="ctr" fontAlgn="ctr"/>
                      <a:r>
                        <a:rPr lang="en-US" sz="1100" b="0" i="0" u="none" strike="noStrike">
                          <a:solidFill>
                            <a:srgbClr val="000000"/>
                          </a:solidFill>
                          <a:effectLst/>
                          <a:latin typeface="微软雅黑" panose="020B0503020204020204" pitchFamily="34" charset="-122"/>
                          <a:ea typeface="微软雅黑" panose="020B0503020204020204" pitchFamily="34" charset="-122"/>
                        </a:rPr>
                        <a:t>28-Sep-81</a:t>
                      </a:r>
                    </a:p>
                  </a:txBody>
                  <a:tcPr marL="7620" marR="7620" marT="7620" marB="0" anchor="ct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1250</a:t>
                      </a:r>
                    </a:p>
                  </a:txBody>
                  <a:tcPr marL="7620" marR="7620" marT="7620" marB="0" anchor="ct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1400</a:t>
                      </a:r>
                    </a:p>
                  </a:txBody>
                  <a:tcPr marL="7620" marR="7620" marT="7620" marB="0" anchor="ct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30</a:t>
                      </a:r>
                    </a:p>
                  </a:txBody>
                  <a:tcPr marL="7620" marR="7620" marT="7620" marB="0" anchor="ctr"/>
                </a:tc>
                <a:extLst>
                  <a:ext uri="{0D108BD9-81ED-4DB2-BD59-A6C34878D82A}">
                    <a16:rowId xmlns:a16="http://schemas.microsoft.com/office/drawing/2014/main" val="3097425078"/>
                  </a:ext>
                </a:extLst>
              </a:tr>
              <a:tr h="268669">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7499</a:t>
                      </a:r>
                    </a:p>
                  </a:txBody>
                  <a:tcPr marL="7620" marR="7620" marT="7620" marB="0" anchor="ctr"/>
                </a:tc>
                <a:tc>
                  <a:txBody>
                    <a:bodyPr/>
                    <a:lstStyle/>
                    <a:p>
                      <a:pPr algn="ctr" fontAlgn="ctr"/>
                      <a:r>
                        <a:rPr lang="en-US" sz="1100" b="0" i="0" u="none" strike="noStrike" dirty="0">
                          <a:solidFill>
                            <a:srgbClr val="000000"/>
                          </a:solidFill>
                          <a:effectLst/>
                          <a:latin typeface="微软雅黑" panose="020B0503020204020204" pitchFamily="34" charset="-122"/>
                          <a:ea typeface="微软雅黑" panose="020B0503020204020204" pitchFamily="34" charset="-122"/>
                        </a:rPr>
                        <a:t>ALLEN</a:t>
                      </a:r>
                    </a:p>
                  </a:txBody>
                  <a:tcPr marL="7620" marR="7620" marT="7620" marB="0" anchor="ctr"/>
                </a:tc>
                <a:tc>
                  <a:txBody>
                    <a:bodyPr/>
                    <a:lstStyle/>
                    <a:p>
                      <a:pPr algn="ctr" fontAlgn="ctr"/>
                      <a:r>
                        <a:rPr lang="en-US" sz="1100" b="0" i="0" u="none" strike="noStrike" dirty="0">
                          <a:solidFill>
                            <a:srgbClr val="000000"/>
                          </a:solidFill>
                          <a:effectLst/>
                          <a:latin typeface="微软雅黑" panose="020B0503020204020204" pitchFamily="34" charset="-122"/>
                          <a:ea typeface="微软雅黑" panose="020B0503020204020204" pitchFamily="34" charset="-122"/>
                        </a:rPr>
                        <a:t>SALESMAN</a:t>
                      </a:r>
                    </a:p>
                  </a:txBody>
                  <a:tcPr marL="7620" marR="7620" marT="7620" marB="0" anchor="ct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7698</a:t>
                      </a:r>
                    </a:p>
                  </a:txBody>
                  <a:tcPr marL="7620" marR="7620" marT="7620" marB="0" anchor="ctr"/>
                </a:tc>
                <a:tc>
                  <a:txBody>
                    <a:bodyPr/>
                    <a:lstStyle/>
                    <a:p>
                      <a:pPr algn="ctr" fontAlgn="ctr"/>
                      <a:r>
                        <a:rPr lang="en-US" sz="1100" b="0" i="0" u="none" strike="noStrike">
                          <a:solidFill>
                            <a:srgbClr val="000000"/>
                          </a:solidFill>
                          <a:effectLst/>
                          <a:latin typeface="微软雅黑" panose="020B0503020204020204" pitchFamily="34" charset="-122"/>
                          <a:ea typeface="微软雅黑" panose="020B0503020204020204" pitchFamily="34" charset="-122"/>
                        </a:rPr>
                        <a:t>20-Feb-81</a:t>
                      </a:r>
                    </a:p>
                  </a:txBody>
                  <a:tcPr marL="7620" marR="7620" marT="7620" marB="0" anchor="ct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1600</a:t>
                      </a:r>
                    </a:p>
                  </a:txBody>
                  <a:tcPr marL="7620" marR="7620" marT="7620" marB="0" anchor="ct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300</a:t>
                      </a:r>
                    </a:p>
                  </a:txBody>
                  <a:tcPr marL="7620" marR="7620" marT="7620" marB="0" anchor="ct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30</a:t>
                      </a:r>
                    </a:p>
                  </a:txBody>
                  <a:tcPr marL="7620" marR="7620" marT="7620" marB="0" anchor="ctr"/>
                </a:tc>
                <a:extLst>
                  <a:ext uri="{0D108BD9-81ED-4DB2-BD59-A6C34878D82A}">
                    <a16:rowId xmlns:a16="http://schemas.microsoft.com/office/drawing/2014/main" val="1170290727"/>
                  </a:ext>
                </a:extLst>
              </a:tr>
              <a:tr h="268669">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7844</a:t>
                      </a:r>
                    </a:p>
                  </a:txBody>
                  <a:tcPr marL="7620" marR="7620" marT="7620" marB="0" anchor="ctr"/>
                </a:tc>
                <a:tc>
                  <a:txBody>
                    <a:bodyPr/>
                    <a:lstStyle/>
                    <a:p>
                      <a:pPr algn="ctr" fontAlgn="ctr"/>
                      <a:r>
                        <a:rPr lang="en-US" sz="1100" b="0" i="0" u="none" strike="noStrike" dirty="0">
                          <a:solidFill>
                            <a:srgbClr val="000000"/>
                          </a:solidFill>
                          <a:effectLst/>
                          <a:latin typeface="微软雅黑" panose="020B0503020204020204" pitchFamily="34" charset="-122"/>
                          <a:ea typeface="微软雅黑" panose="020B0503020204020204" pitchFamily="34" charset="-122"/>
                        </a:rPr>
                        <a:t>TURNER</a:t>
                      </a:r>
                    </a:p>
                  </a:txBody>
                  <a:tcPr marL="7620" marR="7620" marT="7620" marB="0" anchor="ctr"/>
                </a:tc>
                <a:tc>
                  <a:txBody>
                    <a:bodyPr/>
                    <a:lstStyle/>
                    <a:p>
                      <a:pPr algn="ctr" fontAlgn="ctr"/>
                      <a:r>
                        <a:rPr lang="en-US" sz="1100" b="0" i="0" u="none" strike="noStrike">
                          <a:solidFill>
                            <a:srgbClr val="000000"/>
                          </a:solidFill>
                          <a:effectLst/>
                          <a:latin typeface="微软雅黑" panose="020B0503020204020204" pitchFamily="34" charset="-122"/>
                          <a:ea typeface="微软雅黑" panose="020B0503020204020204" pitchFamily="34" charset="-122"/>
                        </a:rPr>
                        <a:t>SALESMAN</a:t>
                      </a:r>
                    </a:p>
                  </a:txBody>
                  <a:tcPr marL="7620" marR="7620" marT="7620" marB="0" anchor="ct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7698</a:t>
                      </a:r>
                    </a:p>
                  </a:txBody>
                  <a:tcPr marL="7620" marR="7620" marT="7620" marB="0" anchor="ctr"/>
                </a:tc>
                <a:tc>
                  <a:txBody>
                    <a:bodyPr/>
                    <a:lstStyle/>
                    <a:p>
                      <a:pPr algn="ctr" fontAlgn="ctr"/>
                      <a:r>
                        <a:rPr lang="en-US" sz="1100" b="0" i="0" u="none" strike="noStrike">
                          <a:solidFill>
                            <a:srgbClr val="000000"/>
                          </a:solidFill>
                          <a:effectLst/>
                          <a:latin typeface="微软雅黑" panose="020B0503020204020204" pitchFamily="34" charset="-122"/>
                          <a:ea typeface="微软雅黑" panose="020B0503020204020204" pitchFamily="34" charset="-122"/>
                        </a:rPr>
                        <a:t>8-Sep-81</a:t>
                      </a:r>
                    </a:p>
                  </a:txBody>
                  <a:tcPr marL="7620" marR="7620" marT="7620" marB="0" anchor="ct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1500</a:t>
                      </a:r>
                    </a:p>
                  </a:txBody>
                  <a:tcPr marL="7620" marR="7620" marT="7620" marB="0" anchor="ct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0</a:t>
                      </a:r>
                    </a:p>
                  </a:txBody>
                  <a:tcPr marL="7620" marR="7620" marT="7620" marB="0" anchor="ct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30</a:t>
                      </a:r>
                    </a:p>
                  </a:txBody>
                  <a:tcPr marL="7620" marR="7620" marT="7620" marB="0" anchor="ctr"/>
                </a:tc>
                <a:extLst>
                  <a:ext uri="{0D108BD9-81ED-4DB2-BD59-A6C34878D82A}">
                    <a16:rowId xmlns:a16="http://schemas.microsoft.com/office/drawing/2014/main" val="2218641037"/>
                  </a:ext>
                </a:extLst>
              </a:tr>
              <a:tr h="268669">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7876</a:t>
                      </a:r>
                    </a:p>
                  </a:txBody>
                  <a:tcPr marL="7620" marR="7620" marT="7620" marB="0" anchor="ctr"/>
                </a:tc>
                <a:tc>
                  <a:txBody>
                    <a:bodyPr/>
                    <a:lstStyle/>
                    <a:p>
                      <a:pPr algn="ctr" fontAlgn="ctr"/>
                      <a:r>
                        <a:rPr lang="en-US" sz="1100" b="0" i="0" u="none" strike="noStrike" dirty="0">
                          <a:solidFill>
                            <a:srgbClr val="000000"/>
                          </a:solidFill>
                          <a:effectLst/>
                          <a:latin typeface="微软雅黑" panose="020B0503020204020204" pitchFamily="34" charset="-122"/>
                          <a:ea typeface="微软雅黑" panose="020B0503020204020204" pitchFamily="34" charset="-122"/>
                        </a:rPr>
                        <a:t>ADAMS</a:t>
                      </a:r>
                    </a:p>
                  </a:txBody>
                  <a:tcPr marL="7620" marR="7620" marT="7620" marB="0" anchor="ctr"/>
                </a:tc>
                <a:tc>
                  <a:txBody>
                    <a:bodyPr/>
                    <a:lstStyle/>
                    <a:p>
                      <a:pPr algn="ctr" fontAlgn="ctr"/>
                      <a:r>
                        <a:rPr lang="en-US" sz="1100" b="0" i="0" u="none" strike="noStrike">
                          <a:solidFill>
                            <a:srgbClr val="000000"/>
                          </a:solidFill>
                          <a:effectLst/>
                          <a:latin typeface="微软雅黑" panose="020B0503020204020204" pitchFamily="34" charset="-122"/>
                          <a:ea typeface="微软雅黑" panose="020B0503020204020204" pitchFamily="34" charset="-122"/>
                        </a:rPr>
                        <a:t>CLERK</a:t>
                      </a:r>
                    </a:p>
                  </a:txBody>
                  <a:tcPr marL="7620" marR="7620" marT="7620" marB="0" anchor="ct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7788</a:t>
                      </a:r>
                    </a:p>
                  </a:txBody>
                  <a:tcPr marL="7620" marR="7620" marT="7620" marB="0" anchor="ctr"/>
                </a:tc>
                <a:tc>
                  <a:txBody>
                    <a:bodyPr/>
                    <a:lstStyle/>
                    <a:p>
                      <a:pPr algn="ctr" fontAlgn="ctr"/>
                      <a:r>
                        <a:rPr lang="en-US" sz="1100" b="0" i="0" u="none" strike="noStrike">
                          <a:solidFill>
                            <a:srgbClr val="000000"/>
                          </a:solidFill>
                          <a:effectLst/>
                          <a:latin typeface="微软雅黑" panose="020B0503020204020204" pitchFamily="34" charset="-122"/>
                          <a:ea typeface="微软雅黑" panose="020B0503020204020204" pitchFamily="34" charset="-122"/>
                        </a:rPr>
                        <a:t>12-Jan-83</a:t>
                      </a:r>
                    </a:p>
                  </a:txBody>
                  <a:tcPr marL="7620" marR="7620" marT="7620" marB="0" anchor="ct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1100</a:t>
                      </a:r>
                    </a:p>
                  </a:txBody>
                  <a:tcPr marL="7620" marR="7620" marT="7620" marB="0" anchor="ctr"/>
                </a:tc>
                <a:tc>
                  <a:txBody>
                    <a:bodyPr/>
                    <a:lstStyle/>
                    <a:p>
                      <a:pPr algn="ctr" fontAlgn="ctr"/>
                      <a:endParaRPr lang="zh-CN" altLang="en-US" sz="1100" b="0" i="0" u="none" strike="noStrike">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20</a:t>
                      </a:r>
                    </a:p>
                  </a:txBody>
                  <a:tcPr marL="7620" marR="7620" marT="7620" marB="0" anchor="ctr"/>
                </a:tc>
                <a:extLst>
                  <a:ext uri="{0D108BD9-81ED-4DB2-BD59-A6C34878D82A}">
                    <a16:rowId xmlns:a16="http://schemas.microsoft.com/office/drawing/2014/main" val="3956566351"/>
                  </a:ext>
                </a:extLst>
              </a:tr>
              <a:tr h="268669">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7934</a:t>
                      </a:r>
                    </a:p>
                  </a:txBody>
                  <a:tcPr marL="7620" marR="7620" marT="7620" marB="0" anchor="ctr"/>
                </a:tc>
                <a:tc>
                  <a:txBody>
                    <a:bodyPr/>
                    <a:lstStyle/>
                    <a:p>
                      <a:pPr algn="ctr" fontAlgn="ctr"/>
                      <a:r>
                        <a:rPr lang="en-US" sz="1100" b="0" i="0" u="none" strike="noStrike" dirty="0">
                          <a:solidFill>
                            <a:srgbClr val="000000"/>
                          </a:solidFill>
                          <a:effectLst/>
                          <a:latin typeface="微软雅黑" panose="020B0503020204020204" pitchFamily="34" charset="-122"/>
                          <a:ea typeface="微软雅黑" panose="020B0503020204020204" pitchFamily="34" charset="-122"/>
                        </a:rPr>
                        <a:t>MILLER</a:t>
                      </a:r>
                    </a:p>
                  </a:txBody>
                  <a:tcPr marL="7620" marR="7620" marT="7620" marB="0" anchor="ctr"/>
                </a:tc>
                <a:tc>
                  <a:txBody>
                    <a:bodyPr/>
                    <a:lstStyle/>
                    <a:p>
                      <a:pPr algn="ctr" fontAlgn="ctr"/>
                      <a:r>
                        <a:rPr lang="en-US" sz="1100" b="0" i="0" u="none" strike="noStrike" dirty="0">
                          <a:solidFill>
                            <a:srgbClr val="000000"/>
                          </a:solidFill>
                          <a:effectLst/>
                          <a:latin typeface="微软雅黑" panose="020B0503020204020204" pitchFamily="34" charset="-122"/>
                          <a:ea typeface="微软雅黑" panose="020B0503020204020204" pitchFamily="34" charset="-122"/>
                        </a:rPr>
                        <a:t>CLERK</a:t>
                      </a:r>
                    </a:p>
                  </a:txBody>
                  <a:tcPr marL="7620" marR="7620" marT="7620" marB="0" anchor="ct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7782</a:t>
                      </a:r>
                    </a:p>
                  </a:txBody>
                  <a:tcPr marL="7620" marR="7620" marT="7620" marB="0" anchor="ctr"/>
                </a:tc>
                <a:tc>
                  <a:txBody>
                    <a:bodyPr/>
                    <a:lstStyle/>
                    <a:p>
                      <a:pPr algn="ctr" fontAlgn="ctr"/>
                      <a:r>
                        <a:rPr lang="en-US" sz="1100" b="0" i="0" u="none" strike="noStrike">
                          <a:solidFill>
                            <a:srgbClr val="000000"/>
                          </a:solidFill>
                          <a:effectLst/>
                          <a:latin typeface="微软雅黑" panose="020B0503020204020204" pitchFamily="34" charset="-122"/>
                          <a:ea typeface="微软雅黑" panose="020B0503020204020204" pitchFamily="34" charset="-122"/>
                        </a:rPr>
                        <a:t>23-Jan-82</a:t>
                      </a:r>
                    </a:p>
                  </a:txBody>
                  <a:tcPr marL="7620" marR="7620" marT="7620" marB="0" anchor="ct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1300</a:t>
                      </a:r>
                    </a:p>
                  </a:txBody>
                  <a:tcPr marL="7620" marR="7620" marT="7620" marB="0" anchor="ctr"/>
                </a:tc>
                <a:tc>
                  <a:txBody>
                    <a:bodyPr/>
                    <a:lstStyle/>
                    <a:p>
                      <a:pPr algn="ctr" fontAlgn="ctr"/>
                      <a:endParaRPr lang="zh-CN" altLang="en-US" sz="1100" b="0" i="0" u="none" strike="noStrike">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10</a:t>
                      </a:r>
                    </a:p>
                  </a:txBody>
                  <a:tcPr marL="7620" marR="7620" marT="7620" marB="0" anchor="ctr"/>
                </a:tc>
                <a:extLst>
                  <a:ext uri="{0D108BD9-81ED-4DB2-BD59-A6C34878D82A}">
                    <a16:rowId xmlns:a16="http://schemas.microsoft.com/office/drawing/2014/main" val="4150576634"/>
                  </a:ext>
                </a:extLst>
              </a:tr>
            </a:tbl>
          </a:graphicData>
        </a:graphic>
      </p:graphicFrame>
      <p:graphicFrame>
        <p:nvGraphicFramePr>
          <p:cNvPr id="10" name="表格 9">
            <a:extLst>
              <a:ext uri="{FF2B5EF4-FFF2-40B4-BE49-F238E27FC236}">
                <a16:creationId xmlns:a16="http://schemas.microsoft.com/office/drawing/2014/main" id="{53E6B677-901B-4A8C-A3D3-7ED222E9C088}"/>
              </a:ext>
            </a:extLst>
          </p:cNvPr>
          <p:cNvGraphicFramePr>
            <a:graphicFrameLocks noGrp="1"/>
          </p:cNvGraphicFramePr>
          <p:nvPr>
            <p:extLst>
              <p:ext uri="{D42A27DB-BD31-4B8C-83A1-F6EECF244321}">
                <p14:modId xmlns:p14="http://schemas.microsoft.com/office/powerpoint/2010/main" val="1572963025"/>
              </p:ext>
            </p:extLst>
          </p:nvPr>
        </p:nvGraphicFramePr>
        <p:xfrm>
          <a:off x="903536" y="4138261"/>
          <a:ext cx="4320480" cy="1567078"/>
        </p:xfrm>
        <a:graphic>
          <a:graphicData uri="http://schemas.openxmlformats.org/drawingml/2006/table">
            <a:tbl>
              <a:tblPr firstRow="1" bandRow="1">
                <a:tableStyleId>{5C22544A-7EE6-4342-B048-85BDC9FD1C3A}</a:tableStyleId>
              </a:tblPr>
              <a:tblGrid>
                <a:gridCol w="1397814">
                  <a:extLst>
                    <a:ext uri="{9D8B030D-6E8A-4147-A177-3AD203B41FA5}">
                      <a16:colId xmlns:a16="http://schemas.microsoft.com/office/drawing/2014/main" val="1882970996"/>
                    </a:ext>
                  </a:extLst>
                </a:gridCol>
                <a:gridCol w="1550778">
                  <a:extLst>
                    <a:ext uri="{9D8B030D-6E8A-4147-A177-3AD203B41FA5}">
                      <a16:colId xmlns:a16="http://schemas.microsoft.com/office/drawing/2014/main" val="3243389785"/>
                    </a:ext>
                  </a:extLst>
                </a:gridCol>
                <a:gridCol w="1371888">
                  <a:extLst>
                    <a:ext uri="{9D8B030D-6E8A-4147-A177-3AD203B41FA5}">
                      <a16:colId xmlns:a16="http://schemas.microsoft.com/office/drawing/2014/main" val="2769749635"/>
                    </a:ext>
                  </a:extLst>
                </a:gridCol>
              </a:tblGrid>
              <a:tr h="272665">
                <a:tc>
                  <a:txBody>
                    <a:bodyPr/>
                    <a:lstStyle/>
                    <a:p>
                      <a:pPr algn="ctr" fontAlgn="ctr"/>
                      <a:r>
                        <a:rPr lang="zh-CN" altLang="en-US" sz="1100" b="1" i="0" u="none" strike="noStrike" dirty="0">
                          <a:solidFill>
                            <a:schemeClr val="bg1"/>
                          </a:solidFill>
                          <a:effectLst/>
                          <a:latin typeface="微软雅黑" panose="020B0503020204020204" pitchFamily="34" charset="-122"/>
                          <a:ea typeface="微软雅黑" panose="020B0503020204020204" pitchFamily="34" charset="-122"/>
                        </a:rPr>
                        <a:t>部门编号</a:t>
                      </a:r>
                      <a:r>
                        <a:rPr lang="en-US" sz="1100" b="1" i="0" u="none" strike="noStrike" dirty="0">
                          <a:solidFill>
                            <a:schemeClr val="bg1"/>
                          </a:solidFill>
                          <a:effectLst/>
                          <a:latin typeface="微软雅黑" panose="020B0503020204020204" pitchFamily="34" charset="-122"/>
                          <a:ea typeface="微软雅黑" panose="020B0503020204020204" pitchFamily="34" charset="-122"/>
                        </a:rPr>
                        <a:t>DEPTNO</a:t>
                      </a:r>
                    </a:p>
                  </a:txBody>
                  <a:tcPr marL="7620" marR="7620" marT="7620" marB="0" anchor="ctr">
                    <a:solidFill>
                      <a:srgbClr val="00B0F0"/>
                    </a:solidFill>
                  </a:tcPr>
                </a:tc>
                <a:tc>
                  <a:txBody>
                    <a:bodyPr/>
                    <a:lstStyle/>
                    <a:p>
                      <a:pPr algn="ctr" fontAlgn="ctr"/>
                      <a:r>
                        <a:rPr lang="zh-CN" altLang="en-US" sz="1100" b="1" i="0" u="none" strike="noStrike" dirty="0">
                          <a:solidFill>
                            <a:schemeClr val="bg1"/>
                          </a:solidFill>
                          <a:effectLst/>
                          <a:latin typeface="微软雅黑" panose="020B0503020204020204" pitchFamily="34" charset="-122"/>
                          <a:ea typeface="微软雅黑" panose="020B0503020204020204" pitchFamily="34" charset="-122"/>
                        </a:rPr>
                        <a:t>部门名称</a:t>
                      </a:r>
                      <a:r>
                        <a:rPr lang="en-US" sz="1100" b="1" i="0" u="none" strike="noStrike" dirty="0">
                          <a:solidFill>
                            <a:schemeClr val="bg1"/>
                          </a:solidFill>
                          <a:effectLst/>
                          <a:latin typeface="微软雅黑" panose="020B0503020204020204" pitchFamily="34" charset="-122"/>
                          <a:ea typeface="微软雅黑" panose="020B0503020204020204" pitchFamily="34" charset="-122"/>
                        </a:rPr>
                        <a:t>DNAME</a:t>
                      </a:r>
                    </a:p>
                  </a:txBody>
                  <a:tcPr marL="7620" marR="7620" marT="7620" marB="0" anchor="ctr">
                    <a:solidFill>
                      <a:srgbClr val="00B0F0"/>
                    </a:solidFill>
                  </a:tcPr>
                </a:tc>
                <a:tc>
                  <a:txBody>
                    <a:bodyPr/>
                    <a:lstStyle/>
                    <a:p>
                      <a:pPr algn="ctr" fontAlgn="ctr"/>
                      <a:r>
                        <a:rPr lang="zh-CN" altLang="en-US" sz="1100" b="1" i="0" u="none" strike="noStrike" dirty="0">
                          <a:solidFill>
                            <a:schemeClr val="bg1"/>
                          </a:solidFill>
                          <a:effectLst/>
                          <a:latin typeface="微软雅黑" panose="020B0503020204020204" pitchFamily="34" charset="-122"/>
                          <a:ea typeface="微软雅黑" panose="020B0503020204020204" pitchFamily="34" charset="-122"/>
                        </a:rPr>
                        <a:t>办公地点</a:t>
                      </a:r>
                      <a:r>
                        <a:rPr lang="en-US" sz="1100" b="1" i="0" u="none" strike="noStrike" dirty="0">
                          <a:solidFill>
                            <a:schemeClr val="bg1"/>
                          </a:solidFill>
                          <a:effectLst/>
                          <a:latin typeface="微软雅黑" panose="020B0503020204020204" pitchFamily="34" charset="-122"/>
                          <a:ea typeface="微软雅黑" panose="020B0503020204020204" pitchFamily="34" charset="-122"/>
                        </a:rPr>
                        <a:t>LOC</a:t>
                      </a:r>
                    </a:p>
                  </a:txBody>
                  <a:tcPr marL="7620" marR="7620" marT="7620" marB="0" anchor="ctr">
                    <a:solidFill>
                      <a:srgbClr val="00B0F0"/>
                    </a:solidFill>
                  </a:tcPr>
                </a:tc>
                <a:extLst>
                  <a:ext uri="{0D108BD9-81ED-4DB2-BD59-A6C34878D82A}">
                    <a16:rowId xmlns:a16="http://schemas.microsoft.com/office/drawing/2014/main" val="3632676779"/>
                  </a:ext>
                </a:extLst>
              </a:tr>
              <a:tr h="249341">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10</a:t>
                      </a:r>
                    </a:p>
                  </a:txBody>
                  <a:tcPr marL="7620" marR="7620" marT="7620" marB="0" anchor="ctr"/>
                </a:tc>
                <a:tc>
                  <a:txBody>
                    <a:bodyPr/>
                    <a:lstStyle/>
                    <a:p>
                      <a:pPr algn="l" fontAlgn="ctr"/>
                      <a:r>
                        <a:rPr lang="en-US" sz="1100" b="0" i="0" u="none" strike="noStrike" dirty="0">
                          <a:solidFill>
                            <a:srgbClr val="000000"/>
                          </a:solidFill>
                          <a:effectLst/>
                          <a:latin typeface="微软雅黑" panose="020B0503020204020204" pitchFamily="34" charset="-122"/>
                          <a:ea typeface="微软雅黑" panose="020B0503020204020204" pitchFamily="34" charset="-122"/>
                        </a:rPr>
                        <a:t>ACCOUNTING</a:t>
                      </a:r>
                    </a:p>
                  </a:txBody>
                  <a:tcPr marL="7620" marR="7620" marT="7620" marB="0" anchor="ctr"/>
                </a:tc>
                <a:tc>
                  <a:txBody>
                    <a:bodyPr/>
                    <a:lstStyle/>
                    <a:p>
                      <a:pPr algn="l" fontAlgn="ctr"/>
                      <a:r>
                        <a:rPr lang="en-US" sz="1100" b="0" i="0" u="none" strike="noStrike" dirty="0">
                          <a:solidFill>
                            <a:srgbClr val="000000"/>
                          </a:solidFill>
                          <a:effectLst/>
                          <a:latin typeface="微软雅黑" panose="020B0503020204020204" pitchFamily="34" charset="-122"/>
                          <a:ea typeface="微软雅黑" panose="020B0503020204020204" pitchFamily="34" charset="-122"/>
                        </a:rPr>
                        <a:t>NEW YORK</a:t>
                      </a:r>
                    </a:p>
                  </a:txBody>
                  <a:tcPr marL="7620" marR="7620" marT="7620" marB="0" anchor="ctr"/>
                </a:tc>
                <a:extLst>
                  <a:ext uri="{0D108BD9-81ED-4DB2-BD59-A6C34878D82A}">
                    <a16:rowId xmlns:a16="http://schemas.microsoft.com/office/drawing/2014/main" val="1226606215"/>
                  </a:ext>
                </a:extLst>
              </a:tr>
              <a:tr h="249341">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20</a:t>
                      </a:r>
                    </a:p>
                  </a:txBody>
                  <a:tcPr marL="7620" marR="7620" marT="7620" marB="0" anchor="ctr"/>
                </a:tc>
                <a:tc>
                  <a:txBody>
                    <a:bodyPr/>
                    <a:lstStyle/>
                    <a:p>
                      <a:pPr algn="l" fontAlgn="ctr"/>
                      <a:r>
                        <a:rPr lang="en-US" sz="1100" b="0" i="0" u="none" strike="noStrike">
                          <a:solidFill>
                            <a:srgbClr val="000000"/>
                          </a:solidFill>
                          <a:effectLst/>
                          <a:latin typeface="微软雅黑" panose="020B0503020204020204" pitchFamily="34" charset="-122"/>
                          <a:ea typeface="微软雅黑" panose="020B0503020204020204" pitchFamily="34" charset="-122"/>
                        </a:rPr>
                        <a:t>RESEARCH</a:t>
                      </a:r>
                    </a:p>
                  </a:txBody>
                  <a:tcPr marL="7620" marR="7620" marT="7620" marB="0" anchor="ctr"/>
                </a:tc>
                <a:tc>
                  <a:txBody>
                    <a:bodyPr/>
                    <a:lstStyle/>
                    <a:p>
                      <a:pPr algn="l" fontAlgn="ctr"/>
                      <a:r>
                        <a:rPr lang="en-US" sz="1100" b="0" i="0" u="none" strike="noStrike">
                          <a:solidFill>
                            <a:srgbClr val="000000"/>
                          </a:solidFill>
                          <a:effectLst/>
                          <a:latin typeface="微软雅黑" panose="020B0503020204020204" pitchFamily="34" charset="-122"/>
                          <a:ea typeface="微软雅黑" panose="020B0503020204020204" pitchFamily="34" charset="-122"/>
                        </a:rPr>
                        <a:t>DALLAS</a:t>
                      </a:r>
                    </a:p>
                  </a:txBody>
                  <a:tcPr marL="7620" marR="7620" marT="7620" marB="0" anchor="ctr"/>
                </a:tc>
                <a:extLst>
                  <a:ext uri="{0D108BD9-81ED-4DB2-BD59-A6C34878D82A}">
                    <a16:rowId xmlns:a16="http://schemas.microsoft.com/office/drawing/2014/main" val="3037829016"/>
                  </a:ext>
                </a:extLst>
              </a:tr>
              <a:tr h="249341">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30</a:t>
                      </a:r>
                    </a:p>
                  </a:txBody>
                  <a:tcPr marL="7620" marR="7620" marT="7620" marB="0" anchor="ctr"/>
                </a:tc>
                <a:tc>
                  <a:txBody>
                    <a:bodyPr/>
                    <a:lstStyle/>
                    <a:p>
                      <a:pPr algn="l" fontAlgn="ctr"/>
                      <a:r>
                        <a:rPr lang="en-US" sz="1100" b="0" i="0" u="none" strike="noStrike">
                          <a:solidFill>
                            <a:srgbClr val="000000"/>
                          </a:solidFill>
                          <a:effectLst/>
                          <a:latin typeface="微软雅黑" panose="020B0503020204020204" pitchFamily="34" charset="-122"/>
                          <a:ea typeface="微软雅黑" panose="020B0503020204020204" pitchFamily="34" charset="-122"/>
                        </a:rPr>
                        <a:t>SALES</a:t>
                      </a:r>
                    </a:p>
                  </a:txBody>
                  <a:tcPr marL="7620" marR="7620" marT="7620" marB="0" anchor="ctr"/>
                </a:tc>
                <a:tc>
                  <a:txBody>
                    <a:bodyPr/>
                    <a:lstStyle/>
                    <a:p>
                      <a:pPr algn="l" fontAlgn="ctr"/>
                      <a:r>
                        <a:rPr lang="en-US" sz="1100" b="0" i="0" u="none" strike="noStrike" dirty="0">
                          <a:solidFill>
                            <a:srgbClr val="000000"/>
                          </a:solidFill>
                          <a:effectLst/>
                          <a:latin typeface="微软雅黑" panose="020B0503020204020204" pitchFamily="34" charset="-122"/>
                          <a:ea typeface="微软雅黑" panose="020B0503020204020204" pitchFamily="34" charset="-122"/>
                        </a:rPr>
                        <a:t>CHICAGO</a:t>
                      </a:r>
                    </a:p>
                  </a:txBody>
                  <a:tcPr marL="7620" marR="7620" marT="7620" marB="0" anchor="ctr"/>
                </a:tc>
                <a:extLst>
                  <a:ext uri="{0D108BD9-81ED-4DB2-BD59-A6C34878D82A}">
                    <a16:rowId xmlns:a16="http://schemas.microsoft.com/office/drawing/2014/main" val="4277034388"/>
                  </a:ext>
                </a:extLst>
              </a:tr>
              <a:tr h="249341">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40</a:t>
                      </a:r>
                    </a:p>
                  </a:txBody>
                  <a:tcPr marL="7620" marR="7620" marT="7620" marB="0" anchor="ctr"/>
                </a:tc>
                <a:tc>
                  <a:txBody>
                    <a:bodyPr/>
                    <a:lstStyle/>
                    <a:p>
                      <a:pPr algn="l" fontAlgn="ctr"/>
                      <a:r>
                        <a:rPr lang="en-US" sz="1100" b="0" i="0" u="none" strike="noStrike" dirty="0">
                          <a:solidFill>
                            <a:srgbClr val="000000"/>
                          </a:solidFill>
                          <a:effectLst/>
                          <a:latin typeface="微软雅黑" panose="020B0503020204020204" pitchFamily="34" charset="-122"/>
                          <a:ea typeface="微软雅黑" panose="020B0503020204020204" pitchFamily="34" charset="-122"/>
                        </a:rPr>
                        <a:t>OPERATIONS</a:t>
                      </a:r>
                    </a:p>
                  </a:txBody>
                  <a:tcPr marL="7620" marR="7620" marT="7620" marB="0" anchor="ctr"/>
                </a:tc>
                <a:tc>
                  <a:txBody>
                    <a:bodyPr/>
                    <a:lstStyle/>
                    <a:p>
                      <a:pPr algn="l" fontAlgn="ctr"/>
                      <a:r>
                        <a:rPr lang="en-US" sz="1100" b="0" i="0" u="none" strike="noStrike" dirty="0">
                          <a:solidFill>
                            <a:srgbClr val="000000"/>
                          </a:solidFill>
                          <a:effectLst/>
                          <a:latin typeface="微软雅黑" panose="020B0503020204020204" pitchFamily="34" charset="-122"/>
                          <a:ea typeface="微软雅黑" panose="020B0503020204020204" pitchFamily="34" charset="-122"/>
                        </a:rPr>
                        <a:t>BOSTON</a:t>
                      </a:r>
                    </a:p>
                  </a:txBody>
                  <a:tcPr marL="7620" marR="7620" marT="7620" marB="0" anchor="ctr"/>
                </a:tc>
                <a:extLst>
                  <a:ext uri="{0D108BD9-81ED-4DB2-BD59-A6C34878D82A}">
                    <a16:rowId xmlns:a16="http://schemas.microsoft.com/office/drawing/2014/main" val="1665862810"/>
                  </a:ext>
                </a:extLst>
              </a:tr>
              <a:tr h="297049">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50</a:t>
                      </a:r>
                    </a:p>
                  </a:txBody>
                  <a:tcPr marL="7620" marR="7620" marT="7620" marB="0" anchor="ctr"/>
                </a:tc>
                <a:tc>
                  <a:txBody>
                    <a:bodyPr/>
                    <a:lstStyle/>
                    <a:p>
                      <a:pPr algn="l"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IT SERVICES</a:t>
                      </a:r>
                      <a:endParaRPr 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tc>
                <a:tc>
                  <a:txBody>
                    <a:bodyPr/>
                    <a:lstStyle/>
                    <a:p>
                      <a:pPr marL="0" marR="0" lvl="0" indent="0" algn="l" defTabSz="1015922" rtl="0" eaLnBrk="1" fontAlgn="ctr" latinLnBrk="0" hangingPunct="1">
                        <a:lnSpc>
                          <a:spcPct val="100000"/>
                        </a:lnSpc>
                        <a:spcBef>
                          <a:spcPts val="0"/>
                        </a:spcBef>
                        <a:spcAft>
                          <a:spcPts val="0"/>
                        </a:spcAft>
                        <a:buClrTx/>
                        <a:buSzTx/>
                        <a:buFontTx/>
                        <a:buNone/>
                        <a:tabLst/>
                        <a:defRPr/>
                      </a:pP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BOSTON</a:t>
                      </a:r>
                      <a:endParaRPr 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tc>
                <a:extLst>
                  <a:ext uri="{0D108BD9-81ED-4DB2-BD59-A6C34878D82A}">
                    <a16:rowId xmlns:a16="http://schemas.microsoft.com/office/drawing/2014/main" val="1911045595"/>
                  </a:ext>
                </a:extLst>
              </a:tr>
            </a:tbl>
          </a:graphicData>
        </a:graphic>
      </p:graphicFrame>
      <p:graphicFrame>
        <p:nvGraphicFramePr>
          <p:cNvPr id="11" name="表格 10">
            <a:extLst>
              <a:ext uri="{FF2B5EF4-FFF2-40B4-BE49-F238E27FC236}">
                <a16:creationId xmlns:a16="http://schemas.microsoft.com/office/drawing/2014/main" id="{B9943B17-3D2C-4404-9A62-DFFC59B57E33}"/>
              </a:ext>
            </a:extLst>
          </p:cNvPr>
          <p:cNvGraphicFramePr>
            <a:graphicFrameLocks noGrp="1"/>
          </p:cNvGraphicFramePr>
          <p:nvPr>
            <p:extLst>
              <p:ext uri="{D42A27DB-BD31-4B8C-83A1-F6EECF244321}">
                <p14:modId xmlns:p14="http://schemas.microsoft.com/office/powerpoint/2010/main" val="737272686"/>
              </p:ext>
            </p:extLst>
          </p:nvPr>
        </p:nvGraphicFramePr>
        <p:xfrm>
          <a:off x="5375854" y="4142136"/>
          <a:ext cx="4096634" cy="1570626"/>
        </p:xfrm>
        <a:graphic>
          <a:graphicData uri="http://schemas.openxmlformats.org/drawingml/2006/table">
            <a:tbl>
              <a:tblPr firstRow="1" bandRow="1">
                <a:tableStyleId>{5C22544A-7EE6-4342-B048-85BDC9FD1C3A}</a:tableStyleId>
              </a:tblPr>
              <a:tblGrid>
                <a:gridCol w="1500949">
                  <a:extLst>
                    <a:ext uri="{9D8B030D-6E8A-4147-A177-3AD203B41FA5}">
                      <a16:colId xmlns:a16="http://schemas.microsoft.com/office/drawing/2014/main" val="1882970996"/>
                    </a:ext>
                  </a:extLst>
                </a:gridCol>
                <a:gridCol w="1356179">
                  <a:extLst>
                    <a:ext uri="{9D8B030D-6E8A-4147-A177-3AD203B41FA5}">
                      <a16:colId xmlns:a16="http://schemas.microsoft.com/office/drawing/2014/main" val="3243389785"/>
                    </a:ext>
                  </a:extLst>
                </a:gridCol>
                <a:gridCol w="1239506">
                  <a:extLst>
                    <a:ext uri="{9D8B030D-6E8A-4147-A177-3AD203B41FA5}">
                      <a16:colId xmlns:a16="http://schemas.microsoft.com/office/drawing/2014/main" val="2769749635"/>
                    </a:ext>
                  </a:extLst>
                </a:gridCol>
              </a:tblGrid>
              <a:tr h="261771">
                <a:tc>
                  <a:txBody>
                    <a:bodyPr/>
                    <a:lstStyle/>
                    <a:p>
                      <a:pPr algn="ctr" fontAlgn="ctr"/>
                      <a:r>
                        <a:rPr lang="zh-CN" altLang="en-US" sz="1100" b="1" i="0" u="none" strike="noStrike" dirty="0">
                          <a:solidFill>
                            <a:schemeClr val="bg1"/>
                          </a:solidFill>
                          <a:effectLst/>
                          <a:latin typeface="微软雅黑" panose="020B0503020204020204" pitchFamily="34" charset="-122"/>
                          <a:ea typeface="微软雅黑" panose="020B0503020204020204" pitchFamily="34" charset="-122"/>
                        </a:rPr>
                        <a:t>等级</a:t>
                      </a:r>
                      <a:r>
                        <a:rPr lang="en-US" sz="1100" b="1" i="0" u="none" strike="noStrike" dirty="0">
                          <a:solidFill>
                            <a:schemeClr val="bg1"/>
                          </a:solidFill>
                          <a:effectLst/>
                          <a:latin typeface="微软雅黑" panose="020B0503020204020204" pitchFamily="34" charset="-122"/>
                          <a:ea typeface="微软雅黑" panose="020B0503020204020204" pitchFamily="34" charset="-122"/>
                        </a:rPr>
                        <a:t>GRADE</a:t>
                      </a:r>
                    </a:p>
                  </a:txBody>
                  <a:tcPr marL="7620" marR="7620" marT="7620" marB="0" anchor="ctr">
                    <a:solidFill>
                      <a:srgbClr val="00B0F0"/>
                    </a:solidFill>
                  </a:tcPr>
                </a:tc>
                <a:tc>
                  <a:txBody>
                    <a:bodyPr/>
                    <a:lstStyle/>
                    <a:p>
                      <a:pPr algn="ctr" fontAlgn="ctr"/>
                      <a:r>
                        <a:rPr lang="zh-CN" altLang="en-US" sz="1100" b="1" i="0" u="none" strike="noStrike" dirty="0">
                          <a:solidFill>
                            <a:schemeClr val="bg1"/>
                          </a:solidFill>
                          <a:effectLst/>
                          <a:latin typeface="微软雅黑" panose="020B0503020204020204" pitchFamily="34" charset="-122"/>
                          <a:ea typeface="微软雅黑" panose="020B0503020204020204" pitchFamily="34" charset="-122"/>
                        </a:rPr>
                        <a:t>最低薪水</a:t>
                      </a:r>
                      <a:r>
                        <a:rPr lang="en-US" sz="1100" b="1" i="0" u="none" strike="noStrike" dirty="0">
                          <a:solidFill>
                            <a:schemeClr val="bg1"/>
                          </a:solidFill>
                          <a:effectLst/>
                          <a:latin typeface="微软雅黑" panose="020B0503020204020204" pitchFamily="34" charset="-122"/>
                          <a:ea typeface="微软雅黑" panose="020B0503020204020204" pitchFamily="34" charset="-122"/>
                        </a:rPr>
                        <a:t>LOSAL</a:t>
                      </a:r>
                    </a:p>
                  </a:txBody>
                  <a:tcPr marL="7620" marR="7620" marT="7620" marB="0" anchor="ctr">
                    <a:solidFill>
                      <a:srgbClr val="00B0F0"/>
                    </a:solidFill>
                  </a:tcPr>
                </a:tc>
                <a:tc>
                  <a:txBody>
                    <a:bodyPr/>
                    <a:lstStyle/>
                    <a:p>
                      <a:pPr algn="ctr" fontAlgn="ctr"/>
                      <a:r>
                        <a:rPr lang="zh-CN" altLang="en-US" sz="1100" b="1" i="0" u="none" strike="noStrike" dirty="0">
                          <a:solidFill>
                            <a:schemeClr val="bg1"/>
                          </a:solidFill>
                          <a:effectLst/>
                          <a:latin typeface="微软雅黑" panose="020B0503020204020204" pitchFamily="34" charset="-122"/>
                          <a:ea typeface="微软雅黑" panose="020B0503020204020204" pitchFamily="34" charset="-122"/>
                        </a:rPr>
                        <a:t>最高薪水</a:t>
                      </a:r>
                      <a:r>
                        <a:rPr lang="en-US" sz="1100" b="1" i="0" u="none" strike="noStrike" dirty="0">
                          <a:solidFill>
                            <a:schemeClr val="bg1"/>
                          </a:solidFill>
                          <a:effectLst/>
                          <a:latin typeface="微软雅黑" panose="020B0503020204020204" pitchFamily="34" charset="-122"/>
                          <a:ea typeface="微软雅黑" panose="020B0503020204020204" pitchFamily="34" charset="-122"/>
                        </a:rPr>
                        <a:t>HISAL</a:t>
                      </a:r>
                    </a:p>
                  </a:txBody>
                  <a:tcPr marL="7620" marR="7620" marT="7620" marB="0" anchor="ctr">
                    <a:solidFill>
                      <a:srgbClr val="00B0F0"/>
                    </a:solidFill>
                  </a:tcPr>
                </a:tc>
                <a:extLst>
                  <a:ext uri="{0D108BD9-81ED-4DB2-BD59-A6C34878D82A}">
                    <a16:rowId xmlns:a16="http://schemas.microsoft.com/office/drawing/2014/main" val="3632676779"/>
                  </a:ext>
                </a:extLst>
              </a:tr>
              <a:tr h="261771">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1</a:t>
                      </a:r>
                    </a:p>
                  </a:txBody>
                  <a:tcPr marL="7620" marR="7620" marT="7620" marB="0" anchor="ct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700</a:t>
                      </a:r>
                    </a:p>
                  </a:txBody>
                  <a:tcPr marL="7620" marR="7620" marT="7620" marB="0" anchor="ct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1200</a:t>
                      </a:r>
                    </a:p>
                  </a:txBody>
                  <a:tcPr marL="7620" marR="7620" marT="7620" marB="0" anchor="ctr"/>
                </a:tc>
                <a:extLst>
                  <a:ext uri="{0D108BD9-81ED-4DB2-BD59-A6C34878D82A}">
                    <a16:rowId xmlns:a16="http://schemas.microsoft.com/office/drawing/2014/main" val="1226606215"/>
                  </a:ext>
                </a:extLst>
              </a:tr>
              <a:tr h="261771">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2</a:t>
                      </a:r>
                    </a:p>
                  </a:txBody>
                  <a:tcPr marL="7620" marR="7620" marT="7620" marB="0" anchor="ct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1201</a:t>
                      </a:r>
                    </a:p>
                  </a:txBody>
                  <a:tcPr marL="7620" marR="7620" marT="7620" marB="0" anchor="ct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1400</a:t>
                      </a:r>
                    </a:p>
                  </a:txBody>
                  <a:tcPr marL="7620" marR="7620" marT="7620" marB="0" anchor="ctr"/>
                </a:tc>
                <a:extLst>
                  <a:ext uri="{0D108BD9-81ED-4DB2-BD59-A6C34878D82A}">
                    <a16:rowId xmlns:a16="http://schemas.microsoft.com/office/drawing/2014/main" val="3037829016"/>
                  </a:ext>
                </a:extLst>
              </a:tr>
              <a:tr h="261771">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3</a:t>
                      </a:r>
                    </a:p>
                  </a:txBody>
                  <a:tcPr marL="7620" marR="7620" marT="7620" marB="0" anchor="ct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1401</a:t>
                      </a:r>
                    </a:p>
                  </a:txBody>
                  <a:tcPr marL="7620" marR="7620" marT="7620" marB="0" anchor="ct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2000</a:t>
                      </a:r>
                    </a:p>
                  </a:txBody>
                  <a:tcPr marL="7620" marR="7620" marT="7620" marB="0" anchor="ctr"/>
                </a:tc>
                <a:extLst>
                  <a:ext uri="{0D108BD9-81ED-4DB2-BD59-A6C34878D82A}">
                    <a16:rowId xmlns:a16="http://schemas.microsoft.com/office/drawing/2014/main" val="4277034388"/>
                  </a:ext>
                </a:extLst>
              </a:tr>
              <a:tr h="261771">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4</a:t>
                      </a:r>
                    </a:p>
                  </a:txBody>
                  <a:tcPr marL="7620" marR="7620" marT="7620" marB="0" anchor="ct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2001</a:t>
                      </a:r>
                    </a:p>
                  </a:txBody>
                  <a:tcPr marL="7620" marR="7620" marT="7620" marB="0" anchor="ct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3000</a:t>
                      </a:r>
                    </a:p>
                  </a:txBody>
                  <a:tcPr marL="7620" marR="7620" marT="7620" marB="0" anchor="ctr"/>
                </a:tc>
                <a:extLst>
                  <a:ext uri="{0D108BD9-81ED-4DB2-BD59-A6C34878D82A}">
                    <a16:rowId xmlns:a16="http://schemas.microsoft.com/office/drawing/2014/main" val="1665862810"/>
                  </a:ext>
                </a:extLst>
              </a:tr>
              <a:tr h="261771">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5</a:t>
                      </a:r>
                    </a:p>
                  </a:txBody>
                  <a:tcPr marL="7620" marR="7620" marT="7620" marB="0" anchor="ct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3001</a:t>
                      </a:r>
                    </a:p>
                  </a:txBody>
                  <a:tcPr marL="7620" marR="7620" marT="7620" marB="0" anchor="ct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9999</a:t>
                      </a:r>
                    </a:p>
                  </a:txBody>
                  <a:tcPr marL="7620" marR="7620" marT="7620" marB="0" anchor="ctr"/>
                </a:tc>
                <a:extLst>
                  <a:ext uri="{0D108BD9-81ED-4DB2-BD59-A6C34878D82A}">
                    <a16:rowId xmlns:a16="http://schemas.microsoft.com/office/drawing/2014/main" val="1213198477"/>
                  </a:ext>
                </a:extLst>
              </a:tr>
            </a:tbl>
          </a:graphicData>
        </a:graphic>
      </p:graphicFrame>
    </p:spTree>
  </p:cSld>
  <p:clrMapOvr>
    <a:masterClrMapping/>
  </p:clrMapOvr>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a:extLst>
              <a:ext uri="{FF2B5EF4-FFF2-40B4-BE49-F238E27FC236}">
                <a16:creationId xmlns:a16="http://schemas.microsoft.com/office/drawing/2014/main" id="{41A40490-840B-461F-909C-F610159C55A8}"/>
              </a:ext>
            </a:extLst>
          </p:cNvPr>
          <p:cNvSpPr/>
          <p:nvPr/>
        </p:nvSpPr>
        <p:spPr>
          <a:xfrm>
            <a:off x="5440040" y="1728402"/>
            <a:ext cx="4176464" cy="2592505"/>
          </a:xfrm>
          <a:prstGeom prst="rect">
            <a:avLst/>
          </a:prstGeom>
        </p:spPr>
        <p:txBody>
          <a:bodyPr wrap="square">
            <a:spAutoFit/>
          </a:bodyPr>
          <a:lstStyle/>
          <a:p>
            <a:pPr eaLnBrk="1" hangingPunct="1">
              <a:lnSpc>
                <a:spcPct val="150000"/>
              </a:lnSpc>
              <a:spcBef>
                <a:spcPct val="20000"/>
              </a:spcBef>
              <a:buClr>
                <a:schemeClr val="bg1"/>
              </a:buClr>
              <a:buSzPct val="112000"/>
            </a:pPr>
            <a:r>
              <a:rPr lang="en-US" altLang="zh-CN" sz="2000" b="1" dirty="0">
                <a:solidFill>
                  <a:srgbClr val="002060"/>
                </a:solidFill>
                <a:latin typeface="微软雅黑" panose="020B0503020204020204" pitchFamily="34" charset="-122"/>
                <a:ea typeface="微软雅黑" panose="020B0503020204020204" pitchFamily="34" charset="-122"/>
              </a:rPr>
              <a:t>01  </a:t>
            </a:r>
            <a:r>
              <a:rPr lang="zh-CN" altLang="en-US" sz="2000" dirty="0">
                <a:solidFill>
                  <a:schemeClr val="tx1">
                    <a:lumMod val="95000"/>
                    <a:lumOff val="5000"/>
                  </a:schemeClr>
                </a:solidFill>
                <a:latin typeface="微软雅黑" panose="020B0503020204020204" pitchFamily="34" charset="-122"/>
                <a:ea typeface="微软雅黑" panose="020B0503020204020204" pitchFamily="34" charset="-122"/>
              </a:rPr>
              <a:t>数据定义语言</a:t>
            </a:r>
            <a:r>
              <a:rPr lang="en-US" altLang="zh-CN" sz="2000" dirty="0">
                <a:solidFill>
                  <a:schemeClr val="tx1">
                    <a:lumMod val="95000"/>
                    <a:lumOff val="5000"/>
                  </a:schemeClr>
                </a:solidFill>
                <a:latin typeface="微软雅黑" panose="020B0503020204020204" pitchFamily="34" charset="-122"/>
                <a:ea typeface="微软雅黑" panose="020B0503020204020204" pitchFamily="34" charset="-122"/>
              </a:rPr>
              <a:t>DDL</a:t>
            </a:r>
          </a:p>
          <a:p>
            <a:pPr eaLnBrk="1" hangingPunct="1">
              <a:lnSpc>
                <a:spcPct val="150000"/>
              </a:lnSpc>
              <a:spcBef>
                <a:spcPct val="20000"/>
              </a:spcBef>
              <a:buClr>
                <a:schemeClr val="bg1"/>
              </a:buClr>
              <a:buSzPct val="112000"/>
            </a:pPr>
            <a:r>
              <a:rPr lang="en-US" altLang="zh-CN" sz="2000" b="1" dirty="0">
                <a:solidFill>
                  <a:srgbClr val="002060"/>
                </a:solidFill>
                <a:latin typeface="微软雅黑" panose="020B0503020204020204" pitchFamily="34" charset="-122"/>
                <a:ea typeface="微软雅黑" panose="020B0503020204020204" pitchFamily="34" charset="-122"/>
              </a:rPr>
              <a:t>02  </a:t>
            </a:r>
            <a:r>
              <a:rPr lang="zh-CN" altLang="en-US" sz="2000" dirty="0">
                <a:solidFill>
                  <a:schemeClr val="tx1">
                    <a:lumMod val="95000"/>
                    <a:lumOff val="5000"/>
                  </a:schemeClr>
                </a:solidFill>
                <a:latin typeface="微软雅黑" panose="020B0503020204020204" pitchFamily="34" charset="-122"/>
                <a:ea typeface="微软雅黑" panose="020B0503020204020204" pitchFamily="34" charset="-122"/>
              </a:rPr>
              <a:t>数据操作语言</a:t>
            </a:r>
            <a:r>
              <a:rPr lang="en-US" altLang="zh-CN" sz="2000" dirty="0">
                <a:solidFill>
                  <a:schemeClr val="tx1">
                    <a:lumMod val="95000"/>
                    <a:lumOff val="5000"/>
                  </a:schemeClr>
                </a:solidFill>
                <a:latin typeface="微软雅黑" panose="020B0503020204020204" pitchFamily="34" charset="-122"/>
                <a:ea typeface="微软雅黑" panose="020B0503020204020204" pitchFamily="34" charset="-122"/>
              </a:rPr>
              <a:t>DML</a:t>
            </a:r>
            <a:endParaRPr lang="zh-CN" altLang="en-US" sz="2000" dirty="0">
              <a:solidFill>
                <a:schemeClr val="tx1">
                  <a:lumMod val="95000"/>
                  <a:lumOff val="5000"/>
                </a:schemeClr>
              </a:solidFill>
              <a:latin typeface="微软雅黑" panose="020B0503020204020204" pitchFamily="34" charset="-122"/>
              <a:ea typeface="微软雅黑" panose="020B0503020204020204" pitchFamily="34" charset="-122"/>
            </a:endParaRPr>
          </a:p>
          <a:p>
            <a:pPr eaLnBrk="1" hangingPunct="1">
              <a:lnSpc>
                <a:spcPct val="150000"/>
              </a:lnSpc>
              <a:spcBef>
                <a:spcPct val="20000"/>
              </a:spcBef>
              <a:buClr>
                <a:schemeClr val="bg1"/>
              </a:buClr>
              <a:buSzPct val="112000"/>
            </a:pPr>
            <a:r>
              <a:rPr lang="en-US" altLang="zh-CN" sz="2000" b="1" dirty="0">
                <a:solidFill>
                  <a:srgbClr val="002060"/>
                </a:solidFill>
                <a:latin typeface="微软雅黑" panose="020B0503020204020204" pitchFamily="34" charset="-122"/>
                <a:ea typeface="微软雅黑" panose="020B0503020204020204" pitchFamily="34" charset="-122"/>
              </a:rPr>
              <a:t>03</a:t>
            </a:r>
            <a:r>
              <a:rPr lang="zh-CN" altLang="en-US" sz="2000" dirty="0">
                <a:solidFill>
                  <a:schemeClr val="tx1">
                    <a:lumMod val="95000"/>
                    <a:lumOff val="5000"/>
                  </a:schemeClr>
                </a:solidFill>
                <a:latin typeface="微软雅黑" panose="020B0503020204020204" pitchFamily="34" charset="-122"/>
                <a:ea typeface="微软雅黑" panose="020B0503020204020204" pitchFamily="34" charset="-122"/>
              </a:rPr>
              <a:t>  数据查询语言</a:t>
            </a:r>
            <a:r>
              <a:rPr lang="en-US" altLang="zh-CN" sz="2000" dirty="0">
                <a:solidFill>
                  <a:schemeClr val="tx1">
                    <a:lumMod val="95000"/>
                    <a:lumOff val="5000"/>
                  </a:schemeClr>
                </a:solidFill>
                <a:latin typeface="微软雅黑" panose="020B0503020204020204" pitchFamily="34" charset="-122"/>
                <a:ea typeface="微软雅黑" panose="020B0503020204020204" pitchFamily="34" charset="-122"/>
              </a:rPr>
              <a:t>DQL</a:t>
            </a:r>
            <a:endParaRPr lang="zh-CN" altLang="en-US" sz="2000" dirty="0">
              <a:solidFill>
                <a:schemeClr val="tx1">
                  <a:lumMod val="95000"/>
                  <a:lumOff val="5000"/>
                </a:schemeClr>
              </a:solidFill>
              <a:latin typeface="微软雅黑" panose="020B0503020204020204" pitchFamily="34" charset="-122"/>
              <a:ea typeface="微软雅黑" panose="020B0503020204020204" pitchFamily="34" charset="-122"/>
            </a:endParaRPr>
          </a:p>
          <a:p>
            <a:pPr eaLnBrk="1" hangingPunct="1">
              <a:lnSpc>
                <a:spcPct val="150000"/>
              </a:lnSpc>
              <a:spcBef>
                <a:spcPct val="20000"/>
              </a:spcBef>
              <a:buClr>
                <a:schemeClr val="bg1"/>
              </a:buClr>
              <a:buSzPct val="112000"/>
            </a:pPr>
            <a:r>
              <a:rPr lang="en-US" altLang="zh-CN" sz="2000" b="1" dirty="0">
                <a:solidFill>
                  <a:srgbClr val="002060"/>
                </a:solidFill>
                <a:latin typeface="微软雅黑" panose="020B0503020204020204" pitchFamily="34" charset="-122"/>
                <a:ea typeface="微软雅黑" panose="020B0503020204020204" pitchFamily="34" charset="-122"/>
              </a:rPr>
              <a:t>04  </a:t>
            </a:r>
            <a:r>
              <a:rPr lang="zh-CN" altLang="en-US" sz="2000" dirty="0">
                <a:solidFill>
                  <a:schemeClr val="tx1">
                    <a:lumMod val="95000"/>
                    <a:lumOff val="5000"/>
                  </a:schemeClr>
                </a:solidFill>
                <a:latin typeface="微软雅黑" panose="020B0503020204020204" pitchFamily="34" charset="-122"/>
                <a:ea typeface="微软雅黑" panose="020B0503020204020204" pitchFamily="34" charset="-122"/>
              </a:rPr>
              <a:t>数据控制语言</a:t>
            </a:r>
            <a:r>
              <a:rPr lang="en-US" altLang="zh-CN" sz="2000" dirty="0">
                <a:solidFill>
                  <a:schemeClr val="tx1">
                    <a:lumMod val="95000"/>
                    <a:lumOff val="5000"/>
                  </a:schemeClr>
                </a:solidFill>
                <a:latin typeface="微软雅黑" panose="020B0503020204020204" pitchFamily="34" charset="-122"/>
                <a:ea typeface="微软雅黑" panose="020B0503020204020204" pitchFamily="34" charset="-122"/>
              </a:rPr>
              <a:t>DCL</a:t>
            </a:r>
            <a:endParaRPr lang="zh-CN" altLang="en-US" sz="2000" dirty="0">
              <a:solidFill>
                <a:schemeClr val="tx1">
                  <a:lumMod val="95000"/>
                  <a:lumOff val="5000"/>
                </a:schemeClr>
              </a:solidFill>
              <a:latin typeface="微软雅黑" panose="020B0503020204020204" pitchFamily="34" charset="-122"/>
              <a:ea typeface="微软雅黑" panose="020B0503020204020204" pitchFamily="34" charset="-122"/>
            </a:endParaRPr>
          </a:p>
          <a:p>
            <a:pPr eaLnBrk="1" hangingPunct="1">
              <a:lnSpc>
                <a:spcPct val="150000"/>
              </a:lnSpc>
              <a:spcBef>
                <a:spcPct val="20000"/>
              </a:spcBef>
              <a:buClr>
                <a:schemeClr val="bg1"/>
              </a:buClr>
              <a:buSzPct val="112000"/>
            </a:pPr>
            <a:r>
              <a:rPr lang="en-US" altLang="zh-CN" sz="2000" b="1" dirty="0">
                <a:solidFill>
                  <a:srgbClr val="002060"/>
                </a:solidFill>
                <a:latin typeface="微软雅黑" panose="020B0503020204020204" pitchFamily="34" charset="-122"/>
                <a:ea typeface="微软雅黑" panose="020B0503020204020204" pitchFamily="34" charset="-122"/>
              </a:rPr>
              <a:t>05  </a:t>
            </a:r>
            <a:r>
              <a:rPr lang="zh-CN" altLang="en-US" sz="2000" dirty="0">
                <a:solidFill>
                  <a:schemeClr val="tx1">
                    <a:lumMod val="95000"/>
                    <a:lumOff val="5000"/>
                  </a:schemeClr>
                </a:solidFill>
                <a:latin typeface="微软雅黑" panose="020B0503020204020204" pitchFamily="34" charset="-122"/>
                <a:ea typeface="微软雅黑" panose="020B0503020204020204" pitchFamily="34" charset="-122"/>
              </a:rPr>
              <a:t>课堂练习</a:t>
            </a:r>
          </a:p>
        </p:txBody>
      </p:sp>
      <p:cxnSp>
        <p:nvCxnSpPr>
          <p:cNvPr id="20" name="直接连接符 19">
            <a:extLst>
              <a:ext uri="{FF2B5EF4-FFF2-40B4-BE49-F238E27FC236}">
                <a16:creationId xmlns:a16="http://schemas.microsoft.com/office/drawing/2014/main" id="{EB010AB7-A732-45F4-B630-0F79E7A07E9C}"/>
              </a:ext>
            </a:extLst>
          </p:cNvPr>
          <p:cNvCxnSpPr>
            <a:cxnSpLocks/>
          </p:cNvCxnSpPr>
          <p:nvPr/>
        </p:nvCxnSpPr>
        <p:spPr>
          <a:xfrm>
            <a:off x="5560809" y="3217540"/>
            <a:ext cx="312334"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4555630"/>
      </p:ext>
    </p:extLst>
  </p:cSld>
  <p:clrMapOvr>
    <a:masterClrMapping/>
  </p:clrMapOvr>
  <p:transition spd="slow">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5" name="表格 84">
            <a:extLst>
              <a:ext uri="{FF2B5EF4-FFF2-40B4-BE49-F238E27FC236}">
                <a16:creationId xmlns:a16="http://schemas.microsoft.com/office/drawing/2014/main" id="{FF4A04FB-2BEB-4F00-9E23-1F2E954FF96F}"/>
              </a:ext>
            </a:extLst>
          </p:cNvPr>
          <p:cNvGraphicFramePr>
            <a:graphicFrameLocks noGrp="1"/>
          </p:cNvGraphicFramePr>
          <p:nvPr>
            <p:extLst>
              <p:ext uri="{D42A27DB-BD31-4B8C-83A1-F6EECF244321}">
                <p14:modId xmlns:p14="http://schemas.microsoft.com/office/powerpoint/2010/main" val="4024800529"/>
              </p:ext>
            </p:extLst>
          </p:nvPr>
        </p:nvGraphicFramePr>
        <p:xfrm>
          <a:off x="6065060" y="3416677"/>
          <a:ext cx="2581035" cy="1712871"/>
        </p:xfrm>
        <a:graphic>
          <a:graphicData uri="http://schemas.openxmlformats.org/drawingml/2006/table">
            <a:tbl>
              <a:tblPr firstRow="1" bandRow="1">
                <a:tableStyleId>{5940675A-B579-460E-94D1-54222C63F5DA}</a:tableStyleId>
              </a:tblPr>
              <a:tblGrid>
                <a:gridCol w="516207">
                  <a:extLst>
                    <a:ext uri="{9D8B030D-6E8A-4147-A177-3AD203B41FA5}">
                      <a16:colId xmlns:a16="http://schemas.microsoft.com/office/drawing/2014/main" val="3397759206"/>
                    </a:ext>
                  </a:extLst>
                </a:gridCol>
                <a:gridCol w="516207">
                  <a:extLst>
                    <a:ext uri="{9D8B030D-6E8A-4147-A177-3AD203B41FA5}">
                      <a16:colId xmlns:a16="http://schemas.microsoft.com/office/drawing/2014/main" val="2378269830"/>
                    </a:ext>
                  </a:extLst>
                </a:gridCol>
                <a:gridCol w="516207">
                  <a:extLst>
                    <a:ext uri="{9D8B030D-6E8A-4147-A177-3AD203B41FA5}">
                      <a16:colId xmlns:a16="http://schemas.microsoft.com/office/drawing/2014/main" val="1170226484"/>
                    </a:ext>
                  </a:extLst>
                </a:gridCol>
                <a:gridCol w="516207">
                  <a:extLst>
                    <a:ext uri="{9D8B030D-6E8A-4147-A177-3AD203B41FA5}">
                      <a16:colId xmlns:a16="http://schemas.microsoft.com/office/drawing/2014/main" val="3822882633"/>
                    </a:ext>
                  </a:extLst>
                </a:gridCol>
                <a:gridCol w="516207">
                  <a:extLst>
                    <a:ext uri="{9D8B030D-6E8A-4147-A177-3AD203B41FA5}">
                      <a16:colId xmlns:a16="http://schemas.microsoft.com/office/drawing/2014/main" val="3243179058"/>
                    </a:ext>
                  </a:extLst>
                </a:gridCol>
              </a:tblGrid>
              <a:tr h="190319">
                <a:tc>
                  <a:txBody>
                    <a:bodyPr/>
                    <a:lstStyle/>
                    <a:p>
                      <a:endParaRPr lang="zh-CN" altLang="en-US" sz="400" dirty="0"/>
                    </a:p>
                  </a:txBody>
                  <a:tcPr>
                    <a:solidFill>
                      <a:schemeClr val="bg1">
                        <a:lumMod val="95000"/>
                      </a:schemeClr>
                    </a:solidFill>
                  </a:tcPr>
                </a:tc>
                <a:tc>
                  <a:txBody>
                    <a:bodyPr/>
                    <a:lstStyle/>
                    <a:p>
                      <a:endParaRPr lang="zh-CN" altLang="en-US" sz="400"/>
                    </a:p>
                  </a:txBody>
                  <a:tcPr>
                    <a:solidFill>
                      <a:schemeClr val="bg1">
                        <a:lumMod val="95000"/>
                      </a:schemeClr>
                    </a:solidFill>
                  </a:tcPr>
                </a:tc>
                <a:tc>
                  <a:txBody>
                    <a:bodyPr/>
                    <a:lstStyle/>
                    <a:p>
                      <a:endParaRPr lang="zh-CN" altLang="en-US" sz="400"/>
                    </a:p>
                  </a:txBody>
                  <a:tcPr>
                    <a:solidFill>
                      <a:schemeClr val="bg1">
                        <a:lumMod val="95000"/>
                      </a:schemeClr>
                    </a:solidFill>
                  </a:tcPr>
                </a:tc>
                <a:tc>
                  <a:txBody>
                    <a:bodyPr/>
                    <a:lstStyle/>
                    <a:p>
                      <a:endParaRPr lang="zh-CN" altLang="en-US" sz="400"/>
                    </a:p>
                  </a:txBody>
                  <a:tcPr>
                    <a:solidFill>
                      <a:schemeClr val="bg1">
                        <a:lumMod val="95000"/>
                      </a:schemeClr>
                    </a:solidFill>
                  </a:tcPr>
                </a:tc>
                <a:tc>
                  <a:txBody>
                    <a:bodyPr/>
                    <a:lstStyle/>
                    <a:p>
                      <a:endParaRPr lang="zh-CN" altLang="en-US" sz="400" dirty="0"/>
                    </a:p>
                  </a:txBody>
                  <a:tcPr>
                    <a:solidFill>
                      <a:schemeClr val="bg1">
                        <a:lumMod val="95000"/>
                      </a:schemeClr>
                    </a:solidFill>
                  </a:tcPr>
                </a:tc>
                <a:extLst>
                  <a:ext uri="{0D108BD9-81ED-4DB2-BD59-A6C34878D82A}">
                    <a16:rowId xmlns:a16="http://schemas.microsoft.com/office/drawing/2014/main" val="3535953755"/>
                  </a:ext>
                </a:extLst>
              </a:tr>
              <a:tr h="190319">
                <a:tc>
                  <a:txBody>
                    <a:bodyPr/>
                    <a:lstStyle/>
                    <a:p>
                      <a:endParaRPr lang="zh-CN" altLang="en-US" sz="400" dirty="0"/>
                    </a:p>
                  </a:txBody>
                  <a:tcPr>
                    <a:solidFill>
                      <a:schemeClr val="bg1">
                        <a:lumMod val="95000"/>
                      </a:schemeClr>
                    </a:solidFill>
                  </a:tcPr>
                </a:tc>
                <a:tc>
                  <a:txBody>
                    <a:bodyPr/>
                    <a:lstStyle/>
                    <a:p>
                      <a:endParaRPr lang="zh-CN" altLang="en-US" sz="400" dirty="0"/>
                    </a:p>
                  </a:txBody>
                  <a:tcPr>
                    <a:solidFill>
                      <a:schemeClr val="bg1">
                        <a:lumMod val="95000"/>
                      </a:schemeClr>
                    </a:solidFill>
                  </a:tcPr>
                </a:tc>
                <a:tc>
                  <a:txBody>
                    <a:bodyPr/>
                    <a:lstStyle/>
                    <a:p>
                      <a:endParaRPr lang="zh-CN" altLang="en-US" sz="400" dirty="0"/>
                    </a:p>
                  </a:txBody>
                  <a:tcPr>
                    <a:solidFill>
                      <a:schemeClr val="bg1">
                        <a:lumMod val="95000"/>
                      </a:schemeClr>
                    </a:solidFill>
                  </a:tcPr>
                </a:tc>
                <a:tc>
                  <a:txBody>
                    <a:bodyPr/>
                    <a:lstStyle/>
                    <a:p>
                      <a:endParaRPr lang="zh-CN" altLang="en-US" sz="400" dirty="0"/>
                    </a:p>
                  </a:txBody>
                  <a:tcPr>
                    <a:solidFill>
                      <a:schemeClr val="bg1">
                        <a:lumMod val="95000"/>
                      </a:schemeClr>
                    </a:solidFill>
                  </a:tcPr>
                </a:tc>
                <a:tc>
                  <a:txBody>
                    <a:bodyPr/>
                    <a:lstStyle/>
                    <a:p>
                      <a:endParaRPr lang="zh-CN" altLang="en-US" sz="400" dirty="0"/>
                    </a:p>
                  </a:txBody>
                  <a:tcPr>
                    <a:solidFill>
                      <a:schemeClr val="bg1">
                        <a:lumMod val="95000"/>
                      </a:schemeClr>
                    </a:solidFill>
                  </a:tcPr>
                </a:tc>
                <a:extLst>
                  <a:ext uri="{0D108BD9-81ED-4DB2-BD59-A6C34878D82A}">
                    <a16:rowId xmlns:a16="http://schemas.microsoft.com/office/drawing/2014/main" val="2035488129"/>
                  </a:ext>
                </a:extLst>
              </a:tr>
              <a:tr h="190319">
                <a:tc>
                  <a:txBody>
                    <a:bodyPr/>
                    <a:lstStyle/>
                    <a:p>
                      <a:endParaRPr lang="zh-CN" altLang="en-US" sz="400" dirty="0"/>
                    </a:p>
                  </a:txBody>
                  <a:tcPr>
                    <a:solidFill>
                      <a:schemeClr val="bg1">
                        <a:lumMod val="95000"/>
                      </a:schemeClr>
                    </a:solidFill>
                  </a:tcPr>
                </a:tc>
                <a:tc>
                  <a:txBody>
                    <a:bodyPr/>
                    <a:lstStyle/>
                    <a:p>
                      <a:endParaRPr lang="zh-CN" altLang="en-US" sz="400" dirty="0"/>
                    </a:p>
                  </a:txBody>
                  <a:tcPr>
                    <a:solidFill>
                      <a:schemeClr val="bg1">
                        <a:lumMod val="95000"/>
                      </a:schemeClr>
                    </a:solidFill>
                  </a:tcPr>
                </a:tc>
                <a:tc>
                  <a:txBody>
                    <a:bodyPr/>
                    <a:lstStyle/>
                    <a:p>
                      <a:endParaRPr lang="zh-CN" altLang="en-US" sz="400" dirty="0"/>
                    </a:p>
                  </a:txBody>
                  <a:tcPr>
                    <a:solidFill>
                      <a:schemeClr val="bg1">
                        <a:lumMod val="95000"/>
                      </a:schemeClr>
                    </a:solidFill>
                  </a:tcPr>
                </a:tc>
                <a:tc>
                  <a:txBody>
                    <a:bodyPr/>
                    <a:lstStyle/>
                    <a:p>
                      <a:endParaRPr lang="zh-CN" altLang="en-US" sz="400"/>
                    </a:p>
                  </a:txBody>
                  <a:tcPr>
                    <a:solidFill>
                      <a:schemeClr val="bg1">
                        <a:lumMod val="95000"/>
                      </a:schemeClr>
                    </a:solidFill>
                  </a:tcPr>
                </a:tc>
                <a:tc>
                  <a:txBody>
                    <a:bodyPr/>
                    <a:lstStyle/>
                    <a:p>
                      <a:endParaRPr lang="zh-CN" altLang="en-US" sz="400"/>
                    </a:p>
                  </a:txBody>
                  <a:tcPr>
                    <a:solidFill>
                      <a:schemeClr val="bg1">
                        <a:lumMod val="95000"/>
                      </a:schemeClr>
                    </a:solidFill>
                  </a:tcPr>
                </a:tc>
                <a:extLst>
                  <a:ext uri="{0D108BD9-81ED-4DB2-BD59-A6C34878D82A}">
                    <a16:rowId xmlns:a16="http://schemas.microsoft.com/office/drawing/2014/main" val="2028245186"/>
                  </a:ext>
                </a:extLst>
              </a:tr>
              <a:tr h="190319">
                <a:tc>
                  <a:txBody>
                    <a:bodyPr/>
                    <a:lstStyle/>
                    <a:p>
                      <a:endParaRPr lang="zh-CN" altLang="en-US" sz="400" dirty="0"/>
                    </a:p>
                  </a:txBody>
                  <a:tcPr>
                    <a:solidFill>
                      <a:schemeClr val="bg1">
                        <a:lumMod val="95000"/>
                      </a:schemeClr>
                    </a:solidFill>
                  </a:tcPr>
                </a:tc>
                <a:tc>
                  <a:txBody>
                    <a:bodyPr/>
                    <a:lstStyle/>
                    <a:p>
                      <a:endParaRPr lang="zh-CN" altLang="en-US" sz="400" dirty="0"/>
                    </a:p>
                  </a:txBody>
                  <a:tcPr>
                    <a:solidFill>
                      <a:schemeClr val="bg1">
                        <a:lumMod val="95000"/>
                      </a:schemeClr>
                    </a:solidFill>
                  </a:tcPr>
                </a:tc>
                <a:tc>
                  <a:txBody>
                    <a:bodyPr/>
                    <a:lstStyle/>
                    <a:p>
                      <a:endParaRPr lang="zh-CN" altLang="en-US" sz="400" dirty="0"/>
                    </a:p>
                  </a:txBody>
                  <a:tcPr>
                    <a:solidFill>
                      <a:schemeClr val="bg1">
                        <a:lumMod val="95000"/>
                      </a:schemeClr>
                    </a:solidFill>
                  </a:tcPr>
                </a:tc>
                <a:tc>
                  <a:txBody>
                    <a:bodyPr/>
                    <a:lstStyle/>
                    <a:p>
                      <a:endParaRPr lang="zh-CN" altLang="en-US" sz="400" dirty="0"/>
                    </a:p>
                  </a:txBody>
                  <a:tcPr>
                    <a:solidFill>
                      <a:schemeClr val="bg1">
                        <a:lumMod val="95000"/>
                      </a:schemeClr>
                    </a:solidFill>
                  </a:tcPr>
                </a:tc>
                <a:tc>
                  <a:txBody>
                    <a:bodyPr/>
                    <a:lstStyle/>
                    <a:p>
                      <a:endParaRPr lang="zh-CN" altLang="en-US" sz="400" dirty="0"/>
                    </a:p>
                  </a:txBody>
                  <a:tcPr>
                    <a:solidFill>
                      <a:schemeClr val="bg1">
                        <a:lumMod val="95000"/>
                      </a:schemeClr>
                    </a:solidFill>
                  </a:tcPr>
                </a:tc>
                <a:extLst>
                  <a:ext uri="{0D108BD9-81ED-4DB2-BD59-A6C34878D82A}">
                    <a16:rowId xmlns:a16="http://schemas.microsoft.com/office/drawing/2014/main" val="2788279205"/>
                  </a:ext>
                </a:extLst>
              </a:tr>
              <a:tr h="190319">
                <a:tc>
                  <a:txBody>
                    <a:bodyPr/>
                    <a:lstStyle/>
                    <a:p>
                      <a:endParaRPr lang="zh-CN" altLang="en-US" sz="400"/>
                    </a:p>
                  </a:txBody>
                  <a:tcPr>
                    <a:solidFill>
                      <a:schemeClr val="bg1">
                        <a:lumMod val="95000"/>
                      </a:schemeClr>
                    </a:solidFill>
                  </a:tcPr>
                </a:tc>
                <a:tc>
                  <a:txBody>
                    <a:bodyPr/>
                    <a:lstStyle/>
                    <a:p>
                      <a:endParaRPr lang="zh-CN" altLang="en-US" sz="400" dirty="0"/>
                    </a:p>
                  </a:txBody>
                  <a:tcPr>
                    <a:solidFill>
                      <a:schemeClr val="bg1">
                        <a:lumMod val="95000"/>
                      </a:schemeClr>
                    </a:solidFill>
                  </a:tcPr>
                </a:tc>
                <a:tc>
                  <a:txBody>
                    <a:bodyPr/>
                    <a:lstStyle/>
                    <a:p>
                      <a:endParaRPr lang="zh-CN" altLang="en-US" sz="400" dirty="0"/>
                    </a:p>
                  </a:txBody>
                  <a:tcPr>
                    <a:solidFill>
                      <a:schemeClr val="bg1">
                        <a:lumMod val="95000"/>
                      </a:schemeClr>
                    </a:solidFill>
                  </a:tcPr>
                </a:tc>
                <a:tc>
                  <a:txBody>
                    <a:bodyPr/>
                    <a:lstStyle/>
                    <a:p>
                      <a:endParaRPr lang="zh-CN" altLang="en-US" sz="400" dirty="0"/>
                    </a:p>
                  </a:txBody>
                  <a:tcPr>
                    <a:solidFill>
                      <a:schemeClr val="bg1">
                        <a:lumMod val="95000"/>
                      </a:schemeClr>
                    </a:solidFill>
                  </a:tcPr>
                </a:tc>
                <a:tc>
                  <a:txBody>
                    <a:bodyPr/>
                    <a:lstStyle/>
                    <a:p>
                      <a:endParaRPr lang="zh-CN" altLang="en-US" sz="400"/>
                    </a:p>
                  </a:txBody>
                  <a:tcPr>
                    <a:solidFill>
                      <a:schemeClr val="bg1">
                        <a:lumMod val="95000"/>
                      </a:schemeClr>
                    </a:solidFill>
                  </a:tcPr>
                </a:tc>
                <a:extLst>
                  <a:ext uri="{0D108BD9-81ED-4DB2-BD59-A6C34878D82A}">
                    <a16:rowId xmlns:a16="http://schemas.microsoft.com/office/drawing/2014/main" val="786767528"/>
                  </a:ext>
                </a:extLst>
              </a:tr>
              <a:tr h="190319">
                <a:tc>
                  <a:txBody>
                    <a:bodyPr/>
                    <a:lstStyle/>
                    <a:p>
                      <a:endParaRPr lang="zh-CN" altLang="en-US" sz="400"/>
                    </a:p>
                  </a:txBody>
                  <a:tcPr>
                    <a:solidFill>
                      <a:schemeClr val="bg1">
                        <a:lumMod val="95000"/>
                      </a:schemeClr>
                    </a:solidFill>
                  </a:tcPr>
                </a:tc>
                <a:tc>
                  <a:txBody>
                    <a:bodyPr/>
                    <a:lstStyle/>
                    <a:p>
                      <a:endParaRPr lang="zh-CN" altLang="en-US" sz="400"/>
                    </a:p>
                  </a:txBody>
                  <a:tcPr>
                    <a:solidFill>
                      <a:schemeClr val="bg1">
                        <a:lumMod val="95000"/>
                      </a:schemeClr>
                    </a:solidFill>
                  </a:tcPr>
                </a:tc>
                <a:tc>
                  <a:txBody>
                    <a:bodyPr/>
                    <a:lstStyle/>
                    <a:p>
                      <a:endParaRPr lang="zh-CN" altLang="en-US" sz="400"/>
                    </a:p>
                  </a:txBody>
                  <a:tcPr>
                    <a:solidFill>
                      <a:schemeClr val="bg1">
                        <a:lumMod val="95000"/>
                      </a:schemeClr>
                    </a:solidFill>
                  </a:tcPr>
                </a:tc>
                <a:tc>
                  <a:txBody>
                    <a:bodyPr/>
                    <a:lstStyle/>
                    <a:p>
                      <a:endParaRPr lang="zh-CN" altLang="en-US" sz="400" dirty="0"/>
                    </a:p>
                  </a:txBody>
                  <a:tcPr>
                    <a:solidFill>
                      <a:schemeClr val="bg1">
                        <a:lumMod val="95000"/>
                      </a:schemeClr>
                    </a:solidFill>
                  </a:tcPr>
                </a:tc>
                <a:tc>
                  <a:txBody>
                    <a:bodyPr/>
                    <a:lstStyle/>
                    <a:p>
                      <a:endParaRPr lang="zh-CN" altLang="en-US" sz="400" dirty="0"/>
                    </a:p>
                  </a:txBody>
                  <a:tcPr>
                    <a:solidFill>
                      <a:schemeClr val="bg1">
                        <a:lumMod val="95000"/>
                      </a:schemeClr>
                    </a:solidFill>
                  </a:tcPr>
                </a:tc>
                <a:extLst>
                  <a:ext uri="{0D108BD9-81ED-4DB2-BD59-A6C34878D82A}">
                    <a16:rowId xmlns:a16="http://schemas.microsoft.com/office/drawing/2014/main" val="363309018"/>
                  </a:ext>
                </a:extLst>
              </a:tr>
              <a:tr h="190319">
                <a:tc>
                  <a:txBody>
                    <a:bodyPr/>
                    <a:lstStyle/>
                    <a:p>
                      <a:endParaRPr lang="zh-CN" altLang="en-US" sz="400" dirty="0"/>
                    </a:p>
                  </a:txBody>
                  <a:tcPr>
                    <a:solidFill>
                      <a:schemeClr val="bg1">
                        <a:lumMod val="95000"/>
                      </a:schemeClr>
                    </a:solidFill>
                  </a:tcPr>
                </a:tc>
                <a:tc>
                  <a:txBody>
                    <a:bodyPr/>
                    <a:lstStyle/>
                    <a:p>
                      <a:endParaRPr lang="zh-CN" altLang="en-US" sz="400" dirty="0"/>
                    </a:p>
                  </a:txBody>
                  <a:tcPr>
                    <a:solidFill>
                      <a:schemeClr val="bg1">
                        <a:lumMod val="95000"/>
                      </a:schemeClr>
                    </a:solidFill>
                  </a:tcPr>
                </a:tc>
                <a:tc>
                  <a:txBody>
                    <a:bodyPr/>
                    <a:lstStyle/>
                    <a:p>
                      <a:endParaRPr lang="zh-CN" altLang="en-US" sz="400" dirty="0"/>
                    </a:p>
                  </a:txBody>
                  <a:tcPr>
                    <a:solidFill>
                      <a:schemeClr val="bg1">
                        <a:lumMod val="95000"/>
                      </a:schemeClr>
                    </a:solidFill>
                  </a:tcPr>
                </a:tc>
                <a:tc>
                  <a:txBody>
                    <a:bodyPr/>
                    <a:lstStyle/>
                    <a:p>
                      <a:endParaRPr lang="zh-CN" altLang="en-US" sz="400" dirty="0"/>
                    </a:p>
                  </a:txBody>
                  <a:tcPr>
                    <a:solidFill>
                      <a:schemeClr val="bg1">
                        <a:lumMod val="95000"/>
                      </a:schemeClr>
                    </a:solidFill>
                  </a:tcPr>
                </a:tc>
                <a:tc>
                  <a:txBody>
                    <a:bodyPr/>
                    <a:lstStyle/>
                    <a:p>
                      <a:endParaRPr lang="zh-CN" altLang="en-US" sz="400" dirty="0"/>
                    </a:p>
                  </a:txBody>
                  <a:tcPr>
                    <a:solidFill>
                      <a:schemeClr val="bg1">
                        <a:lumMod val="95000"/>
                      </a:schemeClr>
                    </a:solidFill>
                  </a:tcPr>
                </a:tc>
                <a:extLst>
                  <a:ext uri="{0D108BD9-81ED-4DB2-BD59-A6C34878D82A}">
                    <a16:rowId xmlns:a16="http://schemas.microsoft.com/office/drawing/2014/main" val="3353267518"/>
                  </a:ext>
                </a:extLst>
              </a:tr>
              <a:tr h="190319">
                <a:tc>
                  <a:txBody>
                    <a:bodyPr/>
                    <a:lstStyle/>
                    <a:p>
                      <a:endParaRPr lang="zh-CN" altLang="en-US" sz="400" dirty="0"/>
                    </a:p>
                  </a:txBody>
                  <a:tcPr>
                    <a:solidFill>
                      <a:schemeClr val="bg1">
                        <a:lumMod val="95000"/>
                      </a:schemeClr>
                    </a:solidFill>
                  </a:tcPr>
                </a:tc>
                <a:tc>
                  <a:txBody>
                    <a:bodyPr/>
                    <a:lstStyle/>
                    <a:p>
                      <a:endParaRPr lang="zh-CN" altLang="en-US" sz="400" dirty="0"/>
                    </a:p>
                  </a:txBody>
                  <a:tcPr>
                    <a:solidFill>
                      <a:schemeClr val="bg1">
                        <a:lumMod val="95000"/>
                      </a:schemeClr>
                    </a:solidFill>
                  </a:tcPr>
                </a:tc>
                <a:tc>
                  <a:txBody>
                    <a:bodyPr/>
                    <a:lstStyle/>
                    <a:p>
                      <a:endParaRPr lang="zh-CN" altLang="en-US" sz="400"/>
                    </a:p>
                  </a:txBody>
                  <a:tcPr>
                    <a:solidFill>
                      <a:schemeClr val="bg1">
                        <a:lumMod val="95000"/>
                      </a:schemeClr>
                    </a:solidFill>
                  </a:tcPr>
                </a:tc>
                <a:tc>
                  <a:txBody>
                    <a:bodyPr/>
                    <a:lstStyle/>
                    <a:p>
                      <a:endParaRPr lang="zh-CN" altLang="en-US" sz="400" dirty="0"/>
                    </a:p>
                  </a:txBody>
                  <a:tcPr>
                    <a:solidFill>
                      <a:schemeClr val="bg1">
                        <a:lumMod val="95000"/>
                      </a:schemeClr>
                    </a:solidFill>
                  </a:tcPr>
                </a:tc>
                <a:tc>
                  <a:txBody>
                    <a:bodyPr/>
                    <a:lstStyle/>
                    <a:p>
                      <a:endParaRPr lang="zh-CN" altLang="en-US" sz="400" dirty="0"/>
                    </a:p>
                  </a:txBody>
                  <a:tcPr>
                    <a:solidFill>
                      <a:schemeClr val="bg1">
                        <a:lumMod val="95000"/>
                      </a:schemeClr>
                    </a:solidFill>
                  </a:tcPr>
                </a:tc>
                <a:extLst>
                  <a:ext uri="{0D108BD9-81ED-4DB2-BD59-A6C34878D82A}">
                    <a16:rowId xmlns:a16="http://schemas.microsoft.com/office/drawing/2014/main" val="3885957115"/>
                  </a:ext>
                </a:extLst>
              </a:tr>
              <a:tr h="190319">
                <a:tc>
                  <a:txBody>
                    <a:bodyPr/>
                    <a:lstStyle/>
                    <a:p>
                      <a:endParaRPr lang="zh-CN" altLang="en-US" sz="400"/>
                    </a:p>
                  </a:txBody>
                  <a:tcPr>
                    <a:solidFill>
                      <a:schemeClr val="bg1">
                        <a:lumMod val="95000"/>
                      </a:schemeClr>
                    </a:solidFill>
                  </a:tcPr>
                </a:tc>
                <a:tc>
                  <a:txBody>
                    <a:bodyPr/>
                    <a:lstStyle/>
                    <a:p>
                      <a:endParaRPr lang="zh-CN" altLang="en-US" sz="400"/>
                    </a:p>
                  </a:txBody>
                  <a:tcPr>
                    <a:solidFill>
                      <a:schemeClr val="bg1">
                        <a:lumMod val="95000"/>
                      </a:schemeClr>
                    </a:solidFill>
                  </a:tcPr>
                </a:tc>
                <a:tc>
                  <a:txBody>
                    <a:bodyPr/>
                    <a:lstStyle/>
                    <a:p>
                      <a:endParaRPr lang="zh-CN" altLang="en-US" sz="400" dirty="0"/>
                    </a:p>
                  </a:txBody>
                  <a:tcPr>
                    <a:solidFill>
                      <a:schemeClr val="bg1">
                        <a:lumMod val="95000"/>
                      </a:schemeClr>
                    </a:solidFill>
                  </a:tcPr>
                </a:tc>
                <a:tc>
                  <a:txBody>
                    <a:bodyPr/>
                    <a:lstStyle/>
                    <a:p>
                      <a:endParaRPr lang="zh-CN" altLang="en-US" sz="400"/>
                    </a:p>
                  </a:txBody>
                  <a:tcPr>
                    <a:solidFill>
                      <a:schemeClr val="bg1">
                        <a:lumMod val="95000"/>
                      </a:schemeClr>
                    </a:solidFill>
                  </a:tcPr>
                </a:tc>
                <a:tc>
                  <a:txBody>
                    <a:bodyPr/>
                    <a:lstStyle/>
                    <a:p>
                      <a:endParaRPr lang="zh-CN" altLang="en-US" sz="400" dirty="0"/>
                    </a:p>
                  </a:txBody>
                  <a:tcPr>
                    <a:solidFill>
                      <a:schemeClr val="bg1">
                        <a:lumMod val="95000"/>
                      </a:schemeClr>
                    </a:solidFill>
                  </a:tcPr>
                </a:tc>
                <a:extLst>
                  <a:ext uri="{0D108BD9-81ED-4DB2-BD59-A6C34878D82A}">
                    <a16:rowId xmlns:a16="http://schemas.microsoft.com/office/drawing/2014/main" val="330470153"/>
                  </a:ext>
                </a:extLst>
              </a:tr>
            </a:tbl>
          </a:graphicData>
        </a:graphic>
      </p:graphicFrame>
      <p:graphicFrame>
        <p:nvGraphicFramePr>
          <p:cNvPr id="84" name="表格 83">
            <a:extLst>
              <a:ext uri="{FF2B5EF4-FFF2-40B4-BE49-F238E27FC236}">
                <a16:creationId xmlns:a16="http://schemas.microsoft.com/office/drawing/2014/main" id="{7C95E806-3D4A-4CF6-B8D9-29791F3551F3}"/>
              </a:ext>
            </a:extLst>
          </p:cNvPr>
          <p:cNvGraphicFramePr>
            <a:graphicFrameLocks noGrp="1"/>
          </p:cNvGraphicFramePr>
          <p:nvPr>
            <p:extLst>
              <p:ext uri="{D42A27DB-BD31-4B8C-83A1-F6EECF244321}">
                <p14:modId xmlns:p14="http://schemas.microsoft.com/office/powerpoint/2010/main" val="3491148152"/>
              </p:ext>
            </p:extLst>
          </p:nvPr>
        </p:nvGraphicFramePr>
        <p:xfrm>
          <a:off x="991695" y="3451640"/>
          <a:ext cx="2581035" cy="1712871"/>
        </p:xfrm>
        <a:graphic>
          <a:graphicData uri="http://schemas.openxmlformats.org/drawingml/2006/table">
            <a:tbl>
              <a:tblPr firstRow="1" bandRow="1">
                <a:tableStyleId>{5940675A-B579-460E-94D1-54222C63F5DA}</a:tableStyleId>
              </a:tblPr>
              <a:tblGrid>
                <a:gridCol w="516207">
                  <a:extLst>
                    <a:ext uri="{9D8B030D-6E8A-4147-A177-3AD203B41FA5}">
                      <a16:colId xmlns:a16="http://schemas.microsoft.com/office/drawing/2014/main" val="3397759206"/>
                    </a:ext>
                  </a:extLst>
                </a:gridCol>
                <a:gridCol w="516207">
                  <a:extLst>
                    <a:ext uri="{9D8B030D-6E8A-4147-A177-3AD203B41FA5}">
                      <a16:colId xmlns:a16="http://schemas.microsoft.com/office/drawing/2014/main" val="2378269830"/>
                    </a:ext>
                  </a:extLst>
                </a:gridCol>
                <a:gridCol w="516207">
                  <a:extLst>
                    <a:ext uri="{9D8B030D-6E8A-4147-A177-3AD203B41FA5}">
                      <a16:colId xmlns:a16="http://schemas.microsoft.com/office/drawing/2014/main" val="1170226484"/>
                    </a:ext>
                  </a:extLst>
                </a:gridCol>
                <a:gridCol w="516207">
                  <a:extLst>
                    <a:ext uri="{9D8B030D-6E8A-4147-A177-3AD203B41FA5}">
                      <a16:colId xmlns:a16="http://schemas.microsoft.com/office/drawing/2014/main" val="3822882633"/>
                    </a:ext>
                  </a:extLst>
                </a:gridCol>
                <a:gridCol w="516207">
                  <a:extLst>
                    <a:ext uri="{9D8B030D-6E8A-4147-A177-3AD203B41FA5}">
                      <a16:colId xmlns:a16="http://schemas.microsoft.com/office/drawing/2014/main" val="3243179058"/>
                    </a:ext>
                  </a:extLst>
                </a:gridCol>
              </a:tblGrid>
              <a:tr h="190319">
                <a:tc>
                  <a:txBody>
                    <a:bodyPr/>
                    <a:lstStyle/>
                    <a:p>
                      <a:endParaRPr lang="zh-CN" altLang="en-US" sz="400" dirty="0"/>
                    </a:p>
                  </a:txBody>
                  <a:tcPr>
                    <a:solidFill>
                      <a:schemeClr val="bg1">
                        <a:lumMod val="95000"/>
                      </a:schemeClr>
                    </a:solidFill>
                  </a:tcPr>
                </a:tc>
                <a:tc>
                  <a:txBody>
                    <a:bodyPr/>
                    <a:lstStyle/>
                    <a:p>
                      <a:endParaRPr lang="zh-CN" altLang="en-US" sz="400"/>
                    </a:p>
                  </a:txBody>
                  <a:tcPr>
                    <a:solidFill>
                      <a:schemeClr val="bg1">
                        <a:lumMod val="95000"/>
                      </a:schemeClr>
                    </a:solidFill>
                  </a:tcPr>
                </a:tc>
                <a:tc>
                  <a:txBody>
                    <a:bodyPr/>
                    <a:lstStyle/>
                    <a:p>
                      <a:endParaRPr lang="zh-CN" altLang="en-US" sz="400"/>
                    </a:p>
                  </a:txBody>
                  <a:tcPr>
                    <a:solidFill>
                      <a:schemeClr val="bg1">
                        <a:lumMod val="95000"/>
                      </a:schemeClr>
                    </a:solidFill>
                  </a:tcPr>
                </a:tc>
                <a:tc>
                  <a:txBody>
                    <a:bodyPr/>
                    <a:lstStyle/>
                    <a:p>
                      <a:endParaRPr lang="zh-CN" altLang="en-US" sz="400"/>
                    </a:p>
                  </a:txBody>
                  <a:tcPr>
                    <a:solidFill>
                      <a:schemeClr val="bg1">
                        <a:lumMod val="95000"/>
                      </a:schemeClr>
                    </a:solidFill>
                  </a:tcPr>
                </a:tc>
                <a:tc>
                  <a:txBody>
                    <a:bodyPr/>
                    <a:lstStyle/>
                    <a:p>
                      <a:endParaRPr lang="zh-CN" altLang="en-US" sz="400" dirty="0"/>
                    </a:p>
                  </a:txBody>
                  <a:tcPr>
                    <a:solidFill>
                      <a:schemeClr val="bg1">
                        <a:lumMod val="95000"/>
                      </a:schemeClr>
                    </a:solidFill>
                  </a:tcPr>
                </a:tc>
                <a:extLst>
                  <a:ext uri="{0D108BD9-81ED-4DB2-BD59-A6C34878D82A}">
                    <a16:rowId xmlns:a16="http://schemas.microsoft.com/office/drawing/2014/main" val="3535953755"/>
                  </a:ext>
                </a:extLst>
              </a:tr>
              <a:tr h="190319">
                <a:tc>
                  <a:txBody>
                    <a:bodyPr/>
                    <a:lstStyle/>
                    <a:p>
                      <a:endParaRPr lang="zh-CN" altLang="en-US" sz="400" dirty="0"/>
                    </a:p>
                  </a:txBody>
                  <a:tcPr>
                    <a:solidFill>
                      <a:schemeClr val="bg1">
                        <a:lumMod val="95000"/>
                      </a:schemeClr>
                    </a:solidFill>
                  </a:tcPr>
                </a:tc>
                <a:tc>
                  <a:txBody>
                    <a:bodyPr/>
                    <a:lstStyle/>
                    <a:p>
                      <a:endParaRPr lang="zh-CN" altLang="en-US" sz="400" dirty="0"/>
                    </a:p>
                  </a:txBody>
                  <a:tcPr>
                    <a:solidFill>
                      <a:schemeClr val="bg1">
                        <a:lumMod val="95000"/>
                      </a:schemeClr>
                    </a:solidFill>
                  </a:tcPr>
                </a:tc>
                <a:tc>
                  <a:txBody>
                    <a:bodyPr/>
                    <a:lstStyle/>
                    <a:p>
                      <a:endParaRPr lang="zh-CN" altLang="en-US" sz="400" dirty="0"/>
                    </a:p>
                  </a:txBody>
                  <a:tcPr>
                    <a:solidFill>
                      <a:schemeClr val="bg1">
                        <a:lumMod val="95000"/>
                      </a:schemeClr>
                    </a:solidFill>
                  </a:tcPr>
                </a:tc>
                <a:tc>
                  <a:txBody>
                    <a:bodyPr/>
                    <a:lstStyle/>
                    <a:p>
                      <a:endParaRPr lang="zh-CN" altLang="en-US" sz="400" dirty="0"/>
                    </a:p>
                  </a:txBody>
                  <a:tcPr>
                    <a:solidFill>
                      <a:schemeClr val="bg1">
                        <a:lumMod val="95000"/>
                      </a:schemeClr>
                    </a:solidFill>
                  </a:tcPr>
                </a:tc>
                <a:tc>
                  <a:txBody>
                    <a:bodyPr/>
                    <a:lstStyle/>
                    <a:p>
                      <a:endParaRPr lang="zh-CN" altLang="en-US" sz="400" dirty="0"/>
                    </a:p>
                  </a:txBody>
                  <a:tcPr>
                    <a:solidFill>
                      <a:schemeClr val="bg1">
                        <a:lumMod val="95000"/>
                      </a:schemeClr>
                    </a:solidFill>
                  </a:tcPr>
                </a:tc>
                <a:extLst>
                  <a:ext uri="{0D108BD9-81ED-4DB2-BD59-A6C34878D82A}">
                    <a16:rowId xmlns:a16="http://schemas.microsoft.com/office/drawing/2014/main" val="2035488129"/>
                  </a:ext>
                </a:extLst>
              </a:tr>
              <a:tr h="190319">
                <a:tc>
                  <a:txBody>
                    <a:bodyPr/>
                    <a:lstStyle/>
                    <a:p>
                      <a:endParaRPr lang="zh-CN" altLang="en-US" sz="400" dirty="0"/>
                    </a:p>
                  </a:txBody>
                  <a:tcPr>
                    <a:solidFill>
                      <a:schemeClr val="bg1">
                        <a:lumMod val="95000"/>
                      </a:schemeClr>
                    </a:solidFill>
                  </a:tcPr>
                </a:tc>
                <a:tc>
                  <a:txBody>
                    <a:bodyPr/>
                    <a:lstStyle/>
                    <a:p>
                      <a:endParaRPr lang="zh-CN" altLang="en-US" sz="400" dirty="0"/>
                    </a:p>
                  </a:txBody>
                  <a:tcPr>
                    <a:solidFill>
                      <a:schemeClr val="bg1">
                        <a:lumMod val="95000"/>
                      </a:schemeClr>
                    </a:solidFill>
                  </a:tcPr>
                </a:tc>
                <a:tc>
                  <a:txBody>
                    <a:bodyPr/>
                    <a:lstStyle/>
                    <a:p>
                      <a:endParaRPr lang="zh-CN" altLang="en-US" sz="400" dirty="0"/>
                    </a:p>
                  </a:txBody>
                  <a:tcPr>
                    <a:solidFill>
                      <a:schemeClr val="bg1">
                        <a:lumMod val="95000"/>
                      </a:schemeClr>
                    </a:solidFill>
                  </a:tcPr>
                </a:tc>
                <a:tc>
                  <a:txBody>
                    <a:bodyPr/>
                    <a:lstStyle/>
                    <a:p>
                      <a:endParaRPr lang="zh-CN" altLang="en-US" sz="400"/>
                    </a:p>
                  </a:txBody>
                  <a:tcPr>
                    <a:solidFill>
                      <a:schemeClr val="bg1">
                        <a:lumMod val="95000"/>
                      </a:schemeClr>
                    </a:solidFill>
                  </a:tcPr>
                </a:tc>
                <a:tc>
                  <a:txBody>
                    <a:bodyPr/>
                    <a:lstStyle/>
                    <a:p>
                      <a:endParaRPr lang="zh-CN" altLang="en-US" sz="400"/>
                    </a:p>
                  </a:txBody>
                  <a:tcPr>
                    <a:solidFill>
                      <a:schemeClr val="bg1">
                        <a:lumMod val="95000"/>
                      </a:schemeClr>
                    </a:solidFill>
                  </a:tcPr>
                </a:tc>
                <a:extLst>
                  <a:ext uri="{0D108BD9-81ED-4DB2-BD59-A6C34878D82A}">
                    <a16:rowId xmlns:a16="http://schemas.microsoft.com/office/drawing/2014/main" val="2028245186"/>
                  </a:ext>
                </a:extLst>
              </a:tr>
              <a:tr h="190319">
                <a:tc>
                  <a:txBody>
                    <a:bodyPr/>
                    <a:lstStyle/>
                    <a:p>
                      <a:endParaRPr lang="zh-CN" altLang="en-US" sz="400" dirty="0"/>
                    </a:p>
                  </a:txBody>
                  <a:tcPr>
                    <a:solidFill>
                      <a:schemeClr val="bg1">
                        <a:lumMod val="95000"/>
                      </a:schemeClr>
                    </a:solidFill>
                  </a:tcPr>
                </a:tc>
                <a:tc>
                  <a:txBody>
                    <a:bodyPr/>
                    <a:lstStyle/>
                    <a:p>
                      <a:endParaRPr lang="zh-CN" altLang="en-US" sz="400" dirty="0"/>
                    </a:p>
                  </a:txBody>
                  <a:tcPr>
                    <a:solidFill>
                      <a:schemeClr val="bg1">
                        <a:lumMod val="95000"/>
                      </a:schemeClr>
                    </a:solidFill>
                  </a:tcPr>
                </a:tc>
                <a:tc>
                  <a:txBody>
                    <a:bodyPr/>
                    <a:lstStyle/>
                    <a:p>
                      <a:endParaRPr lang="zh-CN" altLang="en-US" sz="400" dirty="0"/>
                    </a:p>
                  </a:txBody>
                  <a:tcPr>
                    <a:solidFill>
                      <a:schemeClr val="bg1">
                        <a:lumMod val="95000"/>
                      </a:schemeClr>
                    </a:solidFill>
                  </a:tcPr>
                </a:tc>
                <a:tc>
                  <a:txBody>
                    <a:bodyPr/>
                    <a:lstStyle/>
                    <a:p>
                      <a:endParaRPr lang="zh-CN" altLang="en-US" sz="400" dirty="0"/>
                    </a:p>
                  </a:txBody>
                  <a:tcPr>
                    <a:solidFill>
                      <a:schemeClr val="bg1">
                        <a:lumMod val="95000"/>
                      </a:schemeClr>
                    </a:solidFill>
                  </a:tcPr>
                </a:tc>
                <a:tc>
                  <a:txBody>
                    <a:bodyPr/>
                    <a:lstStyle/>
                    <a:p>
                      <a:endParaRPr lang="zh-CN" altLang="en-US" sz="400" dirty="0"/>
                    </a:p>
                  </a:txBody>
                  <a:tcPr>
                    <a:solidFill>
                      <a:schemeClr val="bg1">
                        <a:lumMod val="95000"/>
                      </a:schemeClr>
                    </a:solidFill>
                  </a:tcPr>
                </a:tc>
                <a:extLst>
                  <a:ext uri="{0D108BD9-81ED-4DB2-BD59-A6C34878D82A}">
                    <a16:rowId xmlns:a16="http://schemas.microsoft.com/office/drawing/2014/main" val="2788279205"/>
                  </a:ext>
                </a:extLst>
              </a:tr>
              <a:tr h="190319">
                <a:tc>
                  <a:txBody>
                    <a:bodyPr/>
                    <a:lstStyle/>
                    <a:p>
                      <a:endParaRPr lang="zh-CN" altLang="en-US" sz="400"/>
                    </a:p>
                  </a:txBody>
                  <a:tcPr>
                    <a:solidFill>
                      <a:schemeClr val="bg1">
                        <a:lumMod val="95000"/>
                      </a:schemeClr>
                    </a:solidFill>
                  </a:tcPr>
                </a:tc>
                <a:tc>
                  <a:txBody>
                    <a:bodyPr/>
                    <a:lstStyle/>
                    <a:p>
                      <a:endParaRPr lang="zh-CN" altLang="en-US" sz="400" dirty="0"/>
                    </a:p>
                  </a:txBody>
                  <a:tcPr>
                    <a:solidFill>
                      <a:schemeClr val="bg1">
                        <a:lumMod val="95000"/>
                      </a:schemeClr>
                    </a:solidFill>
                  </a:tcPr>
                </a:tc>
                <a:tc>
                  <a:txBody>
                    <a:bodyPr/>
                    <a:lstStyle/>
                    <a:p>
                      <a:endParaRPr lang="zh-CN" altLang="en-US" sz="400" dirty="0"/>
                    </a:p>
                  </a:txBody>
                  <a:tcPr>
                    <a:solidFill>
                      <a:schemeClr val="bg1">
                        <a:lumMod val="95000"/>
                      </a:schemeClr>
                    </a:solidFill>
                  </a:tcPr>
                </a:tc>
                <a:tc>
                  <a:txBody>
                    <a:bodyPr/>
                    <a:lstStyle/>
                    <a:p>
                      <a:endParaRPr lang="zh-CN" altLang="en-US" sz="400" dirty="0"/>
                    </a:p>
                  </a:txBody>
                  <a:tcPr>
                    <a:solidFill>
                      <a:schemeClr val="bg1">
                        <a:lumMod val="95000"/>
                      </a:schemeClr>
                    </a:solidFill>
                  </a:tcPr>
                </a:tc>
                <a:tc>
                  <a:txBody>
                    <a:bodyPr/>
                    <a:lstStyle/>
                    <a:p>
                      <a:endParaRPr lang="zh-CN" altLang="en-US" sz="400"/>
                    </a:p>
                  </a:txBody>
                  <a:tcPr>
                    <a:solidFill>
                      <a:schemeClr val="bg1">
                        <a:lumMod val="95000"/>
                      </a:schemeClr>
                    </a:solidFill>
                  </a:tcPr>
                </a:tc>
                <a:extLst>
                  <a:ext uri="{0D108BD9-81ED-4DB2-BD59-A6C34878D82A}">
                    <a16:rowId xmlns:a16="http://schemas.microsoft.com/office/drawing/2014/main" val="786767528"/>
                  </a:ext>
                </a:extLst>
              </a:tr>
              <a:tr h="190319">
                <a:tc>
                  <a:txBody>
                    <a:bodyPr/>
                    <a:lstStyle/>
                    <a:p>
                      <a:endParaRPr lang="zh-CN" altLang="en-US" sz="400"/>
                    </a:p>
                  </a:txBody>
                  <a:tcPr>
                    <a:solidFill>
                      <a:schemeClr val="bg1">
                        <a:lumMod val="95000"/>
                      </a:schemeClr>
                    </a:solidFill>
                  </a:tcPr>
                </a:tc>
                <a:tc>
                  <a:txBody>
                    <a:bodyPr/>
                    <a:lstStyle/>
                    <a:p>
                      <a:endParaRPr lang="zh-CN" altLang="en-US" sz="400"/>
                    </a:p>
                  </a:txBody>
                  <a:tcPr>
                    <a:solidFill>
                      <a:schemeClr val="bg1">
                        <a:lumMod val="95000"/>
                      </a:schemeClr>
                    </a:solidFill>
                  </a:tcPr>
                </a:tc>
                <a:tc>
                  <a:txBody>
                    <a:bodyPr/>
                    <a:lstStyle/>
                    <a:p>
                      <a:endParaRPr lang="zh-CN" altLang="en-US" sz="400"/>
                    </a:p>
                  </a:txBody>
                  <a:tcPr>
                    <a:solidFill>
                      <a:schemeClr val="bg1">
                        <a:lumMod val="95000"/>
                      </a:schemeClr>
                    </a:solidFill>
                  </a:tcPr>
                </a:tc>
                <a:tc>
                  <a:txBody>
                    <a:bodyPr/>
                    <a:lstStyle/>
                    <a:p>
                      <a:endParaRPr lang="zh-CN" altLang="en-US" sz="400" dirty="0"/>
                    </a:p>
                  </a:txBody>
                  <a:tcPr>
                    <a:solidFill>
                      <a:schemeClr val="bg1">
                        <a:lumMod val="95000"/>
                      </a:schemeClr>
                    </a:solidFill>
                  </a:tcPr>
                </a:tc>
                <a:tc>
                  <a:txBody>
                    <a:bodyPr/>
                    <a:lstStyle/>
                    <a:p>
                      <a:endParaRPr lang="zh-CN" altLang="en-US" sz="400" dirty="0"/>
                    </a:p>
                  </a:txBody>
                  <a:tcPr>
                    <a:solidFill>
                      <a:schemeClr val="bg1">
                        <a:lumMod val="95000"/>
                      </a:schemeClr>
                    </a:solidFill>
                  </a:tcPr>
                </a:tc>
                <a:extLst>
                  <a:ext uri="{0D108BD9-81ED-4DB2-BD59-A6C34878D82A}">
                    <a16:rowId xmlns:a16="http://schemas.microsoft.com/office/drawing/2014/main" val="363309018"/>
                  </a:ext>
                </a:extLst>
              </a:tr>
              <a:tr h="190319">
                <a:tc>
                  <a:txBody>
                    <a:bodyPr/>
                    <a:lstStyle/>
                    <a:p>
                      <a:endParaRPr lang="zh-CN" altLang="en-US" sz="400" dirty="0"/>
                    </a:p>
                  </a:txBody>
                  <a:tcPr>
                    <a:solidFill>
                      <a:schemeClr val="bg1">
                        <a:lumMod val="95000"/>
                      </a:schemeClr>
                    </a:solidFill>
                  </a:tcPr>
                </a:tc>
                <a:tc>
                  <a:txBody>
                    <a:bodyPr/>
                    <a:lstStyle/>
                    <a:p>
                      <a:endParaRPr lang="zh-CN" altLang="en-US" sz="400" dirty="0"/>
                    </a:p>
                  </a:txBody>
                  <a:tcPr>
                    <a:solidFill>
                      <a:schemeClr val="bg1">
                        <a:lumMod val="95000"/>
                      </a:schemeClr>
                    </a:solidFill>
                  </a:tcPr>
                </a:tc>
                <a:tc>
                  <a:txBody>
                    <a:bodyPr/>
                    <a:lstStyle/>
                    <a:p>
                      <a:endParaRPr lang="zh-CN" altLang="en-US" sz="400" dirty="0"/>
                    </a:p>
                  </a:txBody>
                  <a:tcPr>
                    <a:solidFill>
                      <a:schemeClr val="bg1">
                        <a:lumMod val="95000"/>
                      </a:schemeClr>
                    </a:solidFill>
                  </a:tcPr>
                </a:tc>
                <a:tc>
                  <a:txBody>
                    <a:bodyPr/>
                    <a:lstStyle/>
                    <a:p>
                      <a:endParaRPr lang="zh-CN" altLang="en-US" sz="400" dirty="0"/>
                    </a:p>
                  </a:txBody>
                  <a:tcPr>
                    <a:solidFill>
                      <a:schemeClr val="bg1">
                        <a:lumMod val="95000"/>
                      </a:schemeClr>
                    </a:solidFill>
                  </a:tcPr>
                </a:tc>
                <a:tc>
                  <a:txBody>
                    <a:bodyPr/>
                    <a:lstStyle/>
                    <a:p>
                      <a:endParaRPr lang="zh-CN" altLang="en-US" sz="400" dirty="0"/>
                    </a:p>
                  </a:txBody>
                  <a:tcPr>
                    <a:solidFill>
                      <a:schemeClr val="bg1">
                        <a:lumMod val="95000"/>
                      </a:schemeClr>
                    </a:solidFill>
                  </a:tcPr>
                </a:tc>
                <a:extLst>
                  <a:ext uri="{0D108BD9-81ED-4DB2-BD59-A6C34878D82A}">
                    <a16:rowId xmlns:a16="http://schemas.microsoft.com/office/drawing/2014/main" val="3353267518"/>
                  </a:ext>
                </a:extLst>
              </a:tr>
              <a:tr h="190319">
                <a:tc>
                  <a:txBody>
                    <a:bodyPr/>
                    <a:lstStyle/>
                    <a:p>
                      <a:endParaRPr lang="zh-CN" altLang="en-US" sz="400" dirty="0"/>
                    </a:p>
                  </a:txBody>
                  <a:tcPr>
                    <a:solidFill>
                      <a:schemeClr val="bg1">
                        <a:lumMod val="95000"/>
                      </a:schemeClr>
                    </a:solidFill>
                  </a:tcPr>
                </a:tc>
                <a:tc>
                  <a:txBody>
                    <a:bodyPr/>
                    <a:lstStyle/>
                    <a:p>
                      <a:endParaRPr lang="zh-CN" altLang="en-US" sz="400" dirty="0"/>
                    </a:p>
                  </a:txBody>
                  <a:tcPr>
                    <a:solidFill>
                      <a:schemeClr val="bg1">
                        <a:lumMod val="95000"/>
                      </a:schemeClr>
                    </a:solidFill>
                  </a:tcPr>
                </a:tc>
                <a:tc>
                  <a:txBody>
                    <a:bodyPr/>
                    <a:lstStyle/>
                    <a:p>
                      <a:endParaRPr lang="zh-CN" altLang="en-US" sz="400"/>
                    </a:p>
                  </a:txBody>
                  <a:tcPr>
                    <a:solidFill>
                      <a:schemeClr val="bg1">
                        <a:lumMod val="95000"/>
                      </a:schemeClr>
                    </a:solidFill>
                  </a:tcPr>
                </a:tc>
                <a:tc>
                  <a:txBody>
                    <a:bodyPr/>
                    <a:lstStyle/>
                    <a:p>
                      <a:endParaRPr lang="zh-CN" altLang="en-US" sz="400" dirty="0"/>
                    </a:p>
                  </a:txBody>
                  <a:tcPr>
                    <a:solidFill>
                      <a:schemeClr val="bg1">
                        <a:lumMod val="95000"/>
                      </a:schemeClr>
                    </a:solidFill>
                  </a:tcPr>
                </a:tc>
                <a:tc>
                  <a:txBody>
                    <a:bodyPr/>
                    <a:lstStyle/>
                    <a:p>
                      <a:endParaRPr lang="zh-CN" altLang="en-US" sz="400" dirty="0"/>
                    </a:p>
                  </a:txBody>
                  <a:tcPr>
                    <a:solidFill>
                      <a:schemeClr val="bg1">
                        <a:lumMod val="95000"/>
                      </a:schemeClr>
                    </a:solidFill>
                  </a:tcPr>
                </a:tc>
                <a:extLst>
                  <a:ext uri="{0D108BD9-81ED-4DB2-BD59-A6C34878D82A}">
                    <a16:rowId xmlns:a16="http://schemas.microsoft.com/office/drawing/2014/main" val="3885957115"/>
                  </a:ext>
                </a:extLst>
              </a:tr>
              <a:tr h="190319">
                <a:tc>
                  <a:txBody>
                    <a:bodyPr/>
                    <a:lstStyle/>
                    <a:p>
                      <a:endParaRPr lang="zh-CN" altLang="en-US" sz="400"/>
                    </a:p>
                  </a:txBody>
                  <a:tcPr>
                    <a:solidFill>
                      <a:schemeClr val="bg1">
                        <a:lumMod val="95000"/>
                      </a:schemeClr>
                    </a:solidFill>
                  </a:tcPr>
                </a:tc>
                <a:tc>
                  <a:txBody>
                    <a:bodyPr/>
                    <a:lstStyle/>
                    <a:p>
                      <a:endParaRPr lang="zh-CN" altLang="en-US" sz="400"/>
                    </a:p>
                  </a:txBody>
                  <a:tcPr>
                    <a:solidFill>
                      <a:schemeClr val="bg1">
                        <a:lumMod val="95000"/>
                      </a:schemeClr>
                    </a:solidFill>
                  </a:tcPr>
                </a:tc>
                <a:tc>
                  <a:txBody>
                    <a:bodyPr/>
                    <a:lstStyle/>
                    <a:p>
                      <a:endParaRPr lang="zh-CN" altLang="en-US" sz="400" dirty="0"/>
                    </a:p>
                  </a:txBody>
                  <a:tcPr>
                    <a:solidFill>
                      <a:schemeClr val="bg1">
                        <a:lumMod val="95000"/>
                      </a:schemeClr>
                    </a:solidFill>
                  </a:tcPr>
                </a:tc>
                <a:tc>
                  <a:txBody>
                    <a:bodyPr/>
                    <a:lstStyle/>
                    <a:p>
                      <a:endParaRPr lang="zh-CN" altLang="en-US" sz="400"/>
                    </a:p>
                  </a:txBody>
                  <a:tcPr>
                    <a:solidFill>
                      <a:schemeClr val="bg1">
                        <a:lumMod val="95000"/>
                      </a:schemeClr>
                    </a:solidFill>
                  </a:tcPr>
                </a:tc>
                <a:tc>
                  <a:txBody>
                    <a:bodyPr/>
                    <a:lstStyle/>
                    <a:p>
                      <a:endParaRPr lang="zh-CN" altLang="en-US" sz="400" dirty="0"/>
                    </a:p>
                  </a:txBody>
                  <a:tcPr>
                    <a:solidFill>
                      <a:schemeClr val="bg1">
                        <a:lumMod val="95000"/>
                      </a:schemeClr>
                    </a:solidFill>
                  </a:tcPr>
                </a:tc>
                <a:extLst>
                  <a:ext uri="{0D108BD9-81ED-4DB2-BD59-A6C34878D82A}">
                    <a16:rowId xmlns:a16="http://schemas.microsoft.com/office/drawing/2014/main" val="330470153"/>
                  </a:ext>
                </a:extLst>
              </a:tr>
            </a:tbl>
          </a:graphicData>
        </a:graphic>
      </p:graphicFrame>
      <p:sp>
        <p:nvSpPr>
          <p:cNvPr id="124945" name="Rectangle 20"/>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600" tIns="50800" rIns="101600" bIns="50800" numCol="1" anchor="ctr" anchorCtr="0" compatLnSpc="1">
            <a:prstTxWarp prst="textNoShape">
              <a:avLst/>
            </a:prstTxWarp>
          </a:bodyPr>
          <a:lstStyle/>
          <a:p>
            <a:pPr eaLnBrk="1" hangingPunct="1"/>
            <a:r>
              <a:rPr lang="en-US" altLang="zh-CN"/>
              <a:t>SELECT</a:t>
            </a:r>
            <a:r>
              <a:t>语句</a:t>
            </a:r>
          </a:p>
        </p:txBody>
      </p:sp>
      <p:grpSp>
        <p:nvGrpSpPr>
          <p:cNvPr id="6" name="组合 5">
            <a:extLst>
              <a:ext uri="{FF2B5EF4-FFF2-40B4-BE49-F238E27FC236}">
                <a16:creationId xmlns:a16="http://schemas.microsoft.com/office/drawing/2014/main" id="{D30D77B5-183C-48A1-902A-60324DCC57EF}"/>
              </a:ext>
            </a:extLst>
          </p:cNvPr>
          <p:cNvGrpSpPr/>
          <p:nvPr/>
        </p:nvGrpSpPr>
        <p:grpSpPr>
          <a:xfrm>
            <a:off x="3087519" y="3416208"/>
            <a:ext cx="3471279" cy="1748354"/>
            <a:chOff x="3087519" y="3416208"/>
            <a:chExt cx="3471279" cy="1748354"/>
          </a:xfrm>
        </p:grpSpPr>
        <p:sp>
          <p:nvSpPr>
            <p:cNvPr id="124995" name="Rectangle 27"/>
            <p:cNvSpPr>
              <a:spLocks noChangeArrowheads="1"/>
            </p:cNvSpPr>
            <p:nvPr/>
          </p:nvSpPr>
          <p:spPr bwMode="ltGray">
            <a:xfrm>
              <a:off x="3087519" y="3436777"/>
              <a:ext cx="458762" cy="1727785"/>
            </a:xfrm>
            <a:prstGeom prst="rect">
              <a:avLst/>
            </a:prstGeom>
            <a:solidFill>
              <a:srgbClr val="FF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endParaRPr lang="zh-CN" altLang="en-US" sz="2800">
                <a:latin typeface="微软雅黑" panose="020B0503020204020204" pitchFamily="34" charset="-122"/>
                <a:ea typeface="微软雅黑" panose="020B0503020204020204" pitchFamily="34" charset="-122"/>
              </a:endParaRPr>
            </a:p>
          </p:txBody>
        </p:sp>
        <p:sp>
          <p:nvSpPr>
            <p:cNvPr id="124996" name="Rectangle 28"/>
            <p:cNvSpPr>
              <a:spLocks noChangeArrowheads="1"/>
            </p:cNvSpPr>
            <p:nvPr/>
          </p:nvSpPr>
          <p:spPr bwMode="ltGray">
            <a:xfrm>
              <a:off x="6091414" y="3416208"/>
              <a:ext cx="467384" cy="1705747"/>
            </a:xfrm>
            <a:prstGeom prst="rect">
              <a:avLst/>
            </a:prstGeom>
            <a:solidFill>
              <a:srgbClr val="FF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endParaRPr lang="zh-CN" altLang="en-US" sz="2800">
                <a:latin typeface="微软雅黑" panose="020B0503020204020204" pitchFamily="34" charset="-122"/>
                <a:ea typeface="微软雅黑" panose="020B0503020204020204" pitchFamily="34" charset="-122"/>
              </a:endParaRPr>
            </a:p>
          </p:txBody>
        </p:sp>
      </p:grpSp>
      <p:sp>
        <p:nvSpPr>
          <p:cNvPr id="838685" name="Rectangle 29"/>
          <p:cNvSpPr>
            <a:spLocks noChangeArrowheads="1"/>
          </p:cNvSpPr>
          <p:nvPr/>
        </p:nvSpPr>
        <p:spPr bwMode="auto">
          <a:xfrm>
            <a:off x="1929718" y="611548"/>
            <a:ext cx="822163" cy="472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2306" tIns="51153" rIns="102306" bIns="51153">
            <a:spAutoFit/>
          </a:bodyPr>
          <a:lstStyle/>
          <a:p>
            <a:pPr>
              <a:defRPr/>
            </a:pPr>
            <a:r>
              <a:rPr lang="zh-CN" altLang="en-US" sz="2400" b="1" dirty="0">
                <a:effectLst>
                  <a:outerShdw blurRad="38100" dist="38100" dir="2700000" algn="tl">
                    <a:srgbClr val="C0C0C0"/>
                  </a:outerShdw>
                </a:effectLst>
                <a:latin typeface="微软雅黑" panose="020B0503020204020204" pitchFamily="34" charset="-122"/>
                <a:ea typeface="微软雅黑" panose="020B0503020204020204" pitchFamily="34" charset="-122"/>
              </a:rPr>
              <a:t>选择</a:t>
            </a:r>
            <a:endParaRPr lang="en-US" altLang="zh-CN" sz="2400" b="1" dirty="0">
              <a:effectLst>
                <a:outerShdw blurRad="38100" dist="38100" dir="2700000" algn="tl">
                  <a:srgbClr val="C0C0C0"/>
                </a:outerShdw>
              </a:effectLst>
              <a:latin typeface="微软雅黑" panose="020B0503020204020204" pitchFamily="34" charset="-122"/>
              <a:ea typeface="微软雅黑" panose="020B0503020204020204" pitchFamily="34" charset="-122"/>
            </a:endParaRPr>
          </a:p>
        </p:txBody>
      </p:sp>
      <p:sp>
        <p:nvSpPr>
          <p:cNvPr id="838686" name="Rectangle 30"/>
          <p:cNvSpPr>
            <a:spLocks noChangeArrowheads="1"/>
          </p:cNvSpPr>
          <p:nvPr/>
        </p:nvSpPr>
        <p:spPr bwMode="auto">
          <a:xfrm>
            <a:off x="6997039" y="594067"/>
            <a:ext cx="822163" cy="472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2306" tIns="51153" rIns="102306" bIns="51153">
            <a:spAutoFit/>
          </a:bodyPr>
          <a:lstStyle/>
          <a:p>
            <a:pPr>
              <a:defRPr/>
            </a:pPr>
            <a:r>
              <a:rPr lang="zh-CN" altLang="en-US" sz="2400" b="1" dirty="0">
                <a:effectLst>
                  <a:outerShdw blurRad="38100" dist="38100" dir="2700000" algn="tl">
                    <a:srgbClr val="C0C0C0"/>
                  </a:outerShdw>
                </a:effectLst>
                <a:latin typeface="微软雅黑" panose="020B0503020204020204" pitchFamily="34" charset="-122"/>
                <a:ea typeface="微软雅黑" panose="020B0503020204020204" pitchFamily="34" charset="-122"/>
              </a:rPr>
              <a:t>投影</a:t>
            </a:r>
            <a:endParaRPr lang="en-US" altLang="zh-CN" sz="2400" b="1" dirty="0">
              <a:effectLst>
                <a:outerShdw blurRad="38100" dist="38100" dir="2700000" algn="tl">
                  <a:srgbClr val="C0C0C0"/>
                </a:outerShdw>
              </a:effectLst>
              <a:latin typeface="微软雅黑" panose="020B0503020204020204" pitchFamily="34" charset="-122"/>
              <a:ea typeface="微软雅黑" panose="020B0503020204020204" pitchFamily="34" charset="-122"/>
            </a:endParaRPr>
          </a:p>
        </p:txBody>
      </p:sp>
      <p:sp>
        <p:nvSpPr>
          <p:cNvPr id="838712" name="Rectangle 56"/>
          <p:cNvSpPr>
            <a:spLocks noChangeArrowheads="1"/>
          </p:cNvSpPr>
          <p:nvPr/>
        </p:nvSpPr>
        <p:spPr bwMode="auto">
          <a:xfrm>
            <a:off x="1629942" y="5185894"/>
            <a:ext cx="1304539" cy="472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2306" tIns="51153" rIns="102306" bIns="51153">
            <a:spAutoFit/>
          </a:bodyPr>
          <a:lstStyle/>
          <a:p>
            <a:pPr>
              <a:defRPr/>
            </a:pPr>
            <a:r>
              <a:rPr lang="en-US" altLang="zh-CN" sz="2400" b="1" dirty="0">
                <a:effectLst>
                  <a:outerShdw blurRad="38100" dist="38100" dir="2700000" algn="tl">
                    <a:srgbClr val="C0C0C0"/>
                  </a:outerShdw>
                </a:effectLst>
                <a:latin typeface="微软雅黑" panose="020B0503020204020204" pitchFamily="34" charset="-122"/>
                <a:ea typeface="微软雅黑" panose="020B0503020204020204" pitchFamily="34" charset="-122"/>
              </a:rPr>
              <a:t>Table 1</a:t>
            </a:r>
          </a:p>
        </p:txBody>
      </p:sp>
      <p:sp>
        <p:nvSpPr>
          <p:cNvPr id="838713" name="Rectangle 57"/>
          <p:cNvSpPr>
            <a:spLocks noChangeArrowheads="1"/>
          </p:cNvSpPr>
          <p:nvPr/>
        </p:nvSpPr>
        <p:spPr bwMode="auto">
          <a:xfrm>
            <a:off x="6778569" y="5164511"/>
            <a:ext cx="1304539" cy="472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2306" tIns="51153" rIns="102306" bIns="51153">
            <a:spAutoFit/>
          </a:bodyPr>
          <a:lstStyle/>
          <a:p>
            <a:pPr>
              <a:defRPr/>
            </a:pPr>
            <a:r>
              <a:rPr lang="en-US" altLang="zh-CN" sz="2400" b="1" dirty="0">
                <a:effectLst>
                  <a:outerShdw blurRad="38100" dist="38100" dir="2700000" algn="tl">
                    <a:srgbClr val="C0C0C0"/>
                  </a:outerShdw>
                </a:effectLst>
                <a:latin typeface="微软雅黑" panose="020B0503020204020204" pitchFamily="34" charset="-122"/>
                <a:ea typeface="微软雅黑" panose="020B0503020204020204" pitchFamily="34" charset="-122"/>
              </a:rPr>
              <a:t>Table 2</a:t>
            </a:r>
          </a:p>
        </p:txBody>
      </p:sp>
      <p:sp>
        <p:nvSpPr>
          <p:cNvPr id="838714" name="Rectangle 58"/>
          <p:cNvSpPr>
            <a:spLocks noChangeArrowheads="1"/>
          </p:cNvSpPr>
          <p:nvPr/>
        </p:nvSpPr>
        <p:spPr bwMode="auto">
          <a:xfrm>
            <a:off x="1688531" y="2829180"/>
            <a:ext cx="1304539" cy="472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2306" tIns="51153" rIns="102306" bIns="51153">
            <a:spAutoFit/>
          </a:bodyPr>
          <a:lstStyle/>
          <a:p>
            <a:pPr>
              <a:defRPr/>
            </a:pPr>
            <a:r>
              <a:rPr lang="en-US" altLang="zh-CN" sz="2400" b="1">
                <a:effectLst>
                  <a:outerShdw blurRad="38100" dist="38100" dir="2700000" algn="tl">
                    <a:srgbClr val="C0C0C0"/>
                  </a:outerShdw>
                </a:effectLst>
                <a:latin typeface="微软雅黑" panose="020B0503020204020204" pitchFamily="34" charset="-122"/>
                <a:ea typeface="微软雅黑" panose="020B0503020204020204" pitchFamily="34" charset="-122"/>
              </a:rPr>
              <a:t>Table 1</a:t>
            </a:r>
          </a:p>
        </p:txBody>
      </p:sp>
      <p:sp>
        <p:nvSpPr>
          <p:cNvPr id="838715" name="Rectangle 59"/>
          <p:cNvSpPr>
            <a:spLocks noChangeArrowheads="1"/>
          </p:cNvSpPr>
          <p:nvPr/>
        </p:nvSpPr>
        <p:spPr bwMode="auto">
          <a:xfrm>
            <a:off x="6789150" y="2790445"/>
            <a:ext cx="1304539" cy="472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2306" tIns="51153" rIns="102306" bIns="51153">
            <a:spAutoFit/>
          </a:bodyPr>
          <a:lstStyle/>
          <a:p>
            <a:pPr>
              <a:defRPr/>
            </a:pPr>
            <a:r>
              <a:rPr lang="en-US" altLang="zh-CN" sz="2400" b="1" dirty="0">
                <a:effectLst>
                  <a:outerShdw blurRad="38100" dist="38100" dir="2700000" algn="tl">
                    <a:srgbClr val="C0C0C0"/>
                  </a:outerShdw>
                </a:effectLst>
                <a:latin typeface="微软雅黑" panose="020B0503020204020204" pitchFamily="34" charset="-122"/>
                <a:ea typeface="微软雅黑" panose="020B0503020204020204" pitchFamily="34" charset="-122"/>
              </a:rPr>
              <a:t>Table 1</a:t>
            </a:r>
          </a:p>
        </p:txBody>
      </p:sp>
      <p:sp>
        <p:nvSpPr>
          <p:cNvPr id="838728" name="Rectangle 72"/>
          <p:cNvSpPr>
            <a:spLocks noChangeArrowheads="1"/>
          </p:cNvSpPr>
          <p:nvPr/>
        </p:nvSpPr>
        <p:spPr bwMode="auto">
          <a:xfrm>
            <a:off x="4381977" y="3796444"/>
            <a:ext cx="822163" cy="472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2306" tIns="51153" rIns="102306" bIns="51153">
            <a:spAutoFit/>
          </a:bodyPr>
          <a:lstStyle/>
          <a:p>
            <a:pPr>
              <a:defRPr/>
            </a:pPr>
            <a:r>
              <a:rPr lang="zh-CN" altLang="en-US" sz="2400" b="1" dirty="0">
                <a:effectLst>
                  <a:outerShdw blurRad="38100" dist="38100" dir="2700000" algn="tl">
                    <a:srgbClr val="C0C0C0"/>
                  </a:outerShdw>
                </a:effectLst>
                <a:latin typeface="微软雅黑" panose="020B0503020204020204" pitchFamily="34" charset="-122"/>
                <a:ea typeface="微软雅黑" panose="020B0503020204020204" pitchFamily="34" charset="-122"/>
              </a:rPr>
              <a:t>连接</a:t>
            </a:r>
            <a:endParaRPr lang="en-US" altLang="zh-CN" sz="2400" b="1" dirty="0">
              <a:effectLst>
                <a:outerShdw blurRad="38100" dist="38100" dir="2700000" algn="tl">
                  <a:srgbClr val="C0C0C0"/>
                </a:outerShdw>
              </a:effectLst>
              <a:latin typeface="微软雅黑" panose="020B0503020204020204" pitchFamily="34" charset="-122"/>
              <a:ea typeface="微软雅黑" panose="020B0503020204020204" pitchFamily="34" charset="-122"/>
            </a:endParaRPr>
          </a:p>
        </p:txBody>
      </p:sp>
      <p:sp>
        <p:nvSpPr>
          <p:cNvPr id="838729" name="Line 73"/>
          <p:cNvSpPr>
            <a:spLocks noChangeShapeType="1"/>
          </p:cNvSpPr>
          <p:nvPr/>
        </p:nvSpPr>
        <p:spPr bwMode="auto">
          <a:xfrm flipV="1">
            <a:off x="3748793" y="4308075"/>
            <a:ext cx="2180167" cy="7056"/>
          </a:xfrm>
          <a:prstGeom prst="line">
            <a:avLst/>
          </a:prstGeom>
          <a:noFill/>
          <a:ln w="50800">
            <a:solidFill>
              <a:srgbClr val="FFCC00"/>
            </a:solidFill>
            <a:round/>
            <a:headEnd type="stealth" w="med" len="lg"/>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53882" dir="2700000" algn="ctr" rotWithShape="0">
                    <a:srgbClr val="000000">
                      <a:alpha val="50000"/>
                    </a:srgbClr>
                  </a:outerShdw>
                </a:effectLst>
              </a14:hiddenEffects>
            </a:ext>
          </a:extLst>
        </p:spPr>
        <p:txBody>
          <a:bodyPr/>
          <a:lstStyle/>
          <a:p>
            <a:endParaRPr lang="zh-CN" altLang="en-US" sz="2800"/>
          </a:p>
        </p:txBody>
      </p:sp>
      <p:graphicFrame>
        <p:nvGraphicFramePr>
          <p:cNvPr id="2" name="表格 1">
            <a:extLst>
              <a:ext uri="{FF2B5EF4-FFF2-40B4-BE49-F238E27FC236}">
                <a16:creationId xmlns:a16="http://schemas.microsoft.com/office/drawing/2014/main" id="{ADD13F3B-6504-45EE-A5AD-2ADA8C35EE29}"/>
              </a:ext>
            </a:extLst>
          </p:cNvPr>
          <p:cNvGraphicFramePr>
            <a:graphicFrameLocks noGrp="1"/>
          </p:cNvGraphicFramePr>
          <p:nvPr>
            <p:extLst>
              <p:ext uri="{D42A27DB-BD31-4B8C-83A1-F6EECF244321}">
                <p14:modId xmlns:p14="http://schemas.microsoft.com/office/powerpoint/2010/main" val="4186097175"/>
              </p:ext>
            </p:extLst>
          </p:nvPr>
        </p:nvGraphicFramePr>
        <p:xfrm>
          <a:off x="1032465" y="1116843"/>
          <a:ext cx="2581035" cy="1712871"/>
        </p:xfrm>
        <a:graphic>
          <a:graphicData uri="http://schemas.openxmlformats.org/drawingml/2006/table">
            <a:tbl>
              <a:tblPr firstRow="1" bandRow="1">
                <a:tableStyleId>{5940675A-B579-460E-94D1-54222C63F5DA}</a:tableStyleId>
              </a:tblPr>
              <a:tblGrid>
                <a:gridCol w="516207">
                  <a:extLst>
                    <a:ext uri="{9D8B030D-6E8A-4147-A177-3AD203B41FA5}">
                      <a16:colId xmlns:a16="http://schemas.microsoft.com/office/drawing/2014/main" val="3397759206"/>
                    </a:ext>
                  </a:extLst>
                </a:gridCol>
                <a:gridCol w="516207">
                  <a:extLst>
                    <a:ext uri="{9D8B030D-6E8A-4147-A177-3AD203B41FA5}">
                      <a16:colId xmlns:a16="http://schemas.microsoft.com/office/drawing/2014/main" val="2378269830"/>
                    </a:ext>
                  </a:extLst>
                </a:gridCol>
                <a:gridCol w="516207">
                  <a:extLst>
                    <a:ext uri="{9D8B030D-6E8A-4147-A177-3AD203B41FA5}">
                      <a16:colId xmlns:a16="http://schemas.microsoft.com/office/drawing/2014/main" val="1170226484"/>
                    </a:ext>
                  </a:extLst>
                </a:gridCol>
                <a:gridCol w="516207">
                  <a:extLst>
                    <a:ext uri="{9D8B030D-6E8A-4147-A177-3AD203B41FA5}">
                      <a16:colId xmlns:a16="http://schemas.microsoft.com/office/drawing/2014/main" val="3822882633"/>
                    </a:ext>
                  </a:extLst>
                </a:gridCol>
                <a:gridCol w="516207">
                  <a:extLst>
                    <a:ext uri="{9D8B030D-6E8A-4147-A177-3AD203B41FA5}">
                      <a16:colId xmlns:a16="http://schemas.microsoft.com/office/drawing/2014/main" val="3243179058"/>
                    </a:ext>
                  </a:extLst>
                </a:gridCol>
              </a:tblGrid>
              <a:tr h="190319">
                <a:tc>
                  <a:txBody>
                    <a:bodyPr/>
                    <a:lstStyle/>
                    <a:p>
                      <a:endParaRPr lang="zh-CN" altLang="en-US" sz="400" dirty="0"/>
                    </a:p>
                  </a:txBody>
                  <a:tcPr>
                    <a:solidFill>
                      <a:schemeClr val="bg1">
                        <a:lumMod val="95000"/>
                      </a:schemeClr>
                    </a:solidFill>
                  </a:tcPr>
                </a:tc>
                <a:tc>
                  <a:txBody>
                    <a:bodyPr/>
                    <a:lstStyle/>
                    <a:p>
                      <a:endParaRPr lang="zh-CN" altLang="en-US" sz="400"/>
                    </a:p>
                  </a:txBody>
                  <a:tcPr>
                    <a:solidFill>
                      <a:schemeClr val="bg1">
                        <a:lumMod val="95000"/>
                      </a:schemeClr>
                    </a:solidFill>
                  </a:tcPr>
                </a:tc>
                <a:tc>
                  <a:txBody>
                    <a:bodyPr/>
                    <a:lstStyle/>
                    <a:p>
                      <a:endParaRPr lang="zh-CN" altLang="en-US" sz="400"/>
                    </a:p>
                  </a:txBody>
                  <a:tcPr>
                    <a:solidFill>
                      <a:schemeClr val="bg1">
                        <a:lumMod val="95000"/>
                      </a:schemeClr>
                    </a:solidFill>
                  </a:tcPr>
                </a:tc>
                <a:tc>
                  <a:txBody>
                    <a:bodyPr/>
                    <a:lstStyle/>
                    <a:p>
                      <a:endParaRPr lang="zh-CN" altLang="en-US" sz="400"/>
                    </a:p>
                  </a:txBody>
                  <a:tcPr>
                    <a:solidFill>
                      <a:schemeClr val="bg1">
                        <a:lumMod val="95000"/>
                      </a:schemeClr>
                    </a:solidFill>
                  </a:tcPr>
                </a:tc>
                <a:tc>
                  <a:txBody>
                    <a:bodyPr/>
                    <a:lstStyle/>
                    <a:p>
                      <a:endParaRPr lang="zh-CN" altLang="en-US" sz="400" dirty="0"/>
                    </a:p>
                  </a:txBody>
                  <a:tcPr>
                    <a:solidFill>
                      <a:schemeClr val="bg1">
                        <a:lumMod val="95000"/>
                      </a:schemeClr>
                    </a:solidFill>
                  </a:tcPr>
                </a:tc>
                <a:extLst>
                  <a:ext uri="{0D108BD9-81ED-4DB2-BD59-A6C34878D82A}">
                    <a16:rowId xmlns:a16="http://schemas.microsoft.com/office/drawing/2014/main" val="3535953755"/>
                  </a:ext>
                </a:extLst>
              </a:tr>
              <a:tr h="190319">
                <a:tc>
                  <a:txBody>
                    <a:bodyPr/>
                    <a:lstStyle/>
                    <a:p>
                      <a:endParaRPr lang="zh-CN" altLang="en-US" sz="400" dirty="0"/>
                    </a:p>
                  </a:txBody>
                  <a:tcPr>
                    <a:solidFill>
                      <a:schemeClr val="bg1">
                        <a:lumMod val="95000"/>
                      </a:schemeClr>
                    </a:solidFill>
                  </a:tcPr>
                </a:tc>
                <a:tc>
                  <a:txBody>
                    <a:bodyPr/>
                    <a:lstStyle/>
                    <a:p>
                      <a:endParaRPr lang="zh-CN" altLang="en-US" sz="400" dirty="0"/>
                    </a:p>
                  </a:txBody>
                  <a:tcPr>
                    <a:solidFill>
                      <a:schemeClr val="bg1">
                        <a:lumMod val="95000"/>
                      </a:schemeClr>
                    </a:solidFill>
                  </a:tcPr>
                </a:tc>
                <a:tc>
                  <a:txBody>
                    <a:bodyPr/>
                    <a:lstStyle/>
                    <a:p>
                      <a:endParaRPr lang="zh-CN" altLang="en-US" sz="400" dirty="0"/>
                    </a:p>
                  </a:txBody>
                  <a:tcPr>
                    <a:solidFill>
                      <a:schemeClr val="bg1">
                        <a:lumMod val="95000"/>
                      </a:schemeClr>
                    </a:solidFill>
                  </a:tcPr>
                </a:tc>
                <a:tc>
                  <a:txBody>
                    <a:bodyPr/>
                    <a:lstStyle/>
                    <a:p>
                      <a:endParaRPr lang="zh-CN" altLang="en-US" sz="400" dirty="0"/>
                    </a:p>
                  </a:txBody>
                  <a:tcPr>
                    <a:solidFill>
                      <a:schemeClr val="bg1">
                        <a:lumMod val="95000"/>
                      </a:schemeClr>
                    </a:solidFill>
                  </a:tcPr>
                </a:tc>
                <a:tc>
                  <a:txBody>
                    <a:bodyPr/>
                    <a:lstStyle/>
                    <a:p>
                      <a:endParaRPr lang="zh-CN" altLang="en-US" sz="400" dirty="0"/>
                    </a:p>
                  </a:txBody>
                  <a:tcPr>
                    <a:solidFill>
                      <a:schemeClr val="bg1">
                        <a:lumMod val="95000"/>
                      </a:schemeClr>
                    </a:solidFill>
                  </a:tcPr>
                </a:tc>
                <a:extLst>
                  <a:ext uri="{0D108BD9-81ED-4DB2-BD59-A6C34878D82A}">
                    <a16:rowId xmlns:a16="http://schemas.microsoft.com/office/drawing/2014/main" val="2035488129"/>
                  </a:ext>
                </a:extLst>
              </a:tr>
              <a:tr h="190319">
                <a:tc>
                  <a:txBody>
                    <a:bodyPr/>
                    <a:lstStyle/>
                    <a:p>
                      <a:endParaRPr lang="zh-CN" altLang="en-US" sz="400" dirty="0"/>
                    </a:p>
                  </a:txBody>
                  <a:tcPr>
                    <a:solidFill>
                      <a:schemeClr val="bg1">
                        <a:lumMod val="95000"/>
                      </a:schemeClr>
                    </a:solidFill>
                  </a:tcPr>
                </a:tc>
                <a:tc>
                  <a:txBody>
                    <a:bodyPr/>
                    <a:lstStyle/>
                    <a:p>
                      <a:endParaRPr lang="zh-CN" altLang="en-US" sz="400" dirty="0"/>
                    </a:p>
                  </a:txBody>
                  <a:tcPr>
                    <a:solidFill>
                      <a:schemeClr val="bg1">
                        <a:lumMod val="95000"/>
                      </a:schemeClr>
                    </a:solidFill>
                  </a:tcPr>
                </a:tc>
                <a:tc>
                  <a:txBody>
                    <a:bodyPr/>
                    <a:lstStyle/>
                    <a:p>
                      <a:endParaRPr lang="zh-CN" altLang="en-US" sz="400" dirty="0"/>
                    </a:p>
                  </a:txBody>
                  <a:tcPr>
                    <a:solidFill>
                      <a:schemeClr val="bg1">
                        <a:lumMod val="95000"/>
                      </a:schemeClr>
                    </a:solidFill>
                  </a:tcPr>
                </a:tc>
                <a:tc>
                  <a:txBody>
                    <a:bodyPr/>
                    <a:lstStyle/>
                    <a:p>
                      <a:endParaRPr lang="zh-CN" altLang="en-US" sz="400"/>
                    </a:p>
                  </a:txBody>
                  <a:tcPr>
                    <a:solidFill>
                      <a:schemeClr val="bg1">
                        <a:lumMod val="95000"/>
                      </a:schemeClr>
                    </a:solidFill>
                  </a:tcPr>
                </a:tc>
                <a:tc>
                  <a:txBody>
                    <a:bodyPr/>
                    <a:lstStyle/>
                    <a:p>
                      <a:endParaRPr lang="zh-CN" altLang="en-US" sz="400"/>
                    </a:p>
                  </a:txBody>
                  <a:tcPr>
                    <a:solidFill>
                      <a:schemeClr val="bg1">
                        <a:lumMod val="95000"/>
                      </a:schemeClr>
                    </a:solidFill>
                  </a:tcPr>
                </a:tc>
                <a:extLst>
                  <a:ext uri="{0D108BD9-81ED-4DB2-BD59-A6C34878D82A}">
                    <a16:rowId xmlns:a16="http://schemas.microsoft.com/office/drawing/2014/main" val="2028245186"/>
                  </a:ext>
                </a:extLst>
              </a:tr>
              <a:tr h="190319">
                <a:tc>
                  <a:txBody>
                    <a:bodyPr/>
                    <a:lstStyle/>
                    <a:p>
                      <a:endParaRPr lang="zh-CN" altLang="en-US" sz="400" dirty="0"/>
                    </a:p>
                  </a:txBody>
                  <a:tcPr>
                    <a:solidFill>
                      <a:schemeClr val="bg1">
                        <a:lumMod val="95000"/>
                      </a:schemeClr>
                    </a:solidFill>
                  </a:tcPr>
                </a:tc>
                <a:tc>
                  <a:txBody>
                    <a:bodyPr/>
                    <a:lstStyle/>
                    <a:p>
                      <a:endParaRPr lang="zh-CN" altLang="en-US" sz="400" dirty="0"/>
                    </a:p>
                  </a:txBody>
                  <a:tcPr>
                    <a:solidFill>
                      <a:schemeClr val="bg1">
                        <a:lumMod val="95000"/>
                      </a:schemeClr>
                    </a:solidFill>
                  </a:tcPr>
                </a:tc>
                <a:tc>
                  <a:txBody>
                    <a:bodyPr/>
                    <a:lstStyle/>
                    <a:p>
                      <a:endParaRPr lang="zh-CN" altLang="en-US" sz="400" dirty="0"/>
                    </a:p>
                  </a:txBody>
                  <a:tcPr>
                    <a:solidFill>
                      <a:schemeClr val="bg1">
                        <a:lumMod val="95000"/>
                      </a:schemeClr>
                    </a:solidFill>
                  </a:tcPr>
                </a:tc>
                <a:tc>
                  <a:txBody>
                    <a:bodyPr/>
                    <a:lstStyle/>
                    <a:p>
                      <a:endParaRPr lang="zh-CN" altLang="en-US" sz="400" dirty="0"/>
                    </a:p>
                  </a:txBody>
                  <a:tcPr>
                    <a:solidFill>
                      <a:schemeClr val="bg1">
                        <a:lumMod val="95000"/>
                      </a:schemeClr>
                    </a:solidFill>
                  </a:tcPr>
                </a:tc>
                <a:tc>
                  <a:txBody>
                    <a:bodyPr/>
                    <a:lstStyle/>
                    <a:p>
                      <a:endParaRPr lang="zh-CN" altLang="en-US" sz="400" dirty="0"/>
                    </a:p>
                  </a:txBody>
                  <a:tcPr>
                    <a:solidFill>
                      <a:schemeClr val="bg1">
                        <a:lumMod val="95000"/>
                      </a:schemeClr>
                    </a:solidFill>
                  </a:tcPr>
                </a:tc>
                <a:extLst>
                  <a:ext uri="{0D108BD9-81ED-4DB2-BD59-A6C34878D82A}">
                    <a16:rowId xmlns:a16="http://schemas.microsoft.com/office/drawing/2014/main" val="2788279205"/>
                  </a:ext>
                </a:extLst>
              </a:tr>
              <a:tr h="190319">
                <a:tc>
                  <a:txBody>
                    <a:bodyPr/>
                    <a:lstStyle/>
                    <a:p>
                      <a:endParaRPr lang="zh-CN" altLang="en-US" sz="400"/>
                    </a:p>
                  </a:txBody>
                  <a:tcPr>
                    <a:solidFill>
                      <a:schemeClr val="bg1">
                        <a:lumMod val="95000"/>
                      </a:schemeClr>
                    </a:solidFill>
                  </a:tcPr>
                </a:tc>
                <a:tc>
                  <a:txBody>
                    <a:bodyPr/>
                    <a:lstStyle/>
                    <a:p>
                      <a:endParaRPr lang="zh-CN" altLang="en-US" sz="400" dirty="0"/>
                    </a:p>
                  </a:txBody>
                  <a:tcPr>
                    <a:solidFill>
                      <a:schemeClr val="bg1">
                        <a:lumMod val="95000"/>
                      </a:schemeClr>
                    </a:solidFill>
                  </a:tcPr>
                </a:tc>
                <a:tc>
                  <a:txBody>
                    <a:bodyPr/>
                    <a:lstStyle/>
                    <a:p>
                      <a:endParaRPr lang="zh-CN" altLang="en-US" sz="400" dirty="0"/>
                    </a:p>
                  </a:txBody>
                  <a:tcPr>
                    <a:solidFill>
                      <a:schemeClr val="bg1">
                        <a:lumMod val="95000"/>
                      </a:schemeClr>
                    </a:solidFill>
                  </a:tcPr>
                </a:tc>
                <a:tc>
                  <a:txBody>
                    <a:bodyPr/>
                    <a:lstStyle/>
                    <a:p>
                      <a:endParaRPr lang="zh-CN" altLang="en-US" sz="400" dirty="0"/>
                    </a:p>
                  </a:txBody>
                  <a:tcPr>
                    <a:solidFill>
                      <a:schemeClr val="bg1">
                        <a:lumMod val="95000"/>
                      </a:schemeClr>
                    </a:solidFill>
                  </a:tcPr>
                </a:tc>
                <a:tc>
                  <a:txBody>
                    <a:bodyPr/>
                    <a:lstStyle/>
                    <a:p>
                      <a:endParaRPr lang="zh-CN" altLang="en-US" sz="400"/>
                    </a:p>
                  </a:txBody>
                  <a:tcPr>
                    <a:solidFill>
                      <a:schemeClr val="bg1">
                        <a:lumMod val="95000"/>
                      </a:schemeClr>
                    </a:solidFill>
                  </a:tcPr>
                </a:tc>
                <a:extLst>
                  <a:ext uri="{0D108BD9-81ED-4DB2-BD59-A6C34878D82A}">
                    <a16:rowId xmlns:a16="http://schemas.microsoft.com/office/drawing/2014/main" val="786767528"/>
                  </a:ext>
                </a:extLst>
              </a:tr>
              <a:tr h="190319">
                <a:tc>
                  <a:txBody>
                    <a:bodyPr/>
                    <a:lstStyle/>
                    <a:p>
                      <a:endParaRPr lang="zh-CN" altLang="en-US" sz="400"/>
                    </a:p>
                  </a:txBody>
                  <a:tcPr>
                    <a:solidFill>
                      <a:schemeClr val="bg1">
                        <a:lumMod val="95000"/>
                      </a:schemeClr>
                    </a:solidFill>
                  </a:tcPr>
                </a:tc>
                <a:tc>
                  <a:txBody>
                    <a:bodyPr/>
                    <a:lstStyle/>
                    <a:p>
                      <a:endParaRPr lang="zh-CN" altLang="en-US" sz="400"/>
                    </a:p>
                  </a:txBody>
                  <a:tcPr>
                    <a:solidFill>
                      <a:schemeClr val="bg1">
                        <a:lumMod val="95000"/>
                      </a:schemeClr>
                    </a:solidFill>
                  </a:tcPr>
                </a:tc>
                <a:tc>
                  <a:txBody>
                    <a:bodyPr/>
                    <a:lstStyle/>
                    <a:p>
                      <a:endParaRPr lang="zh-CN" altLang="en-US" sz="400"/>
                    </a:p>
                  </a:txBody>
                  <a:tcPr>
                    <a:solidFill>
                      <a:schemeClr val="bg1">
                        <a:lumMod val="95000"/>
                      </a:schemeClr>
                    </a:solidFill>
                  </a:tcPr>
                </a:tc>
                <a:tc>
                  <a:txBody>
                    <a:bodyPr/>
                    <a:lstStyle/>
                    <a:p>
                      <a:endParaRPr lang="zh-CN" altLang="en-US" sz="400" dirty="0"/>
                    </a:p>
                  </a:txBody>
                  <a:tcPr>
                    <a:solidFill>
                      <a:schemeClr val="bg1">
                        <a:lumMod val="95000"/>
                      </a:schemeClr>
                    </a:solidFill>
                  </a:tcPr>
                </a:tc>
                <a:tc>
                  <a:txBody>
                    <a:bodyPr/>
                    <a:lstStyle/>
                    <a:p>
                      <a:endParaRPr lang="zh-CN" altLang="en-US" sz="400" dirty="0"/>
                    </a:p>
                  </a:txBody>
                  <a:tcPr>
                    <a:solidFill>
                      <a:schemeClr val="bg1">
                        <a:lumMod val="95000"/>
                      </a:schemeClr>
                    </a:solidFill>
                  </a:tcPr>
                </a:tc>
                <a:extLst>
                  <a:ext uri="{0D108BD9-81ED-4DB2-BD59-A6C34878D82A}">
                    <a16:rowId xmlns:a16="http://schemas.microsoft.com/office/drawing/2014/main" val="363309018"/>
                  </a:ext>
                </a:extLst>
              </a:tr>
              <a:tr h="190319">
                <a:tc>
                  <a:txBody>
                    <a:bodyPr/>
                    <a:lstStyle/>
                    <a:p>
                      <a:endParaRPr lang="zh-CN" altLang="en-US" sz="400" dirty="0"/>
                    </a:p>
                  </a:txBody>
                  <a:tcPr>
                    <a:solidFill>
                      <a:schemeClr val="bg1">
                        <a:lumMod val="95000"/>
                      </a:schemeClr>
                    </a:solidFill>
                  </a:tcPr>
                </a:tc>
                <a:tc>
                  <a:txBody>
                    <a:bodyPr/>
                    <a:lstStyle/>
                    <a:p>
                      <a:endParaRPr lang="zh-CN" altLang="en-US" sz="400" dirty="0"/>
                    </a:p>
                  </a:txBody>
                  <a:tcPr>
                    <a:solidFill>
                      <a:schemeClr val="bg1">
                        <a:lumMod val="95000"/>
                      </a:schemeClr>
                    </a:solidFill>
                  </a:tcPr>
                </a:tc>
                <a:tc>
                  <a:txBody>
                    <a:bodyPr/>
                    <a:lstStyle/>
                    <a:p>
                      <a:endParaRPr lang="zh-CN" altLang="en-US" sz="400" dirty="0"/>
                    </a:p>
                  </a:txBody>
                  <a:tcPr>
                    <a:solidFill>
                      <a:schemeClr val="bg1">
                        <a:lumMod val="95000"/>
                      </a:schemeClr>
                    </a:solidFill>
                  </a:tcPr>
                </a:tc>
                <a:tc>
                  <a:txBody>
                    <a:bodyPr/>
                    <a:lstStyle/>
                    <a:p>
                      <a:endParaRPr lang="zh-CN" altLang="en-US" sz="400" dirty="0"/>
                    </a:p>
                  </a:txBody>
                  <a:tcPr>
                    <a:solidFill>
                      <a:schemeClr val="bg1">
                        <a:lumMod val="95000"/>
                      </a:schemeClr>
                    </a:solidFill>
                  </a:tcPr>
                </a:tc>
                <a:tc>
                  <a:txBody>
                    <a:bodyPr/>
                    <a:lstStyle/>
                    <a:p>
                      <a:endParaRPr lang="zh-CN" altLang="en-US" sz="400" dirty="0"/>
                    </a:p>
                  </a:txBody>
                  <a:tcPr>
                    <a:solidFill>
                      <a:schemeClr val="bg1">
                        <a:lumMod val="95000"/>
                      </a:schemeClr>
                    </a:solidFill>
                  </a:tcPr>
                </a:tc>
                <a:extLst>
                  <a:ext uri="{0D108BD9-81ED-4DB2-BD59-A6C34878D82A}">
                    <a16:rowId xmlns:a16="http://schemas.microsoft.com/office/drawing/2014/main" val="3353267518"/>
                  </a:ext>
                </a:extLst>
              </a:tr>
              <a:tr h="190319">
                <a:tc>
                  <a:txBody>
                    <a:bodyPr/>
                    <a:lstStyle/>
                    <a:p>
                      <a:endParaRPr lang="zh-CN" altLang="en-US" sz="400" dirty="0"/>
                    </a:p>
                  </a:txBody>
                  <a:tcPr>
                    <a:solidFill>
                      <a:schemeClr val="bg1">
                        <a:lumMod val="95000"/>
                      </a:schemeClr>
                    </a:solidFill>
                  </a:tcPr>
                </a:tc>
                <a:tc>
                  <a:txBody>
                    <a:bodyPr/>
                    <a:lstStyle/>
                    <a:p>
                      <a:endParaRPr lang="zh-CN" altLang="en-US" sz="400" dirty="0"/>
                    </a:p>
                  </a:txBody>
                  <a:tcPr>
                    <a:solidFill>
                      <a:schemeClr val="bg1">
                        <a:lumMod val="95000"/>
                      </a:schemeClr>
                    </a:solidFill>
                  </a:tcPr>
                </a:tc>
                <a:tc>
                  <a:txBody>
                    <a:bodyPr/>
                    <a:lstStyle/>
                    <a:p>
                      <a:endParaRPr lang="zh-CN" altLang="en-US" sz="400"/>
                    </a:p>
                  </a:txBody>
                  <a:tcPr>
                    <a:solidFill>
                      <a:schemeClr val="bg1">
                        <a:lumMod val="95000"/>
                      </a:schemeClr>
                    </a:solidFill>
                  </a:tcPr>
                </a:tc>
                <a:tc>
                  <a:txBody>
                    <a:bodyPr/>
                    <a:lstStyle/>
                    <a:p>
                      <a:endParaRPr lang="zh-CN" altLang="en-US" sz="400" dirty="0"/>
                    </a:p>
                  </a:txBody>
                  <a:tcPr>
                    <a:solidFill>
                      <a:schemeClr val="bg1">
                        <a:lumMod val="95000"/>
                      </a:schemeClr>
                    </a:solidFill>
                  </a:tcPr>
                </a:tc>
                <a:tc>
                  <a:txBody>
                    <a:bodyPr/>
                    <a:lstStyle/>
                    <a:p>
                      <a:endParaRPr lang="zh-CN" altLang="en-US" sz="400" dirty="0"/>
                    </a:p>
                  </a:txBody>
                  <a:tcPr>
                    <a:solidFill>
                      <a:schemeClr val="bg1">
                        <a:lumMod val="95000"/>
                      </a:schemeClr>
                    </a:solidFill>
                  </a:tcPr>
                </a:tc>
                <a:extLst>
                  <a:ext uri="{0D108BD9-81ED-4DB2-BD59-A6C34878D82A}">
                    <a16:rowId xmlns:a16="http://schemas.microsoft.com/office/drawing/2014/main" val="3885957115"/>
                  </a:ext>
                </a:extLst>
              </a:tr>
              <a:tr h="190319">
                <a:tc>
                  <a:txBody>
                    <a:bodyPr/>
                    <a:lstStyle/>
                    <a:p>
                      <a:endParaRPr lang="zh-CN" altLang="en-US" sz="400"/>
                    </a:p>
                  </a:txBody>
                  <a:tcPr>
                    <a:solidFill>
                      <a:schemeClr val="bg1">
                        <a:lumMod val="95000"/>
                      </a:schemeClr>
                    </a:solidFill>
                  </a:tcPr>
                </a:tc>
                <a:tc>
                  <a:txBody>
                    <a:bodyPr/>
                    <a:lstStyle/>
                    <a:p>
                      <a:endParaRPr lang="zh-CN" altLang="en-US" sz="400"/>
                    </a:p>
                  </a:txBody>
                  <a:tcPr>
                    <a:solidFill>
                      <a:schemeClr val="bg1">
                        <a:lumMod val="95000"/>
                      </a:schemeClr>
                    </a:solidFill>
                  </a:tcPr>
                </a:tc>
                <a:tc>
                  <a:txBody>
                    <a:bodyPr/>
                    <a:lstStyle/>
                    <a:p>
                      <a:endParaRPr lang="zh-CN" altLang="en-US" sz="400" dirty="0"/>
                    </a:p>
                  </a:txBody>
                  <a:tcPr>
                    <a:solidFill>
                      <a:schemeClr val="bg1">
                        <a:lumMod val="95000"/>
                      </a:schemeClr>
                    </a:solidFill>
                  </a:tcPr>
                </a:tc>
                <a:tc>
                  <a:txBody>
                    <a:bodyPr/>
                    <a:lstStyle/>
                    <a:p>
                      <a:endParaRPr lang="zh-CN" altLang="en-US" sz="400"/>
                    </a:p>
                  </a:txBody>
                  <a:tcPr>
                    <a:solidFill>
                      <a:schemeClr val="bg1">
                        <a:lumMod val="95000"/>
                      </a:schemeClr>
                    </a:solidFill>
                  </a:tcPr>
                </a:tc>
                <a:tc>
                  <a:txBody>
                    <a:bodyPr/>
                    <a:lstStyle/>
                    <a:p>
                      <a:endParaRPr lang="zh-CN" altLang="en-US" sz="400" dirty="0"/>
                    </a:p>
                  </a:txBody>
                  <a:tcPr>
                    <a:solidFill>
                      <a:schemeClr val="bg1">
                        <a:lumMod val="95000"/>
                      </a:schemeClr>
                    </a:solidFill>
                  </a:tcPr>
                </a:tc>
                <a:extLst>
                  <a:ext uri="{0D108BD9-81ED-4DB2-BD59-A6C34878D82A}">
                    <a16:rowId xmlns:a16="http://schemas.microsoft.com/office/drawing/2014/main" val="330470153"/>
                  </a:ext>
                </a:extLst>
              </a:tr>
            </a:tbl>
          </a:graphicData>
        </a:graphic>
      </p:graphicFrame>
      <p:grpSp>
        <p:nvGrpSpPr>
          <p:cNvPr id="4" name="组合 3">
            <a:extLst>
              <a:ext uri="{FF2B5EF4-FFF2-40B4-BE49-F238E27FC236}">
                <a16:creationId xmlns:a16="http://schemas.microsoft.com/office/drawing/2014/main" id="{C6578148-C63C-4F4C-AE3E-7604CF169245}"/>
              </a:ext>
            </a:extLst>
          </p:cNvPr>
          <p:cNvGrpSpPr/>
          <p:nvPr/>
        </p:nvGrpSpPr>
        <p:grpSpPr>
          <a:xfrm>
            <a:off x="1032465" y="1296895"/>
            <a:ext cx="2589854" cy="1388167"/>
            <a:chOff x="3824549" y="1835166"/>
            <a:chExt cx="2589854" cy="1388167"/>
          </a:xfrm>
        </p:grpSpPr>
        <p:sp>
          <p:nvSpPr>
            <p:cNvPr id="3" name="矩形 2">
              <a:extLst>
                <a:ext uri="{FF2B5EF4-FFF2-40B4-BE49-F238E27FC236}">
                  <a16:creationId xmlns:a16="http://schemas.microsoft.com/office/drawing/2014/main" id="{092155BF-9BBA-446A-8B1B-BF5ACB7FD0FC}"/>
                </a:ext>
              </a:extLst>
            </p:cNvPr>
            <p:cNvSpPr/>
            <p:nvPr/>
          </p:nvSpPr>
          <p:spPr>
            <a:xfrm>
              <a:off x="3824549" y="1835166"/>
              <a:ext cx="2581035" cy="209889"/>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矩形 75">
              <a:extLst>
                <a:ext uri="{FF2B5EF4-FFF2-40B4-BE49-F238E27FC236}">
                  <a16:creationId xmlns:a16="http://schemas.microsoft.com/office/drawing/2014/main" id="{55224775-2FC0-4302-A22D-697CA2DA599F}"/>
                </a:ext>
              </a:extLst>
            </p:cNvPr>
            <p:cNvSpPr/>
            <p:nvPr/>
          </p:nvSpPr>
          <p:spPr>
            <a:xfrm>
              <a:off x="3833368" y="2210411"/>
              <a:ext cx="2581035" cy="209889"/>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矩形 76">
              <a:extLst>
                <a:ext uri="{FF2B5EF4-FFF2-40B4-BE49-F238E27FC236}">
                  <a16:creationId xmlns:a16="http://schemas.microsoft.com/office/drawing/2014/main" id="{21FE2F4D-8F05-45BA-A36E-4B2E9D667583}"/>
                </a:ext>
              </a:extLst>
            </p:cNvPr>
            <p:cNvSpPr/>
            <p:nvPr/>
          </p:nvSpPr>
          <p:spPr>
            <a:xfrm>
              <a:off x="3833368" y="2791209"/>
              <a:ext cx="2581035" cy="209889"/>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矩形 77">
              <a:extLst>
                <a:ext uri="{FF2B5EF4-FFF2-40B4-BE49-F238E27FC236}">
                  <a16:creationId xmlns:a16="http://schemas.microsoft.com/office/drawing/2014/main" id="{4DF45519-56FF-4C32-803D-40BF5F23085C}"/>
                </a:ext>
              </a:extLst>
            </p:cNvPr>
            <p:cNvSpPr/>
            <p:nvPr/>
          </p:nvSpPr>
          <p:spPr>
            <a:xfrm>
              <a:off x="3833368" y="3013444"/>
              <a:ext cx="2581035" cy="209889"/>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aphicFrame>
        <p:nvGraphicFramePr>
          <p:cNvPr id="80" name="表格 79">
            <a:extLst>
              <a:ext uri="{FF2B5EF4-FFF2-40B4-BE49-F238E27FC236}">
                <a16:creationId xmlns:a16="http://schemas.microsoft.com/office/drawing/2014/main" id="{CA99C080-47F8-4FD2-8AFD-76385EF66631}"/>
              </a:ext>
            </a:extLst>
          </p:cNvPr>
          <p:cNvGraphicFramePr>
            <a:graphicFrameLocks noGrp="1"/>
          </p:cNvGraphicFramePr>
          <p:nvPr>
            <p:extLst>
              <p:ext uri="{D42A27DB-BD31-4B8C-83A1-F6EECF244321}">
                <p14:modId xmlns:p14="http://schemas.microsoft.com/office/powerpoint/2010/main" val="2859964906"/>
              </p:ext>
            </p:extLst>
          </p:nvPr>
        </p:nvGraphicFramePr>
        <p:xfrm>
          <a:off x="6099365" y="1084186"/>
          <a:ext cx="2581035" cy="1712871"/>
        </p:xfrm>
        <a:graphic>
          <a:graphicData uri="http://schemas.openxmlformats.org/drawingml/2006/table">
            <a:tbl>
              <a:tblPr firstRow="1" bandRow="1">
                <a:tableStyleId>{5940675A-B579-460E-94D1-54222C63F5DA}</a:tableStyleId>
              </a:tblPr>
              <a:tblGrid>
                <a:gridCol w="516207">
                  <a:extLst>
                    <a:ext uri="{9D8B030D-6E8A-4147-A177-3AD203B41FA5}">
                      <a16:colId xmlns:a16="http://schemas.microsoft.com/office/drawing/2014/main" val="3397759206"/>
                    </a:ext>
                  </a:extLst>
                </a:gridCol>
                <a:gridCol w="516207">
                  <a:extLst>
                    <a:ext uri="{9D8B030D-6E8A-4147-A177-3AD203B41FA5}">
                      <a16:colId xmlns:a16="http://schemas.microsoft.com/office/drawing/2014/main" val="2378269830"/>
                    </a:ext>
                  </a:extLst>
                </a:gridCol>
                <a:gridCol w="516207">
                  <a:extLst>
                    <a:ext uri="{9D8B030D-6E8A-4147-A177-3AD203B41FA5}">
                      <a16:colId xmlns:a16="http://schemas.microsoft.com/office/drawing/2014/main" val="1170226484"/>
                    </a:ext>
                  </a:extLst>
                </a:gridCol>
                <a:gridCol w="516207">
                  <a:extLst>
                    <a:ext uri="{9D8B030D-6E8A-4147-A177-3AD203B41FA5}">
                      <a16:colId xmlns:a16="http://schemas.microsoft.com/office/drawing/2014/main" val="3822882633"/>
                    </a:ext>
                  </a:extLst>
                </a:gridCol>
                <a:gridCol w="516207">
                  <a:extLst>
                    <a:ext uri="{9D8B030D-6E8A-4147-A177-3AD203B41FA5}">
                      <a16:colId xmlns:a16="http://schemas.microsoft.com/office/drawing/2014/main" val="3243179058"/>
                    </a:ext>
                  </a:extLst>
                </a:gridCol>
              </a:tblGrid>
              <a:tr h="190319">
                <a:tc>
                  <a:txBody>
                    <a:bodyPr/>
                    <a:lstStyle/>
                    <a:p>
                      <a:endParaRPr lang="zh-CN" altLang="en-US" sz="400" dirty="0"/>
                    </a:p>
                  </a:txBody>
                  <a:tcPr>
                    <a:solidFill>
                      <a:schemeClr val="bg1">
                        <a:lumMod val="95000"/>
                      </a:schemeClr>
                    </a:solidFill>
                  </a:tcPr>
                </a:tc>
                <a:tc>
                  <a:txBody>
                    <a:bodyPr/>
                    <a:lstStyle/>
                    <a:p>
                      <a:endParaRPr lang="zh-CN" altLang="en-US" sz="400"/>
                    </a:p>
                  </a:txBody>
                  <a:tcPr>
                    <a:solidFill>
                      <a:schemeClr val="bg1">
                        <a:lumMod val="95000"/>
                      </a:schemeClr>
                    </a:solidFill>
                  </a:tcPr>
                </a:tc>
                <a:tc>
                  <a:txBody>
                    <a:bodyPr/>
                    <a:lstStyle/>
                    <a:p>
                      <a:endParaRPr lang="zh-CN" altLang="en-US" sz="400"/>
                    </a:p>
                  </a:txBody>
                  <a:tcPr>
                    <a:solidFill>
                      <a:schemeClr val="bg1">
                        <a:lumMod val="95000"/>
                      </a:schemeClr>
                    </a:solidFill>
                  </a:tcPr>
                </a:tc>
                <a:tc>
                  <a:txBody>
                    <a:bodyPr/>
                    <a:lstStyle/>
                    <a:p>
                      <a:endParaRPr lang="zh-CN" altLang="en-US" sz="400"/>
                    </a:p>
                  </a:txBody>
                  <a:tcPr>
                    <a:solidFill>
                      <a:schemeClr val="bg1">
                        <a:lumMod val="95000"/>
                      </a:schemeClr>
                    </a:solidFill>
                  </a:tcPr>
                </a:tc>
                <a:tc>
                  <a:txBody>
                    <a:bodyPr/>
                    <a:lstStyle/>
                    <a:p>
                      <a:endParaRPr lang="zh-CN" altLang="en-US" sz="400" dirty="0"/>
                    </a:p>
                  </a:txBody>
                  <a:tcPr>
                    <a:solidFill>
                      <a:schemeClr val="bg1">
                        <a:lumMod val="95000"/>
                      </a:schemeClr>
                    </a:solidFill>
                  </a:tcPr>
                </a:tc>
                <a:extLst>
                  <a:ext uri="{0D108BD9-81ED-4DB2-BD59-A6C34878D82A}">
                    <a16:rowId xmlns:a16="http://schemas.microsoft.com/office/drawing/2014/main" val="3535953755"/>
                  </a:ext>
                </a:extLst>
              </a:tr>
              <a:tr h="190319">
                <a:tc>
                  <a:txBody>
                    <a:bodyPr/>
                    <a:lstStyle/>
                    <a:p>
                      <a:endParaRPr lang="zh-CN" altLang="en-US" sz="400" dirty="0"/>
                    </a:p>
                  </a:txBody>
                  <a:tcPr>
                    <a:solidFill>
                      <a:schemeClr val="bg1">
                        <a:lumMod val="95000"/>
                      </a:schemeClr>
                    </a:solidFill>
                  </a:tcPr>
                </a:tc>
                <a:tc>
                  <a:txBody>
                    <a:bodyPr/>
                    <a:lstStyle/>
                    <a:p>
                      <a:endParaRPr lang="zh-CN" altLang="en-US" sz="400" dirty="0"/>
                    </a:p>
                  </a:txBody>
                  <a:tcPr>
                    <a:solidFill>
                      <a:schemeClr val="bg1">
                        <a:lumMod val="95000"/>
                      </a:schemeClr>
                    </a:solidFill>
                  </a:tcPr>
                </a:tc>
                <a:tc>
                  <a:txBody>
                    <a:bodyPr/>
                    <a:lstStyle/>
                    <a:p>
                      <a:endParaRPr lang="zh-CN" altLang="en-US" sz="400" dirty="0"/>
                    </a:p>
                  </a:txBody>
                  <a:tcPr>
                    <a:solidFill>
                      <a:schemeClr val="bg1">
                        <a:lumMod val="95000"/>
                      </a:schemeClr>
                    </a:solidFill>
                  </a:tcPr>
                </a:tc>
                <a:tc>
                  <a:txBody>
                    <a:bodyPr/>
                    <a:lstStyle/>
                    <a:p>
                      <a:endParaRPr lang="zh-CN" altLang="en-US" sz="400" dirty="0"/>
                    </a:p>
                  </a:txBody>
                  <a:tcPr>
                    <a:solidFill>
                      <a:schemeClr val="bg1">
                        <a:lumMod val="95000"/>
                      </a:schemeClr>
                    </a:solidFill>
                  </a:tcPr>
                </a:tc>
                <a:tc>
                  <a:txBody>
                    <a:bodyPr/>
                    <a:lstStyle/>
                    <a:p>
                      <a:endParaRPr lang="zh-CN" altLang="en-US" sz="400" dirty="0"/>
                    </a:p>
                  </a:txBody>
                  <a:tcPr>
                    <a:solidFill>
                      <a:schemeClr val="bg1">
                        <a:lumMod val="95000"/>
                      </a:schemeClr>
                    </a:solidFill>
                  </a:tcPr>
                </a:tc>
                <a:extLst>
                  <a:ext uri="{0D108BD9-81ED-4DB2-BD59-A6C34878D82A}">
                    <a16:rowId xmlns:a16="http://schemas.microsoft.com/office/drawing/2014/main" val="2035488129"/>
                  </a:ext>
                </a:extLst>
              </a:tr>
              <a:tr h="190319">
                <a:tc>
                  <a:txBody>
                    <a:bodyPr/>
                    <a:lstStyle/>
                    <a:p>
                      <a:endParaRPr lang="zh-CN" altLang="en-US" sz="400" dirty="0"/>
                    </a:p>
                  </a:txBody>
                  <a:tcPr>
                    <a:solidFill>
                      <a:schemeClr val="bg1">
                        <a:lumMod val="95000"/>
                      </a:schemeClr>
                    </a:solidFill>
                  </a:tcPr>
                </a:tc>
                <a:tc>
                  <a:txBody>
                    <a:bodyPr/>
                    <a:lstStyle/>
                    <a:p>
                      <a:endParaRPr lang="zh-CN" altLang="en-US" sz="400" dirty="0"/>
                    </a:p>
                  </a:txBody>
                  <a:tcPr>
                    <a:solidFill>
                      <a:schemeClr val="bg1">
                        <a:lumMod val="95000"/>
                      </a:schemeClr>
                    </a:solidFill>
                  </a:tcPr>
                </a:tc>
                <a:tc>
                  <a:txBody>
                    <a:bodyPr/>
                    <a:lstStyle/>
                    <a:p>
                      <a:endParaRPr lang="zh-CN" altLang="en-US" sz="400" dirty="0"/>
                    </a:p>
                  </a:txBody>
                  <a:tcPr>
                    <a:solidFill>
                      <a:schemeClr val="bg1">
                        <a:lumMod val="95000"/>
                      </a:schemeClr>
                    </a:solidFill>
                  </a:tcPr>
                </a:tc>
                <a:tc>
                  <a:txBody>
                    <a:bodyPr/>
                    <a:lstStyle/>
                    <a:p>
                      <a:endParaRPr lang="zh-CN" altLang="en-US" sz="400"/>
                    </a:p>
                  </a:txBody>
                  <a:tcPr>
                    <a:solidFill>
                      <a:schemeClr val="bg1">
                        <a:lumMod val="95000"/>
                      </a:schemeClr>
                    </a:solidFill>
                  </a:tcPr>
                </a:tc>
                <a:tc>
                  <a:txBody>
                    <a:bodyPr/>
                    <a:lstStyle/>
                    <a:p>
                      <a:endParaRPr lang="zh-CN" altLang="en-US" sz="400"/>
                    </a:p>
                  </a:txBody>
                  <a:tcPr>
                    <a:solidFill>
                      <a:schemeClr val="bg1">
                        <a:lumMod val="95000"/>
                      </a:schemeClr>
                    </a:solidFill>
                  </a:tcPr>
                </a:tc>
                <a:extLst>
                  <a:ext uri="{0D108BD9-81ED-4DB2-BD59-A6C34878D82A}">
                    <a16:rowId xmlns:a16="http://schemas.microsoft.com/office/drawing/2014/main" val="2028245186"/>
                  </a:ext>
                </a:extLst>
              </a:tr>
              <a:tr h="190319">
                <a:tc>
                  <a:txBody>
                    <a:bodyPr/>
                    <a:lstStyle/>
                    <a:p>
                      <a:endParaRPr lang="zh-CN" altLang="en-US" sz="400" dirty="0"/>
                    </a:p>
                  </a:txBody>
                  <a:tcPr>
                    <a:solidFill>
                      <a:schemeClr val="bg1">
                        <a:lumMod val="95000"/>
                      </a:schemeClr>
                    </a:solidFill>
                  </a:tcPr>
                </a:tc>
                <a:tc>
                  <a:txBody>
                    <a:bodyPr/>
                    <a:lstStyle/>
                    <a:p>
                      <a:endParaRPr lang="zh-CN" altLang="en-US" sz="400" dirty="0"/>
                    </a:p>
                  </a:txBody>
                  <a:tcPr>
                    <a:solidFill>
                      <a:schemeClr val="bg1">
                        <a:lumMod val="95000"/>
                      </a:schemeClr>
                    </a:solidFill>
                  </a:tcPr>
                </a:tc>
                <a:tc>
                  <a:txBody>
                    <a:bodyPr/>
                    <a:lstStyle/>
                    <a:p>
                      <a:endParaRPr lang="zh-CN" altLang="en-US" sz="400" dirty="0"/>
                    </a:p>
                  </a:txBody>
                  <a:tcPr>
                    <a:solidFill>
                      <a:schemeClr val="bg1">
                        <a:lumMod val="95000"/>
                      </a:schemeClr>
                    </a:solidFill>
                  </a:tcPr>
                </a:tc>
                <a:tc>
                  <a:txBody>
                    <a:bodyPr/>
                    <a:lstStyle/>
                    <a:p>
                      <a:endParaRPr lang="zh-CN" altLang="en-US" sz="400" dirty="0"/>
                    </a:p>
                  </a:txBody>
                  <a:tcPr>
                    <a:solidFill>
                      <a:schemeClr val="bg1">
                        <a:lumMod val="95000"/>
                      </a:schemeClr>
                    </a:solidFill>
                  </a:tcPr>
                </a:tc>
                <a:tc>
                  <a:txBody>
                    <a:bodyPr/>
                    <a:lstStyle/>
                    <a:p>
                      <a:endParaRPr lang="zh-CN" altLang="en-US" sz="400" dirty="0"/>
                    </a:p>
                  </a:txBody>
                  <a:tcPr>
                    <a:solidFill>
                      <a:schemeClr val="bg1">
                        <a:lumMod val="95000"/>
                      </a:schemeClr>
                    </a:solidFill>
                  </a:tcPr>
                </a:tc>
                <a:extLst>
                  <a:ext uri="{0D108BD9-81ED-4DB2-BD59-A6C34878D82A}">
                    <a16:rowId xmlns:a16="http://schemas.microsoft.com/office/drawing/2014/main" val="2788279205"/>
                  </a:ext>
                </a:extLst>
              </a:tr>
              <a:tr h="190319">
                <a:tc>
                  <a:txBody>
                    <a:bodyPr/>
                    <a:lstStyle/>
                    <a:p>
                      <a:endParaRPr lang="zh-CN" altLang="en-US" sz="400"/>
                    </a:p>
                  </a:txBody>
                  <a:tcPr>
                    <a:solidFill>
                      <a:schemeClr val="bg1">
                        <a:lumMod val="95000"/>
                      </a:schemeClr>
                    </a:solidFill>
                  </a:tcPr>
                </a:tc>
                <a:tc>
                  <a:txBody>
                    <a:bodyPr/>
                    <a:lstStyle/>
                    <a:p>
                      <a:endParaRPr lang="zh-CN" altLang="en-US" sz="400" dirty="0"/>
                    </a:p>
                  </a:txBody>
                  <a:tcPr>
                    <a:solidFill>
                      <a:schemeClr val="bg1">
                        <a:lumMod val="95000"/>
                      </a:schemeClr>
                    </a:solidFill>
                  </a:tcPr>
                </a:tc>
                <a:tc>
                  <a:txBody>
                    <a:bodyPr/>
                    <a:lstStyle/>
                    <a:p>
                      <a:endParaRPr lang="zh-CN" altLang="en-US" sz="400" dirty="0"/>
                    </a:p>
                  </a:txBody>
                  <a:tcPr>
                    <a:solidFill>
                      <a:schemeClr val="bg1">
                        <a:lumMod val="95000"/>
                      </a:schemeClr>
                    </a:solidFill>
                  </a:tcPr>
                </a:tc>
                <a:tc>
                  <a:txBody>
                    <a:bodyPr/>
                    <a:lstStyle/>
                    <a:p>
                      <a:endParaRPr lang="zh-CN" altLang="en-US" sz="400" dirty="0"/>
                    </a:p>
                  </a:txBody>
                  <a:tcPr>
                    <a:solidFill>
                      <a:schemeClr val="bg1">
                        <a:lumMod val="95000"/>
                      </a:schemeClr>
                    </a:solidFill>
                  </a:tcPr>
                </a:tc>
                <a:tc>
                  <a:txBody>
                    <a:bodyPr/>
                    <a:lstStyle/>
                    <a:p>
                      <a:endParaRPr lang="zh-CN" altLang="en-US" sz="400"/>
                    </a:p>
                  </a:txBody>
                  <a:tcPr>
                    <a:solidFill>
                      <a:schemeClr val="bg1">
                        <a:lumMod val="95000"/>
                      </a:schemeClr>
                    </a:solidFill>
                  </a:tcPr>
                </a:tc>
                <a:extLst>
                  <a:ext uri="{0D108BD9-81ED-4DB2-BD59-A6C34878D82A}">
                    <a16:rowId xmlns:a16="http://schemas.microsoft.com/office/drawing/2014/main" val="786767528"/>
                  </a:ext>
                </a:extLst>
              </a:tr>
              <a:tr h="190319">
                <a:tc>
                  <a:txBody>
                    <a:bodyPr/>
                    <a:lstStyle/>
                    <a:p>
                      <a:endParaRPr lang="zh-CN" altLang="en-US" sz="400"/>
                    </a:p>
                  </a:txBody>
                  <a:tcPr>
                    <a:solidFill>
                      <a:schemeClr val="bg1">
                        <a:lumMod val="95000"/>
                      </a:schemeClr>
                    </a:solidFill>
                  </a:tcPr>
                </a:tc>
                <a:tc>
                  <a:txBody>
                    <a:bodyPr/>
                    <a:lstStyle/>
                    <a:p>
                      <a:endParaRPr lang="zh-CN" altLang="en-US" sz="400"/>
                    </a:p>
                  </a:txBody>
                  <a:tcPr>
                    <a:solidFill>
                      <a:schemeClr val="bg1">
                        <a:lumMod val="95000"/>
                      </a:schemeClr>
                    </a:solidFill>
                  </a:tcPr>
                </a:tc>
                <a:tc>
                  <a:txBody>
                    <a:bodyPr/>
                    <a:lstStyle/>
                    <a:p>
                      <a:endParaRPr lang="zh-CN" altLang="en-US" sz="400"/>
                    </a:p>
                  </a:txBody>
                  <a:tcPr>
                    <a:solidFill>
                      <a:schemeClr val="bg1">
                        <a:lumMod val="95000"/>
                      </a:schemeClr>
                    </a:solidFill>
                  </a:tcPr>
                </a:tc>
                <a:tc>
                  <a:txBody>
                    <a:bodyPr/>
                    <a:lstStyle/>
                    <a:p>
                      <a:endParaRPr lang="zh-CN" altLang="en-US" sz="400" dirty="0"/>
                    </a:p>
                  </a:txBody>
                  <a:tcPr>
                    <a:solidFill>
                      <a:schemeClr val="bg1">
                        <a:lumMod val="95000"/>
                      </a:schemeClr>
                    </a:solidFill>
                  </a:tcPr>
                </a:tc>
                <a:tc>
                  <a:txBody>
                    <a:bodyPr/>
                    <a:lstStyle/>
                    <a:p>
                      <a:endParaRPr lang="zh-CN" altLang="en-US" sz="400" dirty="0"/>
                    </a:p>
                  </a:txBody>
                  <a:tcPr>
                    <a:solidFill>
                      <a:schemeClr val="bg1">
                        <a:lumMod val="95000"/>
                      </a:schemeClr>
                    </a:solidFill>
                  </a:tcPr>
                </a:tc>
                <a:extLst>
                  <a:ext uri="{0D108BD9-81ED-4DB2-BD59-A6C34878D82A}">
                    <a16:rowId xmlns:a16="http://schemas.microsoft.com/office/drawing/2014/main" val="363309018"/>
                  </a:ext>
                </a:extLst>
              </a:tr>
              <a:tr h="190319">
                <a:tc>
                  <a:txBody>
                    <a:bodyPr/>
                    <a:lstStyle/>
                    <a:p>
                      <a:endParaRPr lang="zh-CN" altLang="en-US" sz="400" dirty="0"/>
                    </a:p>
                  </a:txBody>
                  <a:tcPr>
                    <a:solidFill>
                      <a:schemeClr val="bg1">
                        <a:lumMod val="95000"/>
                      </a:schemeClr>
                    </a:solidFill>
                  </a:tcPr>
                </a:tc>
                <a:tc>
                  <a:txBody>
                    <a:bodyPr/>
                    <a:lstStyle/>
                    <a:p>
                      <a:endParaRPr lang="zh-CN" altLang="en-US" sz="400" dirty="0"/>
                    </a:p>
                  </a:txBody>
                  <a:tcPr>
                    <a:solidFill>
                      <a:schemeClr val="bg1">
                        <a:lumMod val="95000"/>
                      </a:schemeClr>
                    </a:solidFill>
                  </a:tcPr>
                </a:tc>
                <a:tc>
                  <a:txBody>
                    <a:bodyPr/>
                    <a:lstStyle/>
                    <a:p>
                      <a:endParaRPr lang="zh-CN" altLang="en-US" sz="400" dirty="0"/>
                    </a:p>
                  </a:txBody>
                  <a:tcPr>
                    <a:solidFill>
                      <a:schemeClr val="bg1">
                        <a:lumMod val="95000"/>
                      </a:schemeClr>
                    </a:solidFill>
                  </a:tcPr>
                </a:tc>
                <a:tc>
                  <a:txBody>
                    <a:bodyPr/>
                    <a:lstStyle/>
                    <a:p>
                      <a:endParaRPr lang="zh-CN" altLang="en-US" sz="400" dirty="0"/>
                    </a:p>
                  </a:txBody>
                  <a:tcPr>
                    <a:solidFill>
                      <a:schemeClr val="bg1">
                        <a:lumMod val="95000"/>
                      </a:schemeClr>
                    </a:solidFill>
                  </a:tcPr>
                </a:tc>
                <a:tc>
                  <a:txBody>
                    <a:bodyPr/>
                    <a:lstStyle/>
                    <a:p>
                      <a:endParaRPr lang="zh-CN" altLang="en-US" sz="400" dirty="0"/>
                    </a:p>
                  </a:txBody>
                  <a:tcPr>
                    <a:solidFill>
                      <a:schemeClr val="bg1">
                        <a:lumMod val="95000"/>
                      </a:schemeClr>
                    </a:solidFill>
                  </a:tcPr>
                </a:tc>
                <a:extLst>
                  <a:ext uri="{0D108BD9-81ED-4DB2-BD59-A6C34878D82A}">
                    <a16:rowId xmlns:a16="http://schemas.microsoft.com/office/drawing/2014/main" val="3353267518"/>
                  </a:ext>
                </a:extLst>
              </a:tr>
              <a:tr h="190319">
                <a:tc>
                  <a:txBody>
                    <a:bodyPr/>
                    <a:lstStyle/>
                    <a:p>
                      <a:endParaRPr lang="zh-CN" altLang="en-US" sz="400" dirty="0"/>
                    </a:p>
                  </a:txBody>
                  <a:tcPr>
                    <a:solidFill>
                      <a:schemeClr val="bg1">
                        <a:lumMod val="95000"/>
                      </a:schemeClr>
                    </a:solidFill>
                  </a:tcPr>
                </a:tc>
                <a:tc>
                  <a:txBody>
                    <a:bodyPr/>
                    <a:lstStyle/>
                    <a:p>
                      <a:endParaRPr lang="zh-CN" altLang="en-US" sz="400" dirty="0"/>
                    </a:p>
                  </a:txBody>
                  <a:tcPr>
                    <a:solidFill>
                      <a:schemeClr val="bg1">
                        <a:lumMod val="95000"/>
                      </a:schemeClr>
                    </a:solidFill>
                  </a:tcPr>
                </a:tc>
                <a:tc>
                  <a:txBody>
                    <a:bodyPr/>
                    <a:lstStyle/>
                    <a:p>
                      <a:endParaRPr lang="zh-CN" altLang="en-US" sz="400"/>
                    </a:p>
                  </a:txBody>
                  <a:tcPr>
                    <a:solidFill>
                      <a:schemeClr val="bg1">
                        <a:lumMod val="95000"/>
                      </a:schemeClr>
                    </a:solidFill>
                  </a:tcPr>
                </a:tc>
                <a:tc>
                  <a:txBody>
                    <a:bodyPr/>
                    <a:lstStyle/>
                    <a:p>
                      <a:endParaRPr lang="zh-CN" altLang="en-US" sz="400" dirty="0"/>
                    </a:p>
                  </a:txBody>
                  <a:tcPr>
                    <a:solidFill>
                      <a:schemeClr val="bg1">
                        <a:lumMod val="95000"/>
                      </a:schemeClr>
                    </a:solidFill>
                  </a:tcPr>
                </a:tc>
                <a:tc>
                  <a:txBody>
                    <a:bodyPr/>
                    <a:lstStyle/>
                    <a:p>
                      <a:endParaRPr lang="zh-CN" altLang="en-US" sz="400" dirty="0"/>
                    </a:p>
                  </a:txBody>
                  <a:tcPr>
                    <a:solidFill>
                      <a:schemeClr val="bg1">
                        <a:lumMod val="95000"/>
                      </a:schemeClr>
                    </a:solidFill>
                  </a:tcPr>
                </a:tc>
                <a:extLst>
                  <a:ext uri="{0D108BD9-81ED-4DB2-BD59-A6C34878D82A}">
                    <a16:rowId xmlns:a16="http://schemas.microsoft.com/office/drawing/2014/main" val="3885957115"/>
                  </a:ext>
                </a:extLst>
              </a:tr>
              <a:tr h="190319">
                <a:tc>
                  <a:txBody>
                    <a:bodyPr/>
                    <a:lstStyle/>
                    <a:p>
                      <a:endParaRPr lang="zh-CN" altLang="en-US" sz="400" dirty="0"/>
                    </a:p>
                  </a:txBody>
                  <a:tcPr>
                    <a:solidFill>
                      <a:schemeClr val="bg1">
                        <a:lumMod val="95000"/>
                      </a:schemeClr>
                    </a:solidFill>
                  </a:tcPr>
                </a:tc>
                <a:tc>
                  <a:txBody>
                    <a:bodyPr/>
                    <a:lstStyle/>
                    <a:p>
                      <a:endParaRPr lang="zh-CN" altLang="en-US" sz="400"/>
                    </a:p>
                  </a:txBody>
                  <a:tcPr>
                    <a:solidFill>
                      <a:schemeClr val="bg1">
                        <a:lumMod val="95000"/>
                      </a:schemeClr>
                    </a:solidFill>
                  </a:tcPr>
                </a:tc>
                <a:tc>
                  <a:txBody>
                    <a:bodyPr/>
                    <a:lstStyle/>
                    <a:p>
                      <a:endParaRPr lang="zh-CN" altLang="en-US" sz="400" dirty="0"/>
                    </a:p>
                  </a:txBody>
                  <a:tcPr>
                    <a:solidFill>
                      <a:schemeClr val="bg1">
                        <a:lumMod val="95000"/>
                      </a:schemeClr>
                    </a:solidFill>
                  </a:tcPr>
                </a:tc>
                <a:tc>
                  <a:txBody>
                    <a:bodyPr/>
                    <a:lstStyle/>
                    <a:p>
                      <a:endParaRPr lang="zh-CN" altLang="en-US" sz="400"/>
                    </a:p>
                  </a:txBody>
                  <a:tcPr>
                    <a:solidFill>
                      <a:schemeClr val="bg1">
                        <a:lumMod val="95000"/>
                      </a:schemeClr>
                    </a:solidFill>
                  </a:tcPr>
                </a:tc>
                <a:tc>
                  <a:txBody>
                    <a:bodyPr/>
                    <a:lstStyle/>
                    <a:p>
                      <a:endParaRPr lang="zh-CN" altLang="en-US" sz="400" dirty="0"/>
                    </a:p>
                  </a:txBody>
                  <a:tcPr>
                    <a:solidFill>
                      <a:schemeClr val="bg1">
                        <a:lumMod val="95000"/>
                      </a:schemeClr>
                    </a:solidFill>
                  </a:tcPr>
                </a:tc>
                <a:extLst>
                  <a:ext uri="{0D108BD9-81ED-4DB2-BD59-A6C34878D82A}">
                    <a16:rowId xmlns:a16="http://schemas.microsoft.com/office/drawing/2014/main" val="330470153"/>
                  </a:ext>
                </a:extLst>
              </a:tr>
            </a:tbl>
          </a:graphicData>
        </a:graphic>
      </p:graphicFrame>
      <p:grpSp>
        <p:nvGrpSpPr>
          <p:cNvPr id="5" name="组合 4">
            <a:extLst>
              <a:ext uri="{FF2B5EF4-FFF2-40B4-BE49-F238E27FC236}">
                <a16:creationId xmlns:a16="http://schemas.microsoft.com/office/drawing/2014/main" id="{603231CF-2375-4859-8549-C1867DFF2232}"/>
              </a:ext>
            </a:extLst>
          </p:cNvPr>
          <p:cNvGrpSpPr/>
          <p:nvPr/>
        </p:nvGrpSpPr>
        <p:grpSpPr>
          <a:xfrm>
            <a:off x="6641078" y="1067316"/>
            <a:ext cx="2018464" cy="1720237"/>
            <a:chOff x="6600548" y="1212625"/>
            <a:chExt cx="2018464" cy="1720237"/>
          </a:xfrm>
        </p:grpSpPr>
        <p:sp>
          <p:nvSpPr>
            <p:cNvPr id="81" name="矩形 80">
              <a:extLst>
                <a:ext uri="{FF2B5EF4-FFF2-40B4-BE49-F238E27FC236}">
                  <a16:creationId xmlns:a16="http://schemas.microsoft.com/office/drawing/2014/main" id="{B40C69E2-8056-4939-BFA5-1E24215B6E11}"/>
                </a:ext>
              </a:extLst>
            </p:cNvPr>
            <p:cNvSpPr/>
            <p:nvPr/>
          </p:nvSpPr>
          <p:spPr>
            <a:xfrm>
              <a:off x="6600548" y="1219991"/>
              <a:ext cx="463098" cy="1712871"/>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矩形 81">
              <a:extLst>
                <a:ext uri="{FF2B5EF4-FFF2-40B4-BE49-F238E27FC236}">
                  <a16:creationId xmlns:a16="http://schemas.microsoft.com/office/drawing/2014/main" id="{04BBE97E-2315-4C4E-B755-81F162557EEA}"/>
                </a:ext>
              </a:extLst>
            </p:cNvPr>
            <p:cNvSpPr/>
            <p:nvPr/>
          </p:nvSpPr>
          <p:spPr>
            <a:xfrm>
              <a:off x="8155913" y="1212625"/>
              <a:ext cx="463099" cy="1712871"/>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0-#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6" presetClass="entr" presetSubtype="16"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circle(in)">
                                      <p:cBhvr>
                                        <p:cTn id="19"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6978" name="Rectangle 2"/>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600" tIns="50800" rIns="101600" bIns="50800" numCol="1" anchor="ctr" anchorCtr="0" compatLnSpc="1">
            <a:prstTxWarp prst="textNoShape">
              <a:avLst/>
            </a:prstTxWarp>
          </a:bodyPr>
          <a:lstStyle/>
          <a:p>
            <a:pPr eaLnBrk="1" hangingPunct="1"/>
            <a:r>
              <a:rPr lang="en-US" altLang="zh-CN"/>
              <a:t>SELECT</a:t>
            </a:r>
            <a:r>
              <a:t>语法</a:t>
            </a:r>
          </a:p>
        </p:txBody>
      </p:sp>
      <p:sp>
        <p:nvSpPr>
          <p:cNvPr id="840708" name="Rectangle 4"/>
          <p:cNvSpPr>
            <a:spLocks noGrp="1" noChangeArrowheads="1"/>
          </p:cNvSpPr>
          <p:nvPr>
            <p:ph sz="quarter" idx="10"/>
          </p:nvPr>
        </p:nvSpPr>
        <p:spPr>
          <a:xfrm>
            <a:off x="687513" y="769939"/>
            <a:ext cx="9001000" cy="1151458"/>
          </a:xfrm>
          <a:extLst>
            <a:ext uri="{AF507438-7753-43E0-B8FC-AC1667EBCBE1}">
              <a14:hiddenEffects xmlns:a14="http://schemas.microsoft.com/office/drawing/2010/main">
                <a:effectLst>
                  <a:outerShdw dist="53882" dir="2700000" algn="ctr" rotWithShape="0">
                    <a:srgbClr val="000000">
                      <a:alpha val="50000"/>
                    </a:srgbClr>
                  </a:outerShdw>
                </a:effectLst>
              </a14:hiddenEffects>
            </a:ext>
          </a:extLst>
        </p:spPr>
        <p:txBody>
          <a:bodyPr lIns="102306" tIns="51153" rIns="102306" bIns="51153"/>
          <a:lstStyle/>
          <a:p>
            <a:pPr eaLnBrk="1" hangingPunct="1">
              <a:lnSpc>
                <a:spcPct val="150000"/>
              </a:lnSpc>
              <a:defRPr/>
            </a:pPr>
            <a:r>
              <a:rPr lang="en-US" altLang="zh-CN" dirty="0"/>
              <a:t>SELECT </a:t>
            </a:r>
            <a:r>
              <a:rPr dirty="0" err="1"/>
              <a:t>标识哪些列输出</a:t>
            </a:r>
            <a:endParaRPr lang="en-US" altLang="zh-CN" dirty="0"/>
          </a:p>
          <a:p>
            <a:pPr eaLnBrk="1" hangingPunct="1">
              <a:lnSpc>
                <a:spcPct val="150000"/>
              </a:lnSpc>
              <a:defRPr/>
            </a:pPr>
            <a:r>
              <a:rPr lang="en-US" altLang="zh-CN" dirty="0"/>
              <a:t>FROM   </a:t>
            </a:r>
            <a:r>
              <a:rPr dirty="0" err="1"/>
              <a:t>标识从哪个表获取数据</a:t>
            </a:r>
            <a:endParaRPr lang="en-US" altLang="zh-CN" dirty="0"/>
          </a:p>
        </p:txBody>
      </p:sp>
      <p:sp>
        <p:nvSpPr>
          <p:cNvPr id="82948" name="Rectangle 3"/>
          <p:cNvSpPr>
            <a:spLocks noChangeArrowheads="1"/>
          </p:cNvSpPr>
          <p:nvPr/>
        </p:nvSpPr>
        <p:spPr bwMode="blackWhite">
          <a:xfrm>
            <a:off x="831529" y="2074244"/>
            <a:ext cx="6696744" cy="855487"/>
          </a:xfrm>
          <a:prstGeom prst="rect">
            <a:avLst/>
          </a:prstGeom>
          <a:solidFill>
            <a:schemeClr val="bg1"/>
          </a:solidFill>
          <a:ln>
            <a:noFill/>
          </a:ln>
          <a:effectLst>
            <a:outerShdw blurRad="508000" dist="127000" dir="42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eaLnBrk="0" hangingPunct="0">
              <a:tabLst>
                <a:tab pos="1200150" algn="l"/>
              </a:tabLst>
              <a:defRPr sz="3200">
                <a:solidFill>
                  <a:schemeClr val="tx1"/>
                </a:solidFill>
                <a:latin typeface="Arial" pitchFamily="34" charset="0"/>
                <a:ea typeface="宋体" pitchFamily="2" charset="-122"/>
              </a:defRPr>
            </a:lvl1pPr>
            <a:lvl2pPr marL="742950" indent="-285750" eaLnBrk="0" hangingPunct="0">
              <a:tabLst>
                <a:tab pos="1200150" algn="l"/>
              </a:tabLst>
              <a:defRPr sz="3200">
                <a:solidFill>
                  <a:schemeClr val="tx1"/>
                </a:solidFill>
                <a:latin typeface="Arial" pitchFamily="34" charset="0"/>
                <a:ea typeface="宋体" pitchFamily="2" charset="-122"/>
              </a:defRPr>
            </a:lvl2pPr>
            <a:lvl3pPr marL="1143000" indent="-228600" eaLnBrk="0" hangingPunct="0">
              <a:tabLst>
                <a:tab pos="1200150" algn="l"/>
              </a:tabLst>
              <a:defRPr sz="3200">
                <a:solidFill>
                  <a:schemeClr val="tx1"/>
                </a:solidFill>
                <a:latin typeface="Arial" pitchFamily="34" charset="0"/>
                <a:ea typeface="宋体" pitchFamily="2" charset="-122"/>
              </a:defRPr>
            </a:lvl3pPr>
            <a:lvl4pPr marL="1600200" indent="-228600" eaLnBrk="0" hangingPunct="0">
              <a:tabLst>
                <a:tab pos="1200150" algn="l"/>
              </a:tabLst>
              <a:defRPr sz="3200">
                <a:solidFill>
                  <a:schemeClr val="tx1"/>
                </a:solidFill>
                <a:latin typeface="Arial" pitchFamily="34" charset="0"/>
                <a:ea typeface="宋体" pitchFamily="2" charset="-122"/>
              </a:defRPr>
            </a:lvl4pPr>
            <a:lvl5pPr marL="2057400" indent="-228600" eaLnBrk="0" hangingPunct="0">
              <a:tabLst>
                <a:tab pos="1200150" algn="l"/>
              </a:tabLst>
              <a:defRPr sz="3200">
                <a:solidFill>
                  <a:schemeClr val="tx1"/>
                </a:solidFill>
                <a:latin typeface="Arial" pitchFamily="34" charset="0"/>
                <a:ea typeface="宋体" pitchFamily="2" charset="-122"/>
              </a:defRPr>
            </a:lvl5pPr>
            <a:lvl6pPr marL="2514600" indent="-228600" algn="ctr" eaLnBrk="0" fontAlgn="base" hangingPunct="0">
              <a:spcBef>
                <a:spcPct val="20000"/>
              </a:spcBef>
              <a:spcAft>
                <a:spcPct val="0"/>
              </a:spcAft>
              <a:tabLst>
                <a:tab pos="1200150" algn="l"/>
              </a:tabLst>
              <a:defRPr sz="3200">
                <a:solidFill>
                  <a:schemeClr val="tx1"/>
                </a:solidFill>
                <a:latin typeface="Arial" pitchFamily="34" charset="0"/>
                <a:ea typeface="宋体" pitchFamily="2" charset="-122"/>
              </a:defRPr>
            </a:lvl6pPr>
            <a:lvl7pPr marL="2971800" indent="-228600" algn="ctr" eaLnBrk="0" fontAlgn="base" hangingPunct="0">
              <a:spcBef>
                <a:spcPct val="20000"/>
              </a:spcBef>
              <a:spcAft>
                <a:spcPct val="0"/>
              </a:spcAft>
              <a:tabLst>
                <a:tab pos="1200150" algn="l"/>
              </a:tabLst>
              <a:defRPr sz="3200">
                <a:solidFill>
                  <a:schemeClr val="tx1"/>
                </a:solidFill>
                <a:latin typeface="Arial" pitchFamily="34" charset="0"/>
                <a:ea typeface="宋体" pitchFamily="2" charset="-122"/>
              </a:defRPr>
            </a:lvl7pPr>
            <a:lvl8pPr marL="3429000" indent="-228600" algn="ctr" eaLnBrk="0" fontAlgn="base" hangingPunct="0">
              <a:spcBef>
                <a:spcPct val="20000"/>
              </a:spcBef>
              <a:spcAft>
                <a:spcPct val="0"/>
              </a:spcAft>
              <a:tabLst>
                <a:tab pos="1200150" algn="l"/>
              </a:tabLst>
              <a:defRPr sz="3200">
                <a:solidFill>
                  <a:schemeClr val="tx1"/>
                </a:solidFill>
                <a:latin typeface="Arial" pitchFamily="34" charset="0"/>
                <a:ea typeface="宋体" pitchFamily="2" charset="-122"/>
              </a:defRPr>
            </a:lvl8pPr>
            <a:lvl9pPr marL="3886200" indent="-228600" algn="ctr" eaLnBrk="0" fontAlgn="base" hangingPunct="0">
              <a:spcBef>
                <a:spcPct val="20000"/>
              </a:spcBef>
              <a:spcAft>
                <a:spcPct val="0"/>
              </a:spcAft>
              <a:tabLst>
                <a:tab pos="1200150" algn="l"/>
              </a:tabLst>
              <a:defRPr sz="3200">
                <a:solidFill>
                  <a:schemeClr val="tx1"/>
                </a:solidFill>
                <a:latin typeface="Arial" pitchFamily="34" charset="0"/>
                <a:ea typeface="宋体" pitchFamily="2" charset="-122"/>
              </a:defRPr>
            </a:lvl9pPr>
          </a:lstStyle>
          <a:p>
            <a:pPr defTabSz="1014227" eaLnBrk="1" hangingPunct="1">
              <a:lnSpc>
                <a:spcPts val="2600"/>
              </a:lnSpc>
              <a:tabLst>
                <a:tab pos="1200150" algn="l"/>
                <a:tab pos="2457450" algn="l"/>
              </a:tabLst>
            </a:pPr>
            <a:r>
              <a:rPr lang="en-US" altLang="zh-CN" sz="2000" b="1" dirty="0">
                <a:solidFill>
                  <a:srgbClr val="000000"/>
                </a:solidFill>
                <a:latin typeface="Courier New" pitchFamily="49" charset="0"/>
              </a:rPr>
              <a:t>SELECT	[DISTINCT] </a:t>
            </a:r>
            <a:r>
              <a:rPr lang="en-US" altLang="zh-CN" sz="2000" b="1">
                <a:solidFill>
                  <a:srgbClr val="000000"/>
                </a:solidFill>
                <a:latin typeface="Courier New" pitchFamily="49" charset="0"/>
              </a:rPr>
              <a:t>{*, column [alias</a:t>
            </a:r>
            <a:r>
              <a:rPr lang="en-US" altLang="zh-CN" sz="2000" b="1" dirty="0">
                <a:solidFill>
                  <a:srgbClr val="000000"/>
                </a:solidFill>
                <a:latin typeface="Courier New" pitchFamily="49" charset="0"/>
              </a:rPr>
              <a:t>],...}</a:t>
            </a:r>
          </a:p>
          <a:p>
            <a:pPr defTabSz="1014227" eaLnBrk="1" hangingPunct="1">
              <a:lnSpc>
                <a:spcPts val="2600"/>
              </a:lnSpc>
              <a:tabLst>
                <a:tab pos="1200150" algn="l"/>
                <a:tab pos="2457450" algn="l"/>
              </a:tabLst>
            </a:pPr>
            <a:r>
              <a:rPr lang="en-US" altLang="zh-CN" sz="2000" b="1" dirty="0">
                <a:solidFill>
                  <a:srgbClr val="000000"/>
                </a:solidFill>
                <a:latin typeface="Courier New" pitchFamily="49" charset="0"/>
              </a:rPr>
              <a:t>FROM</a:t>
            </a:r>
            <a:r>
              <a:rPr lang="en-US" altLang="zh-CN" sz="2000" b="1">
                <a:solidFill>
                  <a:srgbClr val="000000"/>
                </a:solidFill>
                <a:latin typeface="Courier New" pitchFamily="49" charset="0"/>
              </a:rPr>
              <a:t>	</a:t>
            </a:r>
            <a:r>
              <a:rPr lang="en-US" altLang="zh-CN" sz="2000" b="1" dirty="0">
                <a:solidFill>
                  <a:srgbClr val="000000"/>
                </a:solidFill>
                <a:latin typeface="Courier New" pitchFamily="49" charset="0"/>
              </a:rPr>
              <a:t>table</a:t>
            </a:r>
          </a:p>
        </p:txBody>
      </p:sp>
      <p:pic>
        <p:nvPicPr>
          <p:cNvPr id="2" name="图片 1">
            <a:extLst>
              <a:ext uri="{FF2B5EF4-FFF2-40B4-BE49-F238E27FC236}">
                <a16:creationId xmlns:a16="http://schemas.microsoft.com/office/drawing/2014/main" id="{DE38350F-9B3C-4C2D-A92E-863B643993A4}"/>
              </a:ext>
            </a:extLst>
          </p:cNvPr>
          <p:cNvPicPr>
            <a:picLocks noChangeAspect="1"/>
          </p:cNvPicPr>
          <p:nvPr/>
        </p:nvPicPr>
        <p:blipFill>
          <a:blip r:embed="rId3"/>
          <a:stretch>
            <a:fillRect/>
          </a:stretch>
        </p:blipFill>
        <p:spPr>
          <a:xfrm>
            <a:off x="831528" y="3192004"/>
            <a:ext cx="5178312" cy="2253471"/>
          </a:xfrm>
          <a:prstGeom prst="rect">
            <a:avLst/>
          </a:prstGeom>
        </p:spPr>
      </p:pic>
    </p:spTree>
  </p:cSld>
  <p:clrMapOvr>
    <a:masterClrMapping/>
  </p:clrMapOvr>
  <p:transition>
    <p:random/>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2"/>
          <p:cNvSpPr>
            <a:spLocks noChangeArrowheads="1"/>
          </p:cNvSpPr>
          <p:nvPr/>
        </p:nvSpPr>
        <p:spPr bwMode="blackWhite">
          <a:xfrm>
            <a:off x="822709" y="2125072"/>
            <a:ext cx="8128000" cy="1949964"/>
          </a:xfrm>
          <a:prstGeom prst="rect">
            <a:avLst/>
          </a:prstGeom>
          <a:solidFill>
            <a:schemeClr val="bg1"/>
          </a:solidFill>
          <a:ln>
            <a:noFill/>
          </a:ln>
          <a:effectLst>
            <a:outerShdw blurRad="508000" dist="127000" dir="42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defTabSz="1014227" eaLnBrk="1" hangingPunct="1">
              <a:lnSpc>
                <a:spcPts val="2600"/>
              </a:lnSpc>
              <a:tabLst>
                <a:tab pos="1200150" algn="l"/>
                <a:tab pos="2457450" algn="l"/>
              </a:tabLst>
            </a:pPr>
            <a:endParaRPr lang="en-US" altLang="zh-CN" sz="2000" b="1">
              <a:solidFill>
                <a:srgbClr val="000000"/>
              </a:solidFill>
              <a:latin typeface="Courier New" pitchFamily="49" charset="0"/>
              <a:ea typeface="+mn-ea"/>
            </a:endParaRPr>
          </a:p>
          <a:p>
            <a:pPr defTabSz="1014227" eaLnBrk="1" hangingPunct="1">
              <a:lnSpc>
                <a:spcPts val="2600"/>
              </a:lnSpc>
              <a:tabLst>
                <a:tab pos="1200150" algn="l"/>
                <a:tab pos="2457450" algn="l"/>
              </a:tabLst>
            </a:pPr>
            <a:endParaRPr lang="en-US" altLang="zh-CN" sz="2000" b="1">
              <a:solidFill>
                <a:srgbClr val="000000"/>
              </a:solidFill>
              <a:latin typeface="Courier New" pitchFamily="49" charset="0"/>
              <a:ea typeface="+mn-ea"/>
            </a:endParaRPr>
          </a:p>
          <a:p>
            <a:pPr defTabSz="1014227" eaLnBrk="1" hangingPunct="1">
              <a:lnSpc>
                <a:spcPts val="2600"/>
              </a:lnSpc>
              <a:tabLst>
                <a:tab pos="1200150" algn="l"/>
                <a:tab pos="2457450" algn="l"/>
              </a:tabLst>
            </a:pPr>
            <a:endParaRPr lang="en-US" altLang="zh-CN" sz="2000" b="1">
              <a:solidFill>
                <a:srgbClr val="000000"/>
              </a:solidFill>
              <a:latin typeface="Courier New" pitchFamily="49" charset="0"/>
              <a:ea typeface="+mn-ea"/>
            </a:endParaRPr>
          </a:p>
          <a:p>
            <a:pPr defTabSz="1014227" eaLnBrk="1" hangingPunct="1">
              <a:lnSpc>
                <a:spcPts val="2600"/>
              </a:lnSpc>
              <a:tabLst>
                <a:tab pos="1200150" algn="l"/>
                <a:tab pos="2457450" algn="l"/>
              </a:tabLst>
            </a:pPr>
            <a:endParaRPr lang="en-US" altLang="zh-CN" sz="2000" b="1">
              <a:solidFill>
                <a:srgbClr val="000000"/>
              </a:solidFill>
              <a:latin typeface="Courier New" pitchFamily="49" charset="0"/>
              <a:ea typeface="+mn-ea"/>
            </a:endParaRPr>
          </a:p>
          <a:p>
            <a:pPr defTabSz="1014227" eaLnBrk="1" hangingPunct="1">
              <a:lnSpc>
                <a:spcPts val="2600"/>
              </a:lnSpc>
              <a:tabLst>
                <a:tab pos="1200150" algn="l"/>
                <a:tab pos="2457450" algn="l"/>
              </a:tabLst>
            </a:pPr>
            <a:endParaRPr lang="en-US" altLang="zh-CN" sz="2000" b="1">
              <a:solidFill>
                <a:srgbClr val="000000"/>
              </a:solidFill>
              <a:latin typeface="Courier New" pitchFamily="49" charset="0"/>
              <a:ea typeface="+mn-ea"/>
            </a:endParaRPr>
          </a:p>
          <a:p>
            <a:pPr defTabSz="1014227" eaLnBrk="1" hangingPunct="1">
              <a:lnSpc>
                <a:spcPts val="2600"/>
              </a:lnSpc>
              <a:tabLst>
                <a:tab pos="1200150" algn="l"/>
                <a:tab pos="2457450" algn="l"/>
              </a:tabLst>
            </a:pPr>
            <a:endParaRPr lang="en-US" altLang="zh-CN" sz="2000" b="1">
              <a:solidFill>
                <a:srgbClr val="000000"/>
              </a:solidFill>
              <a:latin typeface="Courier New" pitchFamily="49" charset="0"/>
              <a:ea typeface="+mn-ea"/>
            </a:endParaRPr>
          </a:p>
        </p:txBody>
      </p:sp>
      <p:sp>
        <p:nvSpPr>
          <p:cNvPr id="129027" name="Rectangle 3"/>
          <p:cNvSpPr>
            <a:spLocks noChangeArrowheads="1"/>
          </p:cNvSpPr>
          <p:nvPr/>
        </p:nvSpPr>
        <p:spPr bwMode="blackWhite">
          <a:xfrm>
            <a:off x="817418" y="1091433"/>
            <a:ext cx="8133292" cy="760237"/>
          </a:xfrm>
          <a:prstGeom prst="rect">
            <a:avLst/>
          </a:prstGeom>
          <a:solidFill>
            <a:schemeClr val="bg1"/>
          </a:solidFill>
          <a:ln>
            <a:noFill/>
          </a:ln>
          <a:effectLst>
            <a:outerShdw blurRad="508000" dist="127000" dir="42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tabLst>
                <a:tab pos="1200150" algn="l"/>
                <a:tab pos="1658938" algn="l"/>
              </a:tabLst>
              <a:defRPr sz="3200">
                <a:solidFill>
                  <a:schemeClr val="tx1"/>
                </a:solidFill>
                <a:latin typeface="Arial" panose="020B0604020202020204" pitchFamily="34" charset="0"/>
                <a:ea typeface="宋体" panose="02010600030101010101" pitchFamily="2" charset="-122"/>
              </a:defRPr>
            </a:lvl1pPr>
            <a:lvl2pPr marL="742950" indent="-285750">
              <a:tabLst>
                <a:tab pos="1200150" algn="l"/>
                <a:tab pos="1658938" algn="l"/>
              </a:tabLst>
              <a:defRPr sz="3200">
                <a:solidFill>
                  <a:schemeClr val="tx1"/>
                </a:solidFill>
                <a:latin typeface="Arial" panose="020B0604020202020204" pitchFamily="34" charset="0"/>
                <a:ea typeface="宋体" panose="02010600030101010101" pitchFamily="2" charset="-122"/>
              </a:defRPr>
            </a:lvl2pPr>
            <a:lvl3pPr marL="1143000" indent="-228600">
              <a:tabLst>
                <a:tab pos="1200150" algn="l"/>
                <a:tab pos="1658938" algn="l"/>
              </a:tabLst>
              <a:defRPr sz="3200">
                <a:solidFill>
                  <a:schemeClr val="tx1"/>
                </a:solidFill>
                <a:latin typeface="Arial" panose="020B0604020202020204" pitchFamily="34" charset="0"/>
                <a:ea typeface="宋体" panose="02010600030101010101" pitchFamily="2" charset="-122"/>
              </a:defRPr>
            </a:lvl3pPr>
            <a:lvl4pPr marL="1600200" indent="-228600">
              <a:tabLst>
                <a:tab pos="1200150" algn="l"/>
                <a:tab pos="1658938" algn="l"/>
              </a:tabLst>
              <a:defRPr sz="3200">
                <a:solidFill>
                  <a:schemeClr val="tx1"/>
                </a:solidFill>
                <a:latin typeface="Arial" panose="020B0604020202020204" pitchFamily="34" charset="0"/>
                <a:ea typeface="宋体" panose="02010600030101010101" pitchFamily="2" charset="-122"/>
              </a:defRPr>
            </a:lvl4pPr>
            <a:lvl5pPr marL="2057400" indent="-228600">
              <a:tabLst>
                <a:tab pos="1200150" algn="l"/>
                <a:tab pos="1658938" algn="l"/>
              </a:tabLst>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1200150" algn="l"/>
                <a:tab pos="1658938" algn="l"/>
              </a:tabLs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1200150" algn="l"/>
                <a:tab pos="1658938" algn="l"/>
              </a:tabLs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1200150" algn="l"/>
                <a:tab pos="1658938" algn="l"/>
              </a:tabLs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1200150" algn="l"/>
                <a:tab pos="1658938" algn="l"/>
              </a:tabLst>
              <a:defRPr sz="3200">
                <a:solidFill>
                  <a:schemeClr val="tx1"/>
                </a:solidFill>
                <a:latin typeface="Arial" panose="020B0604020202020204" pitchFamily="34" charset="0"/>
                <a:ea typeface="宋体" panose="02010600030101010101" pitchFamily="2" charset="-122"/>
              </a:defRPr>
            </a:lvl9pPr>
          </a:lstStyle>
          <a:p>
            <a:pPr defTabSz="1014227" eaLnBrk="1" hangingPunct="1">
              <a:lnSpc>
                <a:spcPts val="2600"/>
              </a:lnSpc>
              <a:tabLst>
                <a:tab pos="1200150" algn="l"/>
                <a:tab pos="2457450" algn="l"/>
              </a:tabLst>
            </a:pPr>
            <a:r>
              <a:rPr lang="en-US" altLang="zh-CN" sz="2000" b="1">
                <a:solidFill>
                  <a:srgbClr val="000000"/>
                </a:solidFill>
                <a:latin typeface="Courier New" pitchFamily="49" charset="0"/>
              </a:rPr>
              <a:t> </a:t>
            </a:r>
          </a:p>
        </p:txBody>
      </p:sp>
      <p:grpSp>
        <p:nvGrpSpPr>
          <p:cNvPr id="844804" name="Group 4"/>
          <p:cNvGrpSpPr>
            <a:grpSpLocks/>
          </p:cNvGrpSpPr>
          <p:nvPr/>
        </p:nvGrpSpPr>
        <p:grpSpPr bwMode="auto">
          <a:xfrm>
            <a:off x="875627" y="1140821"/>
            <a:ext cx="5993694" cy="2831042"/>
            <a:chOff x="600" y="1188"/>
            <a:chExt cx="3348" cy="1690"/>
          </a:xfrm>
        </p:grpSpPr>
        <p:sp>
          <p:nvSpPr>
            <p:cNvPr id="129032" name="Rectangle 5"/>
            <p:cNvSpPr>
              <a:spLocks noChangeArrowheads="1"/>
            </p:cNvSpPr>
            <p:nvPr/>
          </p:nvSpPr>
          <p:spPr bwMode="ltGray">
            <a:xfrm>
              <a:off x="1620" y="1188"/>
              <a:ext cx="177" cy="225"/>
            </a:xfrm>
            <a:prstGeom prst="rect">
              <a:avLst/>
            </a:prstGeom>
            <a:solidFill>
              <a:srgbClr val="FF5050">
                <a:alpha val="50195"/>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endParaRPr lang="zh-CN" altLang="en-US" sz="3556"/>
            </a:p>
          </p:txBody>
        </p:sp>
        <p:sp>
          <p:nvSpPr>
            <p:cNvPr id="129033" name="Rectangle 6"/>
            <p:cNvSpPr>
              <a:spLocks noChangeArrowheads="1"/>
            </p:cNvSpPr>
            <p:nvPr/>
          </p:nvSpPr>
          <p:spPr bwMode="ltGray">
            <a:xfrm>
              <a:off x="600" y="1822"/>
              <a:ext cx="3348" cy="1056"/>
            </a:xfrm>
            <a:prstGeom prst="rect">
              <a:avLst/>
            </a:prstGeom>
            <a:solidFill>
              <a:srgbClr val="FF5050">
                <a:alpha val="50195"/>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endParaRPr lang="zh-CN" altLang="en-US" sz="3556"/>
            </a:p>
          </p:txBody>
        </p:sp>
      </p:grpSp>
      <p:sp>
        <p:nvSpPr>
          <p:cNvPr id="129029" name="Rectangle 7"/>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600" tIns="50800" rIns="101600" bIns="50800" numCol="1" anchor="ctr" anchorCtr="0" compatLnSpc="1">
            <a:prstTxWarp prst="textNoShape">
              <a:avLst/>
            </a:prstTxWarp>
          </a:bodyPr>
          <a:lstStyle/>
          <a:p>
            <a:pPr eaLnBrk="1" hangingPunct="1"/>
            <a:r>
              <a:t>选择所有列（</a:t>
            </a:r>
            <a:r>
              <a:rPr lang="en-US" altLang="zh-CN"/>
              <a:t>*</a:t>
            </a:r>
            <a:r>
              <a:t>）</a:t>
            </a:r>
          </a:p>
        </p:txBody>
      </p:sp>
      <p:sp>
        <p:nvSpPr>
          <p:cNvPr id="129030" name="Rectangle 8"/>
          <p:cNvSpPr>
            <a:spLocks noChangeArrowheads="1"/>
          </p:cNvSpPr>
          <p:nvPr/>
        </p:nvSpPr>
        <p:spPr bwMode="blackWhite">
          <a:xfrm>
            <a:off x="831528" y="2137420"/>
            <a:ext cx="7488832" cy="19499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2306" tIns="51153" rIns="102306" bIns="51153">
            <a:spAutoFit/>
          </a:bodyP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r>
              <a:rPr lang="en-US" altLang="zh-CN" sz="2000" b="1" dirty="0">
                <a:solidFill>
                  <a:srgbClr val="000000"/>
                </a:solidFill>
                <a:latin typeface="Courier New" panose="02070309020205020404" pitchFamily="49" charset="0"/>
              </a:rPr>
              <a:t>   DEPTNO DNAME          LOC</a:t>
            </a:r>
          </a:p>
          <a:p>
            <a:r>
              <a:rPr lang="en-US" altLang="zh-CN" sz="2000" b="1" dirty="0">
                <a:solidFill>
                  <a:srgbClr val="000000"/>
                </a:solidFill>
                <a:latin typeface="Courier New" panose="02070309020205020404" pitchFamily="49" charset="0"/>
              </a:rPr>
              <a:t>--------- -------------- -------------</a:t>
            </a:r>
          </a:p>
          <a:p>
            <a:r>
              <a:rPr lang="en-US" altLang="zh-CN" sz="2000" b="1" dirty="0">
                <a:solidFill>
                  <a:srgbClr val="000000"/>
                </a:solidFill>
                <a:latin typeface="Courier New" panose="02070309020205020404" pitchFamily="49" charset="0"/>
              </a:rPr>
              <a:t>       10 ACCOUNTING     NEW YORK</a:t>
            </a:r>
          </a:p>
          <a:p>
            <a:r>
              <a:rPr lang="en-US" altLang="zh-CN" sz="2000" b="1" dirty="0">
                <a:solidFill>
                  <a:srgbClr val="000000"/>
                </a:solidFill>
                <a:latin typeface="Courier New" panose="02070309020205020404" pitchFamily="49" charset="0"/>
              </a:rPr>
              <a:t>       20 RESEARCH       DALLAS</a:t>
            </a:r>
          </a:p>
          <a:p>
            <a:r>
              <a:rPr lang="en-US" altLang="zh-CN" sz="2000" b="1" dirty="0">
                <a:solidFill>
                  <a:srgbClr val="000000"/>
                </a:solidFill>
                <a:latin typeface="Courier New" panose="02070309020205020404" pitchFamily="49" charset="0"/>
              </a:rPr>
              <a:t>       30 SALES          CHICAGO</a:t>
            </a:r>
          </a:p>
          <a:p>
            <a:r>
              <a:rPr lang="en-US" altLang="zh-CN" sz="2000" b="1" dirty="0">
                <a:solidFill>
                  <a:srgbClr val="000000"/>
                </a:solidFill>
                <a:latin typeface="Courier New" panose="02070309020205020404" pitchFamily="49" charset="0"/>
              </a:rPr>
              <a:t>       40 OPERATIONS     BOSTON</a:t>
            </a:r>
          </a:p>
        </p:txBody>
      </p:sp>
      <p:sp>
        <p:nvSpPr>
          <p:cNvPr id="129031" name="Rectangle 9"/>
          <p:cNvSpPr>
            <a:spLocks noChangeArrowheads="1"/>
          </p:cNvSpPr>
          <p:nvPr/>
        </p:nvSpPr>
        <p:spPr bwMode="blackWhite">
          <a:xfrm>
            <a:off x="845640" y="1082614"/>
            <a:ext cx="8087431" cy="7849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2306" tIns="51153" rIns="102306" bIns="51153" anchor="ctr"/>
          <a:lstStyle>
            <a:lvl1pPr>
              <a:tabLst>
                <a:tab pos="1200150" algn="l"/>
                <a:tab pos="1658938" algn="l"/>
              </a:tabLst>
              <a:defRPr sz="3200">
                <a:solidFill>
                  <a:schemeClr val="tx1"/>
                </a:solidFill>
                <a:latin typeface="Arial" panose="020B0604020202020204" pitchFamily="34" charset="0"/>
                <a:ea typeface="宋体" panose="02010600030101010101" pitchFamily="2" charset="-122"/>
              </a:defRPr>
            </a:lvl1pPr>
            <a:lvl2pPr marL="742950" indent="-285750">
              <a:tabLst>
                <a:tab pos="1200150" algn="l"/>
                <a:tab pos="1658938" algn="l"/>
              </a:tabLst>
              <a:defRPr sz="3200">
                <a:solidFill>
                  <a:schemeClr val="tx1"/>
                </a:solidFill>
                <a:latin typeface="Arial" panose="020B0604020202020204" pitchFamily="34" charset="0"/>
                <a:ea typeface="宋体" panose="02010600030101010101" pitchFamily="2" charset="-122"/>
              </a:defRPr>
            </a:lvl2pPr>
            <a:lvl3pPr marL="1143000" indent="-228600">
              <a:tabLst>
                <a:tab pos="1200150" algn="l"/>
                <a:tab pos="1658938" algn="l"/>
              </a:tabLst>
              <a:defRPr sz="3200">
                <a:solidFill>
                  <a:schemeClr val="tx1"/>
                </a:solidFill>
                <a:latin typeface="Arial" panose="020B0604020202020204" pitchFamily="34" charset="0"/>
                <a:ea typeface="宋体" panose="02010600030101010101" pitchFamily="2" charset="-122"/>
              </a:defRPr>
            </a:lvl3pPr>
            <a:lvl4pPr marL="1600200" indent="-228600">
              <a:tabLst>
                <a:tab pos="1200150" algn="l"/>
                <a:tab pos="1658938" algn="l"/>
              </a:tabLst>
              <a:defRPr sz="3200">
                <a:solidFill>
                  <a:schemeClr val="tx1"/>
                </a:solidFill>
                <a:latin typeface="Arial" panose="020B0604020202020204" pitchFamily="34" charset="0"/>
                <a:ea typeface="宋体" panose="02010600030101010101" pitchFamily="2" charset="-122"/>
              </a:defRPr>
            </a:lvl4pPr>
            <a:lvl5pPr marL="2057400" indent="-228600">
              <a:tabLst>
                <a:tab pos="1200150" algn="l"/>
                <a:tab pos="1658938" algn="l"/>
              </a:tabLst>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1200150" algn="l"/>
                <a:tab pos="1658938" algn="l"/>
              </a:tabLs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1200150" algn="l"/>
                <a:tab pos="1658938" algn="l"/>
              </a:tabLs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1200150" algn="l"/>
                <a:tab pos="1658938" algn="l"/>
              </a:tabLs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1200150" algn="l"/>
                <a:tab pos="1658938" algn="l"/>
              </a:tabLst>
              <a:defRPr sz="3200">
                <a:solidFill>
                  <a:schemeClr val="tx1"/>
                </a:solidFill>
                <a:latin typeface="Arial" panose="020B0604020202020204" pitchFamily="34" charset="0"/>
                <a:ea typeface="宋体" panose="02010600030101010101" pitchFamily="2" charset="-122"/>
              </a:defRPr>
            </a:lvl9pPr>
          </a:lstStyle>
          <a:p>
            <a:r>
              <a:rPr lang="en-US" altLang="zh-CN" sz="2000" b="1">
                <a:solidFill>
                  <a:srgbClr val="000000"/>
                </a:solidFill>
                <a:latin typeface="Courier New" panose="02070309020205020404" pitchFamily="49" charset="0"/>
              </a:rPr>
              <a:t>     SELECT *</a:t>
            </a:r>
          </a:p>
          <a:p>
            <a:r>
              <a:rPr lang="en-US" altLang="zh-CN" sz="2000" b="1">
                <a:solidFill>
                  <a:srgbClr val="000000"/>
                </a:solidFill>
                <a:latin typeface="Courier New" panose="02070309020205020404" pitchFamily="49" charset="0"/>
              </a:rPr>
              <a:t>     FROM 	dept</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844804"/>
                                        </p:tgtEl>
                                        <p:attrNameLst>
                                          <p:attrName>style.visibility</p:attrName>
                                        </p:attrNameLst>
                                      </p:cBhvr>
                                      <p:to>
                                        <p:strVal val="visible"/>
                                      </p:to>
                                    </p:set>
                                    <p:animEffect transition="in" filter="wipe(up)">
                                      <p:cBhvr>
                                        <p:cTn id="7" dur="500"/>
                                        <p:tgtEl>
                                          <p:spTgt spid="8448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9" name="Rectangle 9"/>
          <p:cNvSpPr>
            <a:spLocks noChangeArrowheads="1"/>
          </p:cNvSpPr>
          <p:nvPr/>
        </p:nvSpPr>
        <p:spPr bwMode="blackWhite">
          <a:xfrm>
            <a:off x="831528" y="1165551"/>
            <a:ext cx="8128000" cy="784931"/>
          </a:xfrm>
          <a:prstGeom prst="rect">
            <a:avLst/>
          </a:prstGeom>
          <a:solidFill>
            <a:schemeClr val="bg1"/>
          </a:solidFill>
          <a:ln>
            <a:noFill/>
          </a:ln>
          <a:effectLst>
            <a:outerShdw blurRad="508000" dist="127000" dir="4200000" algn="ctr" rotWithShape="0">
              <a:srgbClr val="000000">
                <a:alpha val="15000"/>
              </a:srgbClr>
            </a:outerShdw>
          </a:effectLst>
          <a:extLst>
            <a:ext uri="{91240B29-F687-4F45-9708-019B960494DF}">
              <a14:hiddenLine xmlns:a14="http://schemas.microsoft.com/office/drawing/2010/main" w="9525">
                <a:solidFill>
                  <a:schemeClr val="tx1"/>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tabLst>
                <a:tab pos="1200150" algn="l"/>
                <a:tab pos="1658938" algn="l"/>
              </a:tabLst>
              <a:defRPr sz="3200">
                <a:solidFill>
                  <a:schemeClr val="tx1"/>
                </a:solidFill>
                <a:latin typeface="Arial" panose="020B0604020202020204" pitchFamily="34" charset="0"/>
                <a:ea typeface="宋体" panose="02010600030101010101" pitchFamily="2" charset="-122"/>
              </a:defRPr>
            </a:lvl1pPr>
            <a:lvl2pPr marL="742950" indent="-285750">
              <a:tabLst>
                <a:tab pos="1200150" algn="l"/>
                <a:tab pos="1658938" algn="l"/>
              </a:tabLst>
              <a:defRPr sz="3200">
                <a:solidFill>
                  <a:schemeClr val="tx1"/>
                </a:solidFill>
                <a:latin typeface="Arial" panose="020B0604020202020204" pitchFamily="34" charset="0"/>
                <a:ea typeface="宋体" panose="02010600030101010101" pitchFamily="2" charset="-122"/>
              </a:defRPr>
            </a:lvl2pPr>
            <a:lvl3pPr marL="1143000" indent="-228600">
              <a:tabLst>
                <a:tab pos="1200150" algn="l"/>
                <a:tab pos="1658938" algn="l"/>
              </a:tabLst>
              <a:defRPr sz="3200">
                <a:solidFill>
                  <a:schemeClr val="tx1"/>
                </a:solidFill>
                <a:latin typeface="Arial" panose="020B0604020202020204" pitchFamily="34" charset="0"/>
                <a:ea typeface="宋体" panose="02010600030101010101" pitchFamily="2" charset="-122"/>
              </a:defRPr>
            </a:lvl3pPr>
            <a:lvl4pPr marL="1600200" indent="-228600">
              <a:tabLst>
                <a:tab pos="1200150" algn="l"/>
                <a:tab pos="1658938" algn="l"/>
              </a:tabLst>
              <a:defRPr sz="3200">
                <a:solidFill>
                  <a:schemeClr val="tx1"/>
                </a:solidFill>
                <a:latin typeface="Arial" panose="020B0604020202020204" pitchFamily="34" charset="0"/>
                <a:ea typeface="宋体" panose="02010600030101010101" pitchFamily="2" charset="-122"/>
              </a:defRPr>
            </a:lvl4pPr>
            <a:lvl5pPr marL="2057400" indent="-228600">
              <a:tabLst>
                <a:tab pos="1200150" algn="l"/>
                <a:tab pos="1658938" algn="l"/>
              </a:tabLst>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1200150" algn="l"/>
                <a:tab pos="1658938" algn="l"/>
              </a:tabLs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1200150" algn="l"/>
                <a:tab pos="1658938" algn="l"/>
              </a:tabLs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1200150" algn="l"/>
                <a:tab pos="1658938" algn="l"/>
              </a:tabLs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1200150" algn="l"/>
                <a:tab pos="1658938" algn="l"/>
              </a:tabLst>
              <a:defRPr sz="3200">
                <a:solidFill>
                  <a:schemeClr val="tx1"/>
                </a:solidFill>
                <a:latin typeface="Arial" panose="020B0604020202020204" pitchFamily="34" charset="0"/>
                <a:ea typeface="宋体" panose="02010600030101010101" pitchFamily="2" charset="-122"/>
              </a:defRPr>
            </a:lvl9pPr>
          </a:lstStyle>
          <a:p>
            <a:pPr defTabSz="1014227" eaLnBrk="1" hangingPunct="1">
              <a:lnSpc>
                <a:spcPts val="2600"/>
              </a:lnSpc>
              <a:tabLst>
                <a:tab pos="1200150" algn="l"/>
                <a:tab pos="2457450" algn="l"/>
              </a:tabLst>
            </a:pPr>
            <a:r>
              <a:rPr lang="en-US" altLang="zh-CN" sz="2000" b="1">
                <a:solidFill>
                  <a:srgbClr val="000000"/>
                </a:solidFill>
                <a:latin typeface="Courier New" pitchFamily="49" charset="0"/>
                <a:ea typeface="+mn-ea"/>
              </a:rPr>
              <a:t>     SELECT deptno, loc</a:t>
            </a:r>
          </a:p>
          <a:p>
            <a:pPr defTabSz="1014227" eaLnBrk="1" hangingPunct="1">
              <a:lnSpc>
                <a:spcPts val="2600"/>
              </a:lnSpc>
              <a:tabLst>
                <a:tab pos="1200150" algn="l"/>
                <a:tab pos="2457450" algn="l"/>
              </a:tabLst>
            </a:pPr>
            <a:r>
              <a:rPr lang="en-US" altLang="zh-CN" sz="2000" b="1">
                <a:solidFill>
                  <a:srgbClr val="000000"/>
                </a:solidFill>
                <a:latin typeface="Courier New" pitchFamily="49" charset="0"/>
                <a:ea typeface="+mn-ea"/>
              </a:rPr>
              <a:t>     FROM   dept</a:t>
            </a:r>
          </a:p>
        </p:txBody>
      </p:sp>
      <p:sp>
        <p:nvSpPr>
          <p:cNvPr id="131074" name="Rectangle 2"/>
          <p:cNvSpPr>
            <a:spLocks noChangeArrowheads="1"/>
          </p:cNvSpPr>
          <p:nvPr/>
        </p:nvSpPr>
        <p:spPr bwMode="blackWhite">
          <a:xfrm>
            <a:off x="838584" y="2125073"/>
            <a:ext cx="8128000" cy="1949964"/>
          </a:xfrm>
          <a:prstGeom prst="rect">
            <a:avLst/>
          </a:prstGeom>
          <a:solidFill>
            <a:schemeClr val="bg1"/>
          </a:solidFill>
          <a:ln>
            <a:noFill/>
          </a:ln>
          <a:effectLst>
            <a:outerShdw blurRad="508000" dist="127000" dir="42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defTabSz="1014227" eaLnBrk="1" hangingPunct="1">
              <a:lnSpc>
                <a:spcPts val="2600"/>
              </a:lnSpc>
              <a:tabLst>
                <a:tab pos="1200150" algn="l"/>
                <a:tab pos="2457450" algn="l"/>
              </a:tabLst>
            </a:pPr>
            <a:endParaRPr lang="en-US" altLang="zh-CN" sz="2000" b="1" dirty="0">
              <a:solidFill>
                <a:srgbClr val="000000"/>
              </a:solidFill>
              <a:latin typeface="Courier New" pitchFamily="49" charset="0"/>
              <a:ea typeface="+mn-ea"/>
            </a:endParaRPr>
          </a:p>
          <a:p>
            <a:pPr defTabSz="1014227" eaLnBrk="1" hangingPunct="1">
              <a:lnSpc>
                <a:spcPts val="2600"/>
              </a:lnSpc>
              <a:tabLst>
                <a:tab pos="1200150" algn="l"/>
                <a:tab pos="2457450" algn="l"/>
              </a:tabLst>
            </a:pPr>
            <a:endParaRPr lang="en-US" altLang="zh-CN" sz="2000" b="1" dirty="0">
              <a:solidFill>
                <a:srgbClr val="000000"/>
              </a:solidFill>
              <a:latin typeface="Courier New" pitchFamily="49" charset="0"/>
              <a:ea typeface="+mn-ea"/>
            </a:endParaRPr>
          </a:p>
          <a:p>
            <a:pPr defTabSz="1014227" eaLnBrk="1" hangingPunct="1">
              <a:lnSpc>
                <a:spcPts val="2600"/>
              </a:lnSpc>
              <a:tabLst>
                <a:tab pos="1200150" algn="l"/>
                <a:tab pos="2457450" algn="l"/>
              </a:tabLst>
            </a:pPr>
            <a:endParaRPr lang="en-US" altLang="zh-CN" sz="2000" b="1" dirty="0">
              <a:solidFill>
                <a:srgbClr val="000000"/>
              </a:solidFill>
              <a:latin typeface="Courier New" pitchFamily="49" charset="0"/>
              <a:ea typeface="+mn-ea"/>
            </a:endParaRPr>
          </a:p>
          <a:p>
            <a:pPr defTabSz="1014227" eaLnBrk="1" hangingPunct="1">
              <a:lnSpc>
                <a:spcPts val="2600"/>
              </a:lnSpc>
              <a:tabLst>
                <a:tab pos="1200150" algn="l"/>
                <a:tab pos="2457450" algn="l"/>
              </a:tabLst>
            </a:pPr>
            <a:endParaRPr lang="en-US" altLang="zh-CN" sz="2000" b="1" dirty="0">
              <a:solidFill>
                <a:srgbClr val="000000"/>
              </a:solidFill>
              <a:latin typeface="Courier New" pitchFamily="49" charset="0"/>
              <a:ea typeface="+mn-ea"/>
            </a:endParaRPr>
          </a:p>
          <a:p>
            <a:pPr defTabSz="1014227" eaLnBrk="1" hangingPunct="1">
              <a:lnSpc>
                <a:spcPts val="2600"/>
              </a:lnSpc>
              <a:tabLst>
                <a:tab pos="1200150" algn="l"/>
                <a:tab pos="2457450" algn="l"/>
              </a:tabLst>
            </a:pPr>
            <a:endParaRPr lang="en-US" altLang="zh-CN" sz="2000" b="1" dirty="0">
              <a:solidFill>
                <a:srgbClr val="000000"/>
              </a:solidFill>
              <a:latin typeface="Courier New" pitchFamily="49" charset="0"/>
              <a:ea typeface="+mn-ea"/>
            </a:endParaRPr>
          </a:p>
          <a:p>
            <a:pPr defTabSz="1014227" eaLnBrk="1" hangingPunct="1">
              <a:lnSpc>
                <a:spcPts val="2600"/>
              </a:lnSpc>
              <a:tabLst>
                <a:tab pos="1200150" algn="l"/>
                <a:tab pos="2457450" algn="l"/>
              </a:tabLst>
            </a:pPr>
            <a:endParaRPr lang="en-US" altLang="zh-CN" sz="2000" b="1" dirty="0">
              <a:solidFill>
                <a:srgbClr val="000000"/>
              </a:solidFill>
              <a:latin typeface="Courier New" pitchFamily="49" charset="0"/>
              <a:ea typeface="+mn-ea"/>
            </a:endParaRPr>
          </a:p>
        </p:txBody>
      </p:sp>
      <p:sp>
        <p:nvSpPr>
          <p:cNvPr id="131075" name="Rectangle 8"/>
          <p:cNvSpPr>
            <a:spLocks noChangeArrowheads="1"/>
          </p:cNvSpPr>
          <p:nvPr/>
        </p:nvSpPr>
        <p:spPr bwMode="blackWhite">
          <a:xfrm>
            <a:off x="831528" y="2137420"/>
            <a:ext cx="8099778" cy="19499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102306" tIns="51153" rIns="102306" bIns="51153">
            <a:spAutoFit/>
          </a:bodyP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r>
              <a:rPr lang="en-US" altLang="zh-CN" sz="2000" b="1">
                <a:solidFill>
                  <a:srgbClr val="000000"/>
                </a:solidFill>
                <a:latin typeface="Courier New" panose="02070309020205020404" pitchFamily="49" charset="0"/>
              </a:rPr>
              <a:t>   DEPTNO LOC</a:t>
            </a:r>
          </a:p>
          <a:p>
            <a:r>
              <a:rPr lang="en-US" altLang="zh-CN" sz="2000" b="1">
                <a:solidFill>
                  <a:srgbClr val="000000"/>
                </a:solidFill>
                <a:latin typeface="Courier New" panose="02070309020205020404" pitchFamily="49" charset="0"/>
              </a:rPr>
              <a:t>--------- -------------</a:t>
            </a:r>
          </a:p>
          <a:p>
            <a:r>
              <a:rPr lang="en-US" altLang="zh-CN" sz="2000" b="1">
                <a:solidFill>
                  <a:srgbClr val="000000"/>
                </a:solidFill>
                <a:latin typeface="Courier New" panose="02070309020205020404" pitchFamily="49" charset="0"/>
              </a:rPr>
              <a:t>       10 NEW YORK</a:t>
            </a:r>
          </a:p>
          <a:p>
            <a:r>
              <a:rPr lang="en-US" altLang="zh-CN" sz="2000" b="1">
                <a:solidFill>
                  <a:srgbClr val="000000"/>
                </a:solidFill>
                <a:latin typeface="Courier New" panose="02070309020205020404" pitchFamily="49" charset="0"/>
              </a:rPr>
              <a:t>       20 DALLAS</a:t>
            </a:r>
          </a:p>
          <a:p>
            <a:r>
              <a:rPr lang="en-US" altLang="zh-CN" sz="2000" b="1">
                <a:solidFill>
                  <a:srgbClr val="000000"/>
                </a:solidFill>
                <a:latin typeface="Courier New" panose="02070309020205020404" pitchFamily="49" charset="0"/>
              </a:rPr>
              <a:t>       30 CHICAGO</a:t>
            </a:r>
          </a:p>
          <a:p>
            <a:r>
              <a:rPr lang="en-US" altLang="zh-CN" sz="2000" b="1">
                <a:solidFill>
                  <a:srgbClr val="000000"/>
                </a:solidFill>
                <a:latin typeface="Courier New" panose="02070309020205020404" pitchFamily="49" charset="0"/>
              </a:rPr>
              <a:t>       40 BOSTON</a:t>
            </a:r>
          </a:p>
        </p:txBody>
      </p:sp>
      <p:grpSp>
        <p:nvGrpSpPr>
          <p:cNvPr id="846852" name="Group 4"/>
          <p:cNvGrpSpPr>
            <a:grpSpLocks/>
          </p:cNvGrpSpPr>
          <p:nvPr/>
        </p:nvGrpSpPr>
        <p:grpSpPr bwMode="auto">
          <a:xfrm>
            <a:off x="926779" y="1193739"/>
            <a:ext cx="3631848" cy="2756958"/>
            <a:chOff x="639" y="1186"/>
            <a:chExt cx="2059" cy="1718"/>
          </a:xfrm>
        </p:grpSpPr>
        <p:sp>
          <p:nvSpPr>
            <p:cNvPr id="131080" name="Rectangle 5"/>
            <p:cNvSpPr>
              <a:spLocks noChangeArrowheads="1"/>
            </p:cNvSpPr>
            <p:nvPr/>
          </p:nvSpPr>
          <p:spPr bwMode="ltGray">
            <a:xfrm>
              <a:off x="1635" y="1186"/>
              <a:ext cx="1063" cy="227"/>
            </a:xfrm>
            <a:prstGeom prst="rect">
              <a:avLst/>
            </a:prstGeom>
            <a:solidFill>
              <a:srgbClr val="FF5050">
                <a:alpha val="50195"/>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endParaRPr lang="zh-CN" altLang="en-US" sz="3556"/>
            </a:p>
          </p:txBody>
        </p:sp>
        <p:sp>
          <p:nvSpPr>
            <p:cNvPr id="131081" name="Rectangle 6"/>
            <p:cNvSpPr>
              <a:spLocks noChangeArrowheads="1"/>
            </p:cNvSpPr>
            <p:nvPr/>
          </p:nvSpPr>
          <p:spPr bwMode="ltGray">
            <a:xfrm>
              <a:off x="639" y="2156"/>
              <a:ext cx="2025" cy="748"/>
            </a:xfrm>
            <a:prstGeom prst="rect">
              <a:avLst/>
            </a:prstGeom>
            <a:solidFill>
              <a:srgbClr val="FF5050">
                <a:alpha val="50195"/>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endParaRPr lang="zh-CN" altLang="en-US" sz="3556"/>
            </a:p>
          </p:txBody>
        </p:sp>
      </p:grpSp>
      <p:sp>
        <p:nvSpPr>
          <p:cNvPr id="131078" name="Rectangle 7"/>
          <p:cNvSpPr>
            <a:spLocks noGrp="1" noChangeArrowheads="1"/>
          </p:cNvSpPr>
          <p:nvPr>
            <p:ph type="title"/>
          </p:nvPr>
        </p:nvSpPr>
        <p:spPr bwMode="auto">
          <a:xfrm>
            <a:off x="719765" y="106852"/>
            <a:ext cx="9076613" cy="5184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600" tIns="50800" rIns="101600" bIns="50800" numCol="1" anchor="ctr" anchorCtr="0" compatLnSpc="1">
            <a:prstTxWarp prst="textNoShape">
              <a:avLst/>
            </a:prstTxWarp>
          </a:bodyPr>
          <a:lstStyle/>
          <a:p>
            <a:pPr eaLnBrk="1" hangingPunct="1"/>
            <a:r>
              <a:t>选择特定的列</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846852"/>
                                        </p:tgtEl>
                                        <p:attrNameLst>
                                          <p:attrName>style.visibility</p:attrName>
                                        </p:attrNameLst>
                                      </p:cBhvr>
                                      <p:to>
                                        <p:strVal val="visible"/>
                                      </p:to>
                                    </p:set>
                                    <p:animEffect transition="in" filter="wipe(up)">
                                      <p:cBhvr>
                                        <p:cTn id="7" dur="500"/>
                                        <p:tgtEl>
                                          <p:spTgt spid="8468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2"/>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600" tIns="50800" rIns="101600" bIns="50800" numCol="1" anchor="ctr" anchorCtr="0" compatLnSpc="1">
            <a:prstTxWarp prst="textNoShape">
              <a:avLst/>
            </a:prstTxWarp>
          </a:bodyPr>
          <a:lstStyle/>
          <a:p>
            <a:pPr eaLnBrk="1" hangingPunct="1"/>
            <a:r>
              <a:rPr dirty="0"/>
              <a:t>数学运算符</a:t>
            </a:r>
          </a:p>
        </p:txBody>
      </p:sp>
      <p:sp>
        <p:nvSpPr>
          <p:cNvPr id="74755" name="Rectangle 3"/>
          <p:cNvSpPr>
            <a:spLocks noGrp="1" noChangeArrowheads="1"/>
          </p:cNvSpPr>
          <p:nvPr>
            <p:ph sz="quarter" idx="10"/>
          </p:nvPr>
        </p:nvSpPr>
        <p:spPr>
          <a:extLst>
            <a:ext uri="{AF507438-7753-43E0-B8FC-AC1667EBCBE1}">
              <a14:hiddenEffects xmlns:a14="http://schemas.microsoft.com/office/drawing/2010/main">
                <a:effectLst>
                  <a:outerShdw dist="53882" dir="2700000" algn="ctr" rotWithShape="0">
                    <a:srgbClr val="000000">
                      <a:alpha val="50000"/>
                    </a:srgbClr>
                  </a:outerShdw>
                </a:effectLst>
              </a14:hiddenEffects>
            </a:ext>
          </a:extLst>
        </p:spPr>
        <p:txBody>
          <a:bodyPr lIns="102306" tIns="51153" rIns="102306" bIns="51153"/>
          <a:lstStyle/>
          <a:p>
            <a:pPr marL="0" indent="0" eaLnBrk="1" hangingPunct="1">
              <a:buNone/>
              <a:defRPr/>
            </a:pPr>
            <a:r>
              <a:t>基于数值、日期等表达式计算需采用下面的数学运算符。</a:t>
            </a:r>
            <a:endParaRPr lang="en-US" altLang="zh-CN"/>
          </a:p>
        </p:txBody>
      </p:sp>
      <p:graphicFrame>
        <p:nvGraphicFramePr>
          <p:cNvPr id="10" name="表格 9">
            <a:extLst>
              <a:ext uri="{FF2B5EF4-FFF2-40B4-BE49-F238E27FC236}">
                <a16:creationId xmlns:a16="http://schemas.microsoft.com/office/drawing/2014/main" id="{B52E5210-653E-4370-B487-BF5B6CA37DE8}"/>
              </a:ext>
            </a:extLst>
          </p:cNvPr>
          <p:cNvGraphicFramePr>
            <a:graphicFrameLocks noGrp="1"/>
          </p:cNvGraphicFramePr>
          <p:nvPr>
            <p:extLst>
              <p:ext uri="{D42A27DB-BD31-4B8C-83A1-F6EECF244321}">
                <p14:modId xmlns:p14="http://schemas.microsoft.com/office/powerpoint/2010/main" val="787922746"/>
              </p:ext>
            </p:extLst>
          </p:nvPr>
        </p:nvGraphicFramePr>
        <p:xfrm>
          <a:off x="831528" y="1633364"/>
          <a:ext cx="5472608" cy="1981200"/>
        </p:xfrm>
        <a:graphic>
          <a:graphicData uri="http://schemas.openxmlformats.org/drawingml/2006/table">
            <a:tbl>
              <a:tblPr firstRow="1" bandRow="1">
                <a:tableStyleId>{5940675A-B579-460E-94D1-54222C63F5DA}</a:tableStyleId>
              </a:tblPr>
              <a:tblGrid>
                <a:gridCol w="1911091">
                  <a:extLst>
                    <a:ext uri="{9D8B030D-6E8A-4147-A177-3AD203B41FA5}">
                      <a16:colId xmlns:a16="http://schemas.microsoft.com/office/drawing/2014/main" val="3397759206"/>
                    </a:ext>
                  </a:extLst>
                </a:gridCol>
                <a:gridCol w="3561517">
                  <a:extLst>
                    <a:ext uri="{9D8B030D-6E8A-4147-A177-3AD203B41FA5}">
                      <a16:colId xmlns:a16="http://schemas.microsoft.com/office/drawing/2014/main" val="2378269830"/>
                    </a:ext>
                  </a:extLst>
                </a:gridCol>
              </a:tblGrid>
              <a:tr h="342023">
                <a:tc>
                  <a:txBody>
                    <a:bodyPr/>
                    <a:lstStyle/>
                    <a:p>
                      <a:pPr algn="ctr"/>
                      <a:r>
                        <a:rPr lang="zh-CN" altLang="en-US" sz="2000" b="1" kern="1200" dirty="0">
                          <a:solidFill>
                            <a:srgbClr val="000000"/>
                          </a:solidFill>
                          <a:latin typeface="微软雅黑" panose="020B0503020204020204" pitchFamily="34" charset="-122"/>
                          <a:ea typeface="微软雅黑" panose="020B0503020204020204" pitchFamily="34" charset="-122"/>
                          <a:cs typeface="+mn-cs"/>
                        </a:rPr>
                        <a:t>操作符</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00B0F0"/>
                    </a:solidFill>
                  </a:tcPr>
                </a:tc>
                <a:tc>
                  <a:txBody>
                    <a:bodyPr/>
                    <a:lstStyle/>
                    <a:p>
                      <a:pPr algn="ctr"/>
                      <a:r>
                        <a:rPr lang="zh-CN" altLang="en-US" sz="2000" b="1" kern="1200" dirty="0">
                          <a:solidFill>
                            <a:srgbClr val="000000"/>
                          </a:solidFill>
                          <a:latin typeface="微软雅黑" panose="020B0503020204020204" pitchFamily="34" charset="-122"/>
                          <a:ea typeface="微软雅黑" panose="020B0503020204020204" pitchFamily="34" charset="-122"/>
                          <a:cs typeface="+mn-cs"/>
                        </a:rPr>
                        <a:t>描述</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00B0F0"/>
                    </a:solidFill>
                  </a:tcPr>
                </a:tc>
                <a:extLst>
                  <a:ext uri="{0D108BD9-81ED-4DB2-BD59-A6C34878D82A}">
                    <a16:rowId xmlns:a16="http://schemas.microsoft.com/office/drawing/2014/main" val="3535953755"/>
                  </a:ext>
                </a:extLst>
              </a:tr>
              <a:tr h="342023">
                <a:tc>
                  <a:txBody>
                    <a:bodyPr/>
                    <a:lstStyle/>
                    <a:p>
                      <a:pPr algn="ctr"/>
                      <a:r>
                        <a:rPr lang="en-US" altLang="zh-CN" sz="2000" b="0" kern="1200" dirty="0">
                          <a:solidFill>
                            <a:srgbClr val="000000"/>
                          </a:solidFill>
                          <a:latin typeface="微软雅黑" panose="020B0503020204020204" pitchFamily="34" charset="-122"/>
                          <a:ea typeface="微软雅黑" panose="020B0503020204020204" pitchFamily="34" charset="-122"/>
                          <a:cs typeface="+mn-cs"/>
                        </a:rPr>
                        <a:t>+</a:t>
                      </a:r>
                      <a:endParaRPr lang="zh-CN" altLang="en-US" sz="2000" b="0" kern="1200" dirty="0">
                        <a:solidFill>
                          <a:srgbClr val="000000"/>
                        </a:solidFill>
                        <a:latin typeface="微软雅黑" panose="020B0503020204020204" pitchFamily="34" charset="-122"/>
                        <a:ea typeface="微软雅黑" panose="020B0503020204020204" pitchFamily="34" charset="-122"/>
                        <a:cs typeface="+mn-cs"/>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zh-CN" altLang="en-US" sz="2000" b="0" kern="1200" dirty="0">
                          <a:solidFill>
                            <a:srgbClr val="000000"/>
                          </a:solidFill>
                          <a:latin typeface="微软雅黑" panose="020B0503020204020204" pitchFamily="34" charset="-122"/>
                          <a:ea typeface="微软雅黑" panose="020B0503020204020204" pitchFamily="34" charset="-122"/>
                          <a:cs typeface="+mn-cs"/>
                        </a:rPr>
                        <a:t>加</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035488129"/>
                  </a:ext>
                </a:extLst>
              </a:tr>
              <a:tr h="342023">
                <a:tc>
                  <a:txBody>
                    <a:bodyPr/>
                    <a:lstStyle/>
                    <a:p>
                      <a:pPr algn="ctr"/>
                      <a:r>
                        <a:rPr lang="en-US" altLang="zh-CN" sz="2000" b="0" kern="1200" dirty="0">
                          <a:solidFill>
                            <a:srgbClr val="000000"/>
                          </a:solidFill>
                          <a:latin typeface="微软雅黑" panose="020B0503020204020204" pitchFamily="34" charset="-122"/>
                          <a:ea typeface="微软雅黑" panose="020B0503020204020204" pitchFamily="34" charset="-122"/>
                          <a:cs typeface="+mn-cs"/>
                        </a:rPr>
                        <a:t>-</a:t>
                      </a:r>
                      <a:endParaRPr lang="zh-CN" altLang="en-US" sz="2000" b="0" kern="1200" dirty="0">
                        <a:solidFill>
                          <a:srgbClr val="000000"/>
                        </a:solidFill>
                        <a:latin typeface="微软雅黑" panose="020B0503020204020204" pitchFamily="34" charset="-122"/>
                        <a:ea typeface="微软雅黑" panose="020B0503020204020204" pitchFamily="34" charset="-122"/>
                        <a:cs typeface="+mn-cs"/>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zh-CN" altLang="en-US" sz="2000" b="0" kern="1200" dirty="0">
                          <a:solidFill>
                            <a:srgbClr val="000000"/>
                          </a:solidFill>
                          <a:latin typeface="微软雅黑" panose="020B0503020204020204" pitchFamily="34" charset="-122"/>
                          <a:ea typeface="微软雅黑" panose="020B0503020204020204" pitchFamily="34" charset="-122"/>
                          <a:cs typeface="+mn-cs"/>
                        </a:rPr>
                        <a:t>减</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028245186"/>
                  </a:ext>
                </a:extLst>
              </a:tr>
              <a:tr h="154904">
                <a:tc>
                  <a:txBody>
                    <a:bodyPr/>
                    <a:lstStyle/>
                    <a:p>
                      <a:pPr marL="0" marR="0" lvl="0" indent="0" algn="ctr" defTabSz="1015922" rtl="0" eaLnBrk="1" fontAlgn="auto" latinLnBrk="0" hangingPunct="1">
                        <a:lnSpc>
                          <a:spcPct val="100000"/>
                        </a:lnSpc>
                        <a:spcBef>
                          <a:spcPts val="0"/>
                        </a:spcBef>
                        <a:spcAft>
                          <a:spcPts val="0"/>
                        </a:spcAft>
                        <a:buClrTx/>
                        <a:buSzTx/>
                        <a:buFontTx/>
                        <a:buNone/>
                        <a:tabLst/>
                        <a:defRPr/>
                      </a:pPr>
                      <a:r>
                        <a:rPr lang="en-US" altLang="zh-CN" sz="2000" b="0" kern="1200" dirty="0">
                          <a:solidFill>
                            <a:srgbClr val="000000"/>
                          </a:solidFill>
                          <a:latin typeface="微软雅黑" panose="020B0503020204020204" pitchFamily="34" charset="-122"/>
                          <a:ea typeface="微软雅黑" panose="020B0503020204020204" pitchFamily="34" charset="-122"/>
                          <a:cs typeface="+mn-cs"/>
                        </a:rPr>
                        <a: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zh-CN" altLang="en-US" sz="2000" b="0" kern="1200" dirty="0">
                          <a:solidFill>
                            <a:srgbClr val="000000"/>
                          </a:solidFill>
                          <a:latin typeface="微软雅黑" panose="020B0503020204020204" pitchFamily="34" charset="-122"/>
                          <a:ea typeface="微软雅黑" panose="020B0503020204020204" pitchFamily="34" charset="-122"/>
                          <a:cs typeface="+mn-cs"/>
                        </a:rPr>
                        <a:t>乘</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788279205"/>
                  </a:ext>
                </a:extLst>
              </a:tr>
              <a:tr h="342023">
                <a:tc>
                  <a:txBody>
                    <a:bodyPr/>
                    <a:lstStyle/>
                    <a:p>
                      <a:pPr algn="ctr"/>
                      <a:r>
                        <a:rPr lang="en-US" altLang="zh-CN" sz="2000" b="0" kern="1200" dirty="0">
                          <a:solidFill>
                            <a:srgbClr val="000000"/>
                          </a:solidFill>
                          <a:latin typeface="微软雅黑" panose="020B0503020204020204" pitchFamily="34" charset="-122"/>
                          <a:ea typeface="微软雅黑" panose="020B0503020204020204" pitchFamily="34" charset="-122"/>
                          <a:cs typeface="+mn-cs"/>
                        </a:rPr>
                        <a:t>/</a:t>
                      </a:r>
                      <a:endParaRPr lang="zh-CN" altLang="en-US" sz="2000" b="0" kern="1200" dirty="0">
                        <a:solidFill>
                          <a:srgbClr val="000000"/>
                        </a:solidFill>
                        <a:latin typeface="微软雅黑" panose="020B0503020204020204" pitchFamily="34" charset="-122"/>
                        <a:ea typeface="微软雅黑" panose="020B0503020204020204" pitchFamily="34" charset="-122"/>
                        <a:cs typeface="+mn-cs"/>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zh-CN" altLang="en-US" sz="2000" b="0" kern="1200" dirty="0">
                          <a:solidFill>
                            <a:srgbClr val="000000"/>
                          </a:solidFill>
                          <a:latin typeface="微软雅黑" panose="020B0503020204020204" pitchFamily="34" charset="-122"/>
                          <a:ea typeface="微软雅黑" panose="020B0503020204020204" pitchFamily="34" charset="-122"/>
                          <a:cs typeface="+mn-cs"/>
                        </a:rPr>
                        <a:t>除</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786767528"/>
                  </a:ext>
                </a:extLst>
              </a:tr>
            </a:tbl>
          </a:graphicData>
        </a:graphic>
      </p:graphicFrame>
    </p:spTree>
  </p:cSld>
  <p:clrMapOvr>
    <a:masterClrMapping/>
  </p:clrMapOvr>
  <p:transition>
    <p:random/>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2"/>
          <p:cNvSpPr>
            <a:spLocks noChangeArrowheads="1"/>
          </p:cNvSpPr>
          <p:nvPr/>
        </p:nvSpPr>
        <p:spPr bwMode="blackWhite">
          <a:xfrm>
            <a:off x="831529" y="849262"/>
            <a:ext cx="8127999" cy="762000"/>
          </a:xfrm>
          <a:prstGeom prst="rect">
            <a:avLst/>
          </a:prstGeom>
          <a:solidFill>
            <a:schemeClr val="bg1"/>
          </a:solidFill>
          <a:ln>
            <a:noFill/>
          </a:ln>
          <a:effectLst>
            <a:outerShdw blurRad="508000" dist="127000" dir="42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tabLst>
                <a:tab pos="1200150" algn="l"/>
                <a:tab pos="1658938" algn="l"/>
              </a:tabLst>
              <a:defRPr sz="3200">
                <a:solidFill>
                  <a:schemeClr val="tx1"/>
                </a:solidFill>
                <a:latin typeface="Arial" panose="020B0604020202020204" pitchFamily="34" charset="0"/>
                <a:ea typeface="宋体" panose="02010600030101010101" pitchFamily="2" charset="-122"/>
              </a:defRPr>
            </a:lvl1pPr>
            <a:lvl2pPr marL="742950" indent="-285750">
              <a:tabLst>
                <a:tab pos="1200150" algn="l"/>
                <a:tab pos="1658938" algn="l"/>
              </a:tabLst>
              <a:defRPr sz="3200">
                <a:solidFill>
                  <a:schemeClr val="tx1"/>
                </a:solidFill>
                <a:latin typeface="Arial" panose="020B0604020202020204" pitchFamily="34" charset="0"/>
                <a:ea typeface="宋体" panose="02010600030101010101" pitchFamily="2" charset="-122"/>
              </a:defRPr>
            </a:lvl2pPr>
            <a:lvl3pPr marL="1143000" indent="-228600">
              <a:tabLst>
                <a:tab pos="1200150" algn="l"/>
                <a:tab pos="1658938" algn="l"/>
              </a:tabLst>
              <a:defRPr sz="3200">
                <a:solidFill>
                  <a:schemeClr val="tx1"/>
                </a:solidFill>
                <a:latin typeface="Arial" panose="020B0604020202020204" pitchFamily="34" charset="0"/>
                <a:ea typeface="宋体" panose="02010600030101010101" pitchFamily="2" charset="-122"/>
              </a:defRPr>
            </a:lvl3pPr>
            <a:lvl4pPr marL="1600200" indent="-228600">
              <a:tabLst>
                <a:tab pos="1200150" algn="l"/>
                <a:tab pos="1658938" algn="l"/>
              </a:tabLst>
              <a:defRPr sz="3200">
                <a:solidFill>
                  <a:schemeClr val="tx1"/>
                </a:solidFill>
                <a:latin typeface="Arial" panose="020B0604020202020204" pitchFamily="34" charset="0"/>
                <a:ea typeface="宋体" panose="02010600030101010101" pitchFamily="2" charset="-122"/>
              </a:defRPr>
            </a:lvl4pPr>
            <a:lvl5pPr marL="2057400" indent="-228600">
              <a:tabLst>
                <a:tab pos="1200150" algn="l"/>
                <a:tab pos="1658938" algn="l"/>
              </a:tabLst>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1200150" algn="l"/>
                <a:tab pos="1658938" algn="l"/>
              </a:tabLs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1200150" algn="l"/>
                <a:tab pos="1658938" algn="l"/>
              </a:tabLs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1200150" algn="l"/>
                <a:tab pos="1658938" algn="l"/>
              </a:tabLs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1200150" algn="l"/>
                <a:tab pos="1658938" algn="l"/>
              </a:tabLst>
              <a:defRPr sz="3200">
                <a:solidFill>
                  <a:schemeClr val="tx1"/>
                </a:solidFill>
                <a:latin typeface="Arial" panose="020B0604020202020204" pitchFamily="34" charset="0"/>
                <a:ea typeface="宋体" panose="02010600030101010101" pitchFamily="2" charset="-122"/>
              </a:defRPr>
            </a:lvl9pPr>
          </a:lstStyle>
          <a:p>
            <a:pPr defTabSz="1014227" eaLnBrk="1" hangingPunct="1">
              <a:lnSpc>
                <a:spcPts val="2600"/>
              </a:lnSpc>
              <a:tabLst>
                <a:tab pos="1200150" algn="l"/>
                <a:tab pos="2457450" algn="l"/>
              </a:tabLst>
            </a:pPr>
            <a:r>
              <a:rPr lang="en-US" altLang="zh-CN" sz="2000" b="1">
                <a:solidFill>
                  <a:srgbClr val="000000"/>
                </a:solidFill>
                <a:latin typeface="Courier New" pitchFamily="49" charset="0"/>
                <a:ea typeface="+mn-ea"/>
              </a:rPr>
              <a:t> </a:t>
            </a:r>
          </a:p>
        </p:txBody>
      </p:sp>
      <p:sp>
        <p:nvSpPr>
          <p:cNvPr id="135171" name="Rectangle 3"/>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600" tIns="50800" rIns="101600" bIns="50800" numCol="1" anchor="ctr" anchorCtr="0" compatLnSpc="1">
            <a:prstTxWarp prst="textNoShape">
              <a:avLst/>
            </a:prstTxWarp>
          </a:bodyPr>
          <a:lstStyle/>
          <a:p>
            <a:pPr eaLnBrk="1" hangingPunct="1"/>
            <a:r>
              <a:t>用数学运算符</a:t>
            </a:r>
          </a:p>
        </p:txBody>
      </p:sp>
      <p:sp>
        <p:nvSpPr>
          <p:cNvPr id="135172" name="Arc 4"/>
          <p:cNvSpPr>
            <a:spLocks/>
          </p:cNvSpPr>
          <p:nvPr/>
        </p:nvSpPr>
        <p:spPr bwMode="ltGray">
          <a:xfrm>
            <a:off x="5872723" y="1676527"/>
            <a:ext cx="234597" cy="208139"/>
          </a:xfrm>
          <a:custGeom>
            <a:avLst/>
            <a:gdLst>
              <a:gd name="T0" fmla="*/ 2147483646 w 21600"/>
              <a:gd name="T1" fmla="*/ 2147483646 h 21600"/>
              <a:gd name="T2" fmla="*/ 0 w 21600"/>
              <a:gd name="T3" fmla="*/ 0 h 21600"/>
              <a:gd name="T4" fmla="*/ 2147483646 w 21600"/>
              <a:gd name="T5" fmla="*/ 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21600" y="21600"/>
                </a:moveTo>
                <a:cubicBezTo>
                  <a:pt x="9670" y="21600"/>
                  <a:pt x="0" y="11929"/>
                  <a:pt x="0" y="0"/>
                </a:cubicBezTo>
              </a:path>
              <a:path w="21600" h="21600" stroke="0" extrusionOk="0">
                <a:moveTo>
                  <a:pt x="21600" y="21600"/>
                </a:moveTo>
                <a:cubicBezTo>
                  <a:pt x="9670" y="21600"/>
                  <a:pt x="0" y="11929"/>
                  <a:pt x="0" y="0"/>
                </a:cubicBezTo>
                <a:lnTo>
                  <a:pt x="21600" y="0"/>
                </a:lnTo>
                <a:lnTo>
                  <a:pt x="21600" y="21600"/>
                </a:lnTo>
                <a:close/>
              </a:path>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rnd">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3556"/>
          </a:p>
        </p:txBody>
      </p:sp>
      <p:sp>
        <p:nvSpPr>
          <p:cNvPr id="135173" name="Rectangle 5"/>
          <p:cNvSpPr>
            <a:spLocks noChangeArrowheads="1"/>
          </p:cNvSpPr>
          <p:nvPr/>
        </p:nvSpPr>
        <p:spPr bwMode="blackWhite">
          <a:xfrm>
            <a:off x="831528" y="1849388"/>
            <a:ext cx="8128000" cy="3181071"/>
          </a:xfrm>
          <a:prstGeom prst="rect">
            <a:avLst/>
          </a:prstGeom>
          <a:solidFill>
            <a:schemeClr val="bg1"/>
          </a:solidFill>
          <a:ln>
            <a:noFill/>
          </a:ln>
          <a:effectLst>
            <a:outerShdw blurRad="508000" dist="127000" dir="42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defTabSz="1014227" eaLnBrk="1" hangingPunct="1">
              <a:lnSpc>
                <a:spcPts val="2600"/>
              </a:lnSpc>
              <a:tabLst>
                <a:tab pos="1200150" algn="l"/>
                <a:tab pos="2457450" algn="l"/>
              </a:tabLst>
            </a:pPr>
            <a:r>
              <a:rPr lang="en-US" altLang="zh-CN" sz="2000" b="1">
                <a:solidFill>
                  <a:srgbClr val="000000"/>
                </a:solidFill>
                <a:latin typeface="Courier New" pitchFamily="49" charset="0"/>
                <a:ea typeface="+mn-ea"/>
              </a:rPr>
              <a:t> </a:t>
            </a:r>
          </a:p>
          <a:p>
            <a:pPr defTabSz="1014227" eaLnBrk="1" hangingPunct="1">
              <a:lnSpc>
                <a:spcPts val="2600"/>
              </a:lnSpc>
              <a:tabLst>
                <a:tab pos="1200150" algn="l"/>
                <a:tab pos="2457450" algn="l"/>
              </a:tabLst>
            </a:pPr>
            <a:endParaRPr lang="en-US" altLang="zh-CN" sz="2000" b="1">
              <a:solidFill>
                <a:srgbClr val="000000"/>
              </a:solidFill>
              <a:latin typeface="Courier New" pitchFamily="49" charset="0"/>
              <a:ea typeface="+mn-ea"/>
            </a:endParaRPr>
          </a:p>
          <a:p>
            <a:pPr defTabSz="1014227" eaLnBrk="1" hangingPunct="1">
              <a:lnSpc>
                <a:spcPts val="2600"/>
              </a:lnSpc>
              <a:tabLst>
                <a:tab pos="1200150" algn="l"/>
                <a:tab pos="2457450" algn="l"/>
              </a:tabLst>
            </a:pPr>
            <a:endParaRPr lang="en-US" altLang="zh-CN" sz="2000" b="1">
              <a:solidFill>
                <a:srgbClr val="000000"/>
              </a:solidFill>
              <a:latin typeface="Courier New" pitchFamily="49" charset="0"/>
              <a:ea typeface="+mn-ea"/>
            </a:endParaRPr>
          </a:p>
          <a:p>
            <a:pPr defTabSz="1014227" eaLnBrk="1" hangingPunct="1">
              <a:lnSpc>
                <a:spcPts val="2600"/>
              </a:lnSpc>
              <a:tabLst>
                <a:tab pos="1200150" algn="l"/>
                <a:tab pos="2457450" algn="l"/>
              </a:tabLst>
            </a:pPr>
            <a:endParaRPr lang="en-US" altLang="zh-CN" sz="2000" b="1">
              <a:solidFill>
                <a:srgbClr val="000000"/>
              </a:solidFill>
              <a:latin typeface="Courier New" pitchFamily="49" charset="0"/>
              <a:ea typeface="+mn-ea"/>
            </a:endParaRPr>
          </a:p>
          <a:p>
            <a:pPr defTabSz="1014227" eaLnBrk="1" hangingPunct="1">
              <a:lnSpc>
                <a:spcPts val="2600"/>
              </a:lnSpc>
              <a:tabLst>
                <a:tab pos="1200150" algn="l"/>
                <a:tab pos="2457450" algn="l"/>
              </a:tabLst>
            </a:pPr>
            <a:endParaRPr lang="en-US" altLang="zh-CN" sz="2000" b="1">
              <a:solidFill>
                <a:srgbClr val="000000"/>
              </a:solidFill>
              <a:latin typeface="Courier New" pitchFamily="49" charset="0"/>
              <a:ea typeface="+mn-ea"/>
            </a:endParaRPr>
          </a:p>
          <a:p>
            <a:pPr defTabSz="1014227" eaLnBrk="1" hangingPunct="1">
              <a:lnSpc>
                <a:spcPts val="2600"/>
              </a:lnSpc>
              <a:tabLst>
                <a:tab pos="1200150" algn="l"/>
                <a:tab pos="2457450" algn="l"/>
              </a:tabLst>
            </a:pPr>
            <a:endParaRPr lang="en-US" altLang="zh-CN" sz="2000" b="1">
              <a:solidFill>
                <a:srgbClr val="000000"/>
              </a:solidFill>
              <a:latin typeface="Courier New" pitchFamily="49" charset="0"/>
              <a:ea typeface="+mn-ea"/>
            </a:endParaRPr>
          </a:p>
          <a:p>
            <a:pPr defTabSz="1014227" eaLnBrk="1" hangingPunct="1">
              <a:lnSpc>
                <a:spcPts val="2600"/>
              </a:lnSpc>
              <a:tabLst>
                <a:tab pos="1200150" algn="l"/>
                <a:tab pos="2457450" algn="l"/>
              </a:tabLst>
            </a:pPr>
            <a:endParaRPr lang="en-US" altLang="zh-CN" sz="2000" b="1">
              <a:solidFill>
                <a:srgbClr val="000000"/>
              </a:solidFill>
              <a:latin typeface="Courier New" pitchFamily="49" charset="0"/>
              <a:ea typeface="+mn-ea"/>
            </a:endParaRPr>
          </a:p>
          <a:p>
            <a:pPr defTabSz="1014227" eaLnBrk="1" hangingPunct="1">
              <a:lnSpc>
                <a:spcPts val="2600"/>
              </a:lnSpc>
              <a:tabLst>
                <a:tab pos="1200150" algn="l"/>
                <a:tab pos="2457450" algn="l"/>
              </a:tabLst>
            </a:pPr>
            <a:endParaRPr lang="en-US" altLang="zh-CN" sz="2000" b="1">
              <a:solidFill>
                <a:srgbClr val="000000"/>
              </a:solidFill>
              <a:latin typeface="Courier New" pitchFamily="49" charset="0"/>
              <a:ea typeface="+mn-ea"/>
            </a:endParaRPr>
          </a:p>
          <a:p>
            <a:pPr defTabSz="1014227" eaLnBrk="1" hangingPunct="1">
              <a:lnSpc>
                <a:spcPts val="2600"/>
              </a:lnSpc>
              <a:tabLst>
                <a:tab pos="1200150" algn="l"/>
                <a:tab pos="2457450" algn="l"/>
              </a:tabLst>
            </a:pPr>
            <a:endParaRPr lang="en-US" altLang="zh-CN" sz="2000" b="1">
              <a:solidFill>
                <a:srgbClr val="000000"/>
              </a:solidFill>
              <a:latin typeface="Courier New" pitchFamily="49" charset="0"/>
              <a:ea typeface="+mn-ea"/>
            </a:endParaRPr>
          </a:p>
          <a:p>
            <a:pPr defTabSz="1014227" eaLnBrk="1" hangingPunct="1">
              <a:lnSpc>
                <a:spcPts val="2600"/>
              </a:lnSpc>
              <a:tabLst>
                <a:tab pos="1200150" algn="l"/>
                <a:tab pos="2457450" algn="l"/>
              </a:tabLst>
            </a:pPr>
            <a:endParaRPr lang="en-US" altLang="zh-CN" sz="2000" b="1">
              <a:solidFill>
                <a:srgbClr val="000000"/>
              </a:solidFill>
              <a:latin typeface="Courier New" pitchFamily="49" charset="0"/>
              <a:ea typeface="+mn-ea"/>
            </a:endParaRPr>
          </a:p>
        </p:txBody>
      </p:sp>
      <p:grpSp>
        <p:nvGrpSpPr>
          <p:cNvPr id="852998" name="Group 6"/>
          <p:cNvGrpSpPr>
            <a:grpSpLocks/>
          </p:cNvGrpSpPr>
          <p:nvPr/>
        </p:nvGrpSpPr>
        <p:grpSpPr bwMode="auto">
          <a:xfrm>
            <a:off x="4057681" y="937457"/>
            <a:ext cx="1767417" cy="3372556"/>
            <a:chOff x="2387" y="1078"/>
            <a:chExt cx="1002" cy="2090"/>
          </a:xfrm>
        </p:grpSpPr>
        <p:sp>
          <p:nvSpPr>
            <p:cNvPr id="135177" name="Rectangle 7"/>
            <p:cNvSpPr>
              <a:spLocks noChangeArrowheads="1"/>
            </p:cNvSpPr>
            <p:nvPr/>
          </p:nvSpPr>
          <p:spPr bwMode="ltGray">
            <a:xfrm>
              <a:off x="2554" y="1078"/>
              <a:ext cx="835" cy="218"/>
            </a:xfrm>
            <a:prstGeom prst="rect">
              <a:avLst/>
            </a:prstGeom>
            <a:solidFill>
              <a:srgbClr val="FF5050">
                <a:alpha val="50195"/>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endParaRPr lang="zh-CN" altLang="en-US" sz="3556"/>
            </a:p>
          </p:txBody>
        </p:sp>
        <p:sp>
          <p:nvSpPr>
            <p:cNvPr id="135178" name="Rectangle 8"/>
            <p:cNvSpPr>
              <a:spLocks noChangeArrowheads="1"/>
            </p:cNvSpPr>
            <p:nvPr/>
          </p:nvSpPr>
          <p:spPr bwMode="ltGray">
            <a:xfrm>
              <a:off x="2387" y="1716"/>
              <a:ext cx="873" cy="1452"/>
            </a:xfrm>
            <a:prstGeom prst="rect">
              <a:avLst/>
            </a:prstGeom>
            <a:solidFill>
              <a:srgbClr val="FF5050">
                <a:alpha val="50195"/>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endParaRPr lang="zh-CN" altLang="en-US" sz="3556"/>
            </a:p>
          </p:txBody>
        </p:sp>
      </p:grpSp>
      <p:sp>
        <p:nvSpPr>
          <p:cNvPr id="135175" name="Rectangle 9"/>
          <p:cNvSpPr>
            <a:spLocks noChangeArrowheads="1"/>
          </p:cNvSpPr>
          <p:nvPr/>
        </p:nvSpPr>
        <p:spPr bwMode="blackWhite">
          <a:xfrm>
            <a:off x="835057" y="838679"/>
            <a:ext cx="8101541" cy="7849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2306" tIns="51153" rIns="102306" bIns="51153" anchor="ctr"/>
          <a:lstStyle>
            <a:lvl1pPr>
              <a:tabLst>
                <a:tab pos="1200150" algn="l"/>
                <a:tab pos="1658938" algn="l"/>
              </a:tabLst>
              <a:defRPr sz="3200">
                <a:solidFill>
                  <a:schemeClr val="tx1"/>
                </a:solidFill>
                <a:latin typeface="Arial" panose="020B0604020202020204" pitchFamily="34" charset="0"/>
                <a:ea typeface="宋体" panose="02010600030101010101" pitchFamily="2" charset="-122"/>
              </a:defRPr>
            </a:lvl1pPr>
            <a:lvl2pPr marL="742950" indent="-285750">
              <a:tabLst>
                <a:tab pos="1200150" algn="l"/>
                <a:tab pos="1658938" algn="l"/>
              </a:tabLst>
              <a:defRPr sz="3200">
                <a:solidFill>
                  <a:schemeClr val="tx1"/>
                </a:solidFill>
                <a:latin typeface="Arial" panose="020B0604020202020204" pitchFamily="34" charset="0"/>
                <a:ea typeface="宋体" panose="02010600030101010101" pitchFamily="2" charset="-122"/>
              </a:defRPr>
            </a:lvl2pPr>
            <a:lvl3pPr marL="1143000" indent="-228600">
              <a:tabLst>
                <a:tab pos="1200150" algn="l"/>
                <a:tab pos="1658938" algn="l"/>
              </a:tabLst>
              <a:defRPr sz="3200">
                <a:solidFill>
                  <a:schemeClr val="tx1"/>
                </a:solidFill>
                <a:latin typeface="Arial" panose="020B0604020202020204" pitchFamily="34" charset="0"/>
                <a:ea typeface="宋体" panose="02010600030101010101" pitchFamily="2" charset="-122"/>
              </a:defRPr>
            </a:lvl3pPr>
            <a:lvl4pPr marL="1600200" indent="-228600">
              <a:tabLst>
                <a:tab pos="1200150" algn="l"/>
                <a:tab pos="1658938" algn="l"/>
              </a:tabLst>
              <a:defRPr sz="3200">
                <a:solidFill>
                  <a:schemeClr val="tx1"/>
                </a:solidFill>
                <a:latin typeface="Arial" panose="020B0604020202020204" pitchFamily="34" charset="0"/>
                <a:ea typeface="宋体" panose="02010600030101010101" pitchFamily="2" charset="-122"/>
              </a:defRPr>
            </a:lvl4pPr>
            <a:lvl5pPr marL="2057400" indent="-228600">
              <a:tabLst>
                <a:tab pos="1200150" algn="l"/>
                <a:tab pos="1658938" algn="l"/>
              </a:tabLst>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1200150" algn="l"/>
                <a:tab pos="1658938" algn="l"/>
              </a:tabLs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1200150" algn="l"/>
                <a:tab pos="1658938" algn="l"/>
              </a:tabLs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1200150" algn="l"/>
                <a:tab pos="1658938" algn="l"/>
              </a:tabLs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1200150" algn="l"/>
                <a:tab pos="1658938" algn="l"/>
              </a:tabLst>
              <a:defRPr sz="3200">
                <a:solidFill>
                  <a:schemeClr val="tx1"/>
                </a:solidFill>
                <a:latin typeface="Arial" panose="020B0604020202020204" pitchFamily="34" charset="0"/>
                <a:ea typeface="宋体" panose="02010600030101010101" pitchFamily="2" charset="-122"/>
              </a:defRPr>
            </a:lvl9pPr>
          </a:lstStyle>
          <a:p>
            <a:r>
              <a:rPr lang="en-US" altLang="zh-CN" sz="2000" b="1">
                <a:solidFill>
                  <a:srgbClr val="000000"/>
                </a:solidFill>
                <a:latin typeface="Courier New" panose="02070309020205020404" pitchFamily="49" charset="0"/>
              </a:rPr>
              <a:t>    SELECT ename, sal, sal+300</a:t>
            </a:r>
          </a:p>
          <a:p>
            <a:r>
              <a:rPr lang="en-US" altLang="zh-CN" sz="2000" b="1">
                <a:solidFill>
                  <a:srgbClr val="000000"/>
                </a:solidFill>
                <a:latin typeface="Courier New" panose="02070309020205020404" pitchFamily="49" charset="0"/>
              </a:rPr>
              <a:t>    FROM	emp</a:t>
            </a:r>
          </a:p>
        </p:txBody>
      </p:sp>
      <p:sp>
        <p:nvSpPr>
          <p:cNvPr id="135176" name="Rectangle 10"/>
          <p:cNvSpPr>
            <a:spLocks noChangeArrowheads="1"/>
          </p:cNvSpPr>
          <p:nvPr/>
        </p:nvSpPr>
        <p:spPr bwMode="blackWhite">
          <a:xfrm>
            <a:off x="835056" y="1837040"/>
            <a:ext cx="8156222" cy="31810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2306" tIns="51153" rIns="102306" bIns="51153">
            <a:spAutoFit/>
          </a:bodyP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r>
              <a:rPr lang="en-US" altLang="zh-CN" sz="2000" b="1">
                <a:solidFill>
                  <a:srgbClr val="000000"/>
                </a:solidFill>
                <a:latin typeface="Courier New" panose="02070309020205020404" pitchFamily="49" charset="0"/>
              </a:rPr>
              <a:t>ENAME            SAL    </a:t>
            </a:r>
          </a:p>
          <a:p>
            <a:r>
              <a:rPr lang="en-US" altLang="zh-CN" sz="2000" b="1">
                <a:solidFill>
                  <a:srgbClr val="000000"/>
                </a:solidFill>
                <a:latin typeface="Courier New" panose="02070309020205020404" pitchFamily="49" charset="0"/>
              </a:rPr>
              <a:t>---------- --------- ---------</a:t>
            </a:r>
          </a:p>
          <a:p>
            <a:r>
              <a:rPr lang="en-US" altLang="zh-CN" sz="2000" b="1">
                <a:solidFill>
                  <a:srgbClr val="000000"/>
                </a:solidFill>
                <a:latin typeface="Courier New" panose="02070309020205020404" pitchFamily="49" charset="0"/>
              </a:rPr>
              <a:t>KING            5000      5300</a:t>
            </a:r>
          </a:p>
          <a:p>
            <a:r>
              <a:rPr lang="en-US" altLang="zh-CN" sz="2000" b="1">
                <a:solidFill>
                  <a:srgbClr val="000000"/>
                </a:solidFill>
                <a:latin typeface="Courier New" panose="02070309020205020404" pitchFamily="49" charset="0"/>
              </a:rPr>
              <a:t>BLAKE           2850      3150</a:t>
            </a:r>
          </a:p>
          <a:p>
            <a:r>
              <a:rPr lang="en-US" altLang="zh-CN" sz="2000" b="1">
                <a:solidFill>
                  <a:srgbClr val="000000"/>
                </a:solidFill>
                <a:latin typeface="Courier New" panose="02070309020205020404" pitchFamily="49" charset="0"/>
              </a:rPr>
              <a:t>CLARK           2450      2750</a:t>
            </a:r>
          </a:p>
          <a:p>
            <a:r>
              <a:rPr lang="en-US" altLang="zh-CN" sz="2000" b="1">
                <a:solidFill>
                  <a:srgbClr val="000000"/>
                </a:solidFill>
                <a:latin typeface="Courier New" panose="02070309020205020404" pitchFamily="49" charset="0"/>
              </a:rPr>
              <a:t>JONES           2975      3275</a:t>
            </a:r>
          </a:p>
          <a:p>
            <a:r>
              <a:rPr lang="en-US" altLang="zh-CN" sz="2000" b="1">
                <a:solidFill>
                  <a:srgbClr val="000000"/>
                </a:solidFill>
                <a:latin typeface="Courier New" panose="02070309020205020404" pitchFamily="49" charset="0"/>
              </a:rPr>
              <a:t>MARTIN          1250      1550</a:t>
            </a:r>
          </a:p>
          <a:p>
            <a:r>
              <a:rPr lang="en-US" altLang="zh-CN" sz="2000" b="1">
                <a:solidFill>
                  <a:srgbClr val="000000"/>
                </a:solidFill>
                <a:latin typeface="Courier New" panose="02070309020205020404" pitchFamily="49" charset="0"/>
              </a:rPr>
              <a:t>ALLEN           1600      1900</a:t>
            </a:r>
          </a:p>
          <a:p>
            <a:r>
              <a:rPr lang="en-US" altLang="zh-CN" sz="2000" b="1">
                <a:solidFill>
                  <a:srgbClr val="000000"/>
                </a:solidFill>
                <a:latin typeface="Courier New" panose="02070309020205020404" pitchFamily="49" charset="0"/>
              </a:rPr>
              <a:t>...</a:t>
            </a:r>
          </a:p>
          <a:p>
            <a:r>
              <a:rPr lang="en-US" altLang="zh-CN" sz="2000" b="1">
                <a:solidFill>
                  <a:srgbClr val="000000"/>
                </a:solidFill>
                <a:latin typeface="Courier New" panose="02070309020205020404" pitchFamily="49" charset="0"/>
              </a:rPr>
              <a:t>14 rows selected.</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852998"/>
                                        </p:tgtEl>
                                        <p:attrNameLst>
                                          <p:attrName>style.visibility</p:attrName>
                                        </p:attrNameLst>
                                      </p:cBhvr>
                                      <p:to>
                                        <p:strVal val="visible"/>
                                      </p:to>
                                    </p:set>
                                    <p:animEffect transition="in" filter="wipe(up)">
                                      <p:cBhvr>
                                        <p:cTn id="7" dur="500"/>
                                        <p:tgtEl>
                                          <p:spTgt spid="8529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2"/>
          <p:cNvSpPr>
            <a:spLocks noChangeArrowheads="1"/>
          </p:cNvSpPr>
          <p:nvPr/>
        </p:nvSpPr>
        <p:spPr bwMode="blackWhite">
          <a:xfrm>
            <a:off x="810361" y="968585"/>
            <a:ext cx="8262056" cy="793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2306" tIns="51153" rIns="102306" bIns="51153" anchor="ctr"/>
          <a:lstStyle>
            <a:lvl1pPr>
              <a:tabLst>
                <a:tab pos="1200150" algn="l"/>
              </a:tabLst>
              <a:defRPr sz="3200">
                <a:solidFill>
                  <a:schemeClr val="tx1"/>
                </a:solidFill>
                <a:latin typeface="Arial" panose="020B0604020202020204" pitchFamily="34" charset="0"/>
                <a:ea typeface="宋体" panose="02010600030101010101" pitchFamily="2" charset="-122"/>
              </a:defRPr>
            </a:lvl1pPr>
            <a:lvl2pPr marL="742950" indent="-285750">
              <a:tabLst>
                <a:tab pos="1200150" algn="l"/>
              </a:tabLst>
              <a:defRPr sz="3200">
                <a:solidFill>
                  <a:schemeClr val="tx1"/>
                </a:solidFill>
                <a:latin typeface="Arial" panose="020B0604020202020204" pitchFamily="34" charset="0"/>
                <a:ea typeface="宋体" panose="02010600030101010101" pitchFamily="2" charset="-122"/>
              </a:defRPr>
            </a:lvl2pPr>
            <a:lvl3pPr marL="1143000" indent="-228600">
              <a:tabLst>
                <a:tab pos="1200150" algn="l"/>
              </a:tabLst>
              <a:defRPr sz="3200">
                <a:solidFill>
                  <a:schemeClr val="tx1"/>
                </a:solidFill>
                <a:latin typeface="Arial" panose="020B0604020202020204" pitchFamily="34" charset="0"/>
                <a:ea typeface="宋体" panose="02010600030101010101" pitchFamily="2" charset="-122"/>
              </a:defRPr>
            </a:lvl3pPr>
            <a:lvl4pPr marL="1600200" indent="-228600">
              <a:tabLst>
                <a:tab pos="1200150" algn="l"/>
              </a:tabLst>
              <a:defRPr sz="3200">
                <a:solidFill>
                  <a:schemeClr val="tx1"/>
                </a:solidFill>
                <a:latin typeface="Arial" panose="020B0604020202020204" pitchFamily="34" charset="0"/>
                <a:ea typeface="宋体" panose="02010600030101010101" pitchFamily="2" charset="-122"/>
              </a:defRPr>
            </a:lvl4pPr>
            <a:lvl5pPr marL="2057400" indent="-228600">
              <a:tabLst>
                <a:tab pos="1200150" algn="l"/>
              </a:tabLst>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1200150" algn="l"/>
              </a:tabLs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1200150" algn="l"/>
              </a:tabLs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1200150" algn="l"/>
              </a:tabLs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1200150" algn="l"/>
              </a:tabLst>
              <a:defRPr sz="3200">
                <a:solidFill>
                  <a:schemeClr val="tx1"/>
                </a:solidFill>
                <a:latin typeface="Arial" panose="020B0604020202020204" pitchFamily="34" charset="0"/>
                <a:ea typeface="宋体" panose="02010600030101010101" pitchFamily="2" charset="-122"/>
              </a:defRPr>
            </a:lvl9pPr>
          </a:lstStyle>
          <a:p>
            <a:pPr>
              <a:tabLst>
                <a:tab pos="1200150" algn="l"/>
                <a:tab pos="1658938" algn="l"/>
              </a:tabLst>
            </a:pPr>
            <a:r>
              <a:rPr lang="en-US" altLang="zh-CN" sz="2000" b="1">
                <a:solidFill>
                  <a:srgbClr val="000000"/>
                </a:solidFill>
                <a:latin typeface="Courier New" panose="02070309020205020404" pitchFamily="49" charset="0"/>
              </a:rPr>
              <a:t> </a:t>
            </a:r>
          </a:p>
        </p:txBody>
      </p:sp>
      <p:sp>
        <p:nvSpPr>
          <p:cNvPr id="137219" name="Rectangle 3"/>
          <p:cNvSpPr>
            <a:spLocks noChangeArrowheads="1"/>
          </p:cNvSpPr>
          <p:nvPr/>
        </p:nvSpPr>
        <p:spPr bwMode="blackWhite">
          <a:xfrm>
            <a:off x="796250" y="1982821"/>
            <a:ext cx="8276167" cy="2873294"/>
          </a:xfrm>
          <a:prstGeom prst="rect">
            <a:avLst/>
          </a:prstGeom>
          <a:solidFill>
            <a:schemeClr val="bg1"/>
          </a:solidFill>
          <a:ln>
            <a:noFill/>
          </a:ln>
          <a:effectLst>
            <a:outerShdw blurRad="508000" dist="127000" dir="42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defTabSz="1014227" eaLnBrk="1" hangingPunct="1">
              <a:lnSpc>
                <a:spcPts val="2600"/>
              </a:lnSpc>
              <a:tabLst>
                <a:tab pos="1200150" algn="l"/>
                <a:tab pos="2457450" algn="l"/>
              </a:tabLst>
            </a:pPr>
            <a:r>
              <a:rPr lang="en-US" altLang="zh-CN" sz="2000" b="1">
                <a:solidFill>
                  <a:srgbClr val="000000"/>
                </a:solidFill>
                <a:latin typeface="Courier New" pitchFamily="49" charset="0"/>
                <a:ea typeface="+mn-ea"/>
              </a:rPr>
              <a:t> </a:t>
            </a:r>
          </a:p>
          <a:p>
            <a:pPr defTabSz="1014227" eaLnBrk="1" hangingPunct="1">
              <a:lnSpc>
                <a:spcPts val="2600"/>
              </a:lnSpc>
              <a:tabLst>
                <a:tab pos="1200150" algn="l"/>
                <a:tab pos="2457450" algn="l"/>
              </a:tabLst>
            </a:pPr>
            <a:endParaRPr lang="en-US" altLang="zh-CN" sz="2000" b="1">
              <a:solidFill>
                <a:srgbClr val="000000"/>
              </a:solidFill>
              <a:latin typeface="Courier New" pitchFamily="49" charset="0"/>
              <a:ea typeface="+mn-ea"/>
            </a:endParaRPr>
          </a:p>
          <a:p>
            <a:pPr defTabSz="1014227" eaLnBrk="1" hangingPunct="1">
              <a:lnSpc>
                <a:spcPts val="2600"/>
              </a:lnSpc>
              <a:tabLst>
                <a:tab pos="1200150" algn="l"/>
                <a:tab pos="2457450" algn="l"/>
              </a:tabLst>
            </a:pPr>
            <a:endParaRPr lang="en-US" altLang="zh-CN" sz="2000" b="1">
              <a:solidFill>
                <a:srgbClr val="000000"/>
              </a:solidFill>
              <a:latin typeface="Courier New" pitchFamily="49" charset="0"/>
              <a:ea typeface="+mn-ea"/>
            </a:endParaRPr>
          </a:p>
          <a:p>
            <a:pPr defTabSz="1014227" eaLnBrk="1" hangingPunct="1">
              <a:lnSpc>
                <a:spcPts val="2600"/>
              </a:lnSpc>
              <a:tabLst>
                <a:tab pos="1200150" algn="l"/>
                <a:tab pos="2457450" algn="l"/>
              </a:tabLst>
            </a:pPr>
            <a:endParaRPr lang="en-US" altLang="zh-CN" sz="2000" b="1">
              <a:solidFill>
                <a:srgbClr val="000000"/>
              </a:solidFill>
              <a:latin typeface="Courier New" pitchFamily="49" charset="0"/>
              <a:ea typeface="+mn-ea"/>
            </a:endParaRPr>
          </a:p>
          <a:p>
            <a:pPr defTabSz="1014227" eaLnBrk="1" hangingPunct="1">
              <a:lnSpc>
                <a:spcPts val="2600"/>
              </a:lnSpc>
              <a:tabLst>
                <a:tab pos="1200150" algn="l"/>
                <a:tab pos="2457450" algn="l"/>
              </a:tabLst>
            </a:pPr>
            <a:endParaRPr lang="en-US" altLang="zh-CN" sz="2000" b="1">
              <a:solidFill>
                <a:srgbClr val="000000"/>
              </a:solidFill>
              <a:latin typeface="Courier New" pitchFamily="49" charset="0"/>
              <a:ea typeface="+mn-ea"/>
            </a:endParaRPr>
          </a:p>
          <a:p>
            <a:pPr defTabSz="1014227" eaLnBrk="1" hangingPunct="1">
              <a:lnSpc>
                <a:spcPts val="2600"/>
              </a:lnSpc>
              <a:tabLst>
                <a:tab pos="1200150" algn="l"/>
                <a:tab pos="2457450" algn="l"/>
              </a:tabLst>
            </a:pPr>
            <a:endParaRPr lang="en-US" altLang="zh-CN" sz="2000" b="1">
              <a:solidFill>
                <a:srgbClr val="000000"/>
              </a:solidFill>
              <a:latin typeface="Courier New" pitchFamily="49" charset="0"/>
              <a:ea typeface="+mn-ea"/>
            </a:endParaRPr>
          </a:p>
          <a:p>
            <a:pPr defTabSz="1014227" eaLnBrk="1" hangingPunct="1">
              <a:lnSpc>
                <a:spcPts val="2600"/>
              </a:lnSpc>
              <a:tabLst>
                <a:tab pos="1200150" algn="l"/>
                <a:tab pos="2457450" algn="l"/>
              </a:tabLst>
            </a:pPr>
            <a:endParaRPr lang="en-US" altLang="zh-CN" sz="2000" b="1">
              <a:solidFill>
                <a:srgbClr val="000000"/>
              </a:solidFill>
              <a:latin typeface="Courier New" pitchFamily="49" charset="0"/>
              <a:ea typeface="+mn-ea"/>
            </a:endParaRPr>
          </a:p>
          <a:p>
            <a:pPr defTabSz="1014227" eaLnBrk="1" hangingPunct="1">
              <a:lnSpc>
                <a:spcPts val="2600"/>
              </a:lnSpc>
              <a:tabLst>
                <a:tab pos="1200150" algn="l"/>
                <a:tab pos="2457450" algn="l"/>
              </a:tabLst>
            </a:pPr>
            <a:endParaRPr lang="en-US" altLang="zh-CN" sz="2000" b="1">
              <a:solidFill>
                <a:srgbClr val="000000"/>
              </a:solidFill>
              <a:latin typeface="Courier New" pitchFamily="49" charset="0"/>
              <a:ea typeface="+mn-ea"/>
            </a:endParaRPr>
          </a:p>
          <a:p>
            <a:pPr defTabSz="1014227" eaLnBrk="1" hangingPunct="1">
              <a:lnSpc>
                <a:spcPts val="2600"/>
              </a:lnSpc>
              <a:tabLst>
                <a:tab pos="1200150" algn="l"/>
                <a:tab pos="2457450" algn="l"/>
              </a:tabLst>
            </a:pPr>
            <a:endParaRPr lang="en-US" altLang="zh-CN" sz="2000" b="1">
              <a:solidFill>
                <a:srgbClr val="000000"/>
              </a:solidFill>
              <a:latin typeface="Courier New" pitchFamily="49" charset="0"/>
              <a:ea typeface="+mn-ea"/>
            </a:endParaRPr>
          </a:p>
        </p:txBody>
      </p:sp>
      <p:sp>
        <p:nvSpPr>
          <p:cNvPr id="137220" name="Rectangle 4"/>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600" tIns="50800" rIns="101600" bIns="50800" numCol="1" anchor="ctr" anchorCtr="0" compatLnSpc="1">
            <a:prstTxWarp prst="textNoShape">
              <a:avLst/>
            </a:prstTxWarp>
          </a:bodyPr>
          <a:lstStyle/>
          <a:p>
            <a:pPr eaLnBrk="1" hangingPunct="1"/>
            <a:r>
              <a:t>用圆括弧来提升优先级</a:t>
            </a:r>
          </a:p>
        </p:txBody>
      </p:sp>
      <p:sp>
        <p:nvSpPr>
          <p:cNvPr id="137222" name="Rectangle 8"/>
          <p:cNvSpPr>
            <a:spLocks noChangeArrowheads="1"/>
          </p:cNvSpPr>
          <p:nvPr/>
        </p:nvSpPr>
        <p:spPr bwMode="blackWhite">
          <a:xfrm>
            <a:off x="817416" y="956238"/>
            <a:ext cx="8255001" cy="816680"/>
          </a:xfrm>
          <a:prstGeom prst="rect">
            <a:avLst/>
          </a:prstGeom>
          <a:solidFill>
            <a:schemeClr val="bg1"/>
          </a:solidFill>
          <a:ln>
            <a:noFill/>
          </a:ln>
          <a:effectLst>
            <a:outerShdw blurRad="508000" dist="127000" dir="42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tabLst>
                <a:tab pos="1200150" algn="l"/>
              </a:tabLst>
              <a:defRPr sz="3200">
                <a:solidFill>
                  <a:schemeClr val="tx1"/>
                </a:solidFill>
                <a:latin typeface="Arial" panose="020B0604020202020204" pitchFamily="34" charset="0"/>
                <a:ea typeface="宋体" panose="02010600030101010101" pitchFamily="2" charset="-122"/>
              </a:defRPr>
            </a:lvl1pPr>
            <a:lvl2pPr marL="742950" indent="-285750">
              <a:tabLst>
                <a:tab pos="1200150" algn="l"/>
              </a:tabLst>
              <a:defRPr sz="3200">
                <a:solidFill>
                  <a:schemeClr val="tx1"/>
                </a:solidFill>
                <a:latin typeface="Arial" panose="020B0604020202020204" pitchFamily="34" charset="0"/>
                <a:ea typeface="宋体" panose="02010600030101010101" pitchFamily="2" charset="-122"/>
              </a:defRPr>
            </a:lvl2pPr>
            <a:lvl3pPr marL="1143000" indent="-228600">
              <a:tabLst>
                <a:tab pos="1200150" algn="l"/>
              </a:tabLst>
              <a:defRPr sz="3200">
                <a:solidFill>
                  <a:schemeClr val="tx1"/>
                </a:solidFill>
                <a:latin typeface="Arial" panose="020B0604020202020204" pitchFamily="34" charset="0"/>
                <a:ea typeface="宋体" panose="02010600030101010101" pitchFamily="2" charset="-122"/>
              </a:defRPr>
            </a:lvl3pPr>
            <a:lvl4pPr marL="1600200" indent="-228600">
              <a:tabLst>
                <a:tab pos="1200150" algn="l"/>
              </a:tabLst>
              <a:defRPr sz="3200">
                <a:solidFill>
                  <a:schemeClr val="tx1"/>
                </a:solidFill>
                <a:latin typeface="Arial" panose="020B0604020202020204" pitchFamily="34" charset="0"/>
                <a:ea typeface="宋体" panose="02010600030101010101" pitchFamily="2" charset="-122"/>
              </a:defRPr>
            </a:lvl4pPr>
            <a:lvl5pPr marL="2057400" indent="-228600">
              <a:tabLst>
                <a:tab pos="1200150" algn="l"/>
              </a:tabLst>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1200150" algn="l"/>
              </a:tabLs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1200150" algn="l"/>
              </a:tabLs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1200150" algn="l"/>
              </a:tabLs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1200150" algn="l"/>
              </a:tabLst>
              <a:defRPr sz="3200">
                <a:solidFill>
                  <a:schemeClr val="tx1"/>
                </a:solidFill>
                <a:latin typeface="Arial" panose="020B0604020202020204" pitchFamily="34" charset="0"/>
                <a:ea typeface="宋体" panose="02010600030101010101" pitchFamily="2" charset="-122"/>
              </a:defRPr>
            </a:lvl9pPr>
          </a:lstStyle>
          <a:p>
            <a:pPr defTabSz="1014227" eaLnBrk="1" hangingPunct="1">
              <a:lnSpc>
                <a:spcPts val="2600"/>
              </a:lnSpc>
              <a:tabLst>
                <a:tab pos="1200150" algn="l"/>
                <a:tab pos="2457450" algn="l"/>
              </a:tabLst>
            </a:pPr>
            <a:r>
              <a:rPr lang="en-US" altLang="zh-CN" sz="2000" b="1" dirty="0">
                <a:solidFill>
                  <a:srgbClr val="000000"/>
                </a:solidFill>
                <a:latin typeface="Courier New" pitchFamily="49" charset="0"/>
                <a:ea typeface="+mn-ea"/>
              </a:rPr>
              <a:t>     </a:t>
            </a:r>
            <a:r>
              <a:rPr lang="en-US" altLang="zh-CN" sz="2000" b="1">
                <a:solidFill>
                  <a:srgbClr val="000000"/>
                </a:solidFill>
                <a:latin typeface="Courier New" pitchFamily="49" charset="0"/>
                <a:ea typeface="+mn-ea"/>
              </a:rPr>
              <a:t>SELECT ename, sal</a:t>
            </a:r>
            <a:r>
              <a:rPr lang="en-US" altLang="zh-CN" sz="2000" b="1" dirty="0">
                <a:solidFill>
                  <a:srgbClr val="000000"/>
                </a:solidFill>
                <a:latin typeface="Courier New" pitchFamily="49" charset="0"/>
                <a:ea typeface="+mn-ea"/>
              </a:rPr>
              <a:t>, 12*(sal+100)</a:t>
            </a:r>
          </a:p>
          <a:p>
            <a:pPr defTabSz="1014227" eaLnBrk="1" hangingPunct="1">
              <a:lnSpc>
                <a:spcPts val="2600"/>
              </a:lnSpc>
              <a:tabLst>
                <a:tab pos="1200150" algn="l"/>
                <a:tab pos="2457450" algn="l"/>
              </a:tabLst>
            </a:pPr>
            <a:r>
              <a:rPr lang="en-US" altLang="zh-CN" sz="2000" b="1" dirty="0">
                <a:solidFill>
                  <a:srgbClr val="000000"/>
                </a:solidFill>
                <a:latin typeface="Courier New" pitchFamily="49" charset="0"/>
                <a:ea typeface="+mn-ea"/>
              </a:rPr>
              <a:t>     FROM   emp</a:t>
            </a:r>
          </a:p>
        </p:txBody>
      </p:sp>
      <p:sp>
        <p:nvSpPr>
          <p:cNvPr id="137223" name="Rectangle 9"/>
          <p:cNvSpPr>
            <a:spLocks noChangeArrowheads="1"/>
          </p:cNvSpPr>
          <p:nvPr/>
        </p:nvSpPr>
        <p:spPr bwMode="blackWhite">
          <a:xfrm>
            <a:off x="831528" y="1993404"/>
            <a:ext cx="8247944" cy="28732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2306" tIns="51153" rIns="102306" bIns="51153">
            <a:spAutoFit/>
          </a:bodyP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r>
              <a:rPr lang="en-US" altLang="zh-CN" sz="2000" b="1" dirty="0">
                <a:solidFill>
                  <a:srgbClr val="000000"/>
                </a:solidFill>
                <a:latin typeface="Courier New" panose="02070309020205020404" pitchFamily="49" charset="0"/>
              </a:rPr>
              <a:t>ENAME            SAL</a:t>
            </a:r>
          </a:p>
          <a:p>
            <a:r>
              <a:rPr lang="en-US" altLang="zh-CN" sz="2000" b="1" dirty="0">
                <a:solidFill>
                  <a:srgbClr val="000000"/>
                </a:solidFill>
                <a:latin typeface="Courier New" panose="02070309020205020404" pitchFamily="49" charset="0"/>
              </a:rPr>
              <a:t>---------- --------- -----------</a:t>
            </a:r>
          </a:p>
          <a:p>
            <a:r>
              <a:rPr lang="en-US" altLang="zh-CN" sz="2000" b="1" dirty="0">
                <a:solidFill>
                  <a:srgbClr val="000000"/>
                </a:solidFill>
                <a:latin typeface="Courier New" panose="02070309020205020404" pitchFamily="49" charset="0"/>
              </a:rPr>
              <a:t>KING            5000       61200</a:t>
            </a:r>
          </a:p>
          <a:p>
            <a:r>
              <a:rPr lang="en-US" altLang="zh-CN" sz="2000" b="1" dirty="0">
                <a:solidFill>
                  <a:srgbClr val="000000"/>
                </a:solidFill>
                <a:latin typeface="Courier New" panose="02070309020205020404" pitchFamily="49" charset="0"/>
              </a:rPr>
              <a:t>BLAKE           2850       35400</a:t>
            </a:r>
          </a:p>
          <a:p>
            <a:r>
              <a:rPr lang="en-US" altLang="zh-CN" sz="2000" b="1" dirty="0">
                <a:solidFill>
                  <a:srgbClr val="000000"/>
                </a:solidFill>
                <a:latin typeface="Courier New" panose="02070309020205020404" pitchFamily="49" charset="0"/>
              </a:rPr>
              <a:t>CLARK           2450       30600</a:t>
            </a:r>
          </a:p>
          <a:p>
            <a:r>
              <a:rPr lang="en-US" altLang="zh-CN" sz="2000" b="1" dirty="0">
                <a:solidFill>
                  <a:srgbClr val="000000"/>
                </a:solidFill>
                <a:latin typeface="Courier New" panose="02070309020205020404" pitchFamily="49" charset="0"/>
              </a:rPr>
              <a:t>JONES           2975       36900</a:t>
            </a:r>
          </a:p>
          <a:p>
            <a:r>
              <a:rPr lang="en-US" altLang="zh-CN" sz="2000" b="1" dirty="0">
                <a:solidFill>
                  <a:srgbClr val="000000"/>
                </a:solidFill>
                <a:latin typeface="Courier New" panose="02070309020205020404" pitchFamily="49" charset="0"/>
              </a:rPr>
              <a:t>MARTIN          1250       16200</a:t>
            </a:r>
          </a:p>
          <a:p>
            <a:r>
              <a:rPr lang="en-US" altLang="zh-CN" sz="2000" b="1" dirty="0">
                <a:solidFill>
                  <a:srgbClr val="000000"/>
                </a:solidFill>
                <a:latin typeface="Courier New" panose="02070309020205020404" pitchFamily="49" charset="0"/>
              </a:rPr>
              <a:t>...</a:t>
            </a:r>
          </a:p>
          <a:p>
            <a:r>
              <a:rPr lang="en-US" altLang="zh-CN" sz="2000" b="1" dirty="0">
                <a:solidFill>
                  <a:srgbClr val="000000"/>
                </a:solidFill>
                <a:latin typeface="Courier New" panose="02070309020205020404" pitchFamily="49" charset="0"/>
              </a:rPr>
              <a:t>14 rows selected.</a:t>
            </a:r>
          </a:p>
        </p:txBody>
      </p:sp>
      <p:grpSp>
        <p:nvGrpSpPr>
          <p:cNvPr id="859141" name="Group 5"/>
          <p:cNvGrpSpPr>
            <a:grpSpLocks/>
          </p:cNvGrpSpPr>
          <p:nvPr/>
        </p:nvGrpSpPr>
        <p:grpSpPr bwMode="auto">
          <a:xfrm>
            <a:off x="4064735" y="1067362"/>
            <a:ext cx="2413000" cy="3111500"/>
            <a:chOff x="2385" y="1080"/>
            <a:chExt cx="1368" cy="1871"/>
          </a:xfrm>
        </p:grpSpPr>
        <p:sp>
          <p:nvSpPr>
            <p:cNvPr id="137224" name="Rectangle 6"/>
            <p:cNvSpPr>
              <a:spLocks noChangeArrowheads="1"/>
            </p:cNvSpPr>
            <p:nvPr/>
          </p:nvSpPr>
          <p:spPr bwMode="ltGray">
            <a:xfrm>
              <a:off x="2639" y="1080"/>
              <a:ext cx="1114" cy="240"/>
            </a:xfrm>
            <a:prstGeom prst="rect">
              <a:avLst/>
            </a:prstGeom>
            <a:solidFill>
              <a:srgbClr val="FF5050">
                <a:alpha val="50195"/>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endParaRPr lang="zh-CN" altLang="en-US" sz="3556"/>
            </a:p>
          </p:txBody>
        </p:sp>
        <p:sp>
          <p:nvSpPr>
            <p:cNvPr id="137225" name="Rectangle 7"/>
            <p:cNvSpPr>
              <a:spLocks noChangeArrowheads="1"/>
            </p:cNvSpPr>
            <p:nvPr/>
          </p:nvSpPr>
          <p:spPr bwMode="ltGray">
            <a:xfrm>
              <a:off x="2385" y="1740"/>
              <a:ext cx="1077" cy="1211"/>
            </a:xfrm>
            <a:prstGeom prst="rect">
              <a:avLst/>
            </a:prstGeom>
            <a:solidFill>
              <a:srgbClr val="FF5050">
                <a:alpha val="50195"/>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endParaRPr lang="zh-CN" altLang="en-US" sz="3556"/>
            </a:p>
          </p:txBody>
        </p:sp>
      </p:gr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859141"/>
                                        </p:tgtEl>
                                        <p:attrNameLst>
                                          <p:attrName>style.visibility</p:attrName>
                                        </p:attrNameLst>
                                      </p:cBhvr>
                                      <p:to>
                                        <p:strVal val="visible"/>
                                      </p:to>
                                    </p:set>
                                    <p:animEffect transition="in" filter="wipe(up)">
                                      <p:cBhvr>
                                        <p:cTn id="7" dur="500"/>
                                        <p:tgtEl>
                                          <p:spTgt spid="8591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3"/>
          <p:cNvSpPr>
            <a:spLocks noChangeArrowheads="1"/>
          </p:cNvSpPr>
          <p:nvPr/>
        </p:nvSpPr>
        <p:spPr bwMode="blackWhite">
          <a:xfrm>
            <a:off x="817417" y="2755506"/>
            <a:ext cx="8101541" cy="2519585"/>
          </a:xfrm>
          <a:prstGeom prst="rect">
            <a:avLst/>
          </a:prstGeom>
          <a:solidFill>
            <a:schemeClr val="bg1"/>
          </a:solidFill>
          <a:ln>
            <a:noFill/>
          </a:ln>
          <a:effectLst>
            <a:outerShdw blurRad="508000" dist="127000" dir="42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defTabSz="1014227" eaLnBrk="1" hangingPunct="1">
              <a:lnSpc>
                <a:spcPts val="2600"/>
              </a:lnSpc>
              <a:tabLst>
                <a:tab pos="1200150" algn="l"/>
                <a:tab pos="2457450" algn="l"/>
              </a:tabLst>
            </a:pPr>
            <a:endParaRPr lang="en-US" altLang="zh-CN" sz="2000" b="1">
              <a:solidFill>
                <a:srgbClr val="000000"/>
              </a:solidFill>
              <a:latin typeface="Courier New" pitchFamily="49" charset="0"/>
              <a:ea typeface="+mn-ea"/>
            </a:endParaRPr>
          </a:p>
          <a:p>
            <a:pPr defTabSz="1014227" eaLnBrk="1" hangingPunct="1">
              <a:lnSpc>
                <a:spcPts val="2600"/>
              </a:lnSpc>
              <a:tabLst>
                <a:tab pos="1200150" algn="l"/>
                <a:tab pos="2457450" algn="l"/>
              </a:tabLst>
            </a:pPr>
            <a:endParaRPr lang="en-US" altLang="zh-CN" sz="2000" b="1">
              <a:solidFill>
                <a:srgbClr val="000000"/>
              </a:solidFill>
              <a:latin typeface="Courier New" pitchFamily="49" charset="0"/>
              <a:ea typeface="+mn-ea"/>
            </a:endParaRPr>
          </a:p>
          <a:p>
            <a:pPr defTabSz="1014227" eaLnBrk="1" hangingPunct="1">
              <a:lnSpc>
                <a:spcPts val="2600"/>
              </a:lnSpc>
              <a:tabLst>
                <a:tab pos="1200150" algn="l"/>
                <a:tab pos="2457450" algn="l"/>
              </a:tabLst>
            </a:pPr>
            <a:endParaRPr lang="en-US" altLang="zh-CN" sz="2000" b="1">
              <a:solidFill>
                <a:srgbClr val="000000"/>
              </a:solidFill>
              <a:latin typeface="Courier New" pitchFamily="49" charset="0"/>
              <a:ea typeface="+mn-ea"/>
            </a:endParaRPr>
          </a:p>
          <a:p>
            <a:pPr defTabSz="1014227" eaLnBrk="1" hangingPunct="1">
              <a:lnSpc>
                <a:spcPts val="2600"/>
              </a:lnSpc>
              <a:tabLst>
                <a:tab pos="1200150" algn="l"/>
                <a:tab pos="2457450" algn="l"/>
              </a:tabLst>
            </a:pPr>
            <a:endParaRPr lang="en-US" altLang="zh-CN" sz="2000" b="1">
              <a:solidFill>
                <a:srgbClr val="000000"/>
              </a:solidFill>
              <a:latin typeface="Courier New" pitchFamily="49" charset="0"/>
              <a:ea typeface="+mn-ea"/>
            </a:endParaRPr>
          </a:p>
          <a:p>
            <a:pPr defTabSz="1014227" eaLnBrk="1" hangingPunct="1">
              <a:lnSpc>
                <a:spcPts val="2600"/>
              </a:lnSpc>
              <a:tabLst>
                <a:tab pos="1200150" algn="l"/>
                <a:tab pos="2457450" algn="l"/>
              </a:tabLst>
            </a:pPr>
            <a:endParaRPr lang="en-US" altLang="zh-CN" sz="2000" b="1">
              <a:solidFill>
                <a:srgbClr val="000000"/>
              </a:solidFill>
              <a:latin typeface="Courier New" pitchFamily="49" charset="0"/>
              <a:ea typeface="+mn-ea"/>
            </a:endParaRPr>
          </a:p>
          <a:p>
            <a:pPr defTabSz="1014227" eaLnBrk="1" hangingPunct="1">
              <a:lnSpc>
                <a:spcPts val="2600"/>
              </a:lnSpc>
              <a:tabLst>
                <a:tab pos="1200150" algn="l"/>
                <a:tab pos="2457450" algn="l"/>
              </a:tabLst>
            </a:pPr>
            <a:endParaRPr lang="en-US" altLang="zh-CN" sz="2000" b="1">
              <a:solidFill>
                <a:srgbClr val="000000"/>
              </a:solidFill>
              <a:latin typeface="Courier New" pitchFamily="49" charset="0"/>
              <a:ea typeface="+mn-ea"/>
            </a:endParaRPr>
          </a:p>
          <a:p>
            <a:pPr defTabSz="1014227" eaLnBrk="1" hangingPunct="1">
              <a:lnSpc>
                <a:spcPts val="2600"/>
              </a:lnSpc>
              <a:tabLst>
                <a:tab pos="1200150" algn="l"/>
                <a:tab pos="2457450" algn="l"/>
              </a:tabLst>
            </a:pPr>
            <a:endParaRPr lang="en-US" altLang="zh-CN" sz="2000" b="1">
              <a:solidFill>
                <a:srgbClr val="000000"/>
              </a:solidFill>
              <a:latin typeface="Courier New" pitchFamily="49" charset="0"/>
              <a:ea typeface="+mn-ea"/>
            </a:endParaRPr>
          </a:p>
        </p:txBody>
      </p:sp>
      <p:sp>
        <p:nvSpPr>
          <p:cNvPr id="139267" name="Rectangle 10"/>
          <p:cNvSpPr>
            <a:spLocks noChangeArrowheads="1"/>
          </p:cNvSpPr>
          <p:nvPr/>
        </p:nvSpPr>
        <p:spPr bwMode="blackWhite">
          <a:xfrm>
            <a:off x="831528" y="2785492"/>
            <a:ext cx="8073319" cy="2565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2306" tIns="51153" rIns="102306" bIns="51153">
            <a:spAutoFit/>
          </a:bodyP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r>
              <a:rPr lang="en-US" altLang="zh-CN" sz="2000" b="1">
                <a:solidFill>
                  <a:srgbClr val="000000"/>
                </a:solidFill>
                <a:latin typeface="Courier New" panose="02070309020205020404" pitchFamily="49" charset="0"/>
              </a:rPr>
              <a:t>ENAME      JOB            COMM</a:t>
            </a:r>
          </a:p>
          <a:p>
            <a:r>
              <a:rPr lang="en-US" altLang="zh-CN" sz="2000" b="1">
                <a:solidFill>
                  <a:srgbClr val="000000"/>
                </a:solidFill>
                <a:latin typeface="Courier New" panose="02070309020205020404" pitchFamily="49" charset="0"/>
              </a:rPr>
              <a:t>---------- --------- ---------</a:t>
            </a:r>
          </a:p>
          <a:p>
            <a:r>
              <a:rPr lang="en-US" altLang="zh-CN" sz="2000" b="1">
                <a:solidFill>
                  <a:srgbClr val="000000"/>
                </a:solidFill>
                <a:latin typeface="Courier New" panose="02070309020205020404" pitchFamily="49" charset="0"/>
              </a:rPr>
              <a:t>KING       PRESIDENT      NULL   </a:t>
            </a:r>
          </a:p>
          <a:p>
            <a:r>
              <a:rPr lang="en-US" altLang="zh-CN" sz="2000" b="1">
                <a:solidFill>
                  <a:srgbClr val="000000"/>
                </a:solidFill>
                <a:latin typeface="Courier New" panose="02070309020205020404" pitchFamily="49" charset="0"/>
              </a:rPr>
              <a:t>BLAKE      MANAGER        NULL</a:t>
            </a:r>
          </a:p>
          <a:p>
            <a:r>
              <a:rPr lang="en-US" altLang="zh-CN" sz="2000" b="1">
                <a:solidFill>
                  <a:srgbClr val="000000"/>
                </a:solidFill>
                <a:latin typeface="Courier New" panose="02070309020205020404" pitchFamily="49" charset="0"/>
              </a:rPr>
              <a:t>...</a:t>
            </a:r>
          </a:p>
          <a:p>
            <a:r>
              <a:rPr lang="en-US" altLang="zh-CN" sz="2000" b="1">
                <a:solidFill>
                  <a:srgbClr val="000000"/>
                </a:solidFill>
                <a:latin typeface="Courier New" panose="02070309020205020404" pitchFamily="49" charset="0"/>
              </a:rPr>
              <a:t>TURNER     SALESMAN          0</a:t>
            </a:r>
          </a:p>
          <a:p>
            <a:r>
              <a:rPr lang="en-US" altLang="zh-CN" sz="2000" b="1">
                <a:solidFill>
                  <a:srgbClr val="000000"/>
                </a:solidFill>
                <a:latin typeface="Courier New" panose="02070309020205020404" pitchFamily="49" charset="0"/>
              </a:rPr>
              <a:t>...</a:t>
            </a:r>
          </a:p>
          <a:p>
            <a:r>
              <a:rPr lang="en-US" altLang="zh-CN" sz="2000" b="1">
                <a:solidFill>
                  <a:srgbClr val="000000"/>
                </a:solidFill>
                <a:latin typeface="Courier New" panose="02070309020205020404" pitchFamily="49" charset="0"/>
              </a:rPr>
              <a:t>14 rows selected.</a:t>
            </a:r>
          </a:p>
        </p:txBody>
      </p:sp>
      <p:sp>
        <p:nvSpPr>
          <p:cNvPr id="139268" name="Rectangle 2"/>
          <p:cNvSpPr>
            <a:spLocks noChangeArrowheads="1"/>
          </p:cNvSpPr>
          <p:nvPr/>
        </p:nvSpPr>
        <p:spPr bwMode="blackWhite">
          <a:xfrm>
            <a:off x="831528" y="1868270"/>
            <a:ext cx="8087430" cy="721431"/>
          </a:xfrm>
          <a:prstGeom prst="rect">
            <a:avLst/>
          </a:prstGeom>
          <a:solidFill>
            <a:schemeClr val="bg1"/>
          </a:solidFill>
          <a:ln>
            <a:noFill/>
          </a:ln>
          <a:effectLst>
            <a:outerShdw blurRad="508000" dist="127000" dir="42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tabLst>
                <a:tab pos="1601788" algn="l"/>
              </a:tabLst>
              <a:defRPr sz="3200">
                <a:solidFill>
                  <a:schemeClr val="tx1"/>
                </a:solidFill>
                <a:latin typeface="Arial" panose="020B0604020202020204" pitchFamily="34" charset="0"/>
                <a:ea typeface="宋体" panose="02010600030101010101" pitchFamily="2" charset="-122"/>
              </a:defRPr>
            </a:lvl1pPr>
            <a:lvl2pPr marL="742950" indent="-285750">
              <a:tabLst>
                <a:tab pos="1601788" algn="l"/>
              </a:tabLst>
              <a:defRPr sz="3200">
                <a:solidFill>
                  <a:schemeClr val="tx1"/>
                </a:solidFill>
                <a:latin typeface="Arial" panose="020B0604020202020204" pitchFamily="34" charset="0"/>
                <a:ea typeface="宋体" panose="02010600030101010101" pitchFamily="2" charset="-122"/>
              </a:defRPr>
            </a:lvl2pPr>
            <a:lvl3pPr marL="1143000" indent="-228600">
              <a:tabLst>
                <a:tab pos="1601788" algn="l"/>
              </a:tabLst>
              <a:defRPr sz="3200">
                <a:solidFill>
                  <a:schemeClr val="tx1"/>
                </a:solidFill>
                <a:latin typeface="Arial" panose="020B0604020202020204" pitchFamily="34" charset="0"/>
                <a:ea typeface="宋体" panose="02010600030101010101" pitchFamily="2" charset="-122"/>
              </a:defRPr>
            </a:lvl3pPr>
            <a:lvl4pPr marL="1600200" indent="-228600">
              <a:tabLst>
                <a:tab pos="1601788" algn="l"/>
              </a:tabLst>
              <a:defRPr sz="3200">
                <a:solidFill>
                  <a:schemeClr val="tx1"/>
                </a:solidFill>
                <a:latin typeface="Arial" panose="020B0604020202020204" pitchFamily="34" charset="0"/>
                <a:ea typeface="宋体" panose="02010600030101010101" pitchFamily="2" charset="-122"/>
              </a:defRPr>
            </a:lvl4pPr>
            <a:lvl5pPr marL="2057400" indent="-228600">
              <a:tabLst>
                <a:tab pos="1601788" algn="l"/>
              </a:tabLst>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1601788" algn="l"/>
              </a:tabLs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1601788" algn="l"/>
              </a:tabLs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1601788" algn="l"/>
              </a:tabLs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1601788" algn="l"/>
              </a:tabLst>
              <a:defRPr sz="3200">
                <a:solidFill>
                  <a:schemeClr val="tx1"/>
                </a:solidFill>
                <a:latin typeface="Arial" panose="020B0604020202020204" pitchFamily="34" charset="0"/>
                <a:ea typeface="宋体" panose="02010600030101010101" pitchFamily="2" charset="-122"/>
              </a:defRPr>
            </a:lvl9pPr>
          </a:lstStyle>
          <a:p>
            <a:pPr defTabSz="1014227" eaLnBrk="1" hangingPunct="1">
              <a:lnSpc>
                <a:spcPts val="2600"/>
              </a:lnSpc>
              <a:tabLst>
                <a:tab pos="1200150" algn="l"/>
                <a:tab pos="2457450" algn="l"/>
              </a:tabLst>
            </a:pPr>
            <a:r>
              <a:rPr lang="en-US" altLang="zh-CN" sz="2000" b="1">
                <a:solidFill>
                  <a:srgbClr val="000000"/>
                </a:solidFill>
                <a:latin typeface="Courier New" pitchFamily="49" charset="0"/>
                <a:ea typeface="+mn-ea"/>
              </a:rPr>
              <a:t> </a:t>
            </a:r>
          </a:p>
        </p:txBody>
      </p:sp>
      <p:sp>
        <p:nvSpPr>
          <p:cNvPr id="139269" name="Rectangle 4"/>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600" tIns="50800" rIns="101600" bIns="50800" numCol="1" anchor="ctr" anchorCtr="0" compatLnSpc="1">
            <a:prstTxWarp prst="textNoShape">
              <a:avLst/>
            </a:prstTxWarp>
          </a:bodyPr>
          <a:lstStyle/>
          <a:p>
            <a:pPr eaLnBrk="1" hangingPunct="1"/>
            <a:r>
              <a:rPr lang="en-US" altLang="zh-CN"/>
              <a:t>NULL</a:t>
            </a:r>
            <a:r>
              <a:t>值</a:t>
            </a:r>
          </a:p>
        </p:txBody>
      </p:sp>
      <p:sp>
        <p:nvSpPr>
          <p:cNvPr id="77829" name="Rectangle 5"/>
          <p:cNvSpPr>
            <a:spLocks noGrp="1" noChangeArrowheads="1"/>
          </p:cNvSpPr>
          <p:nvPr>
            <p:ph sz="quarter" idx="10"/>
          </p:nvPr>
        </p:nvSpPr>
        <p:spPr>
          <a:xfrm>
            <a:off x="705047" y="791057"/>
            <a:ext cx="9168449" cy="900825"/>
          </a:xfrm>
          <a:extLst>
            <a:ext uri="{AF507438-7753-43E0-B8FC-AC1667EBCBE1}">
              <a14:hiddenEffects xmlns:a14="http://schemas.microsoft.com/office/drawing/2010/main">
                <a:effectLst>
                  <a:outerShdw dist="53882" dir="2700000" algn="ctr" rotWithShape="0">
                    <a:srgbClr val="000000">
                      <a:alpha val="50000"/>
                    </a:srgbClr>
                  </a:outerShdw>
                </a:effectLst>
              </a14:hiddenEffects>
            </a:ext>
          </a:extLst>
        </p:spPr>
        <p:txBody>
          <a:bodyPr lIns="102306" tIns="51153" rIns="102306" bIns="51153"/>
          <a:lstStyle/>
          <a:p>
            <a:pPr eaLnBrk="1" hangingPunct="1">
              <a:lnSpc>
                <a:spcPct val="105000"/>
              </a:lnSpc>
              <a:defRPr/>
            </a:pPr>
            <a:r>
              <a:rPr sz="2400" dirty="0" err="1">
                <a:highlight>
                  <a:srgbClr val="FFFF00"/>
                </a:highlight>
              </a:rPr>
              <a:t>一个空值是不可用的，未分配的，未知的</a:t>
            </a:r>
            <a:endParaRPr lang="en-US" altLang="zh-CN" sz="2400" dirty="0">
              <a:highlight>
                <a:srgbClr val="FFFF00"/>
              </a:highlight>
            </a:endParaRPr>
          </a:p>
          <a:p>
            <a:pPr eaLnBrk="1" hangingPunct="1">
              <a:lnSpc>
                <a:spcPct val="105000"/>
              </a:lnSpc>
              <a:defRPr/>
            </a:pPr>
            <a:r>
              <a:rPr lang="en-US" altLang="zh-CN" sz="2400" dirty="0" err="1">
                <a:highlight>
                  <a:srgbClr val="FFFF00"/>
                </a:highlight>
              </a:rPr>
              <a:t>NULL</a:t>
            </a:r>
            <a:r>
              <a:rPr sz="2400" dirty="0" err="1">
                <a:highlight>
                  <a:srgbClr val="FFFF00"/>
                </a:highlight>
              </a:rPr>
              <a:t>不等于零或空格</a:t>
            </a:r>
            <a:endParaRPr lang="en-US" altLang="zh-CN" sz="2400" dirty="0">
              <a:highlight>
                <a:srgbClr val="FFFF00"/>
              </a:highlight>
            </a:endParaRPr>
          </a:p>
        </p:txBody>
      </p:sp>
      <p:grpSp>
        <p:nvGrpSpPr>
          <p:cNvPr id="861190" name="Group 6"/>
          <p:cNvGrpSpPr>
            <a:grpSpLocks/>
          </p:cNvGrpSpPr>
          <p:nvPr/>
        </p:nvGrpSpPr>
        <p:grpSpPr bwMode="auto">
          <a:xfrm>
            <a:off x="4791968" y="1895187"/>
            <a:ext cx="1458736" cy="2702278"/>
            <a:chOff x="2423" y="1894"/>
            <a:chExt cx="827" cy="1694"/>
          </a:xfrm>
        </p:grpSpPr>
        <p:sp>
          <p:nvSpPr>
            <p:cNvPr id="139273" name="Rectangle 7"/>
            <p:cNvSpPr>
              <a:spLocks noChangeArrowheads="1"/>
            </p:cNvSpPr>
            <p:nvPr/>
          </p:nvSpPr>
          <p:spPr bwMode="ltGray">
            <a:xfrm>
              <a:off x="2797" y="1894"/>
              <a:ext cx="439" cy="200"/>
            </a:xfrm>
            <a:prstGeom prst="rect">
              <a:avLst/>
            </a:prstGeom>
            <a:solidFill>
              <a:srgbClr val="FF5050">
                <a:alpha val="50195"/>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endParaRPr lang="zh-CN" altLang="en-US" sz="3556"/>
            </a:p>
          </p:txBody>
        </p:sp>
        <p:sp>
          <p:nvSpPr>
            <p:cNvPr id="139274" name="Rectangle 8"/>
            <p:cNvSpPr>
              <a:spLocks noChangeArrowheads="1"/>
            </p:cNvSpPr>
            <p:nvPr/>
          </p:nvSpPr>
          <p:spPr bwMode="ltGray">
            <a:xfrm>
              <a:off x="2423" y="2452"/>
              <a:ext cx="827" cy="1136"/>
            </a:xfrm>
            <a:prstGeom prst="rect">
              <a:avLst/>
            </a:prstGeom>
            <a:solidFill>
              <a:srgbClr val="FF5050">
                <a:alpha val="50195"/>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endParaRPr lang="zh-CN" altLang="en-US" sz="3556"/>
            </a:p>
          </p:txBody>
        </p:sp>
      </p:grpSp>
      <p:sp>
        <p:nvSpPr>
          <p:cNvPr id="139272" name="Rectangle 9"/>
          <p:cNvSpPr>
            <a:spLocks noChangeArrowheads="1"/>
          </p:cNvSpPr>
          <p:nvPr/>
        </p:nvSpPr>
        <p:spPr bwMode="blackWhite">
          <a:xfrm>
            <a:off x="859751" y="1857687"/>
            <a:ext cx="8101541" cy="7443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2306" tIns="51153" rIns="102306" bIns="51153" anchor="ctr"/>
          <a:lstStyle>
            <a:lvl1pPr>
              <a:tabLst>
                <a:tab pos="1601788" algn="l"/>
              </a:tabLst>
              <a:defRPr sz="3200">
                <a:solidFill>
                  <a:schemeClr val="tx1"/>
                </a:solidFill>
                <a:latin typeface="Arial" panose="020B0604020202020204" pitchFamily="34" charset="0"/>
                <a:ea typeface="宋体" panose="02010600030101010101" pitchFamily="2" charset="-122"/>
              </a:defRPr>
            </a:lvl1pPr>
            <a:lvl2pPr marL="742950" indent="-285750">
              <a:tabLst>
                <a:tab pos="1601788" algn="l"/>
              </a:tabLst>
              <a:defRPr sz="3200">
                <a:solidFill>
                  <a:schemeClr val="tx1"/>
                </a:solidFill>
                <a:latin typeface="Arial" panose="020B0604020202020204" pitchFamily="34" charset="0"/>
                <a:ea typeface="宋体" panose="02010600030101010101" pitchFamily="2" charset="-122"/>
              </a:defRPr>
            </a:lvl2pPr>
            <a:lvl3pPr marL="1143000" indent="-228600">
              <a:tabLst>
                <a:tab pos="1601788" algn="l"/>
              </a:tabLst>
              <a:defRPr sz="3200">
                <a:solidFill>
                  <a:schemeClr val="tx1"/>
                </a:solidFill>
                <a:latin typeface="Arial" panose="020B0604020202020204" pitchFamily="34" charset="0"/>
                <a:ea typeface="宋体" panose="02010600030101010101" pitchFamily="2" charset="-122"/>
              </a:defRPr>
            </a:lvl3pPr>
            <a:lvl4pPr marL="1600200" indent="-228600">
              <a:tabLst>
                <a:tab pos="1601788" algn="l"/>
              </a:tabLst>
              <a:defRPr sz="3200">
                <a:solidFill>
                  <a:schemeClr val="tx1"/>
                </a:solidFill>
                <a:latin typeface="Arial" panose="020B0604020202020204" pitchFamily="34" charset="0"/>
                <a:ea typeface="宋体" panose="02010600030101010101" pitchFamily="2" charset="-122"/>
              </a:defRPr>
            </a:lvl4pPr>
            <a:lvl5pPr marL="2057400" indent="-228600">
              <a:tabLst>
                <a:tab pos="1601788" algn="l"/>
              </a:tabLst>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1601788" algn="l"/>
              </a:tabLs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1601788" algn="l"/>
              </a:tabLs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1601788" algn="l"/>
              </a:tabLs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1601788" algn="l"/>
              </a:tabLst>
              <a:defRPr sz="3200">
                <a:solidFill>
                  <a:schemeClr val="tx1"/>
                </a:solidFill>
                <a:latin typeface="Arial" panose="020B0604020202020204" pitchFamily="34" charset="0"/>
                <a:ea typeface="宋体" panose="02010600030101010101" pitchFamily="2" charset="-122"/>
              </a:defRPr>
            </a:lvl9pPr>
          </a:lstStyle>
          <a:p>
            <a:r>
              <a:rPr lang="en-US" altLang="zh-CN" sz="2000" b="1" dirty="0">
                <a:solidFill>
                  <a:srgbClr val="000000"/>
                </a:solidFill>
                <a:latin typeface="Courier New" panose="02070309020205020404" pitchFamily="49" charset="0"/>
              </a:rPr>
              <a:t>     SELECT 	</a:t>
            </a:r>
            <a:r>
              <a:rPr lang="en-US" altLang="zh-CN" sz="2000" b="1" dirty="0" err="1">
                <a:solidFill>
                  <a:srgbClr val="000000"/>
                </a:solidFill>
                <a:latin typeface="Courier New" panose="02070309020205020404" pitchFamily="49" charset="0"/>
              </a:rPr>
              <a:t>ename</a:t>
            </a:r>
            <a:r>
              <a:rPr lang="en-US" altLang="zh-CN" sz="2000" b="1" dirty="0">
                <a:solidFill>
                  <a:srgbClr val="000000"/>
                </a:solidFill>
                <a:latin typeface="Courier New" panose="02070309020205020404" pitchFamily="49" charset="0"/>
              </a:rPr>
              <a:t>, job, comm</a:t>
            </a:r>
          </a:p>
          <a:p>
            <a:r>
              <a:rPr lang="en-US" altLang="zh-CN" sz="2000" b="1" dirty="0">
                <a:solidFill>
                  <a:srgbClr val="000000"/>
                </a:solidFill>
                <a:latin typeface="Courier New" panose="02070309020205020404" pitchFamily="49" charset="0"/>
              </a:rPr>
              <a:t>     FROM		emp</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861190"/>
                                        </p:tgtEl>
                                        <p:attrNameLst>
                                          <p:attrName>style.visibility</p:attrName>
                                        </p:attrNameLst>
                                      </p:cBhvr>
                                      <p:to>
                                        <p:strVal val="visible"/>
                                      </p:to>
                                    </p:set>
                                    <p:animEffect transition="in" filter="wipe(up)">
                                      <p:cBhvr>
                                        <p:cTn id="7" dur="500"/>
                                        <p:tgtEl>
                                          <p:spTgt spid="8611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5" name="Rectangle 3"/>
          <p:cNvSpPr>
            <a:spLocks noChangeArrowheads="1"/>
          </p:cNvSpPr>
          <p:nvPr/>
        </p:nvSpPr>
        <p:spPr bwMode="blackWhite">
          <a:xfrm>
            <a:off x="831528" y="3237983"/>
            <a:ext cx="8239124" cy="1026635"/>
          </a:xfrm>
          <a:prstGeom prst="rect">
            <a:avLst/>
          </a:prstGeom>
          <a:solidFill>
            <a:schemeClr val="bg1">
              <a:lumMod val="95000"/>
            </a:schemeClr>
          </a:solidFill>
          <a:ln w="25400">
            <a:noFill/>
            <a:miter lim="800000"/>
            <a:headEnd/>
            <a:tailEnd/>
          </a:ln>
          <a:effectLst/>
        </p:spPr>
        <p:txBody>
          <a:bodyPr lIns="102306" tIns="51153" rIns="102306" bIns="51153"/>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r>
              <a:rPr lang="en-US" altLang="zh-CN" sz="2000" b="1">
                <a:solidFill>
                  <a:srgbClr val="000000"/>
                </a:solidFill>
                <a:latin typeface="Courier New" panose="02070309020205020404" pitchFamily="49" charset="0"/>
              </a:rPr>
              <a:t> </a:t>
            </a:r>
          </a:p>
          <a:p>
            <a:endParaRPr lang="en-US" altLang="zh-CN" sz="2000" b="1">
              <a:solidFill>
                <a:srgbClr val="000000"/>
              </a:solidFill>
              <a:latin typeface="Courier New" panose="02070309020205020404" pitchFamily="49" charset="0"/>
            </a:endParaRPr>
          </a:p>
          <a:p>
            <a:endParaRPr lang="en-US" altLang="zh-CN" sz="2000" b="1">
              <a:solidFill>
                <a:srgbClr val="000000"/>
              </a:solidFill>
              <a:latin typeface="Courier New" panose="02070309020205020404" pitchFamily="49" charset="0"/>
            </a:endParaRPr>
          </a:p>
        </p:txBody>
      </p:sp>
      <p:sp>
        <p:nvSpPr>
          <p:cNvPr id="141314" name="Rectangle 2"/>
          <p:cNvSpPr>
            <a:spLocks noChangeArrowheads="1"/>
          </p:cNvSpPr>
          <p:nvPr/>
        </p:nvSpPr>
        <p:spPr bwMode="blackWhite">
          <a:xfrm>
            <a:off x="810362" y="1622260"/>
            <a:ext cx="8260291" cy="1053042"/>
          </a:xfrm>
          <a:prstGeom prst="rect">
            <a:avLst/>
          </a:prstGeom>
          <a:solidFill>
            <a:schemeClr val="bg1">
              <a:lumMod val="85000"/>
            </a:schemeClr>
          </a:solidFill>
          <a:ln w="25400">
            <a:noFill/>
            <a:miter lim="800000"/>
            <a:headEnd/>
            <a:tailEnd/>
          </a:ln>
          <a:effectLst/>
        </p:spPr>
        <p:txBody>
          <a:bodyPr wrap="none" lIns="102306" tIns="51153" rIns="102306" bIns="51153" anchor="ctr"/>
          <a:lstStyle>
            <a:lvl1pPr>
              <a:tabLst>
                <a:tab pos="1200150" algn="l"/>
              </a:tabLst>
              <a:defRPr sz="3200">
                <a:solidFill>
                  <a:schemeClr val="tx1"/>
                </a:solidFill>
                <a:latin typeface="Arial" panose="020B0604020202020204" pitchFamily="34" charset="0"/>
                <a:ea typeface="宋体" panose="02010600030101010101" pitchFamily="2" charset="-122"/>
              </a:defRPr>
            </a:lvl1pPr>
            <a:lvl2pPr marL="742950" indent="-285750">
              <a:tabLst>
                <a:tab pos="1200150" algn="l"/>
              </a:tabLst>
              <a:defRPr sz="3200">
                <a:solidFill>
                  <a:schemeClr val="tx1"/>
                </a:solidFill>
                <a:latin typeface="Arial" panose="020B0604020202020204" pitchFamily="34" charset="0"/>
                <a:ea typeface="宋体" panose="02010600030101010101" pitchFamily="2" charset="-122"/>
              </a:defRPr>
            </a:lvl2pPr>
            <a:lvl3pPr marL="1143000" indent="-228600">
              <a:tabLst>
                <a:tab pos="1200150" algn="l"/>
              </a:tabLst>
              <a:defRPr sz="3200">
                <a:solidFill>
                  <a:schemeClr val="tx1"/>
                </a:solidFill>
                <a:latin typeface="Arial" panose="020B0604020202020204" pitchFamily="34" charset="0"/>
                <a:ea typeface="宋体" panose="02010600030101010101" pitchFamily="2" charset="-122"/>
              </a:defRPr>
            </a:lvl3pPr>
            <a:lvl4pPr marL="1600200" indent="-228600">
              <a:tabLst>
                <a:tab pos="1200150" algn="l"/>
              </a:tabLst>
              <a:defRPr sz="3200">
                <a:solidFill>
                  <a:schemeClr val="tx1"/>
                </a:solidFill>
                <a:latin typeface="Arial" panose="020B0604020202020204" pitchFamily="34" charset="0"/>
                <a:ea typeface="宋体" panose="02010600030101010101" pitchFamily="2" charset="-122"/>
              </a:defRPr>
            </a:lvl4pPr>
            <a:lvl5pPr marL="2057400" indent="-228600">
              <a:tabLst>
                <a:tab pos="1200150" algn="l"/>
              </a:tabLst>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1200150" algn="l"/>
              </a:tabLs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1200150" algn="l"/>
              </a:tabLs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1200150" algn="l"/>
              </a:tabLs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1200150" algn="l"/>
              </a:tabLst>
              <a:defRPr sz="3200">
                <a:solidFill>
                  <a:schemeClr val="tx1"/>
                </a:solidFill>
                <a:latin typeface="Arial" panose="020B0604020202020204" pitchFamily="34" charset="0"/>
                <a:ea typeface="宋体" panose="02010600030101010101" pitchFamily="2" charset="-122"/>
              </a:defRPr>
            </a:lvl9pPr>
          </a:lstStyle>
          <a:p>
            <a:pPr>
              <a:tabLst>
                <a:tab pos="1601788" algn="l"/>
              </a:tabLst>
            </a:pPr>
            <a:r>
              <a:rPr lang="en-US" altLang="zh-CN" sz="2000" b="1">
                <a:solidFill>
                  <a:srgbClr val="000000"/>
                </a:solidFill>
                <a:latin typeface="Courier New" panose="02070309020205020404" pitchFamily="49" charset="0"/>
              </a:rPr>
              <a:t> </a:t>
            </a:r>
          </a:p>
        </p:txBody>
      </p:sp>
      <p:sp>
        <p:nvSpPr>
          <p:cNvPr id="141316" name="Rectangle 4"/>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600" tIns="50800" rIns="101600" bIns="50800" numCol="1" anchor="ctr" anchorCtr="0" compatLnSpc="1">
            <a:prstTxWarp prst="textNoShape">
              <a:avLst/>
            </a:prstTxWarp>
          </a:bodyPr>
          <a:lstStyle/>
          <a:p>
            <a:pPr eaLnBrk="1" hangingPunct="1"/>
            <a:r>
              <a:rPr lang="en-US" altLang="zh-CN"/>
              <a:t>NULL</a:t>
            </a:r>
            <a:r>
              <a:t>值在数学表达式中</a:t>
            </a:r>
          </a:p>
        </p:txBody>
      </p:sp>
      <p:sp>
        <p:nvSpPr>
          <p:cNvPr id="78853" name="Rectangle 5"/>
          <p:cNvSpPr>
            <a:spLocks noGrp="1" noChangeArrowheads="1"/>
          </p:cNvSpPr>
          <p:nvPr>
            <p:ph sz="quarter" idx="10"/>
          </p:nvPr>
        </p:nvSpPr>
        <p:spPr>
          <a:xfrm>
            <a:off x="687513" y="769938"/>
            <a:ext cx="9001000" cy="680445"/>
          </a:xfrm>
        </p:spPr>
        <p:txBody>
          <a:bodyPr/>
          <a:lstStyle/>
          <a:p>
            <a:pPr marL="301623" indent="-301623" eaLnBrk="1" hangingPunct="1">
              <a:lnSpc>
                <a:spcPct val="130000"/>
              </a:lnSpc>
              <a:defRPr/>
            </a:pPr>
            <a:r>
              <a:rPr sz="2667" dirty="0" err="1">
                <a:highlight>
                  <a:srgbClr val="FFFF00"/>
                </a:highlight>
              </a:rPr>
              <a:t>包含空值的数学表达式结果仍为空值</a:t>
            </a:r>
            <a:r>
              <a:rPr sz="2667" dirty="0">
                <a:highlight>
                  <a:srgbClr val="FFFF00"/>
                </a:highlight>
              </a:rPr>
              <a:t>。</a:t>
            </a:r>
          </a:p>
        </p:txBody>
      </p:sp>
      <p:sp>
        <p:nvSpPr>
          <p:cNvPr id="141319" name="Rectangle 9"/>
          <p:cNvSpPr>
            <a:spLocks noChangeArrowheads="1"/>
          </p:cNvSpPr>
          <p:nvPr/>
        </p:nvSpPr>
        <p:spPr bwMode="blackWhite">
          <a:xfrm>
            <a:off x="817417" y="1611677"/>
            <a:ext cx="8288513" cy="1075972"/>
          </a:xfrm>
          <a:prstGeom prst="rect">
            <a:avLst/>
          </a:prstGeom>
          <a:solidFill>
            <a:schemeClr val="bg1"/>
          </a:solidFill>
          <a:ln>
            <a:noFill/>
          </a:ln>
          <a:effectLst>
            <a:outerShdw blurRad="508000" dist="127000" dir="4200000" algn="ctr" rotWithShape="0">
              <a:srgbClr val="000000">
                <a:alpha val="15000"/>
              </a:srgbClr>
            </a:outerShdw>
          </a:effectLst>
          <a:extLst>
            <a:ext uri="{91240B29-F687-4F45-9708-019B960494DF}">
              <a14:hiddenLine xmlns:a14="http://schemas.microsoft.com/office/drawing/2010/main" w="9525">
                <a:solidFill>
                  <a:schemeClr val="tx1"/>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tabLst>
                <a:tab pos="1200150" algn="l"/>
              </a:tabLst>
              <a:defRPr sz="3200">
                <a:solidFill>
                  <a:schemeClr val="tx1"/>
                </a:solidFill>
                <a:latin typeface="Arial" panose="020B0604020202020204" pitchFamily="34" charset="0"/>
                <a:ea typeface="宋体" panose="02010600030101010101" pitchFamily="2" charset="-122"/>
              </a:defRPr>
            </a:lvl1pPr>
            <a:lvl2pPr marL="742950" indent="-285750">
              <a:tabLst>
                <a:tab pos="1200150" algn="l"/>
              </a:tabLst>
              <a:defRPr sz="3200">
                <a:solidFill>
                  <a:schemeClr val="tx1"/>
                </a:solidFill>
                <a:latin typeface="Arial" panose="020B0604020202020204" pitchFamily="34" charset="0"/>
                <a:ea typeface="宋体" panose="02010600030101010101" pitchFamily="2" charset="-122"/>
              </a:defRPr>
            </a:lvl2pPr>
            <a:lvl3pPr marL="1143000" indent="-228600">
              <a:tabLst>
                <a:tab pos="1200150" algn="l"/>
              </a:tabLst>
              <a:defRPr sz="3200">
                <a:solidFill>
                  <a:schemeClr val="tx1"/>
                </a:solidFill>
                <a:latin typeface="Arial" panose="020B0604020202020204" pitchFamily="34" charset="0"/>
                <a:ea typeface="宋体" panose="02010600030101010101" pitchFamily="2" charset="-122"/>
              </a:defRPr>
            </a:lvl3pPr>
            <a:lvl4pPr marL="1600200" indent="-228600">
              <a:tabLst>
                <a:tab pos="1200150" algn="l"/>
              </a:tabLst>
              <a:defRPr sz="3200">
                <a:solidFill>
                  <a:schemeClr val="tx1"/>
                </a:solidFill>
                <a:latin typeface="Arial" panose="020B0604020202020204" pitchFamily="34" charset="0"/>
                <a:ea typeface="宋体" panose="02010600030101010101" pitchFamily="2" charset="-122"/>
              </a:defRPr>
            </a:lvl4pPr>
            <a:lvl5pPr marL="2057400" indent="-228600">
              <a:tabLst>
                <a:tab pos="1200150" algn="l"/>
              </a:tabLst>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1200150" algn="l"/>
              </a:tabLs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1200150" algn="l"/>
              </a:tabLs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1200150" algn="l"/>
              </a:tabLs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1200150" algn="l"/>
              </a:tabLst>
              <a:defRPr sz="3200">
                <a:solidFill>
                  <a:schemeClr val="tx1"/>
                </a:solidFill>
                <a:latin typeface="Arial" panose="020B0604020202020204" pitchFamily="34" charset="0"/>
                <a:ea typeface="宋体" panose="02010600030101010101" pitchFamily="2" charset="-122"/>
              </a:defRPr>
            </a:lvl9pPr>
          </a:lstStyle>
          <a:p>
            <a:pPr defTabSz="1014227" eaLnBrk="1" hangingPunct="1">
              <a:lnSpc>
                <a:spcPts val="2600"/>
              </a:lnSpc>
              <a:tabLst>
                <a:tab pos="1200150" algn="l"/>
                <a:tab pos="2457450" algn="l"/>
              </a:tabLst>
            </a:pPr>
            <a:r>
              <a:rPr lang="en-US" altLang="zh-CN" sz="2000" b="1" dirty="0">
                <a:solidFill>
                  <a:srgbClr val="000000"/>
                </a:solidFill>
                <a:latin typeface="Courier New" pitchFamily="49" charset="0"/>
                <a:ea typeface="+mn-ea"/>
              </a:rPr>
              <a:t>     select </a:t>
            </a:r>
            <a:r>
              <a:rPr lang="en-US" altLang="zh-CN" sz="2000" b="1" dirty="0" err="1">
                <a:solidFill>
                  <a:srgbClr val="000000"/>
                </a:solidFill>
                <a:latin typeface="Courier New" pitchFamily="49" charset="0"/>
                <a:ea typeface="+mn-ea"/>
              </a:rPr>
              <a:t>ename</a:t>
            </a:r>
            <a:r>
              <a:rPr lang="en-US" altLang="zh-CN" sz="2000" b="1" dirty="0">
                <a:solidFill>
                  <a:srgbClr val="000000"/>
                </a:solidFill>
                <a:latin typeface="Courier New" pitchFamily="49" charset="0"/>
                <a:ea typeface="+mn-ea"/>
              </a:rPr>
              <a:t> NAME, 12*</a:t>
            </a:r>
            <a:r>
              <a:rPr lang="en-US" altLang="zh-CN" sz="2000" b="1" dirty="0" err="1">
                <a:solidFill>
                  <a:srgbClr val="000000"/>
                </a:solidFill>
                <a:latin typeface="Courier New" pitchFamily="49" charset="0"/>
                <a:ea typeface="+mn-ea"/>
              </a:rPr>
              <a:t>sal+comm</a:t>
            </a:r>
            <a:r>
              <a:rPr lang="en-US" altLang="zh-CN" sz="2000" b="1" dirty="0">
                <a:solidFill>
                  <a:srgbClr val="000000"/>
                </a:solidFill>
                <a:latin typeface="Courier New" pitchFamily="49" charset="0"/>
                <a:ea typeface="+mn-ea"/>
              </a:rPr>
              <a:t> </a:t>
            </a:r>
          </a:p>
          <a:p>
            <a:pPr defTabSz="1014227" eaLnBrk="1" hangingPunct="1">
              <a:lnSpc>
                <a:spcPts val="2600"/>
              </a:lnSpc>
              <a:tabLst>
                <a:tab pos="1200150" algn="l"/>
                <a:tab pos="2457450" algn="l"/>
              </a:tabLst>
            </a:pPr>
            <a:r>
              <a:rPr lang="en-US" altLang="zh-CN" sz="2000" b="1" dirty="0">
                <a:solidFill>
                  <a:srgbClr val="000000"/>
                </a:solidFill>
                <a:latin typeface="Courier New" pitchFamily="49" charset="0"/>
                <a:ea typeface="+mn-ea"/>
              </a:rPr>
              <a:t>     from   emp</a:t>
            </a:r>
          </a:p>
          <a:p>
            <a:pPr defTabSz="1014227" eaLnBrk="1" hangingPunct="1">
              <a:lnSpc>
                <a:spcPts val="2600"/>
              </a:lnSpc>
              <a:tabLst>
                <a:tab pos="1200150" algn="l"/>
                <a:tab pos="2457450" algn="l"/>
              </a:tabLst>
            </a:pPr>
            <a:r>
              <a:rPr lang="en-US" altLang="zh-CN" sz="2000" b="1" dirty="0">
                <a:solidFill>
                  <a:srgbClr val="000000"/>
                </a:solidFill>
                <a:latin typeface="Courier New" pitchFamily="49" charset="0"/>
                <a:ea typeface="+mn-ea"/>
              </a:rPr>
              <a:t>     WHERE  </a:t>
            </a:r>
            <a:r>
              <a:rPr lang="en-US" altLang="zh-CN" sz="2000" b="1" dirty="0" err="1">
                <a:solidFill>
                  <a:srgbClr val="000000"/>
                </a:solidFill>
                <a:latin typeface="Courier New" pitchFamily="49" charset="0"/>
                <a:ea typeface="+mn-ea"/>
              </a:rPr>
              <a:t>ename</a:t>
            </a:r>
            <a:r>
              <a:rPr lang="en-US" altLang="zh-CN" sz="2000" b="1" dirty="0">
                <a:solidFill>
                  <a:srgbClr val="000000"/>
                </a:solidFill>
                <a:latin typeface="Courier New" pitchFamily="49" charset="0"/>
                <a:ea typeface="+mn-ea"/>
              </a:rPr>
              <a:t>='KING'</a:t>
            </a:r>
          </a:p>
        </p:txBody>
      </p:sp>
      <p:sp>
        <p:nvSpPr>
          <p:cNvPr id="141320" name="Rectangle 10"/>
          <p:cNvSpPr>
            <a:spLocks noChangeArrowheads="1"/>
          </p:cNvSpPr>
          <p:nvPr/>
        </p:nvSpPr>
        <p:spPr bwMode="blackWhite">
          <a:xfrm>
            <a:off x="838584" y="3225636"/>
            <a:ext cx="8267347" cy="1026635"/>
          </a:xfrm>
          <a:prstGeom prst="rect">
            <a:avLst/>
          </a:prstGeom>
          <a:solidFill>
            <a:schemeClr val="bg1"/>
          </a:solidFill>
          <a:ln>
            <a:noFill/>
          </a:ln>
          <a:effectLst>
            <a:outerShdw blurRad="508000" dist="127000" dir="4200000" algn="ctr" rotWithShape="0">
              <a:srgbClr val="000000">
                <a:alpha val="15000"/>
              </a:srgbClr>
            </a:outerShdw>
          </a:effectLst>
          <a:extLst>
            <a:ext uri="{91240B29-F687-4F45-9708-019B960494DF}">
              <a14:hiddenLine xmlns:a14="http://schemas.microsoft.com/office/drawing/2010/main" w="9525">
                <a:solidFill>
                  <a:schemeClr val="tx1"/>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defTabSz="1014227" eaLnBrk="1" hangingPunct="1">
              <a:lnSpc>
                <a:spcPts val="2600"/>
              </a:lnSpc>
              <a:tabLst>
                <a:tab pos="1200150" algn="l"/>
                <a:tab pos="2457450" algn="l"/>
              </a:tabLst>
            </a:pPr>
            <a:r>
              <a:rPr lang="en-US" altLang="zh-CN" sz="2000" b="1" dirty="0">
                <a:solidFill>
                  <a:srgbClr val="000000"/>
                </a:solidFill>
                <a:latin typeface="Courier New" pitchFamily="49" charset="0"/>
                <a:ea typeface="+mn-ea"/>
              </a:rPr>
              <a:t>NAME</a:t>
            </a:r>
          </a:p>
          <a:p>
            <a:pPr defTabSz="1014227" eaLnBrk="1" hangingPunct="1">
              <a:lnSpc>
                <a:spcPts val="2600"/>
              </a:lnSpc>
              <a:tabLst>
                <a:tab pos="1200150" algn="l"/>
                <a:tab pos="2457450" algn="l"/>
              </a:tabLst>
            </a:pPr>
            <a:r>
              <a:rPr lang="en-US" altLang="zh-CN" sz="2000" b="1" dirty="0">
                <a:solidFill>
                  <a:srgbClr val="000000"/>
                </a:solidFill>
                <a:latin typeface="Courier New" pitchFamily="49" charset="0"/>
                <a:ea typeface="+mn-ea"/>
              </a:rPr>
              <a:t>---------- -----------</a:t>
            </a:r>
          </a:p>
          <a:p>
            <a:pPr defTabSz="1014227" eaLnBrk="1" hangingPunct="1">
              <a:lnSpc>
                <a:spcPts val="2600"/>
              </a:lnSpc>
              <a:tabLst>
                <a:tab pos="1200150" algn="l"/>
                <a:tab pos="2457450" algn="l"/>
              </a:tabLst>
            </a:pPr>
            <a:r>
              <a:rPr lang="en-US" altLang="zh-CN" sz="2000" b="1">
                <a:solidFill>
                  <a:srgbClr val="000000"/>
                </a:solidFill>
                <a:latin typeface="Courier New" pitchFamily="49" charset="0"/>
                <a:ea typeface="+mn-ea"/>
              </a:rPr>
              <a:t>KING</a:t>
            </a:r>
            <a:endParaRPr lang="en-US" altLang="zh-CN" sz="2000" b="1" dirty="0">
              <a:solidFill>
                <a:srgbClr val="000000"/>
              </a:solidFill>
              <a:latin typeface="Courier New" pitchFamily="49" charset="0"/>
              <a:ea typeface="+mn-ea"/>
            </a:endParaRPr>
          </a:p>
        </p:txBody>
      </p:sp>
      <p:grpSp>
        <p:nvGrpSpPr>
          <p:cNvPr id="863238" name="Group 6"/>
          <p:cNvGrpSpPr>
            <a:grpSpLocks/>
          </p:cNvGrpSpPr>
          <p:nvPr/>
        </p:nvGrpSpPr>
        <p:grpSpPr bwMode="auto">
          <a:xfrm>
            <a:off x="2586598" y="1719275"/>
            <a:ext cx="3744737" cy="2344208"/>
            <a:chOff x="1548" y="1898"/>
            <a:chExt cx="2123" cy="1594"/>
          </a:xfrm>
        </p:grpSpPr>
        <p:sp>
          <p:nvSpPr>
            <p:cNvPr id="141321" name="Rectangle 7"/>
            <p:cNvSpPr>
              <a:spLocks noChangeArrowheads="1"/>
            </p:cNvSpPr>
            <p:nvPr/>
          </p:nvSpPr>
          <p:spPr bwMode="ltGray">
            <a:xfrm>
              <a:off x="2635" y="1898"/>
              <a:ext cx="1036" cy="240"/>
            </a:xfrm>
            <a:prstGeom prst="rect">
              <a:avLst/>
            </a:prstGeom>
            <a:solidFill>
              <a:srgbClr val="FF5050">
                <a:alpha val="50195"/>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endParaRPr lang="zh-CN" altLang="en-US" sz="3556"/>
            </a:p>
          </p:txBody>
        </p:sp>
        <p:sp>
          <p:nvSpPr>
            <p:cNvPr id="141322" name="Rectangle 8"/>
            <p:cNvSpPr>
              <a:spLocks noChangeArrowheads="1"/>
            </p:cNvSpPr>
            <p:nvPr/>
          </p:nvSpPr>
          <p:spPr bwMode="ltGray">
            <a:xfrm>
              <a:off x="1548" y="2952"/>
              <a:ext cx="996" cy="540"/>
            </a:xfrm>
            <a:prstGeom prst="rect">
              <a:avLst/>
            </a:prstGeom>
            <a:solidFill>
              <a:srgbClr val="FF5050">
                <a:alpha val="50195"/>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endParaRPr lang="zh-CN" altLang="en-US" sz="3556"/>
            </a:p>
          </p:txBody>
        </p:sp>
      </p:gr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863238"/>
                                        </p:tgtEl>
                                        <p:attrNameLst>
                                          <p:attrName>style.visibility</p:attrName>
                                        </p:attrNameLst>
                                      </p:cBhvr>
                                      <p:to>
                                        <p:strVal val="visible"/>
                                      </p:to>
                                    </p:set>
                                    <p:animEffect transition="in" filter="wipe(up)">
                                      <p:cBhvr>
                                        <p:cTn id="7" dur="500"/>
                                        <p:tgtEl>
                                          <p:spTgt spid="8632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表格 6">
            <a:extLst>
              <a:ext uri="{FF2B5EF4-FFF2-40B4-BE49-F238E27FC236}">
                <a16:creationId xmlns:a16="http://schemas.microsoft.com/office/drawing/2014/main" id="{EC044869-1EF2-43C6-9648-3FAB6C99A295}"/>
              </a:ext>
            </a:extLst>
          </p:cNvPr>
          <p:cNvGraphicFramePr>
            <a:graphicFrameLocks noGrp="1"/>
          </p:cNvGraphicFramePr>
          <p:nvPr>
            <p:extLst>
              <p:ext uri="{D42A27DB-BD31-4B8C-83A1-F6EECF244321}">
                <p14:modId xmlns:p14="http://schemas.microsoft.com/office/powerpoint/2010/main" val="3927245650"/>
              </p:ext>
            </p:extLst>
          </p:nvPr>
        </p:nvGraphicFramePr>
        <p:xfrm>
          <a:off x="6040544" y="3678474"/>
          <a:ext cx="3359936" cy="2036524"/>
        </p:xfrm>
        <a:graphic>
          <a:graphicData uri="http://schemas.openxmlformats.org/drawingml/2006/table">
            <a:tbl>
              <a:tblPr firstRow="1" bandRow="1">
                <a:tableStyleId>{5C22544A-7EE6-4342-B048-85BDC9FD1C3A}</a:tableStyleId>
              </a:tblPr>
              <a:tblGrid>
                <a:gridCol w="1247270">
                  <a:extLst>
                    <a:ext uri="{9D8B030D-6E8A-4147-A177-3AD203B41FA5}">
                      <a16:colId xmlns:a16="http://schemas.microsoft.com/office/drawing/2014/main" val="1882970996"/>
                    </a:ext>
                  </a:extLst>
                </a:gridCol>
                <a:gridCol w="935024">
                  <a:extLst>
                    <a:ext uri="{9D8B030D-6E8A-4147-A177-3AD203B41FA5}">
                      <a16:colId xmlns:a16="http://schemas.microsoft.com/office/drawing/2014/main" val="3243389785"/>
                    </a:ext>
                  </a:extLst>
                </a:gridCol>
                <a:gridCol w="1177642">
                  <a:extLst>
                    <a:ext uri="{9D8B030D-6E8A-4147-A177-3AD203B41FA5}">
                      <a16:colId xmlns:a16="http://schemas.microsoft.com/office/drawing/2014/main" val="2769749635"/>
                    </a:ext>
                  </a:extLst>
                </a:gridCol>
              </a:tblGrid>
              <a:tr h="294036">
                <a:tc>
                  <a:txBody>
                    <a:bodyPr/>
                    <a:lstStyle/>
                    <a:p>
                      <a:pPr algn="ctr" fontAlgn="ctr"/>
                      <a:r>
                        <a:rPr lang="zh-CN" altLang="en-US" sz="1100" b="1" i="0" u="none" strike="noStrike" dirty="0">
                          <a:solidFill>
                            <a:schemeClr val="bg1"/>
                          </a:solidFill>
                          <a:effectLst/>
                          <a:latin typeface="微软雅黑" panose="020B0503020204020204" pitchFamily="34" charset="-122"/>
                          <a:ea typeface="微软雅黑" panose="020B0503020204020204" pitchFamily="34" charset="-122"/>
                        </a:rPr>
                        <a:t>学号</a:t>
                      </a:r>
                      <a:r>
                        <a:rPr lang="en-US" sz="1100" b="1" i="0" u="none" strike="noStrike" dirty="0" err="1">
                          <a:solidFill>
                            <a:schemeClr val="bg1"/>
                          </a:solidFill>
                          <a:effectLst/>
                          <a:latin typeface="微软雅黑" panose="020B0503020204020204" pitchFamily="34" charset="-122"/>
                          <a:ea typeface="微软雅黑" panose="020B0503020204020204" pitchFamily="34" charset="-122"/>
                        </a:rPr>
                        <a:t>Sno</a:t>
                      </a:r>
                      <a:endParaRPr lang="en-US" sz="1100" b="1" i="0" u="none" strike="noStrike" dirty="0">
                        <a:solidFill>
                          <a:schemeClr val="bg1"/>
                        </a:solidFill>
                        <a:effectLst/>
                        <a:latin typeface="微软雅黑" panose="020B0503020204020204" pitchFamily="34" charset="-122"/>
                        <a:ea typeface="微软雅黑" panose="020B0503020204020204" pitchFamily="34" charset="-122"/>
                      </a:endParaRPr>
                    </a:p>
                  </a:txBody>
                  <a:tcPr marL="7620" marR="7620" marT="7620" marB="0" anchor="ctr">
                    <a:solidFill>
                      <a:srgbClr val="00B0F0"/>
                    </a:solidFill>
                  </a:tcPr>
                </a:tc>
                <a:tc>
                  <a:txBody>
                    <a:bodyPr/>
                    <a:lstStyle/>
                    <a:p>
                      <a:pPr algn="ctr" fontAlgn="ctr"/>
                      <a:r>
                        <a:rPr lang="zh-CN" altLang="en-US" sz="1100" b="1" i="0" u="none" strike="noStrike" dirty="0">
                          <a:solidFill>
                            <a:schemeClr val="bg1"/>
                          </a:solidFill>
                          <a:effectLst/>
                          <a:latin typeface="微软雅黑" panose="020B0503020204020204" pitchFamily="34" charset="-122"/>
                          <a:ea typeface="微软雅黑" panose="020B0503020204020204" pitchFamily="34" charset="-122"/>
                        </a:rPr>
                        <a:t>课程编号</a:t>
                      </a:r>
                      <a:r>
                        <a:rPr lang="en-US" sz="1100" b="1" i="0" u="none" strike="noStrike" dirty="0" err="1">
                          <a:solidFill>
                            <a:schemeClr val="bg1"/>
                          </a:solidFill>
                          <a:effectLst/>
                          <a:latin typeface="微软雅黑" panose="020B0503020204020204" pitchFamily="34" charset="-122"/>
                          <a:ea typeface="微软雅黑" panose="020B0503020204020204" pitchFamily="34" charset="-122"/>
                        </a:rPr>
                        <a:t>Cno</a:t>
                      </a:r>
                      <a:endParaRPr lang="en-US" sz="1100" b="1" i="0" u="none" strike="noStrike" dirty="0">
                        <a:solidFill>
                          <a:schemeClr val="bg1"/>
                        </a:solidFill>
                        <a:effectLst/>
                        <a:latin typeface="微软雅黑" panose="020B0503020204020204" pitchFamily="34" charset="-122"/>
                        <a:ea typeface="微软雅黑" panose="020B0503020204020204" pitchFamily="34" charset="-122"/>
                      </a:endParaRPr>
                    </a:p>
                  </a:txBody>
                  <a:tcPr marL="7620" marR="7620" marT="7620" marB="0" anchor="ctr">
                    <a:solidFill>
                      <a:srgbClr val="00B0F0"/>
                    </a:solidFill>
                  </a:tcPr>
                </a:tc>
                <a:tc>
                  <a:txBody>
                    <a:bodyPr/>
                    <a:lstStyle/>
                    <a:p>
                      <a:pPr algn="ctr" fontAlgn="ctr"/>
                      <a:r>
                        <a:rPr lang="zh-CN" altLang="en-US" sz="1100" b="1" i="0" u="none" strike="noStrike" dirty="0">
                          <a:solidFill>
                            <a:schemeClr val="bg1"/>
                          </a:solidFill>
                          <a:effectLst/>
                          <a:latin typeface="微软雅黑" panose="020B0503020204020204" pitchFamily="34" charset="-122"/>
                          <a:ea typeface="微软雅黑" panose="020B0503020204020204" pitchFamily="34" charset="-122"/>
                        </a:rPr>
                        <a:t>分数</a:t>
                      </a:r>
                      <a:r>
                        <a:rPr lang="en-US" sz="1100" b="1" i="0" u="none" strike="noStrike" dirty="0">
                          <a:solidFill>
                            <a:schemeClr val="bg1"/>
                          </a:solidFill>
                          <a:effectLst/>
                          <a:latin typeface="微软雅黑" panose="020B0503020204020204" pitchFamily="34" charset="-122"/>
                          <a:ea typeface="微软雅黑" panose="020B0503020204020204" pitchFamily="34" charset="-122"/>
                        </a:rPr>
                        <a:t>Score</a:t>
                      </a:r>
                    </a:p>
                  </a:txBody>
                  <a:tcPr marL="7620" marR="7620" marT="7620" marB="0" anchor="ctr">
                    <a:solidFill>
                      <a:srgbClr val="00B0F0"/>
                    </a:solidFill>
                  </a:tcPr>
                </a:tc>
                <a:extLst>
                  <a:ext uri="{0D108BD9-81ED-4DB2-BD59-A6C34878D82A}">
                    <a16:rowId xmlns:a16="http://schemas.microsoft.com/office/drawing/2014/main" val="3632676779"/>
                  </a:ext>
                </a:extLst>
              </a:tr>
              <a:tr h="217811">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200333103240</a:t>
                      </a:r>
                    </a:p>
                  </a:txBody>
                  <a:tcPr marL="7620" marR="7620" marT="7620" marB="0" anchor="ct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48005144</a:t>
                      </a:r>
                    </a:p>
                  </a:txBody>
                  <a:tcPr marL="7620" marR="7620" marT="7620" marB="0" anchor="ct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72</a:t>
                      </a:r>
                    </a:p>
                  </a:txBody>
                  <a:tcPr marL="7620" marR="7620" marT="7620" marB="0" anchor="ctr"/>
                </a:tc>
                <a:extLst>
                  <a:ext uri="{0D108BD9-81ED-4DB2-BD59-A6C34878D82A}">
                    <a16:rowId xmlns:a16="http://schemas.microsoft.com/office/drawing/2014/main" val="1226606215"/>
                  </a:ext>
                </a:extLst>
              </a:tr>
              <a:tr h="217811">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200333103240</a:t>
                      </a:r>
                    </a:p>
                  </a:txBody>
                  <a:tcPr marL="7620" marR="7620" marT="7620" marB="0" anchor="ct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48005254</a:t>
                      </a:r>
                    </a:p>
                  </a:txBody>
                  <a:tcPr marL="7620" marR="7620" marT="7620" marB="0" anchor="ct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86</a:t>
                      </a:r>
                    </a:p>
                  </a:txBody>
                  <a:tcPr marL="7620" marR="7620" marT="7620" marB="0" anchor="ctr"/>
                </a:tc>
                <a:extLst>
                  <a:ext uri="{0D108BD9-81ED-4DB2-BD59-A6C34878D82A}">
                    <a16:rowId xmlns:a16="http://schemas.microsoft.com/office/drawing/2014/main" val="3037829016"/>
                  </a:ext>
                </a:extLst>
              </a:tr>
              <a:tr h="217811">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200333103277</a:t>
                      </a:r>
                    </a:p>
                  </a:txBody>
                  <a:tcPr marL="7620" marR="7620" marT="7620" marB="0" anchor="ct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48000543</a:t>
                      </a:r>
                    </a:p>
                  </a:txBody>
                  <a:tcPr marL="7620" marR="7620" marT="7620" marB="0" anchor="ct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89</a:t>
                      </a:r>
                    </a:p>
                  </a:txBody>
                  <a:tcPr marL="7620" marR="7620" marT="7620" marB="0" anchor="ctr"/>
                </a:tc>
                <a:extLst>
                  <a:ext uri="{0D108BD9-81ED-4DB2-BD59-A6C34878D82A}">
                    <a16:rowId xmlns:a16="http://schemas.microsoft.com/office/drawing/2014/main" val="4277034388"/>
                  </a:ext>
                </a:extLst>
              </a:tr>
              <a:tr h="217811">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200333103286</a:t>
                      </a:r>
                    </a:p>
                  </a:txBody>
                  <a:tcPr marL="7620" marR="7620" marT="7620" marB="0" anchor="ct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48000543</a:t>
                      </a:r>
                    </a:p>
                  </a:txBody>
                  <a:tcPr marL="7620" marR="7620" marT="7620" marB="0" anchor="ct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95</a:t>
                      </a:r>
                    </a:p>
                  </a:txBody>
                  <a:tcPr marL="7620" marR="7620" marT="7620" marB="0" anchor="ctr"/>
                </a:tc>
                <a:extLst>
                  <a:ext uri="{0D108BD9-81ED-4DB2-BD59-A6C34878D82A}">
                    <a16:rowId xmlns:a16="http://schemas.microsoft.com/office/drawing/2014/main" val="1665862810"/>
                  </a:ext>
                </a:extLst>
              </a:tr>
              <a:tr h="217811">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200433103019</a:t>
                      </a:r>
                    </a:p>
                  </a:txBody>
                  <a:tcPr marL="7620" marR="7620" marT="7620" marB="0" anchor="ct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48000443</a:t>
                      </a:r>
                    </a:p>
                  </a:txBody>
                  <a:tcPr marL="7620" marR="7620" marT="7620" marB="0" anchor="ct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86</a:t>
                      </a:r>
                    </a:p>
                  </a:txBody>
                  <a:tcPr marL="7620" marR="7620" marT="7620" marB="0" anchor="ctr"/>
                </a:tc>
                <a:extLst>
                  <a:ext uri="{0D108BD9-81ED-4DB2-BD59-A6C34878D82A}">
                    <a16:rowId xmlns:a16="http://schemas.microsoft.com/office/drawing/2014/main" val="99615173"/>
                  </a:ext>
                </a:extLst>
              </a:tr>
              <a:tr h="217811">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200433103019</a:t>
                      </a:r>
                    </a:p>
                  </a:txBody>
                  <a:tcPr marL="7620" marR="7620" marT="7620" marB="0" anchor="ct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48000543</a:t>
                      </a:r>
                    </a:p>
                  </a:txBody>
                  <a:tcPr marL="7620" marR="7620" marT="7620" marB="0" anchor="ct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78</a:t>
                      </a:r>
                    </a:p>
                  </a:txBody>
                  <a:tcPr marL="7620" marR="7620" marT="7620" marB="0" anchor="ctr"/>
                </a:tc>
                <a:extLst>
                  <a:ext uri="{0D108BD9-81ED-4DB2-BD59-A6C34878D82A}">
                    <a16:rowId xmlns:a16="http://schemas.microsoft.com/office/drawing/2014/main" val="2650613756"/>
                  </a:ext>
                </a:extLst>
              </a:tr>
              <a:tr h="217811">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200433103028</a:t>
                      </a:r>
                    </a:p>
                  </a:txBody>
                  <a:tcPr marL="7620" marR="7620" marT="7620" marB="0" anchor="ct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48000443</a:t>
                      </a:r>
                    </a:p>
                  </a:txBody>
                  <a:tcPr marL="7620" marR="7620" marT="7620" marB="0" anchor="ct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88</a:t>
                      </a:r>
                    </a:p>
                  </a:txBody>
                  <a:tcPr marL="7620" marR="7620" marT="7620" marB="0" anchor="ctr"/>
                </a:tc>
                <a:extLst>
                  <a:ext uri="{0D108BD9-81ED-4DB2-BD59-A6C34878D82A}">
                    <a16:rowId xmlns:a16="http://schemas.microsoft.com/office/drawing/2014/main" val="1984797341"/>
                  </a:ext>
                </a:extLst>
              </a:tr>
              <a:tr h="217811">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200433103028</a:t>
                      </a:r>
                    </a:p>
                  </a:txBody>
                  <a:tcPr marL="7620" marR="7620" marT="7620" marB="0" anchor="ct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48000543</a:t>
                      </a:r>
                    </a:p>
                  </a:txBody>
                  <a:tcPr marL="7620" marR="7620" marT="7620" marB="0" anchor="ct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69</a:t>
                      </a:r>
                    </a:p>
                  </a:txBody>
                  <a:tcPr marL="7620" marR="7620" marT="7620" marB="0" anchor="ctr"/>
                </a:tc>
                <a:extLst>
                  <a:ext uri="{0D108BD9-81ED-4DB2-BD59-A6C34878D82A}">
                    <a16:rowId xmlns:a16="http://schemas.microsoft.com/office/drawing/2014/main" val="3814719674"/>
                  </a:ext>
                </a:extLst>
              </a:tr>
            </a:tbl>
          </a:graphicData>
        </a:graphic>
      </p:graphicFrame>
      <p:sp>
        <p:nvSpPr>
          <p:cNvPr id="19458" name="Rectangle 2"/>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600" tIns="50800" rIns="101600" bIns="50800" numCol="1" anchor="ctr" anchorCtr="0" compatLnSpc="1">
            <a:prstTxWarp prst="textNoShape">
              <a:avLst/>
            </a:prstTxWarp>
          </a:bodyPr>
          <a:lstStyle/>
          <a:p>
            <a:pPr eaLnBrk="1" hangingPunct="1"/>
            <a:r>
              <a:t>课程中使用的表</a:t>
            </a:r>
          </a:p>
        </p:txBody>
      </p:sp>
      <p:sp>
        <p:nvSpPr>
          <p:cNvPr id="19459" name="Rectangle 4"/>
          <p:cNvSpPr>
            <a:spLocks noChangeArrowheads="1"/>
          </p:cNvSpPr>
          <p:nvPr/>
        </p:nvSpPr>
        <p:spPr bwMode="auto">
          <a:xfrm>
            <a:off x="1079501" y="-209902"/>
            <a:ext cx="8110361" cy="814917"/>
          </a:xfrm>
          <a:prstGeom prst="rect">
            <a:avLst/>
          </a:prstGeom>
          <a:noFill/>
          <a:ln>
            <a:noFill/>
          </a:ln>
          <a:effectLst>
            <a:outerShdw dist="53882" dir="2700000" algn="ctr" rotWithShape="0">
              <a:srgbClr val="000000">
                <a:alpha val="5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102306" tIns="51153" rIns="102306" bIns="51153"/>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sz="3556">
              <a:solidFill>
                <a:schemeClr val="accent2"/>
              </a:solidFill>
              <a:ea typeface="微软雅黑" panose="020B0503020204020204" pitchFamily="34" charset="-122"/>
            </a:endParaRPr>
          </a:p>
        </p:txBody>
      </p:sp>
      <p:sp>
        <p:nvSpPr>
          <p:cNvPr id="716806" name="Rectangle 6"/>
          <p:cNvSpPr>
            <a:spLocks noChangeArrowheads="1"/>
          </p:cNvSpPr>
          <p:nvPr/>
        </p:nvSpPr>
        <p:spPr bwMode="auto">
          <a:xfrm>
            <a:off x="644155" y="707149"/>
            <a:ext cx="2561166" cy="3321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722" tIns="45861" rIns="91722" bIns="45861">
            <a:spAutoFit/>
          </a:bodyPr>
          <a:lstStyle/>
          <a:p>
            <a:pPr defTabSz="913685">
              <a:spcBef>
                <a:spcPct val="50000"/>
              </a:spcBef>
              <a:defRPr/>
            </a:pPr>
            <a:r>
              <a:rPr lang="en-US" altLang="zh-CN" sz="1556" b="1" dirty="0">
                <a:solidFill>
                  <a:srgbClr val="333399"/>
                </a:solidFill>
                <a:effectLst>
                  <a:outerShdw blurRad="38100" dist="38100" dir="2700000" algn="tl">
                    <a:srgbClr val="C0C0C0"/>
                  </a:outerShdw>
                </a:effectLst>
                <a:latin typeface="微软雅黑" pitchFamily="34" charset="-122"/>
                <a:ea typeface="微软雅黑" pitchFamily="34" charset="-122"/>
              </a:rPr>
              <a:t>Student(</a:t>
            </a:r>
            <a:r>
              <a:rPr lang="zh-CN" altLang="en-US" sz="1556" b="1" dirty="0">
                <a:solidFill>
                  <a:srgbClr val="333399"/>
                </a:solidFill>
                <a:effectLst>
                  <a:outerShdw blurRad="38100" dist="38100" dir="2700000" algn="tl">
                    <a:srgbClr val="C0C0C0"/>
                  </a:outerShdw>
                </a:effectLst>
                <a:latin typeface="微软雅黑" pitchFamily="34" charset="-122"/>
                <a:ea typeface="微软雅黑" pitchFamily="34" charset="-122"/>
              </a:rPr>
              <a:t>学生信息表</a:t>
            </a:r>
            <a:r>
              <a:rPr lang="en-US" altLang="zh-CN" sz="1556" b="1" dirty="0">
                <a:solidFill>
                  <a:srgbClr val="333399"/>
                </a:solidFill>
                <a:effectLst>
                  <a:outerShdw blurRad="38100" dist="38100" dir="2700000" algn="tl">
                    <a:srgbClr val="C0C0C0"/>
                  </a:outerShdw>
                </a:effectLst>
                <a:latin typeface="微软雅黑" pitchFamily="34" charset="-122"/>
                <a:ea typeface="微软雅黑" pitchFamily="34" charset="-122"/>
              </a:rPr>
              <a:t>)</a:t>
            </a:r>
          </a:p>
        </p:txBody>
      </p:sp>
      <p:sp>
        <p:nvSpPr>
          <p:cNvPr id="716815" name="Rectangle 15"/>
          <p:cNvSpPr>
            <a:spLocks noChangeArrowheads="1"/>
          </p:cNvSpPr>
          <p:nvPr/>
        </p:nvSpPr>
        <p:spPr bwMode="auto">
          <a:xfrm>
            <a:off x="5960814" y="689680"/>
            <a:ext cx="3689553" cy="3320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722" tIns="45861" rIns="91722" bIns="45861">
            <a:spAutoFit/>
          </a:bodyPr>
          <a:lstStyle/>
          <a:p>
            <a:pPr defTabSz="913685">
              <a:spcBef>
                <a:spcPct val="50000"/>
              </a:spcBef>
              <a:defRPr/>
            </a:pPr>
            <a:r>
              <a:rPr lang="en-US" altLang="zh-CN" sz="1556" b="1" dirty="0">
                <a:solidFill>
                  <a:srgbClr val="333399"/>
                </a:solidFill>
                <a:effectLst>
                  <a:outerShdw blurRad="38100" dist="38100" dir="2700000" algn="tl">
                    <a:srgbClr val="C0C0C0"/>
                  </a:outerShdw>
                </a:effectLst>
                <a:latin typeface="微软雅黑" pitchFamily="34" charset="-122"/>
                <a:ea typeface="微软雅黑" pitchFamily="34" charset="-122"/>
              </a:rPr>
              <a:t>School</a:t>
            </a:r>
            <a:r>
              <a:rPr lang="zh-CN" altLang="en-US" sz="1556" b="1" dirty="0">
                <a:solidFill>
                  <a:srgbClr val="333399"/>
                </a:solidFill>
                <a:effectLst>
                  <a:outerShdw blurRad="38100" dist="38100" dir="2700000" algn="tl">
                    <a:srgbClr val="C0C0C0"/>
                  </a:outerShdw>
                </a:effectLst>
                <a:latin typeface="微软雅黑" pitchFamily="34" charset="-122"/>
                <a:ea typeface="微软雅黑" pitchFamily="34" charset="-122"/>
              </a:rPr>
              <a:t>（学院代码表）</a:t>
            </a:r>
          </a:p>
        </p:txBody>
      </p:sp>
      <p:sp>
        <p:nvSpPr>
          <p:cNvPr id="716812" name="Rectangle 12"/>
          <p:cNvSpPr>
            <a:spLocks noChangeArrowheads="1"/>
          </p:cNvSpPr>
          <p:nvPr/>
        </p:nvSpPr>
        <p:spPr bwMode="auto">
          <a:xfrm>
            <a:off x="5960814" y="3367818"/>
            <a:ext cx="2561167" cy="3323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722" tIns="45861" rIns="91722" bIns="45861">
            <a:spAutoFit/>
          </a:bodyPr>
          <a:lstStyle/>
          <a:p>
            <a:pPr defTabSz="913685">
              <a:spcBef>
                <a:spcPct val="50000"/>
              </a:spcBef>
              <a:defRPr/>
            </a:pPr>
            <a:r>
              <a:rPr lang="en-US" altLang="zh-CN" sz="1556" b="1" dirty="0">
                <a:solidFill>
                  <a:srgbClr val="333399"/>
                </a:solidFill>
                <a:effectLst>
                  <a:outerShdw blurRad="38100" dist="38100" dir="2700000" algn="tl">
                    <a:srgbClr val="C0C0C0"/>
                  </a:outerShdw>
                </a:effectLst>
                <a:latin typeface="微软雅黑" pitchFamily="34" charset="-122"/>
                <a:ea typeface="微软雅黑" pitchFamily="34" charset="-122"/>
              </a:rPr>
              <a:t>SC</a:t>
            </a:r>
            <a:r>
              <a:rPr lang="zh-CN" altLang="en-US" sz="1556" b="1" dirty="0">
                <a:solidFill>
                  <a:srgbClr val="333399"/>
                </a:solidFill>
                <a:effectLst>
                  <a:outerShdw blurRad="38100" dist="38100" dir="2700000" algn="tl">
                    <a:srgbClr val="C0C0C0"/>
                  </a:outerShdw>
                </a:effectLst>
                <a:latin typeface="微软雅黑" pitchFamily="34" charset="-122"/>
                <a:ea typeface="微软雅黑" pitchFamily="34" charset="-122"/>
              </a:rPr>
              <a:t>（学生成绩表）</a:t>
            </a:r>
          </a:p>
        </p:txBody>
      </p:sp>
      <p:sp>
        <p:nvSpPr>
          <p:cNvPr id="716808" name="Rectangle 8"/>
          <p:cNvSpPr>
            <a:spLocks noChangeArrowheads="1"/>
          </p:cNvSpPr>
          <p:nvPr/>
        </p:nvSpPr>
        <p:spPr bwMode="auto">
          <a:xfrm>
            <a:off x="634037" y="3363053"/>
            <a:ext cx="2959606" cy="3323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722" tIns="45861" rIns="91722" bIns="45861">
            <a:spAutoFit/>
          </a:bodyPr>
          <a:lstStyle/>
          <a:p>
            <a:pPr defTabSz="913685">
              <a:spcBef>
                <a:spcPct val="50000"/>
              </a:spcBef>
              <a:defRPr/>
            </a:pPr>
            <a:r>
              <a:rPr lang="en-US" altLang="zh-CN" sz="1556" b="1" dirty="0">
                <a:solidFill>
                  <a:srgbClr val="333399"/>
                </a:solidFill>
                <a:effectLst>
                  <a:outerShdw blurRad="38100" dist="38100" dir="2700000" algn="tl">
                    <a:srgbClr val="C0C0C0"/>
                  </a:outerShdw>
                </a:effectLst>
                <a:latin typeface="微软雅黑" pitchFamily="34" charset="-122"/>
                <a:ea typeface="微软雅黑" pitchFamily="34" charset="-122"/>
              </a:rPr>
              <a:t>Course</a:t>
            </a:r>
            <a:r>
              <a:rPr lang="zh-CN" altLang="en-US" sz="1556" b="1" dirty="0">
                <a:solidFill>
                  <a:srgbClr val="333399"/>
                </a:solidFill>
                <a:effectLst>
                  <a:outerShdw blurRad="38100" dist="38100" dir="2700000" algn="tl">
                    <a:srgbClr val="C0C0C0"/>
                  </a:outerShdw>
                </a:effectLst>
                <a:latin typeface="微软雅黑" pitchFamily="34" charset="-122"/>
                <a:ea typeface="微软雅黑" pitchFamily="34" charset="-122"/>
              </a:rPr>
              <a:t>（课程信息表）</a:t>
            </a:r>
          </a:p>
        </p:txBody>
      </p:sp>
      <p:graphicFrame>
        <p:nvGraphicFramePr>
          <p:cNvPr id="4" name="表格 3">
            <a:extLst>
              <a:ext uri="{FF2B5EF4-FFF2-40B4-BE49-F238E27FC236}">
                <a16:creationId xmlns:a16="http://schemas.microsoft.com/office/drawing/2014/main" id="{D0FA010D-793E-4ADE-9948-C608E2431B4C}"/>
              </a:ext>
            </a:extLst>
          </p:cNvPr>
          <p:cNvGraphicFramePr>
            <a:graphicFrameLocks noGrp="1"/>
          </p:cNvGraphicFramePr>
          <p:nvPr>
            <p:extLst>
              <p:ext uri="{D42A27DB-BD31-4B8C-83A1-F6EECF244321}">
                <p14:modId xmlns:p14="http://schemas.microsoft.com/office/powerpoint/2010/main" val="4280621989"/>
              </p:ext>
            </p:extLst>
          </p:nvPr>
        </p:nvGraphicFramePr>
        <p:xfrm>
          <a:off x="719766" y="1038033"/>
          <a:ext cx="5094981" cy="2325016"/>
        </p:xfrm>
        <a:graphic>
          <a:graphicData uri="http://schemas.openxmlformats.org/drawingml/2006/table">
            <a:tbl>
              <a:tblPr firstRow="1" bandRow="1">
                <a:tableStyleId>{5C22544A-7EE6-4342-B048-85BDC9FD1C3A}</a:tableStyleId>
              </a:tblPr>
              <a:tblGrid>
                <a:gridCol w="1082588">
                  <a:extLst>
                    <a:ext uri="{9D8B030D-6E8A-4147-A177-3AD203B41FA5}">
                      <a16:colId xmlns:a16="http://schemas.microsoft.com/office/drawing/2014/main" val="597366635"/>
                    </a:ext>
                  </a:extLst>
                </a:gridCol>
                <a:gridCol w="864096">
                  <a:extLst>
                    <a:ext uri="{9D8B030D-6E8A-4147-A177-3AD203B41FA5}">
                      <a16:colId xmlns:a16="http://schemas.microsoft.com/office/drawing/2014/main" val="3571661519"/>
                    </a:ext>
                  </a:extLst>
                </a:gridCol>
                <a:gridCol w="648072">
                  <a:extLst>
                    <a:ext uri="{9D8B030D-6E8A-4147-A177-3AD203B41FA5}">
                      <a16:colId xmlns:a16="http://schemas.microsoft.com/office/drawing/2014/main" val="3440097927"/>
                    </a:ext>
                  </a:extLst>
                </a:gridCol>
                <a:gridCol w="1333430">
                  <a:extLst>
                    <a:ext uri="{9D8B030D-6E8A-4147-A177-3AD203B41FA5}">
                      <a16:colId xmlns:a16="http://schemas.microsoft.com/office/drawing/2014/main" val="4279550802"/>
                    </a:ext>
                  </a:extLst>
                </a:gridCol>
                <a:gridCol w="1166795">
                  <a:extLst>
                    <a:ext uri="{9D8B030D-6E8A-4147-A177-3AD203B41FA5}">
                      <a16:colId xmlns:a16="http://schemas.microsoft.com/office/drawing/2014/main" val="3933090142"/>
                    </a:ext>
                  </a:extLst>
                </a:gridCol>
              </a:tblGrid>
              <a:tr h="348616">
                <a:tc>
                  <a:txBody>
                    <a:bodyPr/>
                    <a:lstStyle/>
                    <a:p>
                      <a:pPr algn="ctr" fontAlgn="ctr"/>
                      <a:r>
                        <a:rPr lang="zh-CN" altLang="en-US" sz="1100" b="1" i="0" u="none" strike="noStrike" kern="1200" dirty="0">
                          <a:solidFill>
                            <a:schemeClr val="bg1"/>
                          </a:solidFill>
                          <a:effectLst/>
                          <a:latin typeface="微软雅黑" panose="020B0503020204020204" pitchFamily="34" charset="-122"/>
                          <a:ea typeface="微软雅黑" panose="020B0503020204020204" pitchFamily="34" charset="-122"/>
                          <a:cs typeface="+mn-cs"/>
                        </a:rPr>
                        <a:t>学号</a:t>
                      </a:r>
                      <a:r>
                        <a:rPr lang="en-US" sz="1100" b="1" i="0" u="none" strike="noStrike" kern="1200" dirty="0" err="1">
                          <a:solidFill>
                            <a:schemeClr val="bg1"/>
                          </a:solidFill>
                          <a:effectLst/>
                          <a:latin typeface="微软雅黑" panose="020B0503020204020204" pitchFamily="34" charset="-122"/>
                          <a:ea typeface="微软雅黑" panose="020B0503020204020204" pitchFamily="34" charset="-122"/>
                          <a:cs typeface="+mn-cs"/>
                        </a:rPr>
                        <a:t>Sno</a:t>
                      </a:r>
                      <a:endParaRPr lang="en-US" sz="1100" b="1" i="0" u="none" strike="noStrike" kern="1200" dirty="0">
                        <a:solidFill>
                          <a:schemeClr val="bg1"/>
                        </a:solidFill>
                        <a:effectLst/>
                        <a:latin typeface="微软雅黑" panose="020B0503020204020204" pitchFamily="34" charset="-122"/>
                        <a:ea typeface="微软雅黑" panose="020B0503020204020204" pitchFamily="34" charset="-122"/>
                        <a:cs typeface="+mn-cs"/>
                      </a:endParaRPr>
                    </a:p>
                  </a:txBody>
                  <a:tcPr marL="7620" marR="7620" marT="7620" marB="0" anchor="ctr">
                    <a:solidFill>
                      <a:srgbClr val="00B0F0"/>
                    </a:solidFill>
                  </a:tcPr>
                </a:tc>
                <a:tc>
                  <a:txBody>
                    <a:bodyPr/>
                    <a:lstStyle/>
                    <a:p>
                      <a:pPr algn="ctr" fontAlgn="ctr"/>
                      <a:r>
                        <a:rPr lang="zh-CN" altLang="en-US" sz="1100" b="1" i="0" u="none" strike="noStrike" kern="1200" dirty="0">
                          <a:solidFill>
                            <a:schemeClr val="bg1"/>
                          </a:solidFill>
                          <a:effectLst/>
                          <a:latin typeface="微软雅黑" panose="020B0503020204020204" pitchFamily="34" charset="-122"/>
                          <a:ea typeface="微软雅黑" panose="020B0503020204020204" pitchFamily="34" charset="-122"/>
                          <a:cs typeface="+mn-cs"/>
                        </a:rPr>
                        <a:t>姓名</a:t>
                      </a:r>
                      <a:r>
                        <a:rPr lang="en-US" sz="1100" b="1" i="0" u="none" strike="noStrike" kern="1200" dirty="0" err="1">
                          <a:solidFill>
                            <a:schemeClr val="bg1"/>
                          </a:solidFill>
                          <a:effectLst/>
                          <a:latin typeface="微软雅黑" panose="020B0503020204020204" pitchFamily="34" charset="-122"/>
                          <a:ea typeface="微软雅黑" panose="020B0503020204020204" pitchFamily="34" charset="-122"/>
                          <a:cs typeface="+mn-cs"/>
                        </a:rPr>
                        <a:t>SName</a:t>
                      </a:r>
                      <a:endParaRPr lang="en-US" sz="1100" b="1" i="0" u="none" strike="noStrike" kern="1200" dirty="0">
                        <a:solidFill>
                          <a:schemeClr val="bg1"/>
                        </a:solidFill>
                        <a:effectLst/>
                        <a:latin typeface="微软雅黑" panose="020B0503020204020204" pitchFamily="34" charset="-122"/>
                        <a:ea typeface="微软雅黑" panose="020B0503020204020204" pitchFamily="34" charset="-122"/>
                        <a:cs typeface="+mn-cs"/>
                      </a:endParaRPr>
                    </a:p>
                  </a:txBody>
                  <a:tcPr marL="7620" marR="7620" marT="7620" marB="0" anchor="ctr">
                    <a:solidFill>
                      <a:srgbClr val="00B0F0"/>
                    </a:solidFill>
                  </a:tcPr>
                </a:tc>
                <a:tc>
                  <a:txBody>
                    <a:bodyPr/>
                    <a:lstStyle/>
                    <a:p>
                      <a:pPr algn="ctr" fontAlgn="ctr"/>
                      <a:r>
                        <a:rPr lang="zh-CN" altLang="en-US" sz="1100" b="1" i="0" u="none" strike="noStrike" kern="1200" dirty="0">
                          <a:solidFill>
                            <a:schemeClr val="bg1"/>
                          </a:solidFill>
                          <a:effectLst/>
                          <a:latin typeface="微软雅黑" panose="020B0503020204020204" pitchFamily="34" charset="-122"/>
                          <a:ea typeface="微软雅黑" panose="020B0503020204020204" pitchFamily="34" charset="-122"/>
                          <a:cs typeface="+mn-cs"/>
                        </a:rPr>
                        <a:t>性别</a:t>
                      </a:r>
                      <a:r>
                        <a:rPr lang="en-US" sz="1100" b="1" i="0" u="none" strike="noStrike" kern="1200" dirty="0" err="1">
                          <a:solidFill>
                            <a:schemeClr val="bg1"/>
                          </a:solidFill>
                          <a:effectLst/>
                          <a:latin typeface="微软雅黑" panose="020B0503020204020204" pitchFamily="34" charset="-122"/>
                          <a:ea typeface="微软雅黑" panose="020B0503020204020204" pitchFamily="34" charset="-122"/>
                          <a:cs typeface="+mn-cs"/>
                        </a:rPr>
                        <a:t>SSex</a:t>
                      </a:r>
                      <a:endParaRPr lang="en-US" sz="1100" b="1" i="0" u="none" strike="noStrike" kern="1200" dirty="0">
                        <a:solidFill>
                          <a:schemeClr val="bg1"/>
                        </a:solidFill>
                        <a:effectLst/>
                        <a:latin typeface="微软雅黑" panose="020B0503020204020204" pitchFamily="34" charset="-122"/>
                        <a:ea typeface="微软雅黑" panose="020B0503020204020204" pitchFamily="34" charset="-122"/>
                        <a:cs typeface="+mn-cs"/>
                      </a:endParaRPr>
                    </a:p>
                  </a:txBody>
                  <a:tcPr marL="7620" marR="7620" marT="7620" marB="0" anchor="ctr">
                    <a:solidFill>
                      <a:srgbClr val="00B0F0"/>
                    </a:solidFill>
                  </a:tcPr>
                </a:tc>
                <a:tc>
                  <a:txBody>
                    <a:bodyPr/>
                    <a:lstStyle/>
                    <a:p>
                      <a:pPr algn="ctr" fontAlgn="ctr"/>
                      <a:r>
                        <a:rPr lang="zh-CN" altLang="en-US" sz="1100" b="1" i="0" u="none" strike="noStrike" kern="1200" dirty="0">
                          <a:solidFill>
                            <a:schemeClr val="bg1"/>
                          </a:solidFill>
                          <a:effectLst/>
                          <a:latin typeface="微软雅黑" panose="020B0503020204020204" pitchFamily="34" charset="-122"/>
                          <a:ea typeface="微软雅黑" panose="020B0503020204020204" pitchFamily="34" charset="-122"/>
                          <a:cs typeface="+mn-cs"/>
                        </a:rPr>
                        <a:t>出生日期</a:t>
                      </a:r>
                      <a:r>
                        <a:rPr lang="en-US" sz="1100" b="1" i="0" u="none" strike="noStrike" kern="1200" dirty="0" err="1">
                          <a:solidFill>
                            <a:schemeClr val="bg1"/>
                          </a:solidFill>
                          <a:effectLst/>
                          <a:latin typeface="微软雅黑" panose="020B0503020204020204" pitchFamily="34" charset="-122"/>
                          <a:ea typeface="微软雅黑" panose="020B0503020204020204" pitchFamily="34" charset="-122"/>
                          <a:cs typeface="+mn-cs"/>
                        </a:rPr>
                        <a:t>SBirthdate</a:t>
                      </a:r>
                      <a:endParaRPr lang="en-US" sz="1100" b="1" i="0" u="none" strike="noStrike" kern="1200" dirty="0">
                        <a:solidFill>
                          <a:schemeClr val="bg1"/>
                        </a:solidFill>
                        <a:effectLst/>
                        <a:latin typeface="微软雅黑" panose="020B0503020204020204" pitchFamily="34" charset="-122"/>
                        <a:ea typeface="微软雅黑" panose="020B0503020204020204" pitchFamily="34" charset="-122"/>
                        <a:cs typeface="+mn-cs"/>
                      </a:endParaRPr>
                    </a:p>
                  </a:txBody>
                  <a:tcPr marL="7620" marR="7620" marT="7620" marB="0" anchor="ctr">
                    <a:solidFill>
                      <a:srgbClr val="00B0F0"/>
                    </a:solidFill>
                  </a:tcPr>
                </a:tc>
                <a:tc>
                  <a:txBody>
                    <a:bodyPr/>
                    <a:lstStyle/>
                    <a:p>
                      <a:pPr algn="ctr" fontAlgn="ctr"/>
                      <a:r>
                        <a:rPr lang="zh-CN" altLang="en-US" sz="1100" b="1" i="0" u="none" strike="noStrike" kern="1200" dirty="0">
                          <a:solidFill>
                            <a:schemeClr val="bg1"/>
                          </a:solidFill>
                          <a:effectLst/>
                          <a:latin typeface="微软雅黑" panose="020B0503020204020204" pitchFamily="34" charset="-122"/>
                          <a:ea typeface="微软雅黑" panose="020B0503020204020204" pitchFamily="34" charset="-122"/>
                          <a:cs typeface="+mn-cs"/>
                        </a:rPr>
                        <a:t>学院</a:t>
                      </a:r>
                      <a:r>
                        <a:rPr lang="en-US" sz="1100" b="1" i="0" u="none" strike="noStrike" kern="1200" dirty="0" err="1">
                          <a:solidFill>
                            <a:schemeClr val="bg1"/>
                          </a:solidFill>
                          <a:effectLst/>
                          <a:latin typeface="微软雅黑" panose="020B0503020204020204" pitchFamily="34" charset="-122"/>
                          <a:ea typeface="微软雅黑" panose="020B0503020204020204" pitchFamily="34" charset="-122"/>
                          <a:cs typeface="+mn-cs"/>
                        </a:rPr>
                        <a:t>SchoolID</a:t>
                      </a:r>
                      <a:endParaRPr lang="en-US" sz="1100" b="1" i="0" u="none" strike="noStrike" kern="1200" dirty="0">
                        <a:solidFill>
                          <a:schemeClr val="bg1"/>
                        </a:solidFill>
                        <a:effectLst/>
                        <a:latin typeface="微软雅黑" panose="020B0503020204020204" pitchFamily="34" charset="-122"/>
                        <a:ea typeface="微软雅黑" panose="020B0503020204020204" pitchFamily="34" charset="-122"/>
                        <a:cs typeface="+mn-cs"/>
                      </a:endParaRPr>
                    </a:p>
                  </a:txBody>
                  <a:tcPr marL="7620" marR="7620" marT="7620" marB="0" anchor="ctr">
                    <a:solidFill>
                      <a:srgbClr val="00B0F0"/>
                    </a:solidFill>
                  </a:tcPr>
                </a:tc>
                <a:extLst>
                  <a:ext uri="{0D108BD9-81ED-4DB2-BD59-A6C34878D82A}">
                    <a16:rowId xmlns:a16="http://schemas.microsoft.com/office/drawing/2014/main" val="135778849"/>
                  </a:ext>
                </a:extLst>
              </a:tr>
              <a:tr h="219600">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200333103213 </a:t>
                      </a:r>
                    </a:p>
                  </a:txBody>
                  <a:tcPr marL="7620" marR="7620" marT="7620" marB="0" anchor="ctr"/>
                </a:tc>
                <a:tc>
                  <a:txBody>
                    <a:bodyPr/>
                    <a:lstStyle/>
                    <a:p>
                      <a:pPr algn="ctr" fontAlgn="ctr"/>
                      <a:r>
                        <a:rPr lang="zh-CN" altLang="en-US" sz="1100" b="0" i="0" u="none" strike="noStrike" dirty="0">
                          <a:solidFill>
                            <a:srgbClr val="000000"/>
                          </a:solidFill>
                          <a:effectLst/>
                          <a:latin typeface="微软雅黑" panose="020B0503020204020204" pitchFamily="34" charset="-122"/>
                          <a:ea typeface="微软雅黑" panose="020B0503020204020204" pitchFamily="34" charset="-122"/>
                        </a:rPr>
                        <a:t>蔡立雄</a:t>
                      </a:r>
                    </a:p>
                  </a:txBody>
                  <a:tcPr marL="7620" marR="7620" marT="7620" marB="0" anchor="ctr"/>
                </a:tc>
                <a:tc>
                  <a:txBody>
                    <a:bodyPr/>
                    <a:lstStyle/>
                    <a:p>
                      <a:pPr algn="ctr"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男</a:t>
                      </a:r>
                    </a:p>
                  </a:txBody>
                  <a:tcPr marL="7620" marR="7620" marT="7620" marB="0" anchor="ct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1986/7/9</a:t>
                      </a:r>
                    </a:p>
                  </a:txBody>
                  <a:tcPr marL="7620" marR="7620" marT="7620" marB="0" anchor="ct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350</a:t>
                      </a:r>
                    </a:p>
                  </a:txBody>
                  <a:tcPr marL="7620" marR="7620" marT="7620" marB="0" anchor="ctr"/>
                </a:tc>
                <a:extLst>
                  <a:ext uri="{0D108BD9-81ED-4DB2-BD59-A6C34878D82A}">
                    <a16:rowId xmlns:a16="http://schemas.microsoft.com/office/drawing/2014/main" val="1424503081"/>
                  </a:ext>
                </a:extLst>
              </a:tr>
              <a:tr h="219600">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200333103222 </a:t>
                      </a:r>
                    </a:p>
                  </a:txBody>
                  <a:tcPr marL="7620" marR="7620" marT="7620" marB="0" anchor="ctr"/>
                </a:tc>
                <a:tc>
                  <a:txBody>
                    <a:bodyPr/>
                    <a:lstStyle/>
                    <a:p>
                      <a:pPr algn="ctr" fontAlgn="ctr"/>
                      <a:r>
                        <a:rPr lang="zh-CN" altLang="en-US" sz="1100" b="0" i="0" u="none" strike="noStrike" dirty="0">
                          <a:solidFill>
                            <a:srgbClr val="000000"/>
                          </a:solidFill>
                          <a:effectLst/>
                          <a:latin typeface="微软雅黑" panose="020B0503020204020204" pitchFamily="34" charset="-122"/>
                          <a:ea typeface="微软雅黑" panose="020B0503020204020204" pitchFamily="34" charset="-122"/>
                        </a:rPr>
                        <a:t>陈宇锋</a:t>
                      </a:r>
                    </a:p>
                  </a:txBody>
                  <a:tcPr marL="7620" marR="7620" marT="7620" marB="0" anchor="ctr"/>
                </a:tc>
                <a:tc>
                  <a:txBody>
                    <a:bodyPr/>
                    <a:lstStyle/>
                    <a:p>
                      <a:pPr algn="ctr"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男</a:t>
                      </a:r>
                    </a:p>
                  </a:txBody>
                  <a:tcPr marL="7620" marR="7620" marT="7620" marB="0" anchor="ct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1986/2/6</a:t>
                      </a:r>
                    </a:p>
                  </a:txBody>
                  <a:tcPr marL="7620" marR="7620" marT="7620" marB="0" anchor="ct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400</a:t>
                      </a:r>
                    </a:p>
                  </a:txBody>
                  <a:tcPr marL="7620" marR="7620" marT="7620" marB="0" anchor="ctr"/>
                </a:tc>
                <a:extLst>
                  <a:ext uri="{0D108BD9-81ED-4DB2-BD59-A6C34878D82A}">
                    <a16:rowId xmlns:a16="http://schemas.microsoft.com/office/drawing/2014/main" val="2647846809"/>
                  </a:ext>
                </a:extLst>
              </a:tr>
              <a:tr h="219600">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200333103231 </a:t>
                      </a:r>
                    </a:p>
                  </a:txBody>
                  <a:tcPr marL="7620" marR="7620" marT="7620" marB="0" anchor="ctr"/>
                </a:tc>
                <a:tc>
                  <a:txBody>
                    <a:bodyPr/>
                    <a:lstStyle/>
                    <a:p>
                      <a:pPr algn="ctr" fontAlgn="ctr"/>
                      <a:r>
                        <a:rPr lang="zh-CN" altLang="en-US" sz="1100" b="0" i="0" u="none" strike="noStrike" dirty="0">
                          <a:solidFill>
                            <a:srgbClr val="000000"/>
                          </a:solidFill>
                          <a:effectLst/>
                          <a:latin typeface="微软雅黑" panose="020B0503020204020204" pitchFamily="34" charset="-122"/>
                          <a:ea typeface="微软雅黑" panose="020B0503020204020204" pitchFamily="34" charset="-122"/>
                        </a:rPr>
                        <a:t>崔继明</a:t>
                      </a:r>
                    </a:p>
                  </a:txBody>
                  <a:tcPr marL="7620" marR="7620" marT="7620" marB="0" anchor="ctr"/>
                </a:tc>
                <a:tc>
                  <a:txBody>
                    <a:bodyPr/>
                    <a:lstStyle/>
                    <a:p>
                      <a:pPr algn="ctr" fontAlgn="ctr"/>
                      <a:r>
                        <a:rPr lang="zh-CN" altLang="en-US" sz="1100" b="0" i="0" u="none" strike="noStrike" dirty="0">
                          <a:solidFill>
                            <a:srgbClr val="000000"/>
                          </a:solidFill>
                          <a:effectLst/>
                          <a:latin typeface="微软雅黑" panose="020B0503020204020204" pitchFamily="34" charset="-122"/>
                          <a:ea typeface="微软雅黑" panose="020B0503020204020204" pitchFamily="34" charset="-122"/>
                        </a:rPr>
                        <a:t>男</a:t>
                      </a:r>
                    </a:p>
                  </a:txBody>
                  <a:tcPr marL="7620" marR="7620" marT="7620" marB="0" anchor="ct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1985/11/4</a:t>
                      </a:r>
                    </a:p>
                  </a:txBody>
                  <a:tcPr marL="7620" marR="7620" marT="7620" marB="0" anchor="ct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400</a:t>
                      </a:r>
                    </a:p>
                  </a:txBody>
                  <a:tcPr marL="7620" marR="7620" marT="7620" marB="0" anchor="ctr"/>
                </a:tc>
                <a:extLst>
                  <a:ext uri="{0D108BD9-81ED-4DB2-BD59-A6C34878D82A}">
                    <a16:rowId xmlns:a16="http://schemas.microsoft.com/office/drawing/2014/main" val="2004575454"/>
                  </a:ext>
                </a:extLst>
              </a:tr>
              <a:tr h="219600">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200333103240 </a:t>
                      </a:r>
                    </a:p>
                  </a:txBody>
                  <a:tcPr marL="7620" marR="7620" marT="7620" marB="0" anchor="ctr"/>
                </a:tc>
                <a:tc>
                  <a:txBody>
                    <a:bodyPr/>
                    <a:lstStyle/>
                    <a:p>
                      <a:pPr algn="ctr"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邓忻</a:t>
                      </a:r>
                    </a:p>
                  </a:txBody>
                  <a:tcPr marL="7620" marR="7620" marT="7620" marB="0" anchor="ctr"/>
                </a:tc>
                <a:tc>
                  <a:txBody>
                    <a:bodyPr/>
                    <a:lstStyle/>
                    <a:p>
                      <a:pPr algn="ctr" fontAlgn="ctr"/>
                      <a:r>
                        <a:rPr lang="zh-CN" altLang="en-US" sz="1100" b="0" i="0" u="none" strike="noStrike" dirty="0">
                          <a:solidFill>
                            <a:srgbClr val="000000"/>
                          </a:solidFill>
                          <a:effectLst/>
                          <a:latin typeface="微软雅黑" panose="020B0503020204020204" pitchFamily="34" charset="-122"/>
                          <a:ea typeface="微软雅黑" panose="020B0503020204020204" pitchFamily="34" charset="-122"/>
                        </a:rPr>
                        <a:t>女</a:t>
                      </a:r>
                    </a:p>
                  </a:txBody>
                  <a:tcPr marL="7620" marR="7620" marT="7620" marB="0" anchor="ct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1984/11/21</a:t>
                      </a:r>
                    </a:p>
                  </a:txBody>
                  <a:tcPr marL="7620" marR="7620" marT="7620" marB="0" anchor="ct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400</a:t>
                      </a:r>
                    </a:p>
                  </a:txBody>
                  <a:tcPr marL="7620" marR="7620" marT="7620" marB="0" anchor="ctr"/>
                </a:tc>
                <a:extLst>
                  <a:ext uri="{0D108BD9-81ED-4DB2-BD59-A6C34878D82A}">
                    <a16:rowId xmlns:a16="http://schemas.microsoft.com/office/drawing/2014/main" val="569140580"/>
                  </a:ext>
                </a:extLst>
              </a:tr>
              <a:tr h="219600">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200333103277 </a:t>
                      </a:r>
                    </a:p>
                  </a:txBody>
                  <a:tcPr marL="7620" marR="7620" marT="7620" marB="0" anchor="ctr"/>
                </a:tc>
                <a:tc>
                  <a:txBody>
                    <a:bodyPr/>
                    <a:lstStyle/>
                    <a:p>
                      <a:pPr algn="ctr"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郭冠鸿</a:t>
                      </a:r>
                    </a:p>
                  </a:txBody>
                  <a:tcPr marL="7620" marR="7620" marT="7620" marB="0" anchor="ctr"/>
                </a:tc>
                <a:tc>
                  <a:txBody>
                    <a:bodyPr/>
                    <a:lstStyle/>
                    <a:p>
                      <a:pPr algn="ctr" fontAlgn="ctr"/>
                      <a:r>
                        <a:rPr lang="zh-CN" altLang="en-US" sz="1100" b="0" i="0" u="none" strike="noStrike" dirty="0">
                          <a:solidFill>
                            <a:srgbClr val="000000"/>
                          </a:solidFill>
                          <a:effectLst/>
                          <a:latin typeface="微软雅黑" panose="020B0503020204020204" pitchFamily="34" charset="-122"/>
                          <a:ea typeface="微软雅黑" panose="020B0503020204020204" pitchFamily="34" charset="-122"/>
                        </a:rPr>
                        <a:t>男</a:t>
                      </a:r>
                    </a:p>
                  </a:txBody>
                  <a:tcPr marL="7620" marR="7620" marT="7620" marB="0" anchor="ct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1986/5/22</a:t>
                      </a:r>
                    </a:p>
                  </a:txBody>
                  <a:tcPr marL="7620" marR="7620" marT="7620" marB="0" anchor="ct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400</a:t>
                      </a:r>
                    </a:p>
                  </a:txBody>
                  <a:tcPr marL="7620" marR="7620" marT="7620" marB="0" anchor="ctr"/>
                </a:tc>
                <a:extLst>
                  <a:ext uri="{0D108BD9-81ED-4DB2-BD59-A6C34878D82A}">
                    <a16:rowId xmlns:a16="http://schemas.microsoft.com/office/drawing/2014/main" val="3097425078"/>
                  </a:ext>
                </a:extLst>
              </a:tr>
              <a:tr h="219600">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200333103286 </a:t>
                      </a:r>
                    </a:p>
                  </a:txBody>
                  <a:tcPr marL="7620" marR="7620" marT="7620" marB="0" anchor="ctr"/>
                </a:tc>
                <a:tc>
                  <a:txBody>
                    <a:bodyPr/>
                    <a:lstStyle/>
                    <a:p>
                      <a:pPr algn="ctr" fontAlgn="ctr"/>
                      <a:r>
                        <a:rPr lang="zh-CN" altLang="en-US" sz="1100" b="0" i="0" u="none" strike="noStrike" dirty="0">
                          <a:solidFill>
                            <a:srgbClr val="000000"/>
                          </a:solidFill>
                          <a:effectLst/>
                          <a:latin typeface="微软雅黑" panose="020B0503020204020204" pitchFamily="34" charset="-122"/>
                          <a:ea typeface="微软雅黑" panose="020B0503020204020204" pitchFamily="34" charset="-122"/>
                        </a:rPr>
                        <a:t>何英炜</a:t>
                      </a:r>
                    </a:p>
                  </a:txBody>
                  <a:tcPr marL="7620" marR="7620" marT="7620" marB="0" anchor="ctr"/>
                </a:tc>
                <a:tc>
                  <a:txBody>
                    <a:bodyPr/>
                    <a:lstStyle/>
                    <a:p>
                      <a:pPr algn="ctr"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男</a:t>
                      </a:r>
                    </a:p>
                  </a:txBody>
                  <a:tcPr marL="7620" marR="7620" marT="7620" marB="0" anchor="ct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1987/3/15</a:t>
                      </a:r>
                    </a:p>
                  </a:txBody>
                  <a:tcPr marL="7620" marR="7620" marT="7620" marB="0" anchor="ct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400</a:t>
                      </a:r>
                    </a:p>
                  </a:txBody>
                  <a:tcPr marL="7620" marR="7620" marT="7620" marB="0" anchor="ctr"/>
                </a:tc>
                <a:extLst>
                  <a:ext uri="{0D108BD9-81ED-4DB2-BD59-A6C34878D82A}">
                    <a16:rowId xmlns:a16="http://schemas.microsoft.com/office/drawing/2014/main" val="1170290727"/>
                  </a:ext>
                </a:extLst>
              </a:tr>
              <a:tr h="219600">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200433103019 </a:t>
                      </a:r>
                    </a:p>
                  </a:txBody>
                  <a:tcPr marL="7620" marR="7620" marT="7620" marB="0" anchor="ctr"/>
                </a:tc>
                <a:tc>
                  <a:txBody>
                    <a:bodyPr/>
                    <a:lstStyle/>
                    <a:p>
                      <a:pPr algn="ctr"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张彬彬</a:t>
                      </a:r>
                    </a:p>
                  </a:txBody>
                  <a:tcPr marL="7620" marR="7620" marT="7620" marB="0" anchor="ctr"/>
                </a:tc>
                <a:tc>
                  <a:txBody>
                    <a:bodyPr/>
                    <a:lstStyle/>
                    <a:p>
                      <a:pPr algn="ctr"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男</a:t>
                      </a:r>
                    </a:p>
                  </a:txBody>
                  <a:tcPr marL="7620" marR="7620" marT="7620" marB="0" anchor="ct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1986/2/25</a:t>
                      </a:r>
                    </a:p>
                  </a:txBody>
                  <a:tcPr marL="7620" marR="7620" marT="7620" marB="0" anchor="ct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480</a:t>
                      </a:r>
                    </a:p>
                  </a:txBody>
                  <a:tcPr marL="7620" marR="7620" marT="7620" marB="0" anchor="ctr"/>
                </a:tc>
                <a:extLst>
                  <a:ext uri="{0D108BD9-81ED-4DB2-BD59-A6C34878D82A}">
                    <a16:rowId xmlns:a16="http://schemas.microsoft.com/office/drawing/2014/main" val="2218641037"/>
                  </a:ext>
                </a:extLst>
              </a:tr>
              <a:tr h="219600">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200433103028 </a:t>
                      </a:r>
                    </a:p>
                  </a:txBody>
                  <a:tcPr marL="7620" marR="7620" marT="7620" marB="0" anchor="ctr"/>
                </a:tc>
                <a:tc>
                  <a:txBody>
                    <a:bodyPr/>
                    <a:lstStyle/>
                    <a:p>
                      <a:pPr algn="ctr"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张超</a:t>
                      </a:r>
                    </a:p>
                  </a:txBody>
                  <a:tcPr marL="7620" marR="7620" marT="7620" marB="0" anchor="ctr"/>
                </a:tc>
                <a:tc>
                  <a:txBody>
                    <a:bodyPr/>
                    <a:lstStyle/>
                    <a:p>
                      <a:pPr algn="ctr"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男</a:t>
                      </a:r>
                    </a:p>
                  </a:txBody>
                  <a:tcPr marL="7620" marR="7620" marT="7620" marB="0" anchor="ct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1986/6/15</a:t>
                      </a:r>
                    </a:p>
                  </a:txBody>
                  <a:tcPr marL="7620" marR="7620" marT="7620" marB="0" anchor="ct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480</a:t>
                      </a:r>
                    </a:p>
                  </a:txBody>
                  <a:tcPr marL="7620" marR="7620" marT="7620" marB="0" anchor="ctr"/>
                </a:tc>
                <a:extLst>
                  <a:ext uri="{0D108BD9-81ED-4DB2-BD59-A6C34878D82A}">
                    <a16:rowId xmlns:a16="http://schemas.microsoft.com/office/drawing/2014/main" val="3956566351"/>
                  </a:ext>
                </a:extLst>
              </a:tr>
              <a:tr h="219600">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200433103046 </a:t>
                      </a:r>
                    </a:p>
                  </a:txBody>
                  <a:tcPr marL="7620" marR="7620" marT="7620" marB="0" anchor="ctr"/>
                </a:tc>
                <a:tc>
                  <a:txBody>
                    <a:bodyPr/>
                    <a:lstStyle/>
                    <a:p>
                      <a:pPr algn="ctr"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张佳祺</a:t>
                      </a:r>
                    </a:p>
                  </a:txBody>
                  <a:tcPr marL="7620" marR="7620" marT="7620" marB="0" anchor="ctr"/>
                </a:tc>
                <a:tc>
                  <a:txBody>
                    <a:bodyPr/>
                    <a:lstStyle/>
                    <a:p>
                      <a:pPr algn="ctr" fontAlgn="ctr"/>
                      <a:r>
                        <a:rPr lang="zh-CN" altLang="en-US" sz="1100" b="0" i="0" u="none" strike="noStrike" dirty="0">
                          <a:solidFill>
                            <a:srgbClr val="000000"/>
                          </a:solidFill>
                          <a:effectLst/>
                          <a:latin typeface="微软雅黑" panose="020B0503020204020204" pitchFamily="34" charset="-122"/>
                          <a:ea typeface="微软雅黑" panose="020B0503020204020204" pitchFamily="34" charset="-122"/>
                        </a:rPr>
                        <a:t>女</a:t>
                      </a:r>
                    </a:p>
                  </a:txBody>
                  <a:tcPr marL="7620" marR="7620" marT="7620" marB="0" anchor="ct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1987/5/27</a:t>
                      </a:r>
                    </a:p>
                  </a:txBody>
                  <a:tcPr marL="7620" marR="7620" marT="7620" marB="0" anchor="ct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480</a:t>
                      </a:r>
                    </a:p>
                  </a:txBody>
                  <a:tcPr marL="7620" marR="7620" marT="7620" marB="0" anchor="ctr"/>
                </a:tc>
                <a:extLst>
                  <a:ext uri="{0D108BD9-81ED-4DB2-BD59-A6C34878D82A}">
                    <a16:rowId xmlns:a16="http://schemas.microsoft.com/office/drawing/2014/main" val="4150576634"/>
                  </a:ext>
                </a:extLst>
              </a:tr>
            </a:tbl>
          </a:graphicData>
        </a:graphic>
      </p:graphicFrame>
      <p:graphicFrame>
        <p:nvGraphicFramePr>
          <p:cNvPr id="5" name="表格 4">
            <a:extLst>
              <a:ext uri="{FF2B5EF4-FFF2-40B4-BE49-F238E27FC236}">
                <a16:creationId xmlns:a16="http://schemas.microsoft.com/office/drawing/2014/main" id="{14608BB8-6D67-4F8C-A4FA-7AFD1E69E365}"/>
              </a:ext>
            </a:extLst>
          </p:cNvPr>
          <p:cNvGraphicFramePr>
            <a:graphicFrameLocks noGrp="1"/>
          </p:cNvGraphicFramePr>
          <p:nvPr>
            <p:extLst>
              <p:ext uri="{D42A27DB-BD31-4B8C-83A1-F6EECF244321}">
                <p14:modId xmlns:p14="http://schemas.microsoft.com/office/powerpoint/2010/main" val="507913658"/>
              </p:ext>
            </p:extLst>
          </p:nvPr>
        </p:nvGraphicFramePr>
        <p:xfrm>
          <a:off x="6030771" y="1038034"/>
          <a:ext cx="3945773" cy="2325017"/>
        </p:xfrm>
        <a:graphic>
          <a:graphicData uri="http://schemas.openxmlformats.org/drawingml/2006/table">
            <a:tbl>
              <a:tblPr firstRow="1" bandRow="1">
                <a:tableStyleId>{5C22544A-7EE6-4342-B048-85BDC9FD1C3A}</a:tableStyleId>
              </a:tblPr>
              <a:tblGrid>
                <a:gridCol w="1246190">
                  <a:extLst>
                    <a:ext uri="{9D8B030D-6E8A-4147-A177-3AD203B41FA5}">
                      <a16:colId xmlns:a16="http://schemas.microsoft.com/office/drawing/2014/main" val="1912487271"/>
                    </a:ext>
                  </a:extLst>
                </a:gridCol>
                <a:gridCol w="1547455">
                  <a:extLst>
                    <a:ext uri="{9D8B030D-6E8A-4147-A177-3AD203B41FA5}">
                      <a16:colId xmlns:a16="http://schemas.microsoft.com/office/drawing/2014/main" val="3522612272"/>
                    </a:ext>
                  </a:extLst>
                </a:gridCol>
                <a:gridCol w="1152128">
                  <a:extLst>
                    <a:ext uri="{9D8B030D-6E8A-4147-A177-3AD203B41FA5}">
                      <a16:colId xmlns:a16="http://schemas.microsoft.com/office/drawing/2014/main" val="259551178"/>
                    </a:ext>
                  </a:extLst>
                </a:gridCol>
              </a:tblGrid>
              <a:tr h="365699">
                <a:tc>
                  <a:txBody>
                    <a:bodyPr/>
                    <a:lstStyle/>
                    <a:p>
                      <a:pPr algn="ctr" fontAlgn="ctr"/>
                      <a:r>
                        <a:rPr lang="zh-CN" altLang="en-US" sz="1100" b="1" i="0" u="none" strike="noStrike" dirty="0">
                          <a:solidFill>
                            <a:schemeClr val="bg1"/>
                          </a:solidFill>
                          <a:effectLst/>
                          <a:latin typeface="微软雅黑" panose="020B0503020204020204" pitchFamily="34" charset="-122"/>
                          <a:ea typeface="微软雅黑" panose="020B0503020204020204" pitchFamily="34" charset="-122"/>
                        </a:rPr>
                        <a:t>学院编号</a:t>
                      </a:r>
                      <a:r>
                        <a:rPr lang="en-US" sz="1100" b="1" i="0" u="none" strike="noStrike" dirty="0" err="1">
                          <a:solidFill>
                            <a:schemeClr val="bg1"/>
                          </a:solidFill>
                          <a:effectLst/>
                          <a:latin typeface="微软雅黑" panose="020B0503020204020204" pitchFamily="34" charset="-122"/>
                          <a:ea typeface="微软雅黑" panose="020B0503020204020204" pitchFamily="34" charset="-122"/>
                        </a:rPr>
                        <a:t>SchoolID</a:t>
                      </a:r>
                      <a:endParaRPr lang="en-US" sz="1100" b="1" i="0" u="none" strike="noStrike" dirty="0">
                        <a:solidFill>
                          <a:schemeClr val="bg1"/>
                        </a:solidFill>
                        <a:effectLst/>
                        <a:latin typeface="微软雅黑" panose="020B0503020204020204" pitchFamily="34" charset="-122"/>
                        <a:ea typeface="微软雅黑" panose="020B0503020204020204" pitchFamily="34" charset="-122"/>
                      </a:endParaRPr>
                    </a:p>
                  </a:txBody>
                  <a:tcPr marL="7620" marR="7620" marT="7620" marB="0" anchor="ctr">
                    <a:solidFill>
                      <a:srgbClr val="00B0F0"/>
                    </a:solidFill>
                  </a:tcPr>
                </a:tc>
                <a:tc>
                  <a:txBody>
                    <a:bodyPr/>
                    <a:lstStyle/>
                    <a:p>
                      <a:pPr algn="ctr" fontAlgn="ctr"/>
                      <a:r>
                        <a:rPr lang="zh-CN" altLang="en-US" sz="1100" b="1" i="0" u="none" strike="noStrike" dirty="0">
                          <a:solidFill>
                            <a:schemeClr val="bg1"/>
                          </a:solidFill>
                          <a:effectLst/>
                          <a:latin typeface="微软雅黑" panose="020B0503020204020204" pitchFamily="34" charset="-122"/>
                          <a:ea typeface="微软雅黑" panose="020B0503020204020204" pitchFamily="34" charset="-122"/>
                        </a:rPr>
                        <a:t>学院名称</a:t>
                      </a:r>
                      <a:r>
                        <a:rPr lang="en-US" sz="1100" b="1" i="0" u="none" strike="noStrike" dirty="0" err="1">
                          <a:solidFill>
                            <a:schemeClr val="bg1"/>
                          </a:solidFill>
                          <a:effectLst/>
                          <a:latin typeface="微软雅黑" panose="020B0503020204020204" pitchFamily="34" charset="-122"/>
                          <a:ea typeface="微软雅黑" panose="020B0503020204020204" pitchFamily="34" charset="-122"/>
                        </a:rPr>
                        <a:t>SchoolName</a:t>
                      </a:r>
                      <a:endParaRPr lang="en-US" sz="1100" b="1" i="0" u="none" strike="noStrike" dirty="0">
                        <a:solidFill>
                          <a:schemeClr val="bg1"/>
                        </a:solidFill>
                        <a:effectLst/>
                        <a:latin typeface="微软雅黑" panose="020B0503020204020204" pitchFamily="34" charset="-122"/>
                        <a:ea typeface="微软雅黑" panose="020B0503020204020204" pitchFamily="34" charset="-122"/>
                      </a:endParaRPr>
                    </a:p>
                  </a:txBody>
                  <a:tcPr marL="7620" marR="7620" marT="7620" marB="0" anchor="ctr">
                    <a:solidFill>
                      <a:srgbClr val="00B0F0"/>
                    </a:solidFill>
                  </a:tcPr>
                </a:tc>
                <a:tc>
                  <a:txBody>
                    <a:bodyPr/>
                    <a:lstStyle/>
                    <a:p>
                      <a:pPr algn="ctr" fontAlgn="ctr"/>
                      <a:r>
                        <a:rPr lang="zh-CN" altLang="en-US" sz="1100" b="1" i="0" u="none" strike="noStrike" dirty="0">
                          <a:solidFill>
                            <a:schemeClr val="bg1"/>
                          </a:solidFill>
                          <a:effectLst/>
                          <a:latin typeface="微软雅黑" panose="020B0503020204020204" pitchFamily="34" charset="-122"/>
                          <a:ea typeface="微软雅黑" panose="020B0503020204020204" pitchFamily="34" charset="-122"/>
                        </a:rPr>
                        <a:t>办公地址</a:t>
                      </a:r>
                      <a:r>
                        <a:rPr lang="en-US" sz="1100" b="1" i="0" u="none" strike="noStrike" dirty="0">
                          <a:solidFill>
                            <a:schemeClr val="bg1"/>
                          </a:solidFill>
                          <a:effectLst/>
                          <a:latin typeface="微软雅黑" panose="020B0503020204020204" pitchFamily="34" charset="-122"/>
                          <a:ea typeface="微软雅黑" panose="020B0503020204020204" pitchFamily="34" charset="-122"/>
                        </a:rPr>
                        <a:t>addr</a:t>
                      </a:r>
                      <a:r>
                        <a:rPr lang="en-US" altLang="zh-CN" sz="1100" b="1" i="0" u="none" strike="noStrike" dirty="0">
                          <a:solidFill>
                            <a:schemeClr val="bg1"/>
                          </a:solidFill>
                          <a:effectLst/>
                          <a:latin typeface="微软雅黑" panose="020B0503020204020204" pitchFamily="34" charset="-122"/>
                          <a:ea typeface="微软雅黑" panose="020B0503020204020204" pitchFamily="34" charset="-122"/>
                        </a:rPr>
                        <a:t>ess</a:t>
                      </a:r>
                      <a:endParaRPr lang="en-US" sz="1100" b="1" i="0" u="none" strike="noStrike" dirty="0">
                        <a:solidFill>
                          <a:schemeClr val="bg1"/>
                        </a:solidFill>
                        <a:effectLst/>
                        <a:latin typeface="微软雅黑" panose="020B0503020204020204" pitchFamily="34" charset="-122"/>
                        <a:ea typeface="微软雅黑" panose="020B0503020204020204" pitchFamily="34" charset="-122"/>
                      </a:endParaRPr>
                    </a:p>
                  </a:txBody>
                  <a:tcPr marL="7620" marR="7620" marT="7620" marB="0" anchor="ctr">
                    <a:solidFill>
                      <a:srgbClr val="00B0F0"/>
                    </a:solidFill>
                  </a:tcPr>
                </a:tc>
                <a:extLst>
                  <a:ext uri="{0D108BD9-81ED-4DB2-BD59-A6C34878D82A}">
                    <a16:rowId xmlns:a16="http://schemas.microsoft.com/office/drawing/2014/main" val="3328366799"/>
                  </a:ext>
                </a:extLst>
              </a:tr>
              <a:tr h="217702">
                <a:tc>
                  <a:txBody>
                    <a:bodyPr/>
                    <a:lstStyle/>
                    <a:p>
                      <a:pPr algn="l"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300</a:t>
                      </a:r>
                    </a:p>
                  </a:txBody>
                  <a:tcPr marL="7620" marR="7620" marT="7620" marB="0" anchor="ctr"/>
                </a:tc>
                <a:tc>
                  <a:txBody>
                    <a:bodyPr/>
                    <a:lstStyle/>
                    <a:p>
                      <a:pPr algn="l" fontAlgn="ctr"/>
                      <a:r>
                        <a:rPr lang="zh-CN" altLang="en-US" sz="1100" b="0" i="0" u="none" strike="noStrike" dirty="0">
                          <a:solidFill>
                            <a:srgbClr val="000000"/>
                          </a:solidFill>
                          <a:effectLst/>
                          <a:latin typeface="微软雅黑" panose="020B0503020204020204" pitchFamily="34" charset="-122"/>
                          <a:ea typeface="微软雅黑" panose="020B0503020204020204" pitchFamily="34" charset="-122"/>
                        </a:rPr>
                        <a:t>机械工程学院</a:t>
                      </a:r>
                    </a:p>
                  </a:txBody>
                  <a:tcPr marL="7620" marR="7620" marT="7620" marB="0" anchor="ctr"/>
                </a:tc>
                <a:tc>
                  <a:txBody>
                    <a:bodyPr/>
                    <a:lstStyle/>
                    <a:p>
                      <a:pPr algn="l"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机械大楼</a:t>
                      </a:r>
                    </a:p>
                  </a:txBody>
                  <a:tcPr marL="7620" marR="7620" marT="7620" marB="0" anchor="ctr"/>
                </a:tc>
                <a:extLst>
                  <a:ext uri="{0D108BD9-81ED-4DB2-BD59-A6C34878D82A}">
                    <a16:rowId xmlns:a16="http://schemas.microsoft.com/office/drawing/2014/main" val="1675683839"/>
                  </a:ext>
                </a:extLst>
              </a:tr>
              <a:tr h="217702">
                <a:tc>
                  <a:txBody>
                    <a:bodyPr/>
                    <a:lstStyle/>
                    <a:p>
                      <a:pPr algn="l"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350</a:t>
                      </a:r>
                    </a:p>
                  </a:txBody>
                  <a:tcPr marL="7620" marR="7620" marT="7620" marB="0" anchor="ctr"/>
                </a:tc>
                <a:tc>
                  <a:txBody>
                    <a:bodyPr/>
                    <a:lstStyle/>
                    <a:p>
                      <a:pPr algn="l"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建筑学院</a:t>
                      </a:r>
                    </a:p>
                  </a:txBody>
                  <a:tcPr marL="7620" marR="7620" marT="7620" marB="0" anchor="ctr"/>
                </a:tc>
                <a:tc>
                  <a:txBody>
                    <a:bodyPr/>
                    <a:lstStyle/>
                    <a:p>
                      <a:pPr algn="l"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建筑大楼</a:t>
                      </a:r>
                    </a:p>
                  </a:txBody>
                  <a:tcPr marL="7620" marR="7620" marT="7620" marB="0" anchor="ctr"/>
                </a:tc>
                <a:extLst>
                  <a:ext uri="{0D108BD9-81ED-4DB2-BD59-A6C34878D82A}">
                    <a16:rowId xmlns:a16="http://schemas.microsoft.com/office/drawing/2014/main" val="2042550878"/>
                  </a:ext>
                </a:extLst>
              </a:tr>
              <a:tr h="217702">
                <a:tc>
                  <a:txBody>
                    <a:bodyPr/>
                    <a:lstStyle/>
                    <a:p>
                      <a:pPr algn="l"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432</a:t>
                      </a:r>
                    </a:p>
                  </a:txBody>
                  <a:tcPr marL="7620" marR="7620" marT="7620" marB="0" anchor="ctr"/>
                </a:tc>
                <a:tc>
                  <a:txBody>
                    <a:bodyPr/>
                    <a:lstStyle/>
                    <a:p>
                      <a:pPr algn="l"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新闻与传播学院</a:t>
                      </a:r>
                    </a:p>
                  </a:txBody>
                  <a:tcPr marL="7620" marR="7620" marT="7620" marB="0" anchor="ctr"/>
                </a:tc>
                <a:tc>
                  <a:txBody>
                    <a:bodyPr/>
                    <a:lstStyle/>
                    <a:p>
                      <a:pPr algn="l" fontAlgn="ctr"/>
                      <a:r>
                        <a:rPr lang="en-US" sz="1100" b="0" i="0" u="none" strike="noStrike">
                          <a:solidFill>
                            <a:srgbClr val="000000"/>
                          </a:solidFill>
                          <a:effectLst/>
                          <a:latin typeface="微软雅黑" panose="020B0503020204020204" pitchFamily="34" charset="-122"/>
                          <a:ea typeface="微软雅黑" panose="020B0503020204020204" pitchFamily="34" charset="-122"/>
                        </a:rPr>
                        <a:t>B8</a:t>
                      </a: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栋</a:t>
                      </a:r>
                    </a:p>
                  </a:txBody>
                  <a:tcPr marL="7620" marR="7620" marT="7620" marB="0" anchor="ctr"/>
                </a:tc>
                <a:extLst>
                  <a:ext uri="{0D108BD9-81ED-4DB2-BD59-A6C34878D82A}">
                    <a16:rowId xmlns:a16="http://schemas.microsoft.com/office/drawing/2014/main" val="2897548869"/>
                  </a:ext>
                </a:extLst>
              </a:tr>
              <a:tr h="217702">
                <a:tc>
                  <a:txBody>
                    <a:bodyPr/>
                    <a:lstStyle/>
                    <a:p>
                      <a:pPr algn="l"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433</a:t>
                      </a:r>
                    </a:p>
                  </a:txBody>
                  <a:tcPr marL="7620" marR="7620" marT="7620" marB="0" anchor="ctr"/>
                </a:tc>
                <a:tc>
                  <a:txBody>
                    <a:bodyPr/>
                    <a:lstStyle/>
                    <a:p>
                      <a:pPr algn="l"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政治与公共管理学院</a:t>
                      </a:r>
                    </a:p>
                  </a:txBody>
                  <a:tcPr marL="7620" marR="7620" marT="7620" marB="0" anchor="ctr"/>
                </a:tc>
                <a:tc>
                  <a:txBody>
                    <a:bodyPr/>
                    <a:lstStyle/>
                    <a:p>
                      <a:pPr algn="l"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5</a:t>
                      </a: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号楼</a:t>
                      </a:r>
                    </a:p>
                  </a:txBody>
                  <a:tcPr marL="7620" marR="7620" marT="7620" marB="0" anchor="ctr"/>
                </a:tc>
                <a:extLst>
                  <a:ext uri="{0D108BD9-81ED-4DB2-BD59-A6C34878D82A}">
                    <a16:rowId xmlns:a16="http://schemas.microsoft.com/office/drawing/2014/main" val="1996953621"/>
                  </a:ext>
                </a:extLst>
              </a:tr>
              <a:tr h="217702">
                <a:tc>
                  <a:txBody>
                    <a:bodyPr/>
                    <a:lstStyle/>
                    <a:p>
                      <a:pPr algn="l"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400</a:t>
                      </a:r>
                    </a:p>
                  </a:txBody>
                  <a:tcPr marL="7620" marR="7620" marT="7620" marB="0" anchor="ctr"/>
                </a:tc>
                <a:tc>
                  <a:txBody>
                    <a:bodyPr/>
                    <a:lstStyle/>
                    <a:p>
                      <a:pPr algn="l" fontAlgn="ctr"/>
                      <a:r>
                        <a:rPr lang="zh-CN" altLang="en-US" sz="1100" b="0" i="0" u="none" strike="noStrike" dirty="0">
                          <a:solidFill>
                            <a:srgbClr val="000000"/>
                          </a:solidFill>
                          <a:effectLst/>
                          <a:latin typeface="微软雅黑" panose="020B0503020204020204" pitchFamily="34" charset="-122"/>
                          <a:ea typeface="微软雅黑" panose="020B0503020204020204" pitchFamily="34" charset="-122"/>
                        </a:rPr>
                        <a:t>艺术学院</a:t>
                      </a:r>
                    </a:p>
                  </a:txBody>
                  <a:tcPr marL="7620" marR="7620" marT="7620" marB="0" anchor="ctr"/>
                </a:tc>
                <a:tc>
                  <a:txBody>
                    <a:bodyPr/>
                    <a:lstStyle/>
                    <a:p>
                      <a:pPr algn="l" fontAlgn="ctr"/>
                      <a:r>
                        <a:rPr lang="en-US" sz="1100" b="0" i="0" u="none" strike="noStrike">
                          <a:solidFill>
                            <a:srgbClr val="000000"/>
                          </a:solidFill>
                          <a:effectLst/>
                          <a:latin typeface="微软雅黑" panose="020B0503020204020204" pitchFamily="34" charset="-122"/>
                          <a:ea typeface="微软雅黑" panose="020B0503020204020204" pitchFamily="34" charset="-122"/>
                        </a:rPr>
                        <a:t>B1</a:t>
                      </a: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栋</a:t>
                      </a:r>
                    </a:p>
                  </a:txBody>
                  <a:tcPr marL="7620" marR="7620" marT="7620" marB="0" anchor="ctr"/>
                </a:tc>
                <a:extLst>
                  <a:ext uri="{0D108BD9-81ED-4DB2-BD59-A6C34878D82A}">
                    <a16:rowId xmlns:a16="http://schemas.microsoft.com/office/drawing/2014/main" val="2041079244"/>
                  </a:ext>
                </a:extLst>
              </a:tr>
              <a:tr h="217702">
                <a:tc>
                  <a:txBody>
                    <a:bodyPr/>
                    <a:lstStyle/>
                    <a:p>
                      <a:pPr algn="l"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440</a:t>
                      </a:r>
                    </a:p>
                  </a:txBody>
                  <a:tcPr marL="7620" marR="7620" marT="7620" marB="0" anchor="ctr"/>
                </a:tc>
                <a:tc>
                  <a:txBody>
                    <a:bodyPr/>
                    <a:lstStyle/>
                    <a:p>
                      <a:pPr algn="l"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外国语学院</a:t>
                      </a:r>
                    </a:p>
                  </a:txBody>
                  <a:tcPr marL="7620" marR="7620" marT="7620" marB="0" anchor="ctr"/>
                </a:tc>
                <a:tc>
                  <a:txBody>
                    <a:bodyPr/>
                    <a:lstStyle/>
                    <a:p>
                      <a:pPr algn="l"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22</a:t>
                      </a: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号楼</a:t>
                      </a:r>
                    </a:p>
                  </a:txBody>
                  <a:tcPr marL="7620" marR="7620" marT="7620" marB="0" anchor="ctr"/>
                </a:tc>
                <a:extLst>
                  <a:ext uri="{0D108BD9-81ED-4DB2-BD59-A6C34878D82A}">
                    <a16:rowId xmlns:a16="http://schemas.microsoft.com/office/drawing/2014/main" val="1235783337"/>
                  </a:ext>
                </a:extLst>
              </a:tr>
              <a:tr h="217702">
                <a:tc>
                  <a:txBody>
                    <a:bodyPr/>
                    <a:lstStyle/>
                    <a:p>
                      <a:pPr algn="l"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450</a:t>
                      </a:r>
                    </a:p>
                  </a:txBody>
                  <a:tcPr marL="7620" marR="7620" marT="7620" marB="0" anchor="ctr"/>
                </a:tc>
                <a:tc>
                  <a:txBody>
                    <a:bodyPr/>
                    <a:lstStyle/>
                    <a:p>
                      <a:pPr algn="l"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电子商务学院</a:t>
                      </a:r>
                    </a:p>
                  </a:txBody>
                  <a:tcPr marL="7620" marR="7620" marT="7620" marB="0" anchor="ctr"/>
                </a:tc>
                <a:tc>
                  <a:txBody>
                    <a:bodyPr/>
                    <a:lstStyle/>
                    <a:p>
                      <a:pPr algn="l" fontAlgn="ctr"/>
                      <a:r>
                        <a:rPr lang="en-US" sz="1100" b="0" i="0" u="none" strike="noStrike" dirty="0">
                          <a:solidFill>
                            <a:srgbClr val="000000"/>
                          </a:solidFill>
                          <a:effectLst/>
                          <a:latin typeface="微软雅黑" panose="020B0503020204020204" pitchFamily="34" charset="-122"/>
                          <a:ea typeface="微软雅黑" panose="020B0503020204020204" pitchFamily="34" charset="-122"/>
                        </a:rPr>
                        <a:t>B2</a:t>
                      </a:r>
                      <a:r>
                        <a:rPr lang="zh-CN" altLang="en-US" sz="1100" b="0" i="0" u="none" strike="noStrike" dirty="0">
                          <a:solidFill>
                            <a:srgbClr val="000000"/>
                          </a:solidFill>
                          <a:effectLst/>
                          <a:latin typeface="微软雅黑" panose="020B0503020204020204" pitchFamily="34" charset="-122"/>
                          <a:ea typeface="微软雅黑" panose="020B0503020204020204" pitchFamily="34" charset="-122"/>
                        </a:rPr>
                        <a:t>栋</a:t>
                      </a:r>
                    </a:p>
                  </a:txBody>
                  <a:tcPr marL="7620" marR="7620" marT="7620" marB="0" anchor="ctr"/>
                </a:tc>
                <a:extLst>
                  <a:ext uri="{0D108BD9-81ED-4DB2-BD59-A6C34878D82A}">
                    <a16:rowId xmlns:a16="http://schemas.microsoft.com/office/drawing/2014/main" val="2750909830"/>
                  </a:ext>
                </a:extLst>
              </a:tr>
              <a:tr h="217702">
                <a:tc>
                  <a:txBody>
                    <a:bodyPr/>
                    <a:lstStyle/>
                    <a:p>
                      <a:pPr algn="l"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470</a:t>
                      </a:r>
                    </a:p>
                  </a:txBody>
                  <a:tcPr marL="7620" marR="7620" marT="7620" marB="0" anchor="ctr"/>
                </a:tc>
                <a:tc>
                  <a:txBody>
                    <a:bodyPr/>
                    <a:lstStyle/>
                    <a:p>
                      <a:pPr algn="l" fontAlgn="ctr"/>
                      <a:r>
                        <a:rPr lang="zh-CN" altLang="en-US" sz="1100" b="0" i="0" u="none" strike="noStrike" dirty="0">
                          <a:solidFill>
                            <a:srgbClr val="000000"/>
                          </a:solidFill>
                          <a:effectLst/>
                          <a:latin typeface="微软雅黑" panose="020B0503020204020204" pitchFamily="34" charset="-122"/>
                          <a:ea typeface="微软雅黑" panose="020B0503020204020204" pitchFamily="34" charset="-122"/>
                        </a:rPr>
                        <a:t>自动化学院</a:t>
                      </a:r>
                    </a:p>
                  </a:txBody>
                  <a:tcPr marL="7620" marR="7620" marT="7620" marB="0" anchor="ctr"/>
                </a:tc>
                <a:tc>
                  <a:txBody>
                    <a:bodyPr/>
                    <a:lstStyle/>
                    <a:p>
                      <a:pPr algn="l"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3</a:t>
                      </a:r>
                      <a:r>
                        <a:rPr lang="zh-CN" altLang="en-US" sz="1100" b="0" i="0" u="none" strike="noStrike" dirty="0">
                          <a:solidFill>
                            <a:srgbClr val="000000"/>
                          </a:solidFill>
                          <a:effectLst/>
                          <a:latin typeface="微软雅黑" panose="020B0503020204020204" pitchFamily="34" charset="-122"/>
                          <a:ea typeface="微软雅黑" panose="020B0503020204020204" pitchFamily="34" charset="-122"/>
                        </a:rPr>
                        <a:t>号楼</a:t>
                      </a:r>
                    </a:p>
                  </a:txBody>
                  <a:tcPr marL="7620" marR="7620" marT="7620" marB="0" anchor="ctr"/>
                </a:tc>
                <a:extLst>
                  <a:ext uri="{0D108BD9-81ED-4DB2-BD59-A6C34878D82A}">
                    <a16:rowId xmlns:a16="http://schemas.microsoft.com/office/drawing/2014/main" val="2189289885"/>
                  </a:ext>
                </a:extLst>
              </a:tr>
              <a:tr h="217702">
                <a:tc>
                  <a:txBody>
                    <a:bodyPr/>
                    <a:lstStyle/>
                    <a:p>
                      <a:pPr algn="l"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480</a:t>
                      </a:r>
                    </a:p>
                  </a:txBody>
                  <a:tcPr marL="7620" marR="7620" marT="7620" marB="0" anchor="ctr"/>
                </a:tc>
                <a:tc>
                  <a:txBody>
                    <a:bodyPr/>
                    <a:lstStyle/>
                    <a:p>
                      <a:pPr algn="l"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计算机学院</a:t>
                      </a:r>
                    </a:p>
                  </a:txBody>
                  <a:tcPr marL="7620" marR="7620" marT="7620" marB="0" anchor="ctr"/>
                </a:tc>
                <a:tc>
                  <a:txBody>
                    <a:bodyPr/>
                    <a:lstStyle/>
                    <a:p>
                      <a:pPr algn="l" fontAlgn="ctr"/>
                      <a:r>
                        <a:rPr lang="en-US" sz="1100" b="0" i="0" u="none" strike="noStrike" dirty="0">
                          <a:solidFill>
                            <a:srgbClr val="000000"/>
                          </a:solidFill>
                          <a:effectLst/>
                          <a:latin typeface="微软雅黑" panose="020B0503020204020204" pitchFamily="34" charset="-122"/>
                          <a:ea typeface="微软雅黑" panose="020B0503020204020204" pitchFamily="34" charset="-122"/>
                        </a:rPr>
                        <a:t>B3</a:t>
                      </a:r>
                      <a:r>
                        <a:rPr lang="zh-CN" altLang="en-US" sz="1100" b="0" i="0" u="none" strike="noStrike" dirty="0">
                          <a:solidFill>
                            <a:srgbClr val="000000"/>
                          </a:solidFill>
                          <a:effectLst/>
                          <a:latin typeface="微软雅黑" panose="020B0503020204020204" pitchFamily="34" charset="-122"/>
                          <a:ea typeface="微软雅黑" panose="020B0503020204020204" pitchFamily="34" charset="-122"/>
                        </a:rPr>
                        <a:t>栋</a:t>
                      </a:r>
                    </a:p>
                  </a:txBody>
                  <a:tcPr marL="7620" marR="7620" marT="7620" marB="0" anchor="ctr"/>
                </a:tc>
                <a:extLst>
                  <a:ext uri="{0D108BD9-81ED-4DB2-BD59-A6C34878D82A}">
                    <a16:rowId xmlns:a16="http://schemas.microsoft.com/office/drawing/2014/main" val="3532231679"/>
                  </a:ext>
                </a:extLst>
              </a:tr>
            </a:tbl>
          </a:graphicData>
        </a:graphic>
      </p:graphicFrame>
      <p:graphicFrame>
        <p:nvGraphicFramePr>
          <p:cNvPr id="6" name="表格 5">
            <a:extLst>
              <a:ext uri="{FF2B5EF4-FFF2-40B4-BE49-F238E27FC236}">
                <a16:creationId xmlns:a16="http://schemas.microsoft.com/office/drawing/2014/main" id="{DCFFE1DE-1389-4B07-988F-5CFC1E7A3FAF}"/>
              </a:ext>
            </a:extLst>
          </p:cNvPr>
          <p:cNvGraphicFramePr>
            <a:graphicFrameLocks noGrp="1"/>
          </p:cNvGraphicFramePr>
          <p:nvPr>
            <p:extLst>
              <p:ext uri="{D42A27DB-BD31-4B8C-83A1-F6EECF244321}">
                <p14:modId xmlns:p14="http://schemas.microsoft.com/office/powerpoint/2010/main" val="1144925226"/>
              </p:ext>
            </p:extLst>
          </p:nvPr>
        </p:nvGraphicFramePr>
        <p:xfrm>
          <a:off x="719766" y="3695409"/>
          <a:ext cx="5080314" cy="2019591"/>
        </p:xfrm>
        <a:graphic>
          <a:graphicData uri="http://schemas.openxmlformats.org/drawingml/2006/table">
            <a:tbl>
              <a:tblPr firstRow="1" bandRow="1">
                <a:tableStyleId>{5C22544A-7EE6-4342-B048-85BDC9FD1C3A}</a:tableStyleId>
              </a:tblPr>
              <a:tblGrid>
                <a:gridCol w="1038636">
                  <a:extLst>
                    <a:ext uri="{9D8B030D-6E8A-4147-A177-3AD203B41FA5}">
                      <a16:colId xmlns:a16="http://schemas.microsoft.com/office/drawing/2014/main" val="882898953"/>
                    </a:ext>
                  </a:extLst>
                </a:gridCol>
                <a:gridCol w="1449390">
                  <a:extLst>
                    <a:ext uri="{9D8B030D-6E8A-4147-A177-3AD203B41FA5}">
                      <a16:colId xmlns:a16="http://schemas.microsoft.com/office/drawing/2014/main" val="113599849"/>
                    </a:ext>
                  </a:extLst>
                </a:gridCol>
                <a:gridCol w="1224136">
                  <a:extLst>
                    <a:ext uri="{9D8B030D-6E8A-4147-A177-3AD203B41FA5}">
                      <a16:colId xmlns:a16="http://schemas.microsoft.com/office/drawing/2014/main" val="1775809792"/>
                    </a:ext>
                  </a:extLst>
                </a:gridCol>
                <a:gridCol w="1368152">
                  <a:extLst>
                    <a:ext uri="{9D8B030D-6E8A-4147-A177-3AD203B41FA5}">
                      <a16:colId xmlns:a16="http://schemas.microsoft.com/office/drawing/2014/main" val="3124953434"/>
                    </a:ext>
                  </a:extLst>
                </a:gridCol>
              </a:tblGrid>
              <a:tr h="291591">
                <a:tc>
                  <a:txBody>
                    <a:bodyPr/>
                    <a:lstStyle/>
                    <a:p>
                      <a:pPr algn="ctr" fontAlgn="ctr"/>
                      <a:r>
                        <a:rPr lang="zh-CN" altLang="en-US" sz="1100" b="1" i="0" u="none" strike="noStrike" dirty="0">
                          <a:solidFill>
                            <a:schemeClr val="bg1"/>
                          </a:solidFill>
                          <a:effectLst/>
                          <a:latin typeface="微软雅黑" panose="020B0503020204020204" pitchFamily="34" charset="-122"/>
                          <a:ea typeface="微软雅黑" panose="020B0503020204020204" pitchFamily="34" charset="-122"/>
                        </a:rPr>
                        <a:t>课程编号</a:t>
                      </a:r>
                      <a:r>
                        <a:rPr lang="en-US" sz="1100" b="1" i="0" u="none" strike="noStrike" dirty="0" err="1">
                          <a:solidFill>
                            <a:schemeClr val="bg1"/>
                          </a:solidFill>
                          <a:effectLst/>
                          <a:latin typeface="微软雅黑" panose="020B0503020204020204" pitchFamily="34" charset="-122"/>
                          <a:ea typeface="微软雅黑" panose="020B0503020204020204" pitchFamily="34" charset="-122"/>
                        </a:rPr>
                        <a:t>Cno</a:t>
                      </a:r>
                      <a:endParaRPr lang="en-US" sz="1100" b="1" i="0" u="none" strike="noStrike" dirty="0">
                        <a:solidFill>
                          <a:schemeClr val="bg1"/>
                        </a:solidFill>
                        <a:effectLst/>
                        <a:latin typeface="微软雅黑" panose="020B0503020204020204" pitchFamily="34" charset="-122"/>
                        <a:ea typeface="微软雅黑" panose="020B0503020204020204" pitchFamily="34" charset="-122"/>
                      </a:endParaRPr>
                    </a:p>
                  </a:txBody>
                  <a:tcPr marL="7620" marR="7620" marT="7620" marB="0" anchor="ctr">
                    <a:solidFill>
                      <a:srgbClr val="00B0F0"/>
                    </a:solidFill>
                  </a:tcPr>
                </a:tc>
                <a:tc>
                  <a:txBody>
                    <a:bodyPr/>
                    <a:lstStyle/>
                    <a:p>
                      <a:pPr algn="ctr" fontAlgn="ctr"/>
                      <a:r>
                        <a:rPr lang="zh-CN" altLang="en-US" sz="1100" b="1" i="0" u="none" strike="noStrike" dirty="0">
                          <a:solidFill>
                            <a:schemeClr val="bg1"/>
                          </a:solidFill>
                          <a:effectLst/>
                          <a:latin typeface="微软雅黑" panose="020B0503020204020204" pitchFamily="34" charset="-122"/>
                          <a:ea typeface="微软雅黑" panose="020B0503020204020204" pitchFamily="34" charset="-122"/>
                        </a:rPr>
                        <a:t>课程名</a:t>
                      </a:r>
                      <a:r>
                        <a:rPr lang="en-US" sz="1100" b="1" i="0" u="none" strike="noStrike" dirty="0" err="1">
                          <a:solidFill>
                            <a:schemeClr val="bg1"/>
                          </a:solidFill>
                          <a:effectLst/>
                          <a:latin typeface="微软雅黑" panose="020B0503020204020204" pitchFamily="34" charset="-122"/>
                          <a:ea typeface="微软雅黑" panose="020B0503020204020204" pitchFamily="34" charset="-122"/>
                        </a:rPr>
                        <a:t>Cname</a:t>
                      </a:r>
                      <a:endParaRPr lang="en-US" sz="1100" b="1" i="0" u="none" strike="noStrike" dirty="0">
                        <a:solidFill>
                          <a:schemeClr val="bg1"/>
                        </a:solidFill>
                        <a:effectLst/>
                        <a:latin typeface="微软雅黑" panose="020B0503020204020204" pitchFamily="34" charset="-122"/>
                        <a:ea typeface="微软雅黑" panose="020B0503020204020204" pitchFamily="34" charset="-122"/>
                      </a:endParaRPr>
                    </a:p>
                  </a:txBody>
                  <a:tcPr marL="7620" marR="7620" marT="7620" marB="0" anchor="ctr">
                    <a:solidFill>
                      <a:srgbClr val="00B0F0"/>
                    </a:solidFill>
                  </a:tcPr>
                </a:tc>
                <a:tc>
                  <a:txBody>
                    <a:bodyPr/>
                    <a:lstStyle/>
                    <a:p>
                      <a:pPr algn="ctr" fontAlgn="ctr"/>
                      <a:r>
                        <a:rPr lang="zh-CN" altLang="en-US" sz="1100" b="1" i="0" u="none" strike="noStrike" dirty="0">
                          <a:solidFill>
                            <a:schemeClr val="bg1"/>
                          </a:solidFill>
                          <a:effectLst/>
                          <a:latin typeface="微软雅黑" panose="020B0503020204020204" pitchFamily="34" charset="-122"/>
                          <a:ea typeface="微软雅黑" panose="020B0503020204020204" pitchFamily="34" charset="-122"/>
                        </a:rPr>
                        <a:t>先修课程</a:t>
                      </a:r>
                      <a:r>
                        <a:rPr lang="en-US" sz="1100" b="1" i="0" u="none" strike="noStrike" dirty="0" err="1">
                          <a:solidFill>
                            <a:schemeClr val="bg1"/>
                          </a:solidFill>
                          <a:effectLst/>
                          <a:latin typeface="微软雅黑" panose="020B0503020204020204" pitchFamily="34" charset="-122"/>
                          <a:ea typeface="微软雅黑" panose="020B0503020204020204" pitchFamily="34" charset="-122"/>
                        </a:rPr>
                        <a:t>Cpno</a:t>
                      </a:r>
                      <a:endParaRPr lang="en-US" sz="1100" b="1" i="0" u="none" strike="noStrike" dirty="0">
                        <a:solidFill>
                          <a:schemeClr val="bg1"/>
                        </a:solidFill>
                        <a:effectLst/>
                        <a:latin typeface="微软雅黑" panose="020B0503020204020204" pitchFamily="34" charset="-122"/>
                        <a:ea typeface="微软雅黑" panose="020B0503020204020204" pitchFamily="34" charset="-122"/>
                      </a:endParaRPr>
                    </a:p>
                  </a:txBody>
                  <a:tcPr marL="7620" marR="7620" marT="7620" marB="0" anchor="ctr">
                    <a:solidFill>
                      <a:srgbClr val="00B0F0"/>
                    </a:solidFill>
                  </a:tcPr>
                </a:tc>
                <a:tc>
                  <a:txBody>
                    <a:bodyPr/>
                    <a:lstStyle/>
                    <a:p>
                      <a:pPr algn="ctr" fontAlgn="ctr"/>
                      <a:r>
                        <a:rPr lang="zh-CN" altLang="en-US" sz="1100" b="1" i="0" u="none" strike="noStrike" dirty="0">
                          <a:solidFill>
                            <a:schemeClr val="bg1"/>
                          </a:solidFill>
                          <a:effectLst/>
                          <a:latin typeface="微软雅黑" panose="020B0503020204020204" pitchFamily="34" charset="-122"/>
                          <a:ea typeface="微软雅黑" panose="020B0503020204020204" pitchFamily="34" charset="-122"/>
                        </a:rPr>
                        <a:t>学分</a:t>
                      </a:r>
                      <a:r>
                        <a:rPr lang="en-US" sz="1100" b="1" i="0" u="none" strike="noStrike" dirty="0" err="1">
                          <a:solidFill>
                            <a:schemeClr val="bg1"/>
                          </a:solidFill>
                          <a:effectLst/>
                          <a:latin typeface="微软雅黑" panose="020B0503020204020204" pitchFamily="34" charset="-122"/>
                          <a:ea typeface="微软雅黑" panose="020B0503020204020204" pitchFamily="34" charset="-122"/>
                        </a:rPr>
                        <a:t>CCredit</a:t>
                      </a:r>
                      <a:endParaRPr lang="en-US" sz="1100" b="1" i="0" u="none" strike="noStrike" dirty="0">
                        <a:solidFill>
                          <a:schemeClr val="bg1"/>
                        </a:solidFill>
                        <a:effectLst/>
                        <a:latin typeface="微软雅黑" panose="020B0503020204020204" pitchFamily="34" charset="-122"/>
                        <a:ea typeface="微软雅黑" panose="020B0503020204020204" pitchFamily="34" charset="-122"/>
                      </a:endParaRPr>
                    </a:p>
                  </a:txBody>
                  <a:tcPr marL="7620" marR="7620" marT="7620" marB="0" anchor="ctr">
                    <a:solidFill>
                      <a:srgbClr val="00B0F0"/>
                    </a:solidFill>
                  </a:tcPr>
                </a:tc>
                <a:extLst>
                  <a:ext uri="{0D108BD9-81ED-4DB2-BD59-A6C34878D82A}">
                    <a16:rowId xmlns:a16="http://schemas.microsoft.com/office/drawing/2014/main" val="3055645413"/>
                  </a:ext>
                </a:extLst>
              </a:tr>
              <a:tr h="216000">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48000443</a:t>
                      </a:r>
                    </a:p>
                  </a:txBody>
                  <a:tcPr marL="7620" marR="7620" marT="7620" marB="0" anchor="ctr"/>
                </a:tc>
                <a:tc>
                  <a:txBody>
                    <a:bodyPr/>
                    <a:lstStyle/>
                    <a:p>
                      <a:pPr algn="l"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C++</a:t>
                      </a:r>
                      <a:r>
                        <a:rPr lang="zh-CN" altLang="en-US" sz="1100" b="0" i="0" u="none" strike="noStrike" dirty="0">
                          <a:solidFill>
                            <a:srgbClr val="000000"/>
                          </a:solidFill>
                          <a:effectLst/>
                          <a:latin typeface="微软雅黑" panose="020B0503020204020204" pitchFamily="34" charset="-122"/>
                          <a:ea typeface="微软雅黑" panose="020B0503020204020204" pitchFamily="34" charset="-122"/>
                        </a:rPr>
                        <a:t>程序设计语言</a:t>
                      </a:r>
                    </a:p>
                  </a:txBody>
                  <a:tcPr marL="7620" marR="7620" marT="7620" marB="0" anchor="ctr"/>
                </a:tc>
                <a:tc>
                  <a:txBody>
                    <a:bodyPr/>
                    <a:lstStyle/>
                    <a:p>
                      <a:pPr algn="ctr" fontAlgn="ctr"/>
                      <a:r>
                        <a:rPr lang="en-US" sz="1100" b="0" i="0" u="none" strike="noStrike" dirty="0">
                          <a:solidFill>
                            <a:srgbClr val="000000"/>
                          </a:solidFill>
                          <a:effectLst/>
                          <a:latin typeface="微软雅黑" panose="020B0503020204020204" pitchFamily="34" charset="-122"/>
                          <a:ea typeface="微软雅黑" panose="020B0503020204020204" pitchFamily="34" charset="-122"/>
                        </a:rPr>
                        <a:t>NULL</a:t>
                      </a:r>
                    </a:p>
                  </a:txBody>
                  <a:tcPr marL="7620" marR="7620" marT="7620" marB="0" anchor="ct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2</a:t>
                      </a:r>
                    </a:p>
                  </a:txBody>
                  <a:tcPr marL="7620" marR="7620" marT="7620" marB="0" anchor="ctr"/>
                </a:tc>
                <a:extLst>
                  <a:ext uri="{0D108BD9-81ED-4DB2-BD59-A6C34878D82A}">
                    <a16:rowId xmlns:a16="http://schemas.microsoft.com/office/drawing/2014/main" val="1265446461"/>
                  </a:ext>
                </a:extLst>
              </a:tr>
              <a:tr h="216000">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48000543</a:t>
                      </a:r>
                    </a:p>
                  </a:txBody>
                  <a:tcPr marL="7620" marR="7620" marT="7620" marB="0" anchor="ctr"/>
                </a:tc>
                <a:tc>
                  <a:txBody>
                    <a:bodyPr/>
                    <a:lstStyle/>
                    <a:p>
                      <a:pPr algn="l"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数据库系统概论</a:t>
                      </a:r>
                    </a:p>
                  </a:txBody>
                  <a:tcPr marL="7620" marR="7620" marT="7620" marB="0" anchor="ct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48000443</a:t>
                      </a:r>
                    </a:p>
                  </a:txBody>
                  <a:tcPr marL="7620" marR="7620" marT="7620" marB="0" anchor="ct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4</a:t>
                      </a:r>
                    </a:p>
                  </a:txBody>
                  <a:tcPr marL="7620" marR="7620" marT="7620" marB="0" anchor="ctr"/>
                </a:tc>
                <a:extLst>
                  <a:ext uri="{0D108BD9-81ED-4DB2-BD59-A6C34878D82A}">
                    <a16:rowId xmlns:a16="http://schemas.microsoft.com/office/drawing/2014/main" val="1662641864"/>
                  </a:ext>
                </a:extLst>
              </a:tr>
              <a:tr h="216000">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48003010</a:t>
                      </a:r>
                    </a:p>
                  </a:txBody>
                  <a:tcPr marL="7620" marR="7620" marT="7620" marB="0" anchor="ctr"/>
                </a:tc>
                <a:tc>
                  <a:txBody>
                    <a:bodyPr/>
                    <a:lstStyle/>
                    <a:p>
                      <a:pPr algn="l"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计算机应用基础</a:t>
                      </a:r>
                    </a:p>
                  </a:txBody>
                  <a:tcPr marL="7620" marR="7620" marT="7620" marB="0" anchor="ctr"/>
                </a:tc>
                <a:tc>
                  <a:txBody>
                    <a:bodyPr/>
                    <a:lstStyle/>
                    <a:p>
                      <a:pPr algn="ctr" fontAlgn="ctr"/>
                      <a:r>
                        <a:rPr lang="en-US" sz="1100" b="0" i="0" u="none" strike="noStrike" dirty="0">
                          <a:solidFill>
                            <a:srgbClr val="000000"/>
                          </a:solidFill>
                          <a:effectLst/>
                          <a:latin typeface="微软雅黑" panose="020B0503020204020204" pitchFamily="34" charset="-122"/>
                          <a:ea typeface="微软雅黑" panose="020B0503020204020204" pitchFamily="34" charset="-122"/>
                        </a:rPr>
                        <a:t>NULL</a:t>
                      </a:r>
                    </a:p>
                  </a:txBody>
                  <a:tcPr marL="7620" marR="7620" marT="7620" marB="0" anchor="ct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2</a:t>
                      </a:r>
                    </a:p>
                  </a:txBody>
                  <a:tcPr marL="7620" marR="7620" marT="7620" marB="0" anchor="ctr"/>
                </a:tc>
                <a:extLst>
                  <a:ext uri="{0D108BD9-81ED-4DB2-BD59-A6C34878D82A}">
                    <a16:rowId xmlns:a16="http://schemas.microsoft.com/office/drawing/2014/main" val="3521834038"/>
                  </a:ext>
                </a:extLst>
              </a:tr>
              <a:tr h="216000">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48005034</a:t>
                      </a:r>
                    </a:p>
                  </a:txBody>
                  <a:tcPr marL="7620" marR="7620" marT="7620" marB="0" anchor="ctr"/>
                </a:tc>
                <a:tc>
                  <a:txBody>
                    <a:bodyPr/>
                    <a:lstStyle/>
                    <a:p>
                      <a:pPr algn="l" fontAlgn="ctr"/>
                      <a:r>
                        <a:rPr lang="zh-CN" altLang="en-US" sz="1100" b="0" i="0" u="none" strike="noStrike" dirty="0">
                          <a:solidFill>
                            <a:srgbClr val="000000"/>
                          </a:solidFill>
                          <a:effectLst/>
                          <a:latin typeface="微软雅黑" panose="020B0503020204020204" pitchFamily="34" charset="-122"/>
                          <a:ea typeface="微软雅黑" panose="020B0503020204020204" pitchFamily="34" charset="-122"/>
                        </a:rPr>
                        <a:t>汇编语言</a:t>
                      </a:r>
                    </a:p>
                  </a:txBody>
                  <a:tcPr marL="7620" marR="7620" marT="7620" marB="0" anchor="ctr"/>
                </a:tc>
                <a:tc>
                  <a:txBody>
                    <a:bodyPr/>
                    <a:lstStyle/>
                    <a:p>
                      <a:pPr algn="ctr" fontAlgn="ctr"/>
                      <a:r>
                        <a:rPr lang="en-US" sz="1100" b="0" i="0" u="none" strike="noStrike" dirty="0">
                          <a:solidFill>
                            <a:srgbClr val="000000"/>
                          </a:solidFill>
                          <a:effectLst/>
                          <a:latin typeface="微软雅黑" panose="020B0503020204020204" pitchFamily="34" charset="-122"/>
                          <a:ea typeface="微软雅黑" panose="020B0503020204020204" pitchFamily="34" charset="-122"/>
                        </a:rPr>
                        <a:t>NULL</a:t>
                      </a:r>
                    </a:p>
                  </a:txBody>
                  <a:tcPr marL="7620" marR="7620" marT="7620" marB="0" anchor="ct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4</a:t>
                      </a:r>
                    </a:p>
                  </a:txBody>
                  <a:tcPr marL="7620" marR="7620" marT="7620" marB="0" anchor="ctr"/>
                </a:tc>
                <a:extLst>
                  <a:ext uri="{0D108BD9-81ED-4DB2-BD59-A6C34878D82A}">
                    <a16:rowId xmlns:a16="http://schemas.microsoft.com/office/drawing/2014/main" val="4179348486"/>
                  </a:ext>
                </a:extLst>
              </a:tr>
              <a:tr h="216000">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48005144</a:t>
                      </a:r>
                    </a:p>
                  </a:txBody>
                  <a:tcPr marL="7620" marR="7620" marT="7620" marB="0" anchor="ctr"/>
                </a:tc>
                <a:tc>
                  <a:txBody>
                    <a:bodyPr/>
                    <a:lstStyle/>
                    <a:p>
                      <a:pPr algn="l"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数据结构</a:t>
                      </a:r>
                    </a:p>
                  </a:txBody>
                  <a:tcPr marL="7620" marR="7620" marT="7620" marB="0" anchor="ct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48003010</a:t>
                      </a:r>
                    </a:p>
                  </a:txBody>
                  <a:tcPr marL="7620" marR="7620" marT="7620" marB="0" anchor="ct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4</a:t>
                      </a:r>
                    </a:p>
                  </a:txBody>
                  <a:tcPr marL="7620" marR="7620" marT="7620" marB="0" anchor="ctr"/>
                </a:tc>
                <a:extLst>
                  <a:ext uri="{0D108BD9-81ED-4DB2-BD59-A6C34878D82A}">
                    <a16:rowId xmlns:a16="http://schemas.microsoft.com/office/drawing/2014/main" val="2582385676"/>
                  </a:ext>
                </a:extLst>
              </a:tr>
              <a:tr h="216000">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48005254</a:t>
                      </a:r>
                    </a:p>
                  </a:txBody>
                  <a:tcPr marL="7620" marR="7620" marT="7620" marB="0" anchor="ctr"/>
                </a:tc>
                <a:tc>
                  <a:txBody>
                    <a:bodyPr/>
                    <a:lstStyle/>
                    <a:p>
                      <a:pPr algn="l"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计算机组成原理</a:t>
                      </a:r>
                    </a:p>
                  </a:txBody>
                  <a:tcPr marL="7620" marR="7620" marT="7620" marB="0" anchor="ct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48005345</a:t>
                      </a:r>
                    </a:p>
                  </a:txBody>
                  <a:tcPr marL="7620" marR="7620" marT="7620" marB="0" anchor="ct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3</a:t>
                      </a:r>
                    </a:p>
                  </a:txBody>
                  <a:tcPr marL="7620" marR="7620" marT="7620" marB="0" anchor="ctr"/>
                </a:tc>
                <a:extLst>
                  <a:ext uri="{0D108BD9-81ED-4DB2-BD59-A6C34878D82A}">
                    <a16:rowId xmlns:a16="http://schemas.microsoft.com/office/drawing/2014/main" val="4069762789"/>
                  </a:ext>
                </a:extLst>
              </a:tr>
              <a:tr h="216000">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48005345</a:t>
                      </a:r>
                    </a:p>
                  </a:txBody>
                  <a:tcPr marL="7620" marR="7620" marT="7620" marB="0" anchor="ctr"/>
                </a:tc>
                <a:tc>
                  <a:txBody>
                    <a:bodyPr/>
                    <a:lstStyle/>
                    <a:p>
                      <a:pPr algn="l"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操作系统</a:t>
                      </a:r>
                    </a:p>
                  </a:txBody>
                  <a:tcPr marL="7620" marR="7620" marT="7620" marB="0" anchor="ct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48003010</a:t>
                      </a:r>
                    </a:p>
                  </a:txBody>
                  <a:tcPr marL="7620" marR="7620" marT="7620" marB="0" anchor="ct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3</a:t>
                      </a:r>
                    </a:p>
                  </a:txBody>
                  <a:tcPr marL="7620" marR="7620" marT="7620" marB="0" anchor="ctr"/>
                </a:tc>
                <a:extLst>
                  <a:ext uri="{0D108BD9-81ED-4DB2-BD59-A6C34878D82A}">
                    <a16:rowId xmlns:a16="http://schemas.microsoft.com/office/drawing/2014/main" val="2122823480"/>
                  </a:ext>
                </a:extLst>
              </a:tr>
              <a:tr h="216000">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48005946</a:t>
                      </a:r>
                    </a:p>
                  </a:txBody>
                  <a:tcPr marL="7620" marR="7620" marT="7620" marB="0" anchor="ctr"/>
                </a:tc>
                <a:tc>
                  <a:txBody>
                    <a:bodyPr/>
                    <a:lstStyle/>
                    <a:p>
                      <a:pPr algn="l"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软件工程</a:t>
                      </a:r>
                    </a:p>
                  </a:txBody>
                  <a:tcPr marL="7620" marR="7620" marT="7620" marB="0" anchor="ct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48000543</a:t>
                      </a:r>
                    </a:p>
                  </a:txBody>
                  <a:tcPr marL="7620" marR="7620" marT="7620" marB="0" anchor="ct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4</a:t>
                      </a:r>
                    </a:p>
                  </a:txBody>
                  <a:tcPr marL="7620" marR="7620" marT="7620" marB="0" anchor="ctr"/>
                </a:tc>
                <a:extLst>
                  <a:ext uri="{0D108BD9-81ED-4DB2-BD59-A6C34878D82A}">
                    <a16:rowId xmlns:a16="http://schemas.microsoft.com/office/drawing/2014/main" val="1244898533"/>
                  </a:ext>
                </a:extLst>
              </a:tr>
            </a:tbl>
          </a:graphicData>
        </a:graphic>
      </p:graphicFrame>
    </p:spTree>
  </p:cSld>
  <p:clrMapOvr>
    <a:masterClrMapping/>
  </p:clrMapOvr>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2"/>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600" tIns="50800" rIns="101600" bIns="50800" numCol="1" anchor="ctr" anchorCtr="0" compatLnSpc="1">
            <a:prstTxWarp prst="textNoShape">
              <a:avLst/>
            </a:prstTxWarp>
          </a:bodyPr>
          <a:lstStyle/>
          <a:p>
            <a:pPr eaLnBrk="1" hangingPunct="1"/>
            <a:r>
              <a:t>定义列的别名（</a:t>
            </a:r>
            <a:r>
              <a:rPr lang="en-US" altLang="zh-CN"/>
              <a:t>alias</a:t>
            </a:r>
            <a:r>
              <a:t>）</a:t>
            </a:r>
          </a:p>
        </p:txBody>
      </p:sp>
      <p:sp>
        <p:nvSpPr>
          <p:cNvPr id="79875" name="Rectangle 3"/>
          <p:cNvSpPr>
            <a:spLocks noGrp="1" noChangeArrowheads="1"/>
          </p:cNvSpPr>
          <p:nvPr>
            <p:ph sz="quarter" idx="10"/>
          </p:nvPr>
        </p:nvSpPr>
        <p:spPr/>
        <p:txBody>
          <a:bodyPr/>
          <a:lstStyle/>
          <a:p>
            <a:pPr marL="301623" indent="-301623" eaLnBrk="1" hangingPunct="1">
              <a:lnSpc>
                <a:spcPct val="130000"/>
              </a:lnSpc>
              <a:defRPr/>
            </a:pPr>
            <a:r>
              <a:rPr dirty="0" err="1"/>
              <a:t>重命名一列的列名</a:t>
            </a:r>
            <a:endParaRPr lang="en-US" altLang="zh-CN" dirty="0"/>
          </a:p>
          <a:p>
            <a:pPr marL="301623" indent="-301623" eaLnBrk="1" hangingPunct="1">
              <a:lnSpc>
                <a:spcPct val="130000"/>
              </a:lnSpc>
              <a:defRPr/>
            </a:pPr>
            <a:r>
              <a:rPr dirty="0" err="1"/>
              <a:t>常用于查询计算结果列的输出</a:t>
            </a:r>
            <a:endParaRPr lang="en-US" altLang="zh-CN" dirty="0"/>
          </a:p>
          <a:p>
            <a:pPr marL="301623" indent="-301623" eaLnBrk="1" hangingPunct="1">
              <a:lnSpc>
                <a:spcPct val="130000"/>
              </a:lnSpc>
              <a:defRPr/>
            </a:pPr>
            <a:r>
              <a:rPr dirty="0" err="1">
                <a:highlight>
                  <a:srgbClr val="FFFF00"/>
                </a:highlight>
              </a:rPr>
              <a:t>在列名和别名之间可采用</a:t>
            </a:r>
            <a:r>
              <a:rPr lang="en-US" altLang="zh-CN" dirty="0" err="1">
                <a:highlight>
                  <a:srgbClr val="FFFF00"/>
                </a:highlight>
              </a:rPr>
              <a:t>AS</a:t>
            </a:r>
            <a:r>
              <a:rPr dirty="0" err="1">
                <a:highlight>
                  <a:srgbClr val="FFFF00"/>
                </a:highlight>
              </a:rPr>
              <a:t>关键字进行标识</a:t>
            </a:r>
            <a:r>
              <a:rPr lang="zh-CN" altLang="en-US" dirty="0">
                <a:highlight>
                  <a:srgbClr val="FFFF00"/>
                </a:highlight>
              </a:rPr>
              <a:t>（但也可以省略）</a:t>
            </a:r>
            <a:endParaRPr lang="en-US" altLang="zh-CN" dirty="0">
              <a:highlight>
                <a:srgbClr val="FFFF00"/>
              </a:highlight>
            </a:endParaRPr>
          </a:p>
          <a:p>
            <a:pPr marL="301623" indent="-301623" eaLnBrk="1" hangingPunct="1">
              <a:lnSpc>
                <a:spcPct val="130000"/>
              </a:lnSpc>
              <a:defRPr/>
            </a:pPr>
            <a:r>
              <a:rPr dirty="0" err="1">
                <a:highlight>
                  <a:srgbClr val="FFFF00"/>
                </a:highlight>
              </a:rPr>
              <a:t>如果别名中包含空格、特殊字符、大小写敏感字符则需要用单引号</a:t>
            </a:r>
            <a:r>
              <a:rPr dirty="0">
                <a:highlight>
                  <a:srgbClr val="FFFF00"/>
                </a:highlight>
              </a:rPr>
              <a:t>（</a:t>
            </a:r>
            <a:r>
              <a:rPr lang="en-US" altLang="zh-CN" dirty="0">
                <a:highlight>
                  <a:srgbClr val="FFFF00"/>
                </a:highlight>
              </a:rPr>
              <a:t>’’</a:t>
            </a:r>
            <a:r>
              <a:rPr dirty="0">
                <a:highlight>
                  <a:srgbClr val="FFFF00"/>
                </a:highlight>
              </a:rPr>
              <a:t>）</a:t>
            </a:r>
            <a:r>
              <a:rPr dirty="0" err="1">
                <a:highlight>
                  <a:srgbClr val="FFFF00"/>
                </a:highlight>
              </a:rPr>
              <a:t>对别名标注</a:t>
            </a:r>
            <a:endParaRPr lang="en-US" altLang="zh-CN" dirty="0">
              <a:highlight>
                <a:srgbClr val="FFFF00"/>
              </a:highlight>
            </a:endParaRPr>
          </a:p>
        </p:txBody>
      </p:sp>
    </p:spTree>
  </p:cSld>
  <p:clrMapOvr>
    <a:masterClrMapping/>
  </p:clrMapOvr>
  <p:transition>
    <p:random/>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1" name="Rectangle 3"/>
          <p:cNvSpPr>
            <a:spLocks noChangeArrowheads="1"/>
          </p:cNvSpPr>
          <p:nvPr/>
        </p:nvSpPr>
        <p:spPr bwMode="blackWhite">
          <a:xfrm>
            <a:off x="831528" y="1580758"/>
            <a:ext cx="8052152" cy="1218995"/>
          </a:xfrm>
          <a:prstGeom prst="rect">
            <a:avLst/>
          </a:prstGeom>
          <a:solidFill>
            <a:schemeClr val="bg1"/>
          </a:solidFill>
          <a:ln>
            <a:noFill/>
          </a:ln>
          <a:effectLst>
            <a:outerShdw blurRad="508000" dist="127000" dir="4200000" algn="ctr" rotWithShape="0">
              <a:srgbClr val="000000">
                <a:alpha val="15000"/>
              </a:srgbClr>
            </a:outerShdw>
          </a:effectLst>
          <a:extLst>
            <a:ext uri="{91240B29-F687-4F45-9708-019B960494DF}">
              <a14:hiddenLine xmlns:a14="http://schemas.microsoft.com/office/drawing/2010/main" w="9525">
                <a:solidFill>
                  <a:schemeClr val="tx1"/>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defTabSz="1014227" eaLnBrk="1" hangingPunct="1">
              <a:lnSpc>
                <a:spcPts val="2600"/>
              </a:lnSpc>
              <a:tabLst>
                <a:tab pos="1200150" algn="l"/>
                <a:tab pos="2457450" algn="l"/>
              </a:tabLst>
            </a:pPr>
            <a:endParaRPr lang="en-US" altLang="zh-CN" sz="2000" b="1">
              <a:solidFill>
                <a:srgbClr val="000000"/>
              </a:solidFill>
              <a:latin typeface="Courier New" pitchFamily="49" charset="0"/>
              <a:ea typeface="+mn-ea"/>
            </a:endParaRPr>
          </a:p>
          <a:p>
            <a:pPr defTabSz="1014227" eaLnBrk="1" hangingPunct="1">
              <a:lnSpc>
                <a:spcPts val="2600"/>
              </a:lnSpc>
              <a:tabLst>
                <a:tab pos="1200150" algn="l"/>
                <a:tab pos="2457450" algn="l"/>
              </a:tabLst>
            </a:pPr>
            <a:endParaRPr lang="en-US" altLang="zh-CN" sz="2000" b="1">
              <a:solidFill>
                <a:srgbClr val="000000"/>
              </a:solidFill>
              <a:latin typeface="Courier New" pitchFamily="49" charset="0"/>
              <a:ea typeface="+mn-ea"/>
            </a:endParaRPr>
          </a:p>
          <a:p>
            <a:pPr defTabSz="1014227" eaLnBrk="1" hangingPunct="1">
              <a:lnSpc>
                <a:spcPts val="2600"/>
              </a:lnSpc>
              <a:tabLst>
                <a:tab pos="1200150" algn="l"/>
                <a:tab pos="2457450" algn="l"/>
              </a:tabLst>
            </a:pPr>
            <a:endParaRPr lang="en-US" altLang="zh-CN" sz="2000" b="1">
              <a:solidFill>
                <a:srgbClr val="000000"/>
              </a:solidFill>
              <a:latin typeface="Courier New" pitchFamily="49" charset="0"/>
              <a:ea typeface="+mn-ea"/>
            </a:endParaRPr>
          </a:p>
          <a:p>
            <a:pPr defTabSz="1014227" eaLnBrk="1" hangingPunct="1">
              <a:lnSpc>
                <a:spcPts val="2600"/>
              </a:lnSpc>
              <a:tabLst>
                <a:tab pos="1200150" algn="l"/>
                <a:tab pos="2457450" algn="l"/>
              </a:tabLst>
            </a:pPr>
            <a:r>
              <a:rPr lang="en-US" altLang="zh-CN" sz="2000" b="1">
                <a:solidFill>
                  <a:srgbClr val="000000"/>
                </a:solidFill>
                <a:latin typeface="Courier New" pitchFamily="49" charset="0"/>
                <a:ea typeface="+mn-ea"/>
              </a:rPr>
              <a:t> </a:t>
            </a:r>
          </a:p>
        </p:txBody>
      </p:sp>
      <p:sp>
        <p:nvSpPr>
          <p:cNvPr id="145419" name="Rectangle 19"/>
          <p:cNvSpPr>
            <a:spLocks noChangeArrowheads="1"/>
          </p:cNvSpPr>
          <p:nvPr/>
        </p:nvSpPr>
        <p:spPr bwMode="blackWhite">
          <a:xfrm>
            <a:off x="907374" y="1561356"/>
            <a:ext cx="4053817" cy="1238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2306" tIns="51153" rIns="102306" bIns="51153">
            <a:spAutoFit/>
          </a:bodyP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nSpc>
                <a:spcPct val="125000"/>
              </a:lnSpc>
            </a:pPr>
            <a:r>
              <a:rPr lang="en-US" altLang="zh-CN" sz="2000" b="1" dirty="0">
                <a:solidFill>
                  <a:srgbClr val="000000"/>
                </a:solidFill>
                <a:latin typeface="Courier New" panose="02070309020205020404" pitchFamily="49" charset="0"/>
              </a:rPr>
              <a:t>     NAME        SALARY</a:t>
            </a:r>
          </a:p>
          <a:p>
            <a:pPr>
              <a:lnSpc>
                <a:spcPct val="125000"/>
              </a:lnSpc>
            </a:pPr>
            <a:r>
              <a:rPr lang="en-US" altLang="zh-CN" sz="2000" b="1" dirty="0">
                <a:solidFill>
                  <a:srgbClr val="000000"/>
                </a:solidFill>
                <a:latin typeface="Courier New" panose="02070309020205020404" pitchFamily="49" charset="0"/>
              </a:rPr>
              <a:t>    ----------- ---------</a:t>
            </a:r>
            <a:br>
              <a:rPr lang="en-US" altLang="zh-CN" sz="2000" b="1" dirty="0">
                <a:solidFill>
                  <a:srgbClr val="000000"/>
                </a:solidFill>
                <a:latin typeface="Courier New" panose="02070309020205020404" pitchFamily="49" charset="0"/>
              </a:rPr>
            </a:br>
            <a:r>
              <a:rPr lang="en-US" altLang="zh-CN" sz="2000" b="1" dirty="0">
                <a:solidFill>
                  <a:srgbClr val="000000"/>
                </a:solidFill>
                <a:latin typeface="Courier New" panose="02070309020205020404" pitchFamily="49" charset="0"/>
              </a:rPr>
              <a:t>    ...</a:t>
            </a:r>
          </a:p>
        </p:txBody>
      </p:sp>
      <p:sp>
        <p:nvSpPr>
          <p:cNvPr id="145418" name="Rectangle 18"/>
          <p:cNvSpPr>
            <a:spLocks noChangeArrowheads="1"/>
          </p:cNvSpPr>
          <p:nvPr/>
        </p:nvSpPr>
        <p:spPr bwMode="blackWhite">
          <a:xfrm>
            <a:off x="829762" y="819271"/>
            <a:ext cx="8057444" cy="672041"/>
          </a:xfrm>
          <a:prstGeom prst="rect">
            <a:avLst/>
          </a:prstGeom>
          <a:solidFill>
            <a:schemeClr val="bg1"/>
          </a:solidFill>
          <a:ln>
            <a:noFill/>
          </a:ln>
          <a:effectLst>
            <a:outerShdw blurRad="508000" dist="127000" dir="4200000" algn="ctr" rotWithShape="0">
              <a:srgbClr val="000000">
                <a:alpha val="15000"/>
              </a:srgbClr>
            </a:outerShdw>
          </a:effectLst>
          <a:extLst>
            <a:ext uri="{91240B29-F687-4F45-9708-019B960494DF}">
              <a14:hiddenLine xmlns:a14="http://schemas.microsoft.com/office/drawing/2010/main" w="9525">
                <a:solidFill>
                  <a:schemeClr val="tx1"/>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tabLst>
                <a:tab pos="1200150" algn="l"/>
              </a:tabLst>
              <a:defRPr sz="3200">
                <a:solidFill>
                  <a:schemeClr val="tx1"/>
                </a:solidFill>
                <a:latin typeface="Arial" panose="020B0604020202020204" pitchFamily="34" charset="0"/>
                <a:ea typeface="宋体" panose="02010600030101010101" pitchFamily="2" charset="-122"/>
              </a:defRPr>
            </a:lvl1pPr>
            <a:lvl2pPr marL="742950" indent="-285750">
              <a:tabLst>
                <a:tab pos="1200150" algn="l"/>
              </a:tabLst>
              <a:defRPr sz="3200">
                <a:solidFill>
                  <a:schemeClr val="tx1"/>
                </a:solidFill>
                <a:latin typeface="Arial" panose="020B0604020202020204" pitchFamily="34" charset="0"/>
                <a:ea typeface="宋体" panose="02010600030101010101" pitchFamily="2" charset="-122"/>
              </a:defRPr>
            </a:lvl2pPr>
            <a:lvl3pPr marL="1143000" indent="-228600">
              <a:tabLst>
                <a:tab pos="1200150" algn="l"/>
              </a:tabLst>
              <a:defRPr sz="3200">
                <a:solidFill>
                  <a:schemeClr val="tx1"/>
                </a:solidFill>
                <a:latin typeface="Arial" panose="020B0604020202020204" pitchFamily="34" charset="0"/>
                <a:ea typeface="宋体" panose="02010600030101010101" pitchFamily="2" charset="-122"/>
              </a:defRPr>
            </a:lvl3pPr>
            <a:lvl4pPr marL="1600200" indent="-228600">
              <a:tabLst>
                <a:tab pos="1200150" algn="l"/>
              </a:tabLst>
              <a:defRPr sz="3200">
                <a:solidFill>
                  <a:schemeClr val="tx1"/>
                </a:solidFill>
                <a:latin typeface="Arial" panose="020B0604020202020204" pitchFamily="34" charset="0"/>
                <a:ea typeface="宋体" panose="02010600030101010101" pitchFamily="2" charset="-122"/>
              </a:defRPr>
            </a:lvl4pPr>
            <a:lvl5pPr marL="2057400" indent="-228600">
              <a:tabLst>
                <a:tab pos="1200150" algn="l"/>
              </a:tabLst>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1200150" algn="l"/>
              </a:tabLs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1200150" algn="l"/>
              </a:tabLs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1200150" algn="l"/>
              </a:tabLs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1200150" algn="l"/>
              </a:tabLst>
              <a:defRPr sz="3200">
                <a:solidFill>
                  <a:schemeClr val="tx1"/>
                </a:solidFill>
                <a:latin typeface="Arial" panose="020B0604020202020204" pitchFamily="34" charset="0"/>
                <a:ea typeface="宋体" panose="02010600030101010101" pitchFamily="2" charset="-122"/>
              </a:defRPr>
            </a:lvl9pPr>
          </a:lstStyle>
          <a:p>
            <a:pPr defTabSz="1014227" eaLnBrk="1" hangingPunct="1">
              <a:lnSpc>
                <a:spcPts val="2600"/>
              </a:lnSpc>
              <a:tabLst>
                <a:tab pos="1200150" algn="l"/>
                <a:tab pos="2457450" algn="l"/>
              </a:tabLst>
            </a:pPr>
            <a:r>
              <a:rPr lang="en-US" altLang="zh-CN" sz="2000" b="1">
                <a:solidFill>
                  <a:srgbClr val="000000"/>
                </a:solidFill>
                <a:latin typeface="Courier New" pitchFamily="49" charset="0"/>
                <a:ea typeface="+mn-ea"/>
              </a:rPr>
              <a:t>     SELECT ename AS name, sal salary</a:t>
            </a:r>
          </a:p>
          <a:p>
            <a:pPr defTabSz="1014227" eaLnBrk="1" hangingPunct="1">
              <a:lnSpc>
                <a:spcPts val="2600"/>
              </a:lnSpc>
              <a:tabLst>
                <a:tab pos="1200150" algn="l"/>
                <a:tab pos="2457450" algn="l"/>
              </a:tabLst>
            </a:pPr>
            <a:r>
              <a:rPr lang="en-US" altLang="zh-CN" sz="2000" b="1">
                <a:solidFill>
                  <a:srgbClr val="000000"/>
                </a:solidFill>
                <a:latin typeface="Courier New" pitchFamily="49" charset="0"/>
                <a:ea typeface="+mn-ea"/>
              </a:rPr>
              <a:t>     FROM   emp</a:t>
            </a:r>
          </a:p>
        </p:txBody>
      </p:sp>
      <p:sp>
        <p:nvSpPr>
          <p:cNvPr id="145412" name="Rectangle 4"/>
          <p:cNvSpPr>
            <a:spLocks noChangeArrowheads="1"/>
          </p:cNvSpPr>
          <p:nvPr/>
        </p:nvSpPr>
        <p:spPr bwMode="blackWhite">
          <a:xfrm>
            <a:off x="827996" y="3199701"/>
            <a:ext cx="8071556" cy="931333"/>
          </a:xfrm>
          <a:prstGeom prst="rect">
            <a:avLst/>
          </a:prstGeom>
          <a:solidFill>
            <a:schemeClr val="bg1"/>
          </a:solidFill>
          <a:ln>
            <a:noFill/>
          </a:ln>
          <a:effectLst>
            <a:outerShdw blurRad="508000" dist="127000" dir="4200000" algn="ctr" rotWithShape="0">
              <a:srgbClr val="000000">
                <a:alpha val="15000"/>
              </a:srgbClr>
            </a:outerShdw>
          </a:effectLst>
          <a:extLst>
            <a:ext uri="{91240B29-F687-4F45-9708-019B960494DF}">
              <a14:hiddenLine xmlns:a14="http://schemas.microsoft.com/office/drawing/2010/main" w="9525">
                <a:solidFill>
                  <a:schemeClr val="tx1"/>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tabLst>
                <a:tab pos="1200150" algn="l"/>
              </a:tabLst>
              <a:defRPr sz="3200">
                <a:solidFill>
                  <a:schemeClr val="tx1"/>
                </a:solidFill>
                <a:latin typeface="Arial" panose="020B0604020202020204" pitchFamily="34" charset="0"/>
                <a:ea typeface="宋体" panose="02010600030101010101" pitchFamily="2" charset="-122"/>
              </a:defRPr>
            </a:lvl1pPr>
            <a:lvl2pPr marL="742950" indent="-285750">
              <a:tabLst>
                <a:tab pos="1200150" algn="l"/>
              </a:tabLst>
              <a:defRPr sz="3200">
                <a:solidFill>
                  <a:schemeClr val="tx1"/>
                </a:solidFill>
                <a:latin typeface="Arial" panose="020B0604020202020204" pitchFamily="34" charset="0"/>
                <a:ea typeface="宋体" panose="02010600030101010101" pitchFamily="2" charset="-122"/>
              </a:defRPr>
            </a:lvl2pPr>
            <a:lvl3pPr marL="1143000" indent="-228600">
              <a:tabLst>
                <a:tab pos="1200150" algn="l"/>
              </a:tabLst>
              <a:defRPr sz="3200">
                <a:solidFill>
                  <a:schemeClr val="tx1"/>
                </a:solidFill>
                <a:latin typeface="Arial" panose="020B0604020202020204" pitchFamily="34" charset="0"/>
                <a:ea typeface="宋体" panose="02010600030101010101" pitchFamily="2" charset="-122"/>
              </a:defRPr>
            </a:lvl3pPr>
            <a:lvl4pPr marL="1600200" indent="-228600">
              <a:tabLst>
                <a:tab pos="1200150" algn="l"/>
              </a:tabLst>
              <a:defRPr sz="3200">
                <a:solidFill>
                  <a:schemeClr val="tx1"/>
                </a:solidFill>
                <a:latin typeface="Arial" panose="020B0604020202020204" pitchFamily="34" charset="0"/>
                <a:ea typeface="宋体" panose="02010600030101010101" pitchFamily="2" charset="-122"/>
              </a:defRPr>
            </a:lvl4pPr>
            <a:lvl5pPr marL="2057400" indent="-228600">
              <a:tabLst>
                <a:tab pos="1200150" algn="l"/>
              </a:tabLst>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1200150" algn="l"/>
              </a:tabLs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1200150" algn="l"/>
              </a:tabLs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1200150" algn="l"/>
              </a:tabLs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1200150" algn="l"/>
              </a:tabLst>
              <a:defRPr sz="3200">
                <a:solidFill>
                  <a:schemeClr val="tx1"/>
                </a:solidFill>
                <a:latin typeface="Arial" panose="020B0604020202020204" pitchFamily="34" charset="0"/>
                <a:ea typeface="宋体" panose="02010600030101010101" pitchFamily="2" charset="-122"/>
              </a:defRPr>
            </a:lvl9pPr>
          </a:lstStyle>
          <a:p>
            <a:pPr defTabSz="1014227" eaLnBrk="1" hangingPunct="1">
              <a:lnSpc>
                <a:spcPts val="2600"/>
              </a:lnSpc>
              <a:tabLst>
                <a:tab pos="1200150" algn="l"/>
                <a:tab pos="2457450" algn="l"/>
              </a:tabLst>
            </a:pPr>
            <a:r>
              <a:rPr lang="en-US" altLang="zh-CN" sz="2000" b="1" dirty="0">
                <a:solidFill>
                  <a:srgbClr val="000000"/>
                </a:solidFill>
                <a:latin typeface="Courier New" pitchFamily="49" charset="0"/>
                <a:ea typeface="+mn-ea"/>
              </a:rPr>
              <a:t> </a:t>
            </a:r>
          </a:p>
        </p:txBody>
      </p:sp>
      <p:sp>
        <p:nvSpPr>
          <p:cNvPr id="145413" name="Rectangle 5"/>
          <p:cNvSpPr>
            <a:spLocks noChangeArrowheads="1"/>
          </p:cNvSpPr>
          <p:nvPr/>
        </p:nvSpPr>
        <p:spPr bwMode="blackWhite">
          <a:xfrm>
            <a:off x="829762" y="4223689"/>
            <a:ext cx="8069790" cy="1074901"/>
          </a:xfrm>
          <a:prstGeom prst="rect">
            <a:avLst/>
          </a:prstGeom>
          <a:solidFill>
            <a:schemeClr val="bg1"/>
          </a:solidFill>
          <a:ln>
            <a:noFill/>
          </a:ln>
          <a:effectLst>
            <a:outerShdw blurRad="508000" dist="127000" dir="4200000" algn="ctr" rotWithShape="0">
              <a:srgbClr val="000000">
                <a:alpha val="15000"/>
              </a:srgbClr>
            </a:outerShdw>
          </a:effectLst>
          <a:extLst>
            <a:ext uri="{91240B29-F687-4F45-9708-019B960494DF}">
              <a14:hiddenLine xmlns:a14="http://schemas.microsoft.com/office/drawing/2010/main" w="9525">
                <a:solidFill>
                  <a:schemeClr val="tx1"/>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defTabSz="1014227" eaLnBrk="1" hangingPunct="1">
              <a:lnSpc>
                <a:spcPts val="2600"/>
              </a:lnSpc>
              <a:tabLst>
                <a:tab pos="1200150" algn="l"/>
                <a:tab pos="2457450" algn="l"/>
              </a:tabLst>
            </a:pPr>
            <a:endParaRPr lang="en-US" altLang="zh-CN" sz="2000" b="1">
              <a:solidFill>
                <a:srgbClr val="000000"/>
              </a:solidFill>
              <a:latin typeface="Courier New" pitchFamily="49" charset="0"/>
              <a:ea typeface="+mn-ea"/>
            </a:endParaRPr>
          </a:p>
          <a:p>
            <a:pPr defTabSz="1014227" eaLnBrk="1" hangingPunct="1">
              <a:lnSpc>
                <a:spcPts val="2600"/>
              </a:lnSpc>
              <a:tabLst>
                <a:tab pos="1200150" algn="l"/>
                <a:tab pos="2457450" algn="l"/>
              </a:tabLst>
            </a:pPr>
            <a:endParaRPr lang="en-US" altLang="zh-CN" sz="2000" b="1">
              <a:solidFill>
                <a:srgbClr val="000000"/>
              </a:solidFill>
              <a:latin typeface="Courier New" pitchFamily="49" charset="0"/>
              <a:ea typeface="+mn-ea"/>
            </a:endParaRPr>
          </a:p>
          <a:p>
            <a:pPr defTabSz="1014227" eaLnBrk="1" hangingPunct="1">
              <a:lnSpc>
                <a:spcPts val="2600"/>
              </a:lnSpc>
              <a:tabLst>
                <a:tab pos="1200150" algn="l"/>
                <a:tab pos="2457450" algn="l"/>
              </a:tabLst>
            </a:pPr>
            <a:endParaRPr lang="en-US" altLang="zh-CN" sz="2000" b="1">
              <a:solidFill>
                <a:srgbClr val="000000"/>
              </a:solidFill>
              <a:latin typeface="Courier New" pitchFamily="49" charset="0"/>
              <a:ea typeface="+mn-ea"/>
            </a:endParaRPr>
          </a:p>
          <a:p>
            <a:pPr defTabSz="1014227" eaLnBrk="1" hangingPunct="1">
              <a:lnSpc>
                <a:spcPts val="2600"/>
              </a:lnSpc>
              <a:tabLst>
                <a:tab pos="1200150" algn="l"/>
                <a:tab pos="2457450" algn="l"/>
              </a:tabLst>
            </a:pPr>
            <a:r>
              <a:rPr lang="en-US" altLang="zh-CN" sz="2000" b="1">
                <a:solidFill>
                  <a:srgbClr val="000000"/>
                </a:solidFill>
                <a:latin typeface="Courier New" pitchFamily="49" charset="0"/>
                <a:ea typeface="+mn-ea"/>
              </a:rPr>
              <a:t> </a:t>
            </a:r>
          </a:p>
        </p:txBody>
      </p:sp>
      <p:sp>
        <p:nvSpPr>
          <p:cNvPr id="145414" name="Rectangle 6"/>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600" tIns="50800" rIns="101600" bIns="50800" numCol="1" anchor="ctr" anchorCtr="0" compatLnSpc="1">
            <a:prstTxWarp prst="textNoShape">
              <a:avLst/>
            </a:prstTxWarp>
          </a:bodyPr>
          <a:lstStyle/>
          <a:p>
            <a:pPr eaLnBrk="1" hangingPunct="1"/>
            <a:r>
              <a:t>用列的别名输出实例</a:t>
            </a:r>
          </a:p>
        </p:txBody>
      </p:sp>
      <p:grpSp>
        <p:nvGrpSpPr>
          <p:cNvPr id="867340" name="Group 12"/>
          <p:cNvGrpSpPr>
            <a:grpSpLocks/>
          </p:cNvGrpSpPr>
          <p:nvPr/>
        </p:nvGrpSpPr>
        <p:grpSpPr bwMode="auto">
          <a:xfrm>
            <a:off x="1706413" y="3235405"/>
            <a:ext cx="4550833" cy="1410119"/>
            <a:chOff x="1070" y="2396"/>
            <a:chExt cx="2580" cy="1072"/>
          </a:xfrm>
        </p:grpSpPr>
        <p:sp>
          <p:nvSpPr>
            <p:cNvPr id="145424" name="Rectangle 13"/>
            <p:cNvSpPr>
              <a:spLocks noChangeArrowheads="1"/>
            </p:cNvSpPr>
            <p:nvPr/>
          </p:nvSpPr>
          <p:spPr bwMode="ltGray">
            <a:xfrm>
              <a:off x="2205" y="2396"/>
              <a:ext cx="615" cy="184"/>
            </a:xfrm>
            <a:prstGeom prst="rect">
              <a:avLst/>
            </a:prstGeom>
            <a:solidFill>
              <a:srgbClr val="FF5050">
                <a:alpha val="50195"/>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endParaRPr lang="zh-CN" altLang="en-US" sz="3556"/>
            </a:p>
          </p:txBody>
        </p:sp>
        <p:sp>
          <p:nvSpPr>
            <p:cNvPr id="145425" name="Rectangle 14"/>
            <p:cNvSpPr>
              <a:spLocks noChangeArrowheads="1"/>
            </p:cNvSpPr>
            <p:nvPr/>
          </p:nvSpPr>
          <p:spPr bwMode="ltGray">
            <a:xfrm>
              <a:off x="1070" y="3233"/>
              <a:ext cx="444" cy="235"/>
            </a:xfrm>
            <a:prstGeom prst="rect">
              <a:avLst/>
            </a:prstGeom>
            <a:solidFill>
              <a:srgbClr val="FF5050">
                <a:alpha val="50195"/>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endParaRPr lang="zh-CN" altLang="en-US" sz="3556"/>
            </a:p>
          </p:txBody>
        </p:sp>
        <p:sp>
          <p:nvSpPr>
            <p:cNvPr id="145426" name="Rectangle 15"/>
            <p:cNvSpPr>
              <a:spLocks noChangeArrowheads="1"/>
            </p:cNvSpPr>
            <p:nvPr/>
          </p:nvSpPr>
          <p:spPr bwMode="ltGray">
            <a:xfrm>
              <a:off x="2277" y="2612"/>
              <a:ext cx="1373" cy="241"/>
            </a:xfrm>
            <a:prstGeom prst="rect">
              <a:avLst/>
            </a:prstGeom>
            <a:solidFill>
              <a:srgbClr val="009900">
                <a:alpha val="50195"/>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endParaRPr lang="zh-CN" altLang="en-US" sz="3556"/>
            </a:p>
          </p:txBody>
        </p:sp>
        <p:sp>
          <p:nvSpPr>
            <p:cNvPr id="145427" name="Rectangle 16"/>
            <p:cNvSpPr>
              <a:spLocks noChangeArrowheads="1"/>
            </p:cNvSpPr>
            <p:nvPr/>
          </p:nvSpPr>
          <p:spPr bwMode="ltGray">
            <a:xfrm>
              <a:off x="1863" y="3226"/>
              <a:ext cx="1173" cy="242"/>
            </a:xfrm>
            <a:prstGeom prst="rect">
              <a:avLst/>
            </a:prstGeom>
            <a:solidFill>
              <a:srgbClr val="009900">
                <a:alpha val="50195"/>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endParaRPr lang="zh-CN" altLang="en-US" sz="3556"/>
            </a:p>
          </p:txBody>
        </p:sp>
      </p:grpSp>
      <p:sp>
        <p:nvSpPr>
          <p:cNvPr id="867345" name="Rectangle 17"/>
          <p:cNvSpPr>
            <a:spLocks noChangeArrowheads="1"/>
          </p:cNvSpPr>
          <p:nvPr/>
        </p:nvSpPr>
        <p:spPr bwMode="blackWhite">
          <a:xfrm>
            <a:off x="887972" y="1593105"/>
            <a:ext cx="8023930" cy="1218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2306" tIns="51153" rIns="102306" bIns="51153">
            <a:spAutoFit/>
          </a:bodyP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nSpc>
                <a:spcPct val="90000"/>
              </a:lnSpc>
            </a:pPr>
            <a:endParaRPr lang="en-US" altLang="zh-CN" sz="2000" b="1">
              <a:solidFill>
                <a:srgbClr val="000000"/>
              </a:solidFill>
              <a:latin typeface="Courier New" panose="02070309020205020404" pitchFamily="49" charset="0"/>
            </a:endParaRPr>
          </a:p>
          <a:p>
            <a:pPr>
              <a:lnSpc>
                <a:spcPct val="90000"/>
              </a:lnSpc>
            </a:pPr>
            <a:endParaRPr lang="en-US" altLang="zh-CN" sz="2000" b="1">
              <a:solidFill>
                <a:srgbClr val="000000"/>
              </a:solidFill>
              <a:latin typeface="Courier New" panose="02070309020205020404" pitchFamily="49" charset="0"/>
            </a:endParaRPr>
          </a:p>
          <a:p>
            <a:pPr>
              <a:lnSpc>
                <a:spcPct val="90000"/>
              </a:lnSpc>
            </a:pPr>
            <a:endParaRPr lang="en-US" altLang="zh-CN" sz="2000" b="1">
              <a:solidFill>
                <a:srgbClr val="000000"/>
              </a:solidFill>
              <a:latin typeface="Courier New" panose="02070309020205020404" pitchFamily="49" charset="0"/>
            </a:endParaRPr>
          </a:p>
          <a:p>
            <a:pPr>
              <a:lnSpc>
                <a:spcPct val="90000"/>
              </a:lnSpc>
            </a:pPr>
            <a:r>
              <a:rPr lang="en-US" altLang="zh-CN" sz="2000" b="1">
                <a:solidFill>
                  <a:srgbClr val="000000"/>
                </a:solidFill>
                <a:latin typeface="Courier New" panose="02070309020205020404" pitchFamily="49" charset="0"/>
              </a:rPr>
              <a:t> </a:t>
            </a:r>
          </a:p>
        </p:txBody>
      </p:sp>
      <p:sp>
        <p:nvSpPr>
          <p:cNvPr id="145420" name="Rectangle 20"/>
          <p:cNvSpPr>
            <a:spLocks noChangeArrowheads="1"/>
          </p:cNvSpPr>
          <p:nvPr/>
        </p:nvSpPr>
        <p:spPr bwMode="blackWhite">
          <a:xfrm>
            <a:off x="856219" y="3187353"/>
            <a:ext cx="8099778" cy="9560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2306" tIns="51153" rIns="102306" bIns="51153" anchor="ctr"/>
          <a:lstStyle>
            <a:lvl1pPr>
              <a:tabLst>
                <a:tab pos="1200150" algn="l"/>
              </a:tabLst>
              <a:defRPr sz="3200">
                <a:solidFill>
                  <a:schemeClr val="tx1"/>
                </a:solidFill>
                <a:latin typeface="Arial" panose="020B0604020202020204" pitchFamily="34" charset="0"/>
                <a:ea typeface="宋体" panose="02010600030101010101" pitchFamily="2" charset="-122"/>
              </a:defRPr>
            </a:lvl1pPr>
            <a:lvl2pPr marL="742950" indent="-285750">
              <a:tabLst>
                <a:tab pos="1200150" algn="l"/>
              </a:tabLst>
              <a:defRPr sz="3200">
                <a:solidFill>
                  <a:schemeClr val="tx1"/>
                </a:solidFill>
                <a:latin typeface="Arial" panose="020B0604020202020204" pitchFamily="34" charset="0"/>
                <a:ea typeface="宋体" panose="02010600030101010101" pitchFamily="2" charset="-122"/>
              </a:defRPr>
            </a:lvl2pPr>
            <a:lvl3pPr marL="1143000" indent="-228600">
              <a:tabLst>
                <a:tab pos="1200150" algn="l"/>
              </a:tabLst>
              <a:defRPr sz="3200">
                <a:solidFill>
                  <a:schemeClr val="tx1"/>
                </a:solidFill>
                <a:latin typeface="Arial" panose="020B0604020202020204" pitchFamily="34" charset="0"/>
                <a:ea typeface="宋体" panose="02010600030101010101" pitchFamily="2" charset="-122"/>
              </a:defRPr>
            </a:lvl3pPr>
            <a:lvl4pPr marL="1600200" indent="-228600">
              <a:tabLst>
                <a:tab pos="1200150" algn="l"/>
              </a:tabLst>
              <a:defRPr sz="3200">
                <a:solidFill>
                  <a:schemeClr val="tx1"/>
                </a:solidFill>
                <a:latin typeface="Arial" panose="020B0604020202020204" pitchFamily="34" charset="0"/>
                <a:ea typeface="宋体" panose="02010600030101010101" pitchFamily="2" charset="-122"/>
              </a:defRPr>
            </a:lvl4pPr>
            <a:lvl5pPr marL="2057400" indent="-228600">
              <a:tabLst>
                <a:tab pos="1200150" algn="l"/>
              </a:tabLst>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1200150" algn="l"/>
              </a:tabLs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1200150" algn="l"/>
              </a:tabLs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1200150" algn="l"/>
              </a:tabLs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1200150" algn="l"/>
              </a:tabLst>
              <a:defRPr sz="3200">
                <a:solidFill>
                  <a:schemeClr val="tx1"/>
                </a:solidFill>
                <a:latin typeface="Arial" panose="020B0604020202020204" pitchFamily="34" charset="0"/>
                <a:ea typeface="宋体" panose="02010600030101010101" pitchFamily="2" charset="-122"/>
              </a:defRPr>
            </a:lvl9pPr>
          </a:lstStyle>
          <a:p>
            <a:r>
              <a:rPr lang="en-US" altLang="zh-CN" sz="2000" b="1" dirty="0">
                <a:solidFill>
                  <a:srgbClr val="000000"/>
                </a:solidFill>
                <a:latin typeface="Courier New" panose="02070309020205020404" pitchFamily="49" charset="0"/>
              </a:rPr>
              <a:t>     SELECT </a:t>
            </a:r>
            <a:r>
              <a:rPr lang="en-US" altLang="zh-CN" sz="2000" b="1" dirty="0" err="1">
                <a:solidFill>
                  <a:srgbClr val="000000"/>
                </a:solidFill>
                <a:latin typeface="Courier New" panose="02070309020205020404" pitchFamily="49" charset="0"/>
              </a:rPr>
              <a:t>ename</a:t>
            </a:r>
            <a:r>
              <a:rPr lang="en-US" altLang="zh-CN" sz="2000" b="1" dirty="0">
                <a:solidFill>
                  <a:srgbClr val="000000"/>
                </a:solidFill>
                <a:latin typeface="Courier New" panose="02070309020205020404" pitchFamily="49" charset="0"/>
              </a:rPr>
              <a:t>  'Name',</a:t>
            </a:r>
          </a:p>
          <a:p>
            <a:r>
              <a:rPr lang="en-US" altLang="zh-CN" sz="2000" b="1" dirty="0">
                <a:solidFill>
                  <a:srgbClr val="000000"/>
                </a:solidFill>
                <a:latin typeface="Courier New" panose="02070309020205020404" pitchFamily="49" charset="0"/>
              </a:rPr>
              <a:t>            </a:t>
            </a:r>
            <a:r>
              <a:rPr lang="en-US" altLang="zh-CN" sz="2000" b="1" dirty="0" err="1">
                <a:solidFill>
                  <a:srgbClr val="000000"/>
                </a:solidFill>
                <a:latin typeface="Courier New" panose="02070309020205020404" pitchFamily="49" charset="0"/>
              </a:rPr>
              <a:t>sal</a:t>
            </a:r>
            <a:r>
              <a:rPr lang="en-US" altLang="zh-CN" sz="2000" b="1" dirty="0">
                <a:solidFill>
                  <a:srgbClr val="000000"/>
                </a:solidFill>
                <a:latin typeface="Courier New" panose="02070309020205020404" pitchFamily="49" charset="0"/>
              </a:rPr>
              <a:t>*12 'Annual Salary'</a:t>
            </a:r>
          </a:p>
          <a:p>
            <a:r>
              <a:rPr lang="en-US" altLang="zh-CN" sz="2000" b="1" dirty="0">
                <a:solidFill>
                  <a:srgbClr val="000000"/>
                </a:solidFill>
                <a:latin typeface="Courier New" panose="02070309020205020404" pitchFamily="49" charset="0"/>
              </a:rPr>
              <a:t>     FROM   emp</a:t>
            </a:r>
          </a:p>
        </p:txBody>
      </p:sp>
      <p:grpSp>
        <p:nvGrpSpPr>
          <p:cNvPr id="145421" name="Group 21"/>
          <p:cNvGrpSpPr>
            <a:grpSpLocks/>
          </p:cNvGrpSpPr>
          <p:nvPr/>
        </p:nvGrpSpPr>
        <p:grpSpPr bwMode="auto">
          <a:xfrm>
            <a:off x="886206" y="4195465"/>
            <a:ext cx="8023930" cy="1258826"/>
            <a:chOff x="605" y="3165"/>
            <a:chExt cx="4549" cy="857"/>
          </a:xfrm>
        </p:grpSpPr>
        <p:sp>
          <p:nvSpPr>
            <p:cNvPr id="145422" name="Rectangle 22"/>
            <p:cNvSpPr>
              <a:spLocks noChangeArrowheads="1"/>
            </p:cNvSpPr>
            <p:nvPr/>
          </p:nvSpPr>
          <p:spPr bwMode="blackWhite">
            <a:xfrm>
              <a:off x="605" y="3192"/>
              <a:ext cx="4549" cy="8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2306" tIns="51153" rIns="102306" bIns="51153">
              <a:spAutoFit/>
            </a:bodyP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nSpc>
                  <a:spcPct val="90000"/>
                </a:lnSpc>
              </a:pPr>
              <a:endParaRPr lang="en-US" altLang="zh-CN" sz="2000" b="1">
                <a:solidFill>
                  <a:srgbClr val="000000"/>
                </a:solidFill>
                <a:latin typeface="Courier New" panose="02070309020205020404" pitchFamily="49" charset="0"/>
              </a:endParaRPr>
            </a:p>
            <a:p>
              <a:pPr>
                <a:lnSpc>
                  <a:spcPct val="90000"/>
                </a:lnSpc>
              </a:pPr>
              <a:endParaRPr lang="en-US" altLang="zh-CN" sz="2000" b="1">
                <a:solidFill>
                  <a:srgbClr val="000000"/>
                </a:solidFill>
                <a:latin typeface="Courier New" panose="02070309020205020404" pitchFamily="49" charset="0"/>
              </a:endParaRPr>
            </a:p>
            <a:p>
              <a:pPr>
                <a:lnSpc>
                  <a:spcPct val="90000"/>
                </a:lnSpc>
              </a:pPr>
              <a:endParaRPr lang="en-US" altLang="zh-CN" sz="2000" b="1">
                <a:solidFill>
                  <a:srgbClr val="000000"/>
                </a:solidFill>
                <a:latin typeface="Courier New" panose="02070309020205020404" pitchFamily="49" charset="0"/>
              </a:endParaRPr>
            </a:p>
            <a:p>
              <a:pPr>
                <a:lnSpc>
                  <a:spcPct val="90000"/>
                </a:lnSpc>
              </a:pPr>
              <a:r>
                <a:rPr lang="en-US" altLang="zh-CN" sz="2000" b="1">
                  <a:solidFill>
                    <a:srgbClr val="000000"/>
                  </a:solidFill>
                  <a:latin typeface="Courier New" panose="02070309020205020404" pitchFamily="49" charset="0"/>
                </a:rPr>
                <a:t> </a:t>
              </a:r>
            </a:p>
          </p:txBody>
        </p:sp>
        <p:sp>
          <p:nvSpPr>
            <p:cNvPr id="145423" name="Rectangle 23"/>
            <p:cNvSpPr>
              <a:spLocks noChangeArrowheads="1"/>
            </p:cNvSpPr>
            <p:nvPr/>
          </p:nvSpPr>
          <p:spPr bwMode="blackWhite">
            <a:xfrm>
              <a:off x="616" y="3165"/>
              <a:ext cx="2473" cy="7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2306" tIns="51153" rIns="102306" bIns="51153">
              <a:spAutoFit/>
            </a:bodyP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nSpc>
                  <a:spcPct val="125000"/>
                </a:lnSpc>
              </a:pPr>
              <a:r>
                <a:rPr lang="en-US" altLang="zh-CN" sz="2000" b="1" dirty="0">
                  <a:solidFill>
                    <a:srgbClr val="000000"/>
                  </a:solidFill>
                  <a:latin typeface="Courier New" panose="02070309020205020404" pitchFamily="49" charset="0"/>
                </a:rPr>
                <a:t>     Name     Annual Salary</a:t>
              </a:r>
            </a:p>
            <a:p>
              <a:r>
                <a:rPr lang="en-US" altLang="zh-CN" sz="2000" b="1" dirty="0">
                  <a:solidFill>
                    <a:srgbClr val="000000"/>
                  </a:solidFill>
                  <a:latin typeface="Courier New" panose="02070309020205020404" pitchFamily="49" charset="0"/>
                </a:rPr>
                <a:t>     ------   -------------</a:t>
              </a:r>
              <a:br>
                <a:rPr lang="en-US" altLang="zh-CN" sz="2000" b="1" dirty="0">
                  <a:solidFill>
                    <a:srgbClr val="000000"/>
                  </a:solidFill>
                  <a:latin typeface="Courier New" panose="02070309020205020404" pitchFamily="49" charset="0"/>
                </a:rPr>
              </a:br>
              <a:r>
                <a:rPr lang="en-US" altLang="zh-CN" sz="2000" b="1" dirty="0">
                  <a:solidFill>
                    <a:srgbClr val="000000"/>
                  </a:solidFill>
                  <a:latin typeface="Courier New" panose="02070309020205020404" pitchFamily="49" charset="0"/>
                </a:rPr>
                <a:t>     ...</a:t>
              </a:r>
            </a:p>
          </p:txBody>
        </p:sp>
      </p:grpSp>
      <p:grpSp>
        <p:nvGrpSpPr>
          <p:cNvPr id="867335" name="Group 7"/>
          <p:cNvGrpSpPr>
            <a:grpSpLocks/>
          </p:cNvGrpSpPr>
          <p:nvPr/>
        </p:nvGrpSpPr>
        <p:grpSpPr bwMode="auto">
          <a:xfrm>
            <a:off x="1672901" y="863368"/>
            <a:ext cx="5053542" cy="1176868"/>
            <a:chOff x="1050" y="848"/>
            <a:chExt cx="2865" cy="801"/>
          </a:xfrm>
        </p:grpSpPr>
        <p:sp>
          <p:nvSpPr>
            <p:cNvPr id="145428" name="Rectangle 8"/>
            <p:cNvSpPr>
              <a:spLocks noChangeArrowheads="1"/>
            </p:cNvSpPr>
            <p:nvPr/>
          </p:nvSpPr>
          <p:spPr bwMode="ltGray">
            <a:xfrm>
              <a:off x="2408" y="848"/>
              <a:ext cx="508" cy="245"/>
            </a:xfrm>
            <a:prstGeom prst="rect">
              <a:avLst/>
            </a:prstGeom>
            <a:solidFill>
              <a:srgbClr val="FF5050">
                <a:alpha val="50195"/>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endParaRPr lang="zh-CN" altLang="en-US" sz="3556"/>
            </a:p>
          </p:txBody>
        </p:sp>
        <p:sp>
          <p:nvSpPr>
            <p:cNvPr id="145429" name="Rectangle 9"/>
            <p:cNvSpPr>
              <a:spLocks noChangeArrowheads="1"/>
            </p:cNvSpPr>
            <p:nvPr/>
          </p:nvSpPr>
          <p:spPr bwMode="ltGray">
            <a:xfrm>
              <a:off x="1050" y="1378"/>
              <a:ext cx="478" cy="237"/>
            </a:xfrm>
            <a:prstGeom prst="rect">
              <a:avLst/>
            </a:prstGeom>
            <a:solidFill>
              <a:srgbClr val="FF5050">
                <a:alpha val="50195"/>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endParaRPr lang="zh-CN" altLang="en-US" sz="3556"/>
            </a:p>
          </p:txBody>
        </p:sp>
        <p:sp>
          <p:nvSpPr>
            <p:cNvPr id="145430" name="Rectangle 10"/>
            <p:cNvSpPr>
              <a:spLocks noChangeArrowheads="1"/>
            </p:cNvSpPr>
            <p:nvPr/>
          </p:nvSpPr>
          <p:spPr bwMode="ltGray">
            <a:xfrm>
              <a:off x="3300" y="848"/>
              <a:ext cx="615" cy="241"/>
            </a:xfrm>
            <a:prstGeom prst="rect">
              <a:avLst/>
            </a:prstGeom>
            <a:solidFill>
              <a:srgbClr val="009900">
                <a:alpha val="50195"/>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endParaRPr lang="zh-CN" altLang="en-US" sz="3556"/>
            </a:p>
          </p:txBody>
        </p:sp>
        <p:sp>
          <p:nvSpPr>
            <p:cNvPr id="145431" name="Rectangle 11"/>
            <p:cNvSpPr>
              <a:spLocks noChangeArrowheads="1"/>
            </p:cNvSpPr>
            <p:nvPr/>
          </p:nvSpPr>
          <p:spPr bwMode="ltGray">
            <a:xfrm>
              <a:off x="2100" y="1407"/>
              <a:ext cx="615" cy="242"/>
            </a:xfrm>
            <a:prstGeom prst="rect">
              <a:avLst/>
            </a:prstGeom>
            <a:solidFill>
              <a:srgbClr val="009900">
                <a:alpha val="50195"/>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endParaRPr lang="zh-CN" altLang="en-US" sz="3556"/>
            </a:p>
          </p:txBody>
        </p:sp>
      </p:gr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867335"/>
                                        </p:tgtEl>
                                        <p:attrNameLst>
                                          <p:attrName>style.visibility</p:attrName>
                                        </p:attrNameLst>
                                      </p:cBhvr>
                                      <p:to>
                                        <p:strVal val="visible"/>
                                      </p:to>
                                    </p:set>
                                    <p:animEffect transition="in" filter="wipe(up)">
                                      <p:cBhvr>
                                        <p:cTn id="7" dur="500"/>
                                        <p:tgtEl>
                                          <p:spTgt spid="86733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nodeType="clickEffect">
                                  <p:stCondLst>
                                    <p:cond delay="0"/>
                                  </p:stCondLst>
                                  <p:childTnLst>
                                    <p:set>
                                      <p:cBhvr>
                                        <p:cTn id="11" dur="1" fill="hold">
                                          <p:stCondLst>
                                            <p:cond delay="0"/>
                                          </p:stCondLst>
                                        </p:cTn>
                                        <p:tgtEl>
                                          <p:spTgt spid="867340"/>
                                        </p:tgtEl>
                                        <p:attrNameLst>
                                          <p:attrName>style.visibility</p:attrName>
                                        </p:attrNameLst>
                                      </p:cBhvr>
                                      <p:to>
                                        <p:strVal val="visible"/>
                                      </p:to>
                                    </p:set>
                                    <p:animEffect transition="in" filter="wipe(up)">
                                      <p:cBhvr>
                                        <p:cTn id="12" dur="500"/>
                                        <p:tgtEl>
                                          <p:spTgt spid="867340"/>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867345"/>
                                        </p:tgtEl>
                                        <p:attrNameLst>
                                          <p:attrName>style.visibility</p:attrName>
                                        </p:attrNameLst>
                                      </p:cBhvr>
                                      <p:to>
                                        <p:strVal val="visible"/>
                                      </p:to>
                                    </p:set>
                                    <p:animEffect transition="in" filter="wipe(up)">
                                      <p:cBhvr>
                                        <p:cTn id="17" dur="500"/>
                                        <p:tgtEl>
                                          <p:spTgt spid="8673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7345" grpId="0" autoUpdateAnimBg="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6"/>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600" tIns="50800" rIns="101600" bIns="50800" numCol="1" anchor="ctr" anchorCtr="0" compatLnSpc="1">
            <a:prstTxWarp prst="textNoShape">
              <a:avLst/>
            </a:prstTxWarp>
          </a:bodyPr>
          <a:lstStyle/>
          <a:p>
            <a:pPr eaLnBrk="1" hangingPunct="1"/>
            <a:r>
              <a:t>选择输出中用连接符号（</a:t>
            </a:r>
            <a:r>
              <a:rPr lang="en-US" altLang="zh-CN"/>
              <a:t>+</a:t>
            </a:r>
            <a:r>
              <a:t>）</a:t>
            </a:r>
          </a:p>
        </p:txBody>
      </p:sp>
      <p:sp>
        <p:nvSpPr>
          <p:cNvPr id="81922" name="Rectangle 3"/>
          <p:cNvSpPr>
            <a:spLocks noGrp="1" noChangeArrowheads="1"/>
          </p:cNvSpPr>
          <p:nvPr>
            <p:ph sz="quarter" idx="10"/>
          </p:nvPr>
        </p:nvSpPr>
        <p:spPr/>
        <p:txBody>
          <a:bodyPr/>
          <a:lstStyle/>
          <a:p>
            <a:pPr marL="301623" indent="-301623" eaLnBrk="1" hangingPunct="1">
              <a:lnSpc>
                <a:spcPct val="130000"/>
              </a:lnSpc>
              <a:defRPr/>
            </a:pPr>
            <a:r>
              <a:t>连接列或字符串</a:t>
            </a:r>
          </a:p>
          <a:p>
            <a:pPr marL="301623" indent="-301623" eaLnBrk="1" hangingPunct="1">
              <a:lnSpc>
                <a:spcPct val="130000"/>
              </a:lnSpc>
              <a:defRPr/>
            </a:pPr>
            <a:r>
              <a:t>采用连接符号“ </a:t>
            </a:r>
            <a:r>
              <a:rPr lang="en-US" altLang="zh-CN"/>
              <a:t>+”</a:t>
            </a:r>
          </a:p>
          <a:p>
            <a:pPr marL="301623" indent="-301623" eaLnBrk="1" hangingPunct="1">
              <a:lnSpc>
                <a:spcPct val="130000"/>
              </a:lnSpc>
              <a:defRPr/>
            </a:pPr>
            <a:r>
              <a:t>能创建一个列为组合字符串表达式</a:t>
            </a:r>
          </a:p>
        </p:txBody>
      </p:sp>
    </p:spTree>
  </p:cSld>
  <p:clrMapOvr>
    <a:masterClrMapping/>
  </p:clrMapOvr>
  <p:transition>
    <p:random/>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8" name="Rectangle 2"/>
          <p:cNvSpPr>
            <a:spLocks noChangeArrowheads="1"/>
          </p:cNvSpPr>
          <p:nvPr/>
        </p:nvSpPr>
        <p:spPr bwMode="blackWhite">
          <a:xfrm>
            <a:off x="849167" y="873334"/>
            <a:ext cx="7919861" cy="799042"/>
          </a:xfrm>
          <a:prstGeom prst="rect">
            <a:avLst/>
          </a:prstGeom>
          <a:solidFill>
            <a:schemeClr val="bg1"/>
          </a:solidFill>
          <a:ln>
            <a:noFill/>
          </a:ln>
          <a:effectLst>
            <a:outerShdw blurRad="508000" dist="127000" dir="4200000" algn="ctr" rotWithShape="0">
              <a:srgbClr val="000000">
                <a:alpha val="15000"/>
              </a:srgbClr>
            </a:outerShdw>
          </a:effectLst>
          <a:extLst>
            <a:ext uri="{91240B29-F687-4F45-9708-019B960494DF}">
              <a14:hiddenLine xmlns:a14="http://schemas.microsoft.com/office/drawing/2010/main" w="9525">
                <a:solidFill>
                  <a:schemeClr val="tx1"/>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tabLst>
                <a:tab pos="1200150" algn="l"/>
              </a:tabLst>
              <a:defRPr sz="3200">
                <a:solidFill>
                  <a:schemeClr val="tx1"/>
                </a:solidFill>
                <a:latin typeface="Arial" panose="020B0604020202020204" pitchFamily="34" charset="0"/>
                <a:ea typeface="宋体" panose="02010600030101010101" pitchFamily="2" charset="-122"/>
              </a:defRPr>
            </a:lvl1pPr>
            <a:lvl2pPr marL="742950" indent="-285750">
              <a:tabLst>
                <a:tab pos="1200150" algn="l"/>
              </a:tabLst>
              <a:defRPr sz="3200">
                <a:solidFill>
                  <a:schemeClr val="tx1"/>
                </a:solidFill>
                <a:latin typeface="Arial" panose="020B0604020202020204" pitchFamily="34" charset="0"/>
                <a:ea typeface="宋体" panose="02010600030101010101" pitchFamily="2" charset="-122"/>
              </a:defRPr>
            </a:lvl2pPr>
            <a:lvl3pPr marL="1143000" indent="-228600">
              <a:tabLst>
                <a:tab pos="1200150" algn="l"/>
              </a:tabLst>
              <a:defRPr sz="3200">
                <a:solidFill>
                  <a:schemeClr val="tx1"/>
                </a:solidFill>
                <a:latin typeface="Arial" panose="020B0604020202020204" pitchFamily="34" charset="0"/>
                <a:ea typeface="宋体" panose="02010600030101010101" pitchFamily="2" charset="-122"/>
              </a:defRPr>
            </a:lvl3pPr>
            <a:lvl4pPr marL="1600200" indent="-228600">
              <a:tabLst>
                <a:tab pos="1200150" algn="l"/>
              </a:tabLst>
              <a:defRPr sz="3200">
                <a:solidFill>
                  <a:schemeClr val="tx1"/>
                </a:solidFill>
                <a:latin typeface="Arial" panose="020B0604020202020204" pitchFamily="34" charset="0"/>
                <a:ea typeface="宋体" panose="02010600030101010101" pitchFamily="2" charset="-122"/>
              </a:defRPr>
            </a:lvl4pPr>
            <a:lvl5pPr marL="2057400" indent="-228600">
              <a:tabLst>
                <a:tab pos="1200150" algn="l"/>
              </a:tabLst>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1200150" algn="l"/>
              </a:tabLs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1200150" algn="l"/>
              </a:tabLs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1200150" algn="l"/>
              </a:tabLs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1200150" algn="l"/>
              </a:tabLst>
              <a:defRPr sz="3200">
                <a:solidFill>
                  <a:schemeClr val="tx1"/>
                </a:solidFill>
                <a:latin typeface="Arial" panose="020B0604020202020204" pitchFamily="34" charset="0"/>
                <a:ea typeface="宋体" panose="02010600030101010101" pitchFamily="2" charset="-122"/>
              </a:defRPr>
            </a:lvl9pPr>
          </a:lstStyle>
          <a:p>
            <a:pPr defTabSz="1014227" eaLnBrk="1" hangingPunct="1">
              <a:lnSpc>
                <a:spcPts val="2600"/>
              </a:lnSpc>
              <a:tabLst>
                <a:tab pos="1200150" algn="l"/>
                <a:tab pos="2457450" algn="l"/>
              </a:tabLst>
            </a:pPr>
            <a:endParaRPr lang="en-US" altLang="zh-CN" sz="2000" b="1">
              <a:solidFill>
                <a:srgbClr val="000000"/>
              </a:solidFill>
              <a:latin typeface="Courier New" pitchFamily="49" charset="0"/>
              <a:ea typeface="+mn-ea"/>
            </a:endParaRPr>
          </a:p>
          <a:p>
            <a:pPr defTabSz="1014227" eaLnBrk="1" hangingPunct="1">
              <a:lnSpc>
                <a:spcPts val="2600"/>
              </a:lnSpc>
              <a:tabLst>
                <a:tab pos="1200150" algn="l"/>
                <a:tab pos="2457450" algn="l"/>
              </a:tabLst>
            </a:pPr>
            <a:endParaRPr lang="en-US" altLang="zh-CN" sz="2000" b="1">
              <a:solidFill>
                <a:srgbClr val="000000"/>
              </a:solidFill>
              <a:latin typeface="Courier New" pitchFamily="49" charset="0"/>
              <a:ea typeface="+mn-ea"/>
            </a:endParaRPr>
          </a:p>
        </p:txBody>
      </p:sp>
      <p:sp>
        <p:nvSpPr>
          <p:cNvPr id="149511" name="Rectangle 8"/>
          <p:cNvSpPr>
            <a:spLocks noChangeArrowheads="1"/>
          </p:cNvSpPr>
          <p:nvPr/>
        </p:nvSpPr>
        <p:spPr bwMode="blackWhite">
          <a:xfrm>
            <a:off x="835057" y="952710"/>
            <a:ext cx="7773336" cy="6738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2306" tIns="51153" rIns="102306" bIns="51153" anchor="ctr"/>
          <a:lstStyle>
            <a:lvl1pPr>
              <a:tabLst>
                <a:tab pos="1200150" algn="l"/>
              </a:tabLst>
              <a:defRPr sz="3200">
                <a:solidFill>
                  <a:schemeClr val="tx1"/>
                </a:solidFill>
                <a:latin typeface="Arial" panose="020B0604020202020204" pitchFamily="34" charset="0"/>
                <a:ea typeface="宋体" panose="02010600030101010101" pitchFamily="2" charset="-122"/>
              </a:defRPr>
            </a:lvl1pPr>
            <a:lvl2pPr marL="742950" indent="-285750">
              <a:tabLst>
                <a:tab pos="1200150" algn="l"/>
              </a:tabLst>
              <a:defRPr sz="3200">
                <a:solidFill>
                  <a:schemeClr val="tx1"/>
                </a:solidFill>
                <a:latin typeface="Arial" panose="020B0604020202020204" pitchFamily="34" charset="0"/>
                <a:ea typeface="宋体" panose="02010600030101010101" pitchFamily="2" charset="-122"/>
              </a:defRPr>
            </a:lvl2pPr>
            <a:lvl3pPr marL="1143000" indent="-228600">
              <a:tabLst>
                <a:tab pos="1200150" algn="l"/>
              </a:tabLst>
              <a:defRPr sz="3200">
                <a:solidFill>
                  <a:schemeClr val="tx1"/>
                </a:solidFill>
                <a:latin typeface="Arial" panose="020B0604020202020204" pitchFamily="34" charset="0"/>
                <a:ea typeface="宋体" panose="02010600030101010101" pitchFamily="2" charset="-122"/>
              </a:defRPr>
            </a:lvl3pPr>
            <a:lvl4pPr marL="1600200" indent="-228600">
              <a:tabLst>
                <a:tab pos="1200150" algn="l"/>
              </a:tabLst>
              <a:defRPr sz="3200">
                <a:solidFill>
                  <a:schemeClr val="tx1"/>
                </a:solidFill>
                <a:latin typeface="Arial" panose="020B0604020202020204" pitchFamily="34" charset="0"/>
                <a:ea typeface="宋体" panose="02010600030101010101" pitchFamily="2" charset="-122"/>
              </a:defRPr>
            </a:lvl4pPr>
            <a:lvl5pPr marL="2057400" indent="-228600">
              <a:tabLst>
                <a:tab pos="1200150" algn="l"/>
              </a:tabLst>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1200150" algn="l"/>
              </a:tabLs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1200150" algn="l"/>
              </a:tabLs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1200150" algn="l"/>
              </a:tabLs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1200150" algn="l"/>
              </a:tabLst>
              <a:defRPr sz="3200">
                <a:solidFill>
                  <a:schemeClr val="tx1"/>
                </a:solidFill>
                <a:latin typeface="Arial" panose="020B0604020202020204" pitchFamily="34" charset="0"/>
                <a:ea typeface="宋体" panose="02010600030101010101" pitchFamily="2" charset="-122"/>
              </a:defRPr>
            </a:lvl9pPr>
          </a:lstStyle>
          <a:p>
            <a:r>
              <a:rPr lang="en-US" altLang="zh-CN" sz="2000" b="1" dirty="0">
                <a:solidFill>
                  <a:srgbClr val="000000"/>
                </a:solidFill>
                <a:latin typeface="Courier New" panose="02070309020205020404" pitchFamily="49" charset="0"/>
              </a:rPr>
              <a:t>     SELECT	</a:t>
            </a:r>
            <a:r>
              <a:rPr lang="en-US" altLang="zh-CN" sz="2000" b="1" dirty="0" err="1">
                <a:solidFill>
                  <a:srgbClr val="000000"/>
                </a:solidFill>
                <a:latin typeface="Courier New" panose="02070309020205020404" pitchFamily="49" charset="0"/>
              </a:rPr>
              <a:t>ename</a:t>
            </a:r>
            <a:r>
              <a:rPr lang="en-US" altLang="zh-CN" sz="2000" b="1" dirty="0">
                <a:solidFill>
                  <a:srgbClr val="000000"/>
                </a:solidFill>
                <a:latin typeface="Courier New" panose="02070309020205020404" pitchFamily="49" charset="0"/>
              </a:rPr>
              <a:t>+ job AS </a:t>
            </a:r>
            <a:r>
              <a:rPr lang="en-US" altLang="zh-CN" sz="2667" b="1" dirty="0">
                <a:latin typeface="Tahoma" panose="020B0604030504040204" pitchFamily="34" charset="0"/>
              </a:rPr>
              <a:t>'</a:t>
            </a:r>
            <a:r>
              <a:rPr lang="en-US" altLang="zh-CN" sz="2000" b="1" dirty="0">
                <a:solidFill>
                  <a:srgbClr val="000000"/>
                </a:solidFill>
                <a:latin typeface="Courier New" panose="02070309020205020404" pitchFamily="49" charset="0"/>
              </a:rPr>
              <a:t>Employees</a:t>
            </a:r>
            <a:r>
              <a:rPr lang="en-US" altLang="zh-CN" sz="2667" b="1" dirty="0">
                <a:latin typeface="Tahoma" panose="020B0604030504040204" pitchFamily="34" charset="0"/>
              </a:rPr>
              <a:t>'</a:t>
            </a:r>
            <a:endParaRPr lang="en-US" altLang="zh-CN" sz="2000" b="1" dirty="0">
              <a:solidFill>
                <a:srgbClr val="000000"/>
              </a:solidFill>
              <a:latin typeface="Courier New" panose="02070309020205020404" pitchFamily="49" charset="0"/>
            </a:endParaRPr>
          </a:p>
          <a:p>
            <a:r>
              <a:rPr lang="en-US" altLang="zh-CN" sz="2000" b="1" dirty="0">
                <a:solidFill>
                  <a:srgbClr val="000000"/>
                </a:solidFill>
                <a:latin typeface="Courier New" panose="02070309020205020404" pitchFamily="49" charset="0"/>
              </a:rPr>
              <a:t>     FROM 	emp</a:t>
            </a:r>
          </a:p>
        </p:txBody>
      </p:sp>
      <p:sp>
        <p:nvSpPr>
          <p:cNvPr id="149506" name="Rectangle 3"/>
          <p:cNvSpPr>
            <a:spLocks noChangeArrowheads="1"/>
          </p:cNvSpPr>
          <p:nvPr/>
        </p:nvSpPr>
        <p:spPr bwMode="blackWhite">
          <a:xfrm>
            <a:off x="831528" y="1993404"/>
            <a:ext cx="7972778" cy="3181071"/>
          </a:xfrm>
          <a:prstGeom prst="rect">
            <a:avLst/>
          </a:prstGeom>
          <a:solidFill>
            <a:schemeClr val="bg1"/>
          </a:solidFill>
          <a:ln>
            <a:noFill/>
          </a:ln>
          <a:effectLst>
            <a:outerShdw blurRad="508000" dist="127000" dir="4200000" algn="ctr" rotWithShape="0">
              <a:srgbClr val="000000">
                <a:alpha val="15000"/>
              </a:srgbClr>
            </a:outerShdw>
          </a:effectLst>
          <a:extLst>
            <a:ext uri="{91240B29-F687-4F45-9708-019B960494DF}">
              <a14:hiddenLine xmlns:a14="http://schemas.microsoft.com/office/drawing/2010/main" w="9525">
                <a:solidFill>
                  <a:schemeClr val="tx1"/>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defTabSz="1014227" eaLnBrk="1" hangingPunct="1">
              <a:lnSpc>
                <a:spcPts val="2600"/>
              </a:lnSpc>
              <a:tabLst>
                <a:tab pos="1200150" algn="l"/>
                <a:tab pos="2457450" algn="l"/>
              </a:tabLst>
            </a:pPr>
            <a:endParaRPr lang="en-US" altLang="zh-CN" sz="2000" b="1">
              <a:solidFill>
                <a:srgbClr val="000000"/>
              </a:solidFill>
              <a:latin typeface="Courier New" pitchFamily="49" charset="0"/>
              <a:ea typeface="+mn-ea"/>
            </a:endParaRPr>
          </a:p>
          <a:p>
            <a:pPr defTabSz="1014227" eaLnBrk="1" hangingPunct="1">
              <a:lnSpc>
                <a:spcPts val="2600"/>
              </a:lnSpc>
              <a:tabLst>
                <a:tab pos="1200150" algn="l"/>
                <a:tab pos="2457450" algn="l"/>
              </a:tabLst>
            </a:pPr>
            <a:endParaRPr lang="en-US" altLang="zh-CN" sz="2000" b="1">
              <a:solidFill>
                <a:srgbClr val="000000"/>
              </a:solidFill>
              <a:latin typeface="Courier New" pitchFamily="49" charset="0"/>
              <a:ea typeface="+mn-ea"/>
            </a:endParaRPr>
          </a:p>
          <a:p>
            <a:pPr defTabSz="1014227" eaLnBrk="1" hangingPunct="1">
              <a:lnSpc>
                <a:spcPts val="2600"/>
              </a:lnSpc>
              <a:tabLst>
                <a:tab pos="1200150" algn="l"/>
                <a:tab pos="2457450" algn="l"/>
              </a:tabLst>
            </a:pPr>
            <a:endParaRPr lang="en-US" altLang="zh-CN" sz="2000" b="1">
              <a:solidFill>
                <a:srgbClr val="000000"/>
              </a:solidFill>
              <a:latin typeface="Courier New" pitchFamily="49" charset="0"/>
              <a:ea typeface="+mn-ea"/>
            </a:endParaRPr>
          </a:p>
          <a:p>
            <a:pPr defTabSz="1014227" eaLnBrk="1" hangingPunct="1">
              <a:lnSpc>
                <a:spcPts val="2600"/>
              </a:lnSpc>
              <a:tabLst>
                <a:tab pos="1200150" algn="l"/>
                <a:tab pos="2457450" algn="l"/>
              </a:tabLst>
            </a:pPr>
            <a:endParaRPr lang="en-US" altLang="zh-CN" sz="2000" b="1">
              <a:solidFill>
                <a:srgbClr val="000000"/>
              </a:solidFill>
              <a:latin typeface="Courier New" pitchFamily="49" charset="0"/>
              <a:ea typeface="+mn-ea"/>
            </a:endParaRPr>
          </a:p>
          <a:p>
            <a:pPr defTabSz="1014227" eaLnBrk="1" hangingPunct="1">
              <a:lnSpc>
                <a:spcPts val="2600"/>
              </a:lnSpc>
              <a:tabLst>
                <a:tab pos="1200150" algn="l"/>
                <a:tab pos="2457450" algn="l"/>
              </a:tabLst>
            </a:pPr>
            <a:endParaRPr lang="en-US" altLang="zh-CN" sz="2000" b="1">
              <a:solidFill>
                <a:srgbClr val="000000"/>
              </a:solidFill>
              <a:latin typeface="Courier New" pitchFamily="49" charset="0"/>
              <a:ea typeface="+mn-ea"/>
            </a:endParaRPr>
          </a:p>
          <a:p>
            <a:pPr defTabSz="1014227" eaLnBrk="1" hangingPunct="1">
              <a:lnSpc>
                <a:spcPts val="2600"/>
              </a:lnSpc>
              <a:tabLst>
                <a:tab pos="1200150" algn="l"/>
                <a:tab pos="2457450" algn="l"/>
              </a:tabLst>
            </a:pPr>
            <a:endParaRPr lang="en-US" altLang="zh-CN" sz="2000" b="1">
              <a:solidFill>
                <a:srgbClr val="000000"/>
              </a:solidFill>
              <a:latin typeface="Courier New" pitchFamily="49" charset="0"/>
              <a:ea typeface="+mn-ea"/>
            </a:endParaRPr>
          </a:p>
          <a:p>
            <a:pPr defTabSz="1014227" eaLnBrk="1" hangingPunct="1">
              <a:lnSpc>
                <a:spcPts val="2600"/>
              </a:lnSpc>
              <a:tabLst>
                <a:tab pos="1200150" algn="l"/>
                <a:tab pos="2457450" algn="l"/>
              </a:tabLst>
            </a:pPr>
            <a:endParaRPr lang="en-US" altLang="zh-CN" sz="2000" b="1">
              <a:solidFill>
                <a:srgbClr val="000000"/>
              </a:solidFill>
              <a:latin typeface="Courier New" pitchFamily="49" charset="0"/>
              <a:ea typeface="+mn-ea"/>
            </a:endParaRPr>
          </a:p>
          <a:p>
            <a:pPr defTabSz="1014227" eaLnBrk="1" hangingPunct="1">
              <a:lnSpc>
                <a:spcPts val="2600"/>
              </a:lnSpc>
              <a:tabLst>
                <a:tab pos="1200150" algn="l"/>
                <a:tab pos="2457450" algn="l"/>
              </a:tabLst>
            </a:pPr>
            <a:endParaRPr lang="en-US" altLang="zh-CN" sz="2000" b="1">
              <a:solidFill>
                <a:srgbClr val="000000"/>
              </a:solidFill>
              <a:latin typeface="Courier New" pitchFamily="49" charset="0"/>
              <a:ea typeface="+mn-ea"/>
            </a:endParaRPr>
          </a:p>
          <a:p>
            <a:pPr defTabSz="1014227" eaLnBrk="1" hangingPunct="1">
              <a:lnSpc>
                <a:spcPts val="2600"/>
              </a:lnSpc>
              <a:tabLst>
                <a:tab pos="1200150" algn="l"/>
                <a:tab pos="2457450" algn="l"/>
              </a:tabLst>
            </a:pPr>
            <a:endParaRPr lang="en-US" altLang="zh-CN" sz="2000" b="1">
              <a:solidFill>
                <a:srgbClr val="000000"/>
              </a:solidFill>
              <a:latin typeface="Courier New" pitchFamily="49" charset="0"/>
              <a:ea typeface="+mn-ea"/>
            </a:endParaRPr>
          </a:p>
          <a:p>
            <a:pPr defTabSz="1014227" eaLnBrk="1" hangingPunct="1">
              <a:lnSpc>
                <a:spcPts val="2600"/>
              </a:lnSpc>
              <a:tabLst>
                <a:tab pos="1200150" algn="l"/>
                <a:tab pos="2457450" algn="l"/>
              </a:tabLst>
            </a:pPr>
            <a:endParaRPr lang="en-US" altLang="zh-CN" sz="2000" b="1">
              <a:solidFill>
                <a:srgbClr val="000000"/>
              </a:solidFill>
              <a:latin typeface="Courier New" pitchFamily="49" charset="0"/>
              <a:ea typeface="+mn-ea"/>
            </a:endParaRPr>
          </a:p>
        </p:txBody>
      </p:sp>
      <p:sp>
        <p:nvSpPr>
          <p:cNvPr id="149507" name="Rectangle 9"/>
          <p:cNvSpPr>
            <a:spLocks noChangeArrowheads="1"/>
          </p:cNvSpPr>
          <p:nvPr/>
        </p:nvSpPr>
        <p:spPr bwMode="blackWhite">
          <a:xfrm>
            <a:off x="1590000" y="2005751"/>
            <a:ext cx="7521222" cy="31810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2306" tIns="51153" rIns="102306" bIns="51153">
            <a:spAutoFit/>
          </a:bodyP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r>
              <a:rPr lang="en-US" altLang="zh-CN" sz="2000" b="1" dirty="0">
                <a:solidFill>
                  <a:srgbClr val="000000"/>
                </a:solidFill>
                <a:latin typeface="Courier New" panose="02070309020205020404" pitchFamily="49" charset="0"/>
              </a:rPr>
              <a:t>Employees</a:t>
            </a:r>
          </a:p>
          <a:p>
            <a:r>
              <a:rPr lang="en-US" altLang="zh-CN" sz="2000" b="1" dirty="0">
                <a:solidFill>
                  <a:srgbClr val="000000"/>
                </a:solidFill>
                <a:latin typeface="Courier New" panose="02070309020205020404" pitchFamily="49" charset="0"/>
              </a:rPr>
              <a:t>-------------------</a:t>
            </a:r>
          </a:p>
          <a:p>
            <a:r>
              <a:rPr lang="en-US" altLang="zh-CN" sz="2000" b="1" dirty="0">
                <a:solidFill>
                  <a:srgbClr val="000000"/>
                </a:solidFill>
                <a:latin typeface="Courier New" panose="02070309020205020404" pitchFamily="49" charset="0"/>
              </a:rPr>
              <a:t>KINGPRESIDENT</a:t>
            </a:r>
          </a:p>
          <a:p>
            <a:r>
              <a:rPr lang="en-US" altLang="zh-CN" sz="2000" b="1" dirty="0">
                <a:solidFill>
                  <a:srgbClr val="000000"/>
                </a:solidFill>
                <a:latin typeface="Courier New" panose="02070309020205020404" pitchFamily="49" charset="0"/>
              </a:rPr>
              <a:t>BLAKEMANAGER</a:t>
            </a:r>
          </a:p>
          <a:p>
            <a:r>
              <a:rPr lang="en-US" altLang="zh-CN" sz="2000" b="1" dirty="0">
                <a:solidFill>
                  <a:srgbClr val="000000"/>
                </a:solidFill>
                <a:latin typeface="Courier New" panose="02070309020205020404" pitchFamily="49" charset="0"/>
              </a:rPr>
              <a:t>CLARKMANAGER</a:t>
            </a:r>
          </a:p>
          <a:p>
            <a:r>
              <a:rPr lang="en-US" altLang="zh-CN" sz="2000" b="1" dirty="0">
                <a:solidFill>
                  <a:srgbClr val="000000"/>
                </a:solidFill>
                <a:latin typeface="Courier New" panose="02070309020205020404" pitchFamily="49" charset="0"/>
              </a:rPr>
              <a:t>JONESMANAGER</a:t>
            </a:r>
          </a:p>
          <a:p>
            <a:r>
              <a:rPr lang="en-US" altLang="zh-CN" sz="2000" b="1" dirty="0">
                <a:solidFill>
                  <a:srgbClr val="000000"/>
                </a:solidFill>
                <a:latin typeface="Courier New" panose="02070309020205020404" pitchFamily="49" charset="0"/>
              </a:rPr>
              <a:t>MARTINSALESMAN</a:t>
            </a:r>
          </a:p>
          <a:p>
            <a:r>
              <a:rPr lang="en-US" altLang="zh-CN" sz="2000" b="1" dirty="0">
                <a:solidFill>
                  <a:srgbClr val="000000"/>
                </a:solidFill>
                <a:latin typeface="Courier New" panose="02070309020205020404" pitchFamily="49" charset="0"/>
              </a:rPr>
              <a:t>ALLENSALESMAN</a:t>
            </a:r>
          </a:p>
          <a:p>
            <a:r>
              <a:rPr lang="en-US" altLang="zh-CN" sz="2000" b="1" dirty="0">
                <a:solidFill>
                  <a:srgbClr val="000000"/>
                </a:solidFill>
                <a:latin typeface="Courier New" panose="02070309020205020404" pitchFamily="49" charset="0"/>
              </a:rPr>
              <a:t>...</a:t>
            </a:r>
          </a:p>
          <a:p>
            <a:r>
              <a:rPr lang="en-US" altLang="zh-CN" sz="2000" b="1" dirty="0">
                <a:solidFill>
                  <a:srgbClr val="CC0000"/>
                </a:solidFill>
                <a:latin typeface="Courier New" panose="02070309020205020404" pitchFamily="49" charset="0"/>
              </a:rPr>
              <a:t>14 rows selected.</a:t>
            </a:r>
          </a:p>
        </p:txBody>
      </p:sp>
      <p:sp>
        <p:nvSpPr>
          <p:cNvPr id="149509" name="Rectangle 4"/>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600" tIns="50800" rIns="101600" bIns="50800" numCol="1" anchor="ctr" anchorCtr="0" compatLnSpc="1">
            <a:prstTxWarp prst="textNoShape">
              <a:avLst/>
            </a:prstTxWarp>
          </a:bodyPr>
          <a:lstStyle/>
          <a:p>
            <a:pPr eaLnBrk="1" hangingPunct="1"/>
            <a:r>
              <a:t>用连接符号举例</a:t>
            </a:r>
          </a:p>
        </p:txBody>
      </p:sp>
      <p:grpSp>
        <p:nvGrpSpPr>
          <p:cNvPr id="871429" name="Group 5"/>
          <p:cNvGrpSpPr>
            <a:grpSpLocks/>
          </p:cNvGrpSpPr>
          <p:nvPr/>
        </p:nvGrpSpPr>
        <p:grpSpPr bwMode="auto">
          <a:xfrm>
            <a:off x="1669374" y="1026793"/>
            <a:ext cx="3049765" cy="3765902"/>
            <a:chOff x="659" y="1270"/>
            <a:chExt cx="1729" cy="2234"/>
          </a:xfrm>
        </p:grpSpPr>
        <p:sp>
          <p:nvSpPr>
            <p:cNvPr id="149512" name="Rectangle 6"/>
            <p:cNvSpPr>
              <a:spLocks noChangeArrowheads="1"/>
            </p:cNvSpPr>
            <p:nvPr/>
          </p:nvSpPr>
          <p:spPr bwMode="ltGray">
            <a:xfrm>
              <a:off x="2225" y="1270"/>
              <a:ext cx="163" cy="200"/>
            </a:xfrm>
            <a:prstGeom prst="rect">
              <a:avLst/>
            </a:prstGeom>
            <a:solidFill>
              <a:srgbClr val="FF5050">
                <a:alpha val="50195"/>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endParaRPr lang="zh-CN" altLang="en-US" sz="3556"/>
            </a:p>
          </p:txBody>
        </p:sp>
        <p:sp>
          <p:nvSpPr>
            <p:cNvPr id="149513" name="Rectangle 7"/>
            <p:cNvSpPr>
              <a:spLocks noChangeArrowheads="1"/>
            </p:cNvSpPr>
            <p:nvPr/>
          </p:nvSpPr>
          <p:spPr bwMode="ltGray">
            <a:xfrm>
              <a:off x="659" y="1890"/>
              <a:ext cx="1709" cy="1614"/>
            </a:xfrm>
            <a:prstGeom prst="rect">
              <a:avLst/>
            </a:prstGeom>
            <a:solidFill>
              <a:srgbClr val="FF5050">
                <a:alpha val="50195"/>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endParaRPr lang="zh-CN" altLang="en-US" sz="3556"/>
            </a:p>
          </p:txBody>
        </p:sp>
      </p:gr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871429"/>
                                        </p:tgtEl>
                                        <p:attrNameLst>
                                          <p:attrName>style.visibility</p:attrName>
                                        </p:attrNameLst>
                                      </p:cBhvr>
                                      <p:to>
                                        <p:strVal val="visible"/>
                                      </p:to>
                                    </p:set>
                                    <p:animEffect transition="in" filter="wipe(up)">
                                      <p:cBhvr>
                                        <p:cTn id="7" dur="500"/>
                                        <p:tgtEl>
                                          <p:spTgt spid="8714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2"/>
          <p:cNvSpPr>
            <a:spLocks noChangeArrowheads="1"/>
          </p:cNvSpPr>
          <p:nvPr/>
        </p:nvSpPr>
        <p:spPr bwMode="blackWhite">
          <a:xfrm>
            <a:off x="833292" y="819484"/>
            <a:ext cx="8099778" cy="1120070"/>
          </a:xfrm>
          <a:prstGeom prst="rect">
            <a:avLst/>
          </a:prstGeom>
          <a:solidFill>
            <a:schemeClr val="bg1"/>
          </a:solidFill>
          <a:ln>
            <a:noFill/>
          </a:ln>
          <a:effectLst>
            <a:outerShdw blurRad="508000" dist="127000" dir="4200000" algn="ctr" rotWithShape="0">
              <a:srgbClr val="000000">
                <a:alpha val="15000"/>
              </a:srgbClr>
            </a:outerShdw>
          </a:effectLst>
          <a:extLst>
            <a:ext uri="{91240B29-F687-4F45-9708-019B960494DF}">
              <a14:hiddenLine xmlns:a14="http://schemas.microsoft.com/office/drawing/2010/main" w="9525">
                <a:solidFill>
                  <a:schemeClr val="tx1"/>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tabLst>
                <a:tab pos="1200150" algn="l"/>
                <a:tab pos="2452688" algn="l"/>
              </a:tabLst>
              <a:defRPr sz="3200">
                <a:solidFill>
                  <a:schemeClr val="tx1"/>
                </a:solidFill>
                <a:latin typeface="Arial" panose="020B0604020202020204" pitchFamily="34" charset="0"/>
                <a:ea typeface="宋体" panose="02010600030101010101" pitchFamily="2" charset="-122"/>
              </a:defRPr>
            </a:lvl1pPr>
            <a:lvl2pPr marL="742950" indent="-285750">
              <a:tabLst>
                <a:tab pos="1200150" algn="l"/>
                <a:tab pos="2452688" algn="l"/>
              </a:tabLst>
              <a:defRPr sz="3200">
                <a:solidFill>
                  <a:schemeClr val="tx1"/>
                </a:solidFill>
                <a:latin typeface="Arial" panose="020B0604020202020204" pitchFamily="34" charset="0"/>
                <a:ea typeface="宋体" panose="02010600030101010101" pitchFamily="2" charset="-122"/>
              </a:defRPr>
            </a:lvl2pPr>
            <a:lvl3pPr marL="1143000" indent="-228600">
              <a:tabLst>
                <a:tab pos="1200150" algn="l"/>
                <a:tab pos="2452688" algn="l"/>
              </a:tabLst>
              <a:defRPr sz="3200">
                <a:solidFill>
                  <a:schemeClr val="tx1"/>
                </a:solidFill>
                <a:latin typeface="Arial" panose="020B0604020202020204" pitchFamily="34" charset="0"/>
                <a:ea typeface="宋体" panose="02010600030101010101" pitchFamily="2" charset="-122"/>
              </a:defRPr>
            </a:lvl3pPr>
            <a:lvl4pPr marL="1600200" indent="-228600">
              <a:tabLst>
                <a:tab pos="1200150" algn="l"/>
                <a:tab pos="2452688" algn="l"/>
              </a:tabLst>
              <a:defRPr sz="3200">
                <a:solidFill>
                  <a:schemeClr val="tx1"/>
                </a:solidFill>
                <a:latin typeface="Arial" panose="020B0604020202020204" pitchFamily="34" charset="0"/>
                <a:ea typeface="宋体" panose="02010600030101010101" pitchFamily="2" charset="-122"/>
              </a:defRPr>
            </a:lvl4pPr>
            <a:lvl5pPr marL="2057400" indent="-228600">
              <a:tabLst>
                <a:tab pos="1200150" algn="l"/>
                <a:tab pos="2452688" algn="l"/>
              </a:tabLst>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1200150" algn="l"/>
                <a:tab pos="2452688" algn="l"/>
              </a:tabLs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1200150" algn="l"/>
                <a:tab pos="2452688" algn="l"/>
              </a:tabLs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1200150" algn="l"/>
                <a:tab pos="2452688" algn="l"/>
              </a:tabLs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1200150" algn="l"/>
                <a:tab pos="2452688" algn="l"/>
              </a:tabLst>
              <a:defRPr sz="3200">
                <a:solidFill>
                  <a:schemeClr val="tx1"/>
                </a:solidFill>
                <a:latin typeface="Arial" panose="020B0604020202020204" pitchFamily="34" charset="0"/>
                <a:ea typeface="宋体" panose="02010600030101010101" pitchFamily="2" charset="-122"/>
              </a:defRPr>
            </a:lvl9pPr>
          </a:lstStyle>
          <a:p>
            <a:pPr defTabSz="1014227" eaLnBrk="1" hangingPunct="1">
              <a:lnSpc>
                <a:spcPts val="2600"/>
              </a:lnSpc>
              <a:tabLst>
                <a:tab pos="1200150" algn="l"/>
                <a:tab pos="2457450" algn="l"/>
              </a:tabLst>
            </a:pPr>
            <a:endParaRPr lang="en-US" altLang="zh-CN" sz="2000" b="1">
              <a:solidFill>
                <a:srgbClr val="000000"/>
              </a:solidFill>
              <a:latin typeface="Courier New" pitchFamily="49" charset="0"/>
              <a:ea typeface="+mn-ea"/>
            </a:endParaRPr>
          </a:p>
          <a:p>
            <a:pPr defTabSz="1014227" eaLnBrk="1" hangingPunct="1">
              <a:lnSpc>
                <a:spcPts val="2600"/>
              </a:lnSpc>
              <a:tabLst>
                <a:tab pos="1200150" algn="l"/>
                <a:tab pos="2457450" algn="l"/>
              </a:tabLst>
            </a:pPr>
            <a:endParaRPr lang="en-US" altLang="zh-CN" sz="2000" b="1">
              <a:solidFill>
                <a:srgbClr val="000000"/>
              </a:solidFill>
              <a:latin typeface="Courier New" pitchFamily="49" charset="0"/>
              <a:ea typeface="+mn-ea"/>
            </a:endParaRPr>
          </a:p>
        </p:txBody>
      </p:sp>
      <p:sp>
        <p:nvSpPr>
          <p:cNvPr id="151555" name="Rectangle 3"/>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600" tIns="50800" rIns="101600" bIns="50800" numCol="1" anchor="ctr" anchorCtr="0" compatLnSpc="1">
            <a:prstTxWarp prst="textNoShape">
              <a:avLst/>
            </a:prstTxWarp>
          </a:bodyPr>
          <a:lstStyle/>
          <a:p>
            <a:pPr eaLnBrk="1" hangingPunct="1"/>
            <a:r>
              <a:t>例子</a:t>
            </a:r>
          </a:p>
        </p:txBody>
      </p:sp>
      <p:sp>
        <p:nvSpPr>
          <p:cNvPr id="151556" name="Rectangle 4"/>
          <p:cNvSpPr>
            <a:spLocks noChangeArrowheads="1"/>
          </p:cNvSpPr>
          <p:nvPr/>
        </p:nvSpPr>
        <p:spPr bwMode="blackWhite">
          <a:xfrm>
            <a:off x="831528" y="2209428"/>
            <a:ext cx="8128000" cy="2873294"/>
          </a:xfrm>
          <a:prstGeom prst="rect">
            <a:avLst/>
          </a:prstGeom>
          <a:solidFill>
            <a:schemeClr val="bg1"/>
          </a:solidFill>
          <a:ln>
            <a:noFill/>
          </a:ln>
          <a:effectLst>
            <a:outerShdw blurRad="508000" dist="127000" dir="4200000" algn="ctr" rotWithShape="0">
              <a:srgbClr val="000000">
                <a:alpha val="15000"/>
              </a:srgbClr>
            </a:outerShdw>
          </a:effectLst>
          <a:extLst>
            <a:ext uri="{91240B29-F687-4F45-9708-019B960494DF}">
              <a14:hiddenLine xmlns:a14="http://schemas.microsoft.com/office/drawing/2010/main" w="9525">
                <a:solidFill>
                  <a:schemeClr val="tx1"/>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defTabSz="1014227" eaLnBrk="1" hangingPunct="1">
              <a:lnSpc>
                <a:spcPts val="2600"/>
              </a:lnSpc>
              <a:tabLst>
                <a:tab pos="1200150" algn="l"/>
                <a:tab pos="2457450" algn="l"/>
              </a:tabLst>
            </a:pPr>
            <a:r>
              <a:rPr lang="en-US" altLang="zh-CN" sz="2000" b="1" dirty="0">
                <a:solidFill>
                  <a:srgbClr val="000000"/>
                </a:solidFill>
                <a:latin typeface="Courier New" pitchFamily="49" charset="0"/>
                <a:ea typeface="+mn-ea"/>
              </a:rPr>
              <a:t>     Employee Details</a:t>
            </a:r>
          </a:p>
          <a:p>
            <a:pPr defTabSz="1014227" eaLnBrk="1" hangingPunct="1">
              <a:lnSpc>
                <a:spcPts val="2600"/>
              </a:lnSpc>
              <a:tabLst>
                <a:tab pos="1200150" algn="l"/>
                <a:tab pos="2457450" algn="l"/>
              </a:tabLst>
            </a:pPr>
            <a:r>
              <a:rPr lang="en-US" altLang="zh-CN" sz="2000" b="1" dirty="0">
                <a:solidFill>
                  <a:srgbClr val="000000"/>
                </a:solidFill>
                <a:latin typeface="Courier New" pitchFamily="49" charset="0"/>
                <a:ea typeface="+mn-ea"/>
              </a:rPr>
              <a:t>     -------------------------</a:t>
            </a:r>
          </a:p>
          <a:p>
            <a:pPr defTabSz="1014227" eaLnBrk="1" hangingPunct="1">
              <a:lnSpc>
                <a:spcPts val="2600"/>
              </a:lnSpc>
              <a:tabLst>
                <a:tab pos="1200150" algn="l"/>
                <a:tab pos="2457450" algn="l"/>
              </a:tabLst>
            </a:pPr>
            <a:r>
              <a:rPr lang="en-US" altLang="zh-CN" sz="2000" b="1" dirty="0">
                <a:solidFill>
                  <a:srgbClr val="000000"/>
                </a:solidFill>
                <a:latin typeface="Courier New" pitchFamily="49" charset="0"/>
                <a:ea typeface="+mn-ea"/>
              </a:rPr>
              <a:t>     KING is a PRESIDENT</a:t>
            </a:r>
          </a:p>
          <a:p>
            <a:pPr defTabSz="1014227" eaLnBrk="1" hangingPunct="1">
              <a:lnSpc>
                <a:spcPts val="2600"/>
              </a:lnSpc>
              <a:tabLst>
                <a:tab pos="1200150" algn="l"/>
                <a:tab pos="2457450" algn="l"/>
              </a:tabLst>
            </a:pPr>
            <a:r>
              <a:rPr lang="en-US" altLang="zh-CN" sz="2000" b="1" dirty="0">
                <a:solidFill>
                  <a:srgbClr val="000000"/>
                </a:solidFill>
                <a:latin typeface="Courier New" pitchFamily="49" charset="0"/>
                <a:ea typeface="+mn-ea"/>
              </a:rPr>
              <a:t>     BLAKE is a MANAGER</a:t>
            </a:r>
          </a:p>
          <a:p>
            <a:pPr defTabSz="1014227" eaLnBrk="1" hangingPunct="1">
              <a:lnSpc>
                <a:spcPts val="2600"/>
              </a:lnSpc>
              <a:tabLst>
                <a:tab pos="1200150" algn="l"/>
                <a:tab pos="2457450" algn="l"/>
              </a:tabLst>
            </a:pPr>
            <a:r>
              <a:rPr lang="en-US" altLang="zh-CN" sz="2000" b="1" dirty="0">
                <a:solidFill>
                  <a:srgbClr val="000000"/>
                </a:solidFill>
                <a:latin typeface="Courier New" pitchFamily="49" charset="0"/>
                <a:ea typeface="+mn-ea"/>
              </a:rPr>
              <a:t>     CLARK is a MANAGER</a:t>
            </a:r>
          </a:p>
          <a:p>
            <a:pPr defTabSz="1014227" eaLnBrk="1" hangingPunct="1">
              <a:lnSpc>
                <a:spcPts val="2600"/>
              </a:lnSpc>
              <a:tabLst>
                <a:tab pos="1200150" algn="l"/>
                <a:tab pos="2457450" algn="l"/>
              </a:tabLst>
            </a:pPr>
            <a:r>
              <a:rPr lang="en-US" altLang="zh-CN" sz="2000" b="1" dirty="0">
                <a:solidFill>
                  <a:srgbClr val="000000"/>
                </a:solidFill>
                <a:latin typeface="Courier New" pitchFamily="49" charset="0"/>
                <a:ea typeface="+mn-ea"/>
              </a:rPr>
              <a:t>     JONES is a MANAGER</a:t>
            </a:r>
          </a:p>
          <a:p>
            <a:pPr defTabSz="1014227" eaLnBrk="1" hangingPunct="1">
              <a:lnSpc>
                <a:spcPts val="2600"/>
              </a:lnSpc>
              <a:tabLst>
                <a:tab pos="1200150" algn="l"/>
                <a:tab pos="2457450" algn="l"/>
              </a:tabLst>
            </a:pPr>
            <a:r>
              <a:rPr lang="en-US" altLang="zh-CN" sz="2000" b="1" dirty="0">
                <a:solidFill>
                  <a:srgbClr val="000000"/>
                </a:solidFill>
                <a:latin typeface="Courier New" pitchFamily="49" charset="0"/>
                <a:ea typeface="+mn-ea"/>
              </a:rPr>
              <a:t>     MARTIN is a SALESMAN</a:t>
            </a:r>
          </a:p>
          <a:p>
            <a:pPr defTabSz="1014227" eaLnBrk="1" hangingPunct="1">
              <a:lnSpc>
                <a:spcPts val="2600"/>
              </a:lnSpc>
              <a:tabLst>
                <a:tab pos="1200150" algn="l"/>
                <a:tab pos="2457450" algn="l"/>
              </a:tabLst>
            </a:pPr>
            <a:r>
              <a:rPr lang="en-US" altLang="zh-CN" sz="2000" b="1" dirty="0">
                <a:solidFill>
                  <a:srgbClr val="000000"/>
                </a:solidFill>
                <a:latin typeface="Courier New" pitchFamily="49" charset="0"/>
                <a:ea typeface="+mn-ea"/>
              </a:rPr>
              <a:t>     ...</a:t>
            </a:r>
          </a:p>
          <a:p>
            <a:pPr defTabSz="1014227" eaLnBrk="1" hangingPunct="1">
              <a:lnSpc>
                <a:spcPts val="2600"/>
              </a:lnSpc>
              <a:tabLst>
                <a:tab pos="1200150" algn="l"/>
                <a:tab pos="2457450" algn="l"/>
              </a:tabLst>
            </a:pPr>
            <a:r>
              <a:rPr lang="en-US" altLang="zh-CN" sz="2000" b="1" dirty="0">
                <a:solidFill>
                  <a:srgbClr val="000000"/>
                </a:solidFill>
                <a:latin typeface="Courier New" pitchFamily="49" charset="0"/>
                <a:ea typeface="+mn-ea"/>
              </a:rPr>
              <a:t>     </a:t>
            </a:r>
            <a:r>
              <a:rPr lang="en-US" altLang="zh-CN" sz="2000" b="1" dirty="0">
                <a:solidFill>
                  <a:srgbClr val="CC0000"/>
                </a:solidFill>
                <a:latin typeface="Courier New" pitchFamily="49" charset="0"/>
                <a:ea typeface="+mn-ea"/>
              </a:rPr>
              <a:t>14 rows selected.</a:t>
            </a:r>
          </a:p>
        </p:txBody>
      </p:sp>
      <p:grpSp>
        <p:nvGrpSpPr>
          <p:cNvPr id="875525" name="Group 5"/>
          <p:cNvGrpSpPr>
            <a:grpSpLocks/>
          </p:cNvGrpSpPr>
          <p:nvPr/>
        </p:nvGrpSpPr>
        <p:grpSpPr bwMode="auto">
          <a:xfrm>
            <a:off x="4092959" y="985290"/>
            <a:ext cx="2143124" cy="294570"/>
            <a:chOff x="2449" y="1114"/>
            <a:chExt cx="1215" cy="200"/>
          </a:xfrm>
        </p:grpSpPr>
        <p:sp>
          <p:nvSpPr>
            <p:cNvPr id="151559" name="Rectangle 6"/>
            <p:cNvSpPr>
              <a:spLocks noChangeArrowheads="1"/>
            </p:cNvSpPr>
            <p:nvPr/>
          </p:nvSpPr>
          <p:spPr bwMode="ltGray">
            <a:xfrm>
              <a:off x="2449" y="1114"/>
              <a:ext cx="87" cy="200"/>
            </a:xfrm>
            <a:prstGeom prst="rect">
              <a:avLst/>
            </a:prstGeom>
            <a:solidFill>
              <a:srgbClr val="FF5050">
                <a:alpha val="50195"/>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endParaRPr lang="zh-CN" altLang="en-US" sz="3556"/>
            </a:p>
          </p:txBody>
        </p:sp>
        <p:sp>
          <p:nvSpPr>
            <p:cNvPr id="151560" name="Rectangle 7"/>
            <p:cNvSpPr>
              <a:spLocks noChangeArrowheads="1"/>
            </p:cNvSpPr>
            <p:nvPr/>
          </p:nvSpPr>
          <p:spPr bwMode="ltGray">
            <a:xfrm>
              <a:off x="3577" y="1114"/>
              <a:ext cx="87" cy="200"/>
            </a:xfrm>
            <a:prstGeom prst="rect">
              <a:avLst/>
            </a:prstGeom>
            <a:solidFill>
              <a:srgbClr val="FF5050">
                <a:alpha val="50195"/>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endParaRPr lang="zh-CN" altLang="en-US" sz="3556"/>
            </a:p>
          </p:txBody>
        </p:sp>
        <p:sp>
          <p:nvSpPr>
            <p:cNvPr id="151561" name="Rectangle 8"/>
            <p:cNvSpPr>
              <a:spLocks noChangeArrowheads="1"/>
            </p:cNvSpPr>
            <p:nvPr/>
          </p:nvSpPr>
          <p:spPr bwMode="ltGray">
            <a:xfrm>
              <a:off x="2881" y="1114"/>
              <a:ext cx="367" cy="200"/>
            </a:xfrm>
            <a:prstGeom prst="rect">
              <a:avLst/>
            </a:prstGeom>
            <a:solidFill>
              <a:srgbClr val="FF5050">
                <a:alpha val="50195"/>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endParaRPr lang="zh-CN" altLang="en-US" sz="3556"/>
            </a:p>
          </p:txBody>
        </p:sp>
      </p:grpSp>
      <p:sp>
        <p:nvSpPr>
          <p:cNvPr id="151558" name="Rectangle 9"/>
          <p:cNvSpPr>
            <a:spLocks noChangeArrowheads="1"/>
          </p:cNvSpPr>
          <p:nvPr/>
        </p:nvSpPr>
        <p:spPr bwMode="blackWhite">
          <a:xfrm>
            <a:off x="798015" y="898859"/>
            <a:ext cx="8128000" cy="9560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2306" tIns="51153" rIns="102306" bIns="51153" anchor="ctr"/>
          <a:lstStyle>
            <a:lvl1pPr>
              <a:tabLst>
                <a:tab pos="1200150" algn="l"/>
                <a:tab pos="2452688" algn="l"/>
              </a:tabLst>
              <a:defRPr sz="3200">
                <a:solidFill>
                  <a:schemeClr val="tx1"/>
                </a:solidFill>
                <a:latin typeface="Arial" panose="020B0604020202020204" pitchFamily="34" charset="0"/>
                <a:ea typeface="宋体" panose="02010600030101010101" pitchFamily="2" charset="-122"/>
              </a:defRPr>
            </a:lvl1pPr>
            <a:lvl2pPr marL="742950" indent="-285750">
              <a:tabLst>
                <a:tab pos="1200150" algn="l"/>
                <a:tab pos="2452688" algn="l"/>
              </a:tabLst>
              <a:defRPr sz="3200">
                <a:solidFill>
                  <a:schemeClr val="tx1"/>
                </a:solidFill>
                <a:latin typeface="Arial" panose="020B0604020202020204" pitchFamily="34" charset="0"/>
                <a:ea typeface="宋体" panose="02010600030101010101" pitchFamily="2" charset="-122"/>
              </a:defRPr>
            </a:lvl2pPr>
            <a:lvl3pPr marL="1143000" indent="-228600">
              <a:tabLst>
                <a:tab pos="1200150" algn="l"/>
                <a:tab pos="2452688" algn="l"/>
              </a:tabLst>
              <a:defRPr sz="3200">
                <a:solidFill>
                  <a:schemeClr val="tx1"/>
                </a:solidFill>
                <a:latin typeface="Arial" panose="020B0604020202020204" pitchFamily="34" charset="0"/>
                <a:ea typeface="宋体" panose="02010600030101010101" pitchFamily="2" charset="-122"/>
              </a:defRPr>
            </a:lvl3pPr>
            <a:lvl4pPr marL="1600200" indent="-228600">
              <a:tabLst>
                <a:tab pos="1200150" algn="l"/>
                <a:tab pos="2452688" algn="l"/>
              </a:tabLst>
              <a:defRPr sz="3200">
                <a:solidFill>
                  <a:schemeClr val="tx1"/>
                </a:solidFill>
                <a:latin typeface="Arial" panose="020B0604020202020204" pitchFamily="34" charset="0"/>
                <a:ea typeface="宋体" panose="02010600030101010101" pitchFamily="2" charset="-122"/>
              </a:defRPr>
            </a:lvl4pPr>
            <a:lvl5pPr marL="2057400" indent="-228600">
              <a:tabLst>
                <a:tab pos="1200150" algn="l"/>
                <a:tab pos="2452688" algn="l"/>
              </a:tabLst>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1200150" algn="l"/>
                <a:tab pos="2452688" algn="l"/>
              </a:tabLs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1200150" algn="l"/>
                <a:tab pos="2452688" algn="l"/>
              </a:tabLs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1200150" algn="l"/>
                <a:tab pos="2452688" algn="l"/>
              </a:tabLs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1200150" algn="l"/>
                <a:tab pos="2452688" algn="l"/>
              </a:tabLst>
              <a:defRPr sz="3200">
                <a:solidFill>
                  <a:schemeClr val="tx1"/>
                </a:solidFill>
                <a:latin typeface="Arial" panose="020B0604020202020204" pitchFamily="34" charset="0"/>
                <a:ea typeface="宋体" panose="02010600030101010101" pitchFamily="2" charset="-122"/>
              </a:defRPr>
            </a:lvl9pPr>
          </a:lstStyle>
          <a:p>
            <a:r>
              <a:rPr lang="en-US" altLang="zh-CN" sz="2000" b="1">
                <a:solidFill>
                  <a:srgbClr val="000000"/>
                </a:solidFill>
                <a:latin typeface="Courier New" panose="02070309020205020404" pitchFamily="49" charset="0"/>
              </a:rPr>
              <a:t>     SELECT ename	+ ' '+ 'is a'+ ' '+ job </a:t>
            </a:r>
          </a:p>
          <a:p>
            <a:r>
              <a:rPr lang="en-US" altLang="zh-CN" sz="2000" b="1">
                <a:solidFill>
                  <a:srgbClr val="000000"/>
                </a:solidFill>
                <a:latin typeface="Courier New" panose="02070309020205020404" pitchFamily="49" charset="0"/>
              </a:rPr>
              <a:t>   	         	AS 'Employee Details'</a:t>
            </a:r>
          </a:p>
          <a:p>
            <a:r>
              <a:rPr lang="en-US" altLang="zh-CN" sz="2000" b="1">
                <a:solidFill>
                  <a:srgbClr val="000000"/>
                </a:solidFill>
                <a:latin typeface="Courier New" panose="02070309020205020404" pitchFamily="49" charset="0"/>
              </a:rPr>
              <a:t>     FROM   emp</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875525"/>
                                        </p:tgtEl>
                                        <p:attrNameLst>
                                          <p:attrName>style.visibility</p:attrName>
                                        </p:attrNameLst>
                                      </p:cBhvr>
                                      <p:to>
                                        <p:strVal val="visible"/>
                                      </p:to>
                                    </p:set>
                                    <p:animEffect transition="in" filter="wipe(left)">
                                      <p:cBhvr>
                                        <p:cTn id="7" dur="500"/>
                                        <p:tgtEl>
                                          <p:spTgt spid="8755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2"/>
          <p:cNvSpPr>
            <a:spLocks noChangeArrowheads="1"/>
          </p:cNvSpPr>
          <p:nvPr/>
        </p:nvSpPr>
        <p:spPr bwMode="blackWhite">
          <a:xfrm>
            <a:off x="875314" y="2499504"/>
            <a:ext cx="8128000" cy="2565518"/>
          </a:xfrm>
          <a:prstGeom prst="rect">
            <a:avLst/>
          </a:prstGeom>
          <a:solidFill>
            <a:srgbClr val="DDDDDD"/>
          </a:solidFill>
          <a:ln w="25400">
            <a:noFill/>
            <a:miter lim="800000"/>
            <a:headEnd/>
            <a:tailEnd/>
          </a:ln>
          <a:effectLst/>
          <a:extLst>
            <a:ext uri="{AF507438-7753-43E0-B8FC-AC1667EBCBE1}">
              <a14:hiddenEffects xmlns:a14="http://schemas.microsoft.com/office/drawing/2010/main">
                <a:effectLst>
                  <a:outerShdw dist="89803" dir="2700000" algn="ctr" rotWithShape="0">
                    <a:srgbClr val="000000">
                      <a:alpha val="50000"/>
                    </a:srgbClr>
                  </a:outerShdw>
                </a:effectLst>
              </a14:hiddenEffects>
            </a:ext>
          </a:extLst>
        </p:spPr>
        <p:txBody>
          <a:bodyPr lIns="102306" tIns="51153" rIns="102306" bIns="51153">
            <a:spAutoFit/>
          </a:bodyP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r>
              <a:rPr lang="en-US" altLang="zh-CN" sz="2000" b="1">
                <a:solidFill>
                  <a:srgbClr val="000000"/>
                </a:solidFill>
                <a:latin typeface="Courier New" panose="02070309020205020404" pitchFamily="49" charset="0"/>
              </a:rPr>
              <a:t> </a:t>
            </a:r>
          </a:p>
          <a:p>
            <a:endParaRPr lang="en-US" altLang="zh-CN" sz="2000" b="1">
              <a:solidFill>
                <a:srgbClr val="000000"/>
              </a:solidFill>
              <a:latin typeface="Courier New" panose="02070309020205020404" pitchFamily="49" charset="0"/>
            </a:endParaRPr>
          </a:p>
          <a:p>
            <a:endParaRPr lang="en-US" altLang="zh-CN" sz="2000" b="1">
              <a:solidFill>
                <a:srgbClr val="000000"/>
              </a:solidFill>
              <a:latin typeface="Courier New" panose="02070309020205020404" pitchFamily="49" charset="0"/>
            </a:endParaRPr>
          </a:p>
          <a:p>
            <a:endParaRPr lang="en-US" altLang="zh-CN" sz="2000" b="1">
              <a:solidFill>
                <a:srgbClr val="000000"/>
              </a:solidFill>
              <a:latin typeface="Courier New" panose="02070309020205020404" pitchFamily="49" charset="0"/>
            </a:endParaRPr>
          </a:p>
          <a:p>
            <a:endParaRPr lang="en-US" altLang="zh-CN" sz="2000" b="1">
              <a:solidFill>
                <a:srgbClr val="000000"/>
              </a:solidFill>
              <a:latin typeface="Courier New" panose="02070309020205020404" pitchFamily="49" charset="0"/>
            </a:endParaRPr>
          </a:p>
          <a:p>
            <a:endParaRPr lang="en-US" altLang="zh-CN" sz="2000" b="1">
              <a:solidFill>
                <a:srgbClr val="000000"/>
              </a:solidFill>
              <a:latin typeface="Courier New" panose="02070309020205020404" pitchFamily="49" charset="0"/>
            </a:endParaRPr>
          </a:p>
          <a:p>
            <a:endParaRPr lang="en-US" altLang="zh-CN" sz="2000" b="1">
              <a:solidFill>
                <a:srgbClr val="000000"/>
              </a:solidFill>
              <a:latin typeface="Courier New" panose="02070309020205020404" pitchFamily="49" charset="0"/>
            </a:endParaRPr>
          </a:p>
          <a:p>
            <a:r>
              <a:rPr lang="en-US" altLang="zh-CN" sz="2000" b="1">
                <a:solidFill>
                  <a:srgbClr val="000000"/>
                </a:solidFill>
                <a:latin typeface="Courier New" panose="02070309020205020404" pitchFamily="49" charset="0"/>
              </a:rPr>
              <a:t>       </a:t>
            </a:r>
          </a:p>
        </p:txBody>
      </p:sp>
      <p:sp>
        <p:nvSpPr>
          <p:cNvPr id="153603" name="Rectangle 3"/>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600" tIns="50800" rIns="101600" bIns="50800" numCol="1" anchor="ctr" anchorCtr="0" compatLnSpc="1">
            <a:prstTxWarp prst="textNoShape">
              <a:avLst/>
            </a:prstTxWarp>
          </a:bodyPr>
          <a:lstStyle/>
          <a:p>
            <a:pPr eaLnBrk="1" hangingPunct="1"/>
            <a:r>
              <a:t>查询结果包含重复行</a:t>
            </a:r>
          </a:p>
        </p:txBody>
      </p:sp>
      <p:sp>
        <p:nvSpPr>
          <p:cNvPr id="84996" name="Rectangle 4"/>
          <p:cNvSpPr>
            <a:spLocks noGrp="1" noChangeArrowheads="1"/>
          </p:cNvSpPr>
          <p:nvPr>
            <p:ph sz="quarter" idx="10"/>
          </p:nvPr>
        </p:nvSpPr>
        <p:spPr>
          <a:xfrm>
            <a:off x="687513" y="769938"/>
            <a:ext cx="9001000" cy="602293"/>
          </a:xfrm>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01623" indent="-301623" eaLnBrk="1" hangingPunct="1">
              <a:lnSpc>
                <a:spcPct val="130000"/>
              </a:lnSpc>
              <a:defRPr/>
            </a:pPr>
            <a:r>
              <a:t>默认显示查询中的所有行，包括重复行。</a:t>
            </a:r>
          </a:p>
        </p:txBody>
      </p:sp>
      <p:sp>
        <p:nvSpPr>
          <p:cNvPr id="153605" name="Rectangle 5"/>
          <p:cNvSpPr>
            <a:spLocks noChangeArrowheads="1"/>
          </p:cNvSpPr>
          <p:nvPr/>
        </p:nvSpPr>
        <p:spPr bwMode="blackWhite">
          <a:xfrm>
            <a:off x="857675" y="1462338"/>
            <a:ext cx="8099778" cy="649111"/>
          </a:xfrm>
          <a:prstGeom prst="rect">
            <a:avLst/>
          </a:prstGeom>
          <a:solidFill>
            <a:srgbClr val="FFFFCC"/>
          </a:solidFill>
          <a:ln w="25400">
            <a:noFill/>
            <a:miter lim="800000"/>
            <a:headEnd/>
            <a:tailEnd/>
          </a:ln>
          <a:effectLst/>
          <a:extLst>
            <a:ext uri="{AF507438-7753-43E0-B8FC-AC1667EBCBE1}">
              <a14:hiddenEffects xmlns:a14="http://schemas.microsoft.com/office/drawing/2010/main">
                <a:effectLst>
                  <a:outerShdw dist="89803" dir="2700000" algn="ctr" rotWithShape="0">
                    <a:srgbClr val="000000">
                      <a:alpha val="50000"/>
                    </a:srgbClr>
                  </a:outerShdw>
                </a:effectLst>
              </a14:hiddenEffects>
            </a:ext>
          </a:extLst>
        </p:spPr>
        <p:txBody>
          <a:bodyPr wrap="none" lIns="102306" tIns="51153" rIns="102306" bIns="51153" anchor="ctr"/>
          <a:lstStyle>
            <a:lvl1pPr>
              <a:tabLst>
                <a:tab pos="1200150" algn="l"/>
              </a:tabLst>
              <a:defRPr sz="3200">
                <a:solidFill>
                  <a:schemeClr val="tx1"/>
                </a:solidFill>
                <a:latin typeface="Arial" panose="020B0604020202020204" pitchFamily="34" charset="0"/>
                <a:ea typeface="宋体" panose="02010600030101010101" pitchFamily="2" charset="-122"/>
              </a:defRPr>
            </a:lvl1pPr>
            <a:lvl2pPr marL="742950" indent="-285750">
              <a:tabLst>
                <a:tab pos="1200150" algn="l"/>
              </a:tabLst>
              <a:defRPr sz="3200">
                <a:solidFill>
                  <a:schemeClr val="tx1"/>
                </a:solidFill>
                <a:latin typeface="Arial" panose="020B0604020202020204" pitchFamily="34" charset="0"/>
                <a:ea typeface="宋体" panose="02010600030101010101" pitchFamily="2" charset="-122"/>
              </a:defRPr>
            </a:lvl2pPr>
            <a:lvl3pPr marL="1143000" indent="-228600">
              <a:tabLst>
                <a:tab pos="1200150" algn="l"/>
              </a:tabLst>
              <a:defRPr sz="3200">
                <a:solidFill>
                  <a:schemeClr val="tx1"/>
                </a:solidFill>
                <a:latin typeface="Arial" panose="020B0604020202020204" pitchFamily="34" charset="0"/>
                <a:ea typeface="宋体" panose="02010600030101010101" pitchFamily="2" charset="-122"/>
              </a:defRPr>
            </a:lvl3pPr>
            <a:lvl4pPr marL="1600200" indent="-228600">
              <a:tabLst>
                <a:tab pos="1200150" algn="l"/>
              </a:tabLst>
              <a:defRPr sz="3200">
                <a:solidFill>
                  <a:schemeClr val="tx1"/>
                </a:solidFill>
                <a:latin typeface="Arial" panose="020B0604020202020204" pitchFamily="34" charset="0"/>
                <a:ea typeface="宋体" panose="02010600030101010101" pitchFamily="2" charset="-122"/>
              </a:defRPr>
            </a:lvl4pPr>
            <a:lvl5pPr marL="2057400" indent="-228600">
              <a:tabLst>
                <a:tab pos="1200150" algn="l"/>
              </a:tabLst>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1200150" algn="l"/>
              </a:tabLs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1200150" algn="l"/>
              </a:tabLs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1200150" algn="l"/>
              </a:tabLs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1200150" algn="l"/>
              </a:tabLst>
              <a:defRPr sz="3200">
                <a:solidFill>
                  <a:schemeClr val="tx1"/>
                </a:solidFill>
                <a:latin typeface="Arial" panose="020B0604020202020204" pitchFamily="34" charset="0"/>
                <a:ea typeface="宋体" panose="02010600030101010101" pitchFamily="2" charset="-122"/>
              </a:defRPr>
            </a:lvl9pPr>
          </a:lstStyle>
          <a:p>
            <a:r>
              <a:rPr lang="en-US" altLang="zh-CN" sz="2000" b="1">
                <a:solidFill>
                  <a:srgbClr val="000000"/>
                </a:solidFill>
                <a:latin typeface="Courier New" panose="02070309020205020404" pitchFamily="49" charset="0"/>
              </a:rPr>
              <a:t>     SELECT deptno</a:t>
            </a:r>
          </a:p>
          <a:p>
            <a:r>
              <a:rPr lang="en-US" altLang="zh-CN" sz="2000" b="1">
                <a:solidFill>
                  <a:srgbClr val="000000"/>
                </a:solidFill>
                <a:latin typeface="Courier New" panose="02070309020205020404" pitchFamily="49" charset="0"/>
              </a:rPr>
              <a:t>     FROM   emp</a:t>
            </a:r>
          </a:p>
        </p:txBody>
      </p:sp>
      <p:sp>
        <p:nvSpPr>
          <p:cNvPr id="153606" name="Rectangle 7"/>
          <p:cNvSpPr>
            <a:spLocks noChangeArrowheads="1"/>
          </p:cNvSpPr>
          <p:nvPr/>
        </p:nvSpPr>
        <p:spPr bwMode="ltGray">
          <a:xfrm>
            <a:off x="1968926" y="3051602"/>
            <a:ext cx="449792" cy="1291167"/>
          </a:xfrm>
          <a:prstGeom prst="rect">
            <a:avLst/>
          </a:prstGeom>
          <a:solidFill>
            <a:srgbClr val="FF5050">
              <a:alpha val="50195"/>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endParaRPr lang="zh-CN" altLang="en-US" sz="3556"/>
          </a:p>
        </p:txBody>
      </p:sp>
      <p:sp>
        <p:nvSpPr>
          <p:cNvPr id="153607" name="Rectangle 9"/>
          <p:cNvSpPr>
            <a:spLocks noChangeArrowheads="1"/>
          </p:cNvSpPr>
          <p:nvPr/>
        </p:nvSpPr>
        <p:spPr bwMode="blackWhite">
          <a:xfrm>
            <a:off x="903536" y="2499504"/>
            <a:ext cx="8099778" cy="2565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2306" tIns="51153" rIns="102306" bIns="51153">
            <a:spAutoFit/>
          </a:bodyP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r>
              <a:rPr lang="en-US" altLang="zh-CN" sz="2000" b="1">
                <a:solidFill>
                  <a:srgbClr val="000000"/>
                </a:solidFill>
                <a:latin typeface="Courier New" panose="02070309020205020404" pitchFamily="49" charset="0"/>
              </a:rPr>
              <a:t>   DEPTNO</a:t>
            </a:r>
          </a:p>
          <a:p>
            <a:r>
              <a:rPr lang="en-US" altLang="zh-CN" sz="2000" b="1">
                <a:solidFill>
                  <a:srgbClr val="000000"/>
                </a:solidFill>
                <a:latin typeface="Courier New" panose="02070309020205020404" pitchFamily="49" charset="0"/>
              </a:rPr>
              <a:t>---------</a:t>
            </a:r>
          </a:p>
          <a:p>
            <a:r>
              <a:rPr lang="en-US" altLang="zh-CN" sz="2000" b="1">
                <a:solidFill>
                  <a:srgbClr val="000000"/>
                </a:solidFill>
                <a:latin typeface="Courier New" panose="02070309020205020404" pitchFamily="49" charset="0"/>
              </a:rPr>
              <a:t>       10</a:t>
            </a:r>
          </a:p>
          <a:p>
            <a:r>
              <a:rPr lang="en-US" altLang="zh-CN" sz="2000" b="1">
                <a:solidFill>
                  <a:srgbClr val="000000"/>
                </a:solidFill>
                <a:latin typeface="Courier New" panose="02070309020205020404" pitchFamily="49" charset="0"/>
              </a:rPr>
              <a:t>       30</a:t>
            </a:r>
          </a:p>
          <a:p>
            <a:r>
              <a:rPr lang="en-US" altLang="zh-CN" sz="2000" b="1">
                <a:solidFill>
                  <a:srgbClr val="000000"/>
                </a:solidFill>
                <a:latin typeface="Courier New" panose="02070309020205020404" pitchFamily="49" charset="0"/>
              </a:rPr>
              <a:t>       10</a:t>
            </a:r>
          </a:p>
          <a:p>
            <a:r>
              <a:rPr lang="en-US" altLang="zh-CN" sz="2000" b="1">
                <a:solidFill>
                  <a:srgbClr val="000000"/>
                </a:solidFill>
                <a:latin typeface="Courier New" panose="02070309020205020404" pitchFamily="49" charset="0"/>
              </a:rPr>
              <a:t>       20</a:t>
            </a:r>
          </a:p>
          <a:p>
            <a:r>
              <a:rPr lang="en-US" altLang="zh-CN" sz="2000" b="1">
                <a:solidFill>
                  <a:srgbClr val="000000"/>
                </a:solidFill>
                <a:latin typeface="Courier New" panose="02070309020205020404" pitchFamily="49" charset="0"/>
              </a:rPr>
              <a:t>...</a:t>
            </a:r>
          </a:p>
          <a:p>
            <a:r>
              <a:rPr lang="en-US" altLang="zh-CN" sz="2000" b="1">
                <a:solidFill>
                  <a:srgbClr val="000000"/>
                </a:solidFill>
                <a:latin typeface="Courier New" panose="02070309020205020404" pitchFamily="49" charset="0"/>
              </a:rPr>
              <a:t>14 rows selected.       </a:t>
            </a:r>
          </a:p>
        </p:txBody>
      </p:sp>
    </p:spTree>
  </p:cSld>
  <p:clrMapOvr>
    <a:masterClrMapping/>
  </p:clrMapOvr>
  <p:transition>
    <p:random/>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2"/>
          <p:cNvSpPr>
            <a:spLocks noChangeArrowheads="1"/>
          </p:cNvSpPr>
          <p:nvPr/>
        </p:nvSpPr>
        <p:spPr bwMode="blackWhite">
          <a:xfrm>
            <a:off x="790321" y="1556373"/>
            <a:ext cx="8099778" cy="740833"/>
          </a:xfrm>
          <a:prstGeom prst="rect">
            <a:avLst/>
          </a:prstGeom>
          <a:solidFill>
            <a:srgbClr val="FFFFCC"/>
          </a:solidFill>
          <a:ln w="25400">
            <a:noFill/>
            <a:miter lim="800000"/>
            <a:headEnd/>
            <a:tailEnd/>
          </a:ln>
          <a:effectLst/>
        </p:spPr>
        <p:txBody>
          <a:bodyPr wrap="none" lIns="102306" tIns="51153" rIns="102306" bIns="51153" anchor="ctr"/>
          <a:lstStyle>
            <a:lvl1pPr>
              <a:tabLst>
                <a:tab pos="1200150" algn="l"/>
              </a:tabLst>
              <a:defRPr sz="3200">
                <a:solidFill>
                  <a:schemeClr val="tx1"/>
                </a:solidFill>
                <a:latin typeface="Arial" panose="020B0604020202020204" pitchFamily="34" charset="0"/>
                <a:ea typeface="宋体" panose="02010600030101010101" pitchFamily="2" charset="-122"/>
              </a:defRPr>
            </a:lvl1pPr>
            <a:lvl2pPr marL="742950" indent="-285750">
              <a:tabLst>
                <a:tab pos="1200150" algn="l"/>
              </a:tabLst>
              <a:defRPr sz="3200">
                <a:solidFill>
                  <a:schemeClr val="tx1"/>
                </a:solidFill>
                <a:latin typeface="Arial" panose="020B0604020202020204" pitchFamily="34" charset="0"/>
                <a:ea typeface="宋体" panose="02010600030101010101" pitchFamily="2" charset="-122"/>
              </a:defRPr>
            </a:lvl2pPr>
            <a:lvl3pPr marL="1143000" indent="-228600">
              <a:tabLst>
                <a:tab pos="1200150" algn="l"/>
              </a:tabLst>
              <a:defRPr sz="3200">
                <a:solidFill>
                  <a:schemeClr val="tx1"/>
                </a:solidFill>
                <a:latin typeface="Arial" panose="020B0604020202020204" pitchFamily="34" charset="0"/>
                <a:ea typeface="宋体" panose="02010600030101010101" pitchFamily="2" charset="-122"/>
              </a:defRPr>
            </a:lvl3pPr>
            <a:lvl4pPr marL="1600200" indent="-228600">
              <a:tabLst>
                <a:tab pos="1200150" algn="l"/>
              </a:tabLst>
              <a:defRPr sz="3200">
                <a:solidFill>
                  <a:schemeClr val="tx1"/>
                </a:solidFill>
                <a:latin typeface="Arial" panose="020B0604020202020204" pitchFamily="34" charset="0"/>
                <a:ea typeface="宋体" panose="02010600030101010101" pitchFamily="2" charset="-122"/>
              </a:defRPr>
            </a:lvl4pPr>
            <a:lvl5pPr marL="2057400" indent="-228600">
              <a:tabLst>
                <a:tab pos="1200150" algn="l"/>
              </a:tabLst>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1200150" algn="l"/>
              </a:tabLs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1200150" algn="l"/>
              </a:tabLs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1200150" algn="l"/>
              </a:tabLs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1200150" algn="l"/>
              </a:tabLst>
              <a:defRPr sz="3200">
                <a:solidFill>
                  <a:schemeClr val="tx1"/>
                </a:solidFill>
                <a:latin typeface="Arial" panose="020B0604020202020204" pitchFamily="34" charset="0"/>
                <a:ea typeface="宋体" panose="02010600030101010101" pitchFamily="2" charset="-122"/>
              </a:defRPr>
            </a:lvl9pPr>
          </a:lstStyle>
          <a:p>
            <a:r>
              <a:rPr lang="en-US" altLang="zh-CN" sz="2000" b="1">
                <a:solidFill>
                  <a:srgbClr val="000000"/>
                </a:solidFill>
                <a:latin typeface="Courier New" panose="02070309020205020404" pitchFamily="49" charset="0"/>
              </a:rPr>
              <a:t> </a:t>
            </a:r>
          </a:p>
        </p:txBody>
      </p:sp>
      <p:sp>
        <p:nvSpPr>
          <p:cNvPr id="155651" name="Rectangle 3"/>
          <p:cNvSpPr>
            <a:spLocks noChangeArrowheads="1"/>
          </p:cNvSpPr>
          <p:nvPr/>
        </p:nvSpPr>
        <p:spPr bwMode="blackWhite">
          <a:xfrm>
            <a:off x="779738" y="2713484"/>
            <a:ext cx="8128000" cy="1642188"/>
          </a:xfrm>
          <a:prstGeom prst="rect">
            <a:avLst/>
          </a:prstGeom>
          <a:solidFill>
            <a:srgbClr val="DDDDDD"/>
          </a:solidFill>
          <a:ln w="25400">
            <a:noFill/>
            <a:miter lim="800000"/>
            <a:headEnd/>
            <a:tailEnd/>
          </a:ln>
          <a:effectLst/>
        </p:spPr>
        <p:txBody>
          <a:bodyPr lIns="102306" tIns="51153" rIns="102306" bIns="51153">
            <a:spAutoFit/>
          </a:bodyP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endParaRPr lang="en-US" altLang="zh-CN" sz="2000" b="1">
              <a:solidFill>
                <a:srgbClr val="000000"/>
              </a:solidFill>
              <a:latin typeface="Courier New" panose="02070309020205020404" pitchFamily="49" charset="0"/>
            </a:endParaRPr>
          </a:p>
          <a:p>
            <a:endParaRPr lang="en-US" altLang="zh-CN" sz="2000" b="1">
              <a:solidFill>
                <a:srgbClr val="000000"/>
              </a:solidFill>
              <a:latin typeface="Courier New" panose="02070309020205020404" pitchFamily="49" charset="0"/>
            </a:endParaRPr>
          </a:p>
          <a:p>
            <a:endParaRPr lang="en-US" altLang="zh-CN" sz="2000" b="1">
              <a:solidFill>
                <a:srgbClr val="000000"/>
              </a:solidFill>
              <a:latin typeface="Courier New" panose="02070309020205020404" pitchFamily="49" charset="0"/>
            </a:endParaRPr>
          </a:p>
          <a:p>
            <a:endParaRPr lang="en-US" altLang="zh-CN" sz="2000" b="1">
              <a:solidFill>
                <a:srgbClr val="000000"/>
              </a:solidFill>
              <a:latin typeface="Courier New" panose="02070309020205020404" pitchFamily="49" charset="0"/>
            </a:endParaRPr>
          </a:p>
          <a:p>
            <a:endParaRPr lang="en-US" altLang="zh-CN" sz="2000" b="1">
              <a:solidFill>
                <a:srgbClr val="000000"/>
              </a:solidFill>
              <a:latin typeface="Courier New" panose="02070309020205020404" pitchFamily="49" charset="0"/>
            </a:endParaRPr>
          </a:p>
        </p:txBody>
      </p:sp>
      <p:sp>
        <p:nvSpPr>
          <p:cNvPr id="155652" name="Rectangle 4"/>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600" tIns="50800" rIns="101600" bIns="50800" numCol="1" anchor="ctr" anchorCtr="0" compatLnSpc="1">
            <a:prstTxWarp prst="textNoShape">
              <a:avLst/>
            </a:prstTxWarp>
          </a:bodyPr>
          <a:lstStyle/>
          <a:p>
            <a:pPr eaLnBrk="1" hangingPunct="1"/>
            <a:r>
              <a:t>消除重复行</a:t>
            </a:r>
          </a:p>
        </p:txBody>
      </p:sp>
      <p:sp>
        <p:nvSpPr>
          <p:cNvPr id="879621" name="Rectangle 5"/>
          <p:cNvSpPr>
            <a:spLocks noChangeArrowheads="1"/>
          </p:cNvSpPr>
          <p:nvPr/>
        </p:nvSpPr>
        <p:spPr bwMode="auto">
          <a:xfrm>
            <a:off x="719766" y="788015"/>
            <a:ext cx="8187972" cy="493597"/>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301623" indent="-301623" defTabSz="1014227" eaLnBrk="1" hangingPunct="1">
              <a:lnSpc>
                <a:spcPct val="130000"/>
              </a:lnSpc>
              <a:spcBef>
                <a:spcPct val="20000"/>
              </a:spcBef>
              <a:buSzPct val="80000"/>
              <a:buFont typeface="Wingdings" panose="05000000000000000000" pitchFamily="2" charset="2"/>
              <a:buChar char="l"/>
              <a:defRPr/>
            </a:pPr>
            <a:r>
              <a:rPr lang="zh-CN" altLang="en-US" sz="2222" b="1" dirty="0">
                <a:latin typeface="微软雅黑" pitchFamily="34" charset="-122"/>
                <a:ea typeface="微软雅黑" pitchFamily="34" charset="-122"/>
              </a:rPr>
              <a:t>在</a:t>
            </a:r>
            <a:r>
              <a:rPr lang="en-US" altLang="zh-CN" sz="2222" b="1" dirty="0">
                <a:latin typeface="微软雅黑" pitchFamily="34" charset="-122"/>
                <a:ea typeface="微软雅黑" pitchFamily="34" charset="-122"/>
              </a:rPr>
              <a:t>SELECT</a:t>
            </a:r>
            <a:r>
              <a:rPr lang="zh-CN" altLang="en-US" sz="2222" b="1" dirty="0">
                <a:latin typeface="微软雅黑" pitchFamily="34" charset="-122"/>
                <a:ea typeface="微软雅黑" pitchFamily="34" charset="-122"/>
              </a:rPr>
              <a:t>语句中用</a:t>
            </a:r>
            <a:r>
              <a:rPr lang="en-US" altLang="zh-CN" sz="2222" b="1" dirty="0">
                <a:latin typeface="微软雅黑" pitchFamily="34" charset="-122"/>
                <a:ea typeface="微软雅黑" pitchFamily="34" charset="-122"/>
              </a:rPr>
              <a:t>DISTINCT</a:t>
            </a:r>
            <a:r>
              <a:rPr lang="zh-CN" altLang="en-US" sz="2222" b="1" dirty="0">
                <a:latin typeface="微软雅黑" pitchFamily="34" charset="-122"/>
                <a:ea typeface="微软雅黑" pitchFamily="34" charset="-122"/>
              </a:rPr>
              <a:t>消除重复行</a:t>
            </a:r>
            <a:endParaRPr lang="en-US" altLang="zh-CN" sz="2222" b="1" dirty="0">
              <a:latin typeface="微软雅黑" pitchFamily="34" charset="-122"/>
              <a:ea typeface="微软雅黑" pitchFamily="34" charset="-122"/>
            </a:endParaRPr>
          </a:p>
        </p:txBody>
      </p:sp>
      <p:grpSp>
        <p:nvGrpSpPr>
          <p:cNvPr id="879622" name="Group 6"/>
          <p:cNvGrpSpPr>
            <a:grpSpLocks/>
          </p:cNvGrpSpPr>
          <p:nvPr/>
        </p:nvGrpSpPr>
        <p:grpSpPr bwMode="auto">
          <a:xfrm>
            <a:off x="830890" y="1672790"/>
            <a:ext cx="3190876" cy="2585861"/>
            <a:chOff x="612" y="1514"/>
            <a:chExt cx="1809" cy="1758"/>
          </a:xfrm>
        </p:grpSpPr>
        <p:sp>
          <p:nvSpPr>
            <p:cNvPr id="155657" name="Rectangle 7"/>
            <p:cNvSpPr>
              <a:spLocks noChangeArrowheads="1"/>
            </p:cNvSpPr>
            <p:nvPr/>
          </p:nvSpPr>
          <p:spPr bwMode="ltGray">
            <a:xfrm>
              <a:off x="1680" y="1514"/>
              <a:ext cx="741" cy="214"/>
            </a:xfrm>
            <a:prstGeom prst="rect">
              <a:avLst/>
            </a:prstGeom>
            <a:solidFill>
              <a:srgbClr val="FF5050">
                <a:alpha val="50195"/>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endParaRPr lang="zh-CN" altLang="en-US" sz="3556"/>
            </a:p>
          </p:txBody>
        </p:sp>
        <p:sp>
          <p:nvSpPr>
            <p:cNvPr id="155658" name="Rectangle 8"/>
            <p:cNvSpPr>
              <a:spLocks noChangeArrowheads="1"/>
            </p:cNvSpPr>
            <p:nvPr/>
          </p:nvSpPr>
          <p:spPr bwMode="ltGray">
            <a:xfrm>
              <a:off x="612" y="2256"/>
              <a:ext cx="864" cy="1016"/>
            </a:xfrm>
            <a:prstGeom prst="rect">
              <a:avLst/>
            </a:prstGeom>
            <a:solidFill>
              <a:srgbClr val="FF5050">
                <a:alpha val="50195"/>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endParaRPr lang="zh-CN" altLang="en-US" sz="3556"/>
            </a:p>
          </p:txBody>
        </p:sp>
      </p:grpSp>
      <p:sp>
        <p:nvSpPr>
          <p:cNvPr id="155655" name="Rectangle 9"/>
          <p:cNvSpPr>
            <a:spLocks noChangeArrowheads="1"/>
          </p:cNvSpPr>
          <p:nvPr/>
        </p:nvSpPr>
        <p:spPr bwMode="blackWhite">
          <a:xfrm>
            <a:off x="797376" y="1635749"/>
            <a:ext cx="8128000" cy="6720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2306" tIns="51153" rIns="102306" bIns="51153" anchor="ctr"/>
          <a:lstStyle>
            <a:lvl1pPr>
              <a:tabLst>
                <a:tab pos="1200150" algn="l"/>
              </a:tabLst>
              <a:defRPr sz="3200">
                <a:solidFill>
                  <a:schemeClr val="tx1"/>
                </a:solidFill>
                <a:latin typeface="Arial" panose="020B0604020202020204" pitchFamily="34" charset="0"/>
                <a:ea typeface="宋体" panose="02010600030101010101" pitchFamily="2" charset="-122"/>
              </a:defRPr>
            </a:lvl1pPr>
            <a:lvl2pPr marL="742950" indent="-285750">
              <a:tabLst>
                <a:tab pos="1200150" algn="l"/>
              </a:tabLst>
              <a:defRPr sz="3200">
                <a:solidFill>
                  <a:schemeClr val="tx1"/>
                </a:solidFill>
                <a:latin typeface="Arial" panose="020B0604020202020204" pitchFamily="34" charset="0"/>
                <a:ea typeface="宋体" panose="02010600030101010101" pitchFamily="2" charset="-122"/>
              </a:defRPr>
            </a:lvl2pPr>
            <a:lvl3pPr marL="1143000" indent="-228600">
              <a:tabLst>
                <a:tab pos="1200150" algn="l"/>
              </a:tabLst>
              <a:defRPr sz="3200">
                <a:solidFill>
                  <a:schemeClr val="tx1"/>
                </a:solidFill>
                <a:latin typeface="Arial" panose="020B0604020202020204" pitchFamily="34" charset="0"/>
                <a:ea typeface="宋体" panose="02010600030101010101" pitchFamily="2" charset="-122"/>
              </a:defRPr>
            </a:lvl3pPr>
            <a:lvl4pPr marL="1600200" indent="-228600">
              <a:tabLst>
                <a:tab pos="1200150" algn="l"/>
              </a:tabLst>
              <a:defRPr sz="3200">
                <a:solidFill>
                  <a:schemeClr val="tx1"/>
                </a:solidFill>
                <a:latin typeface="Arial" panose="020B0604020202020204" pitchFamily="34" charset="0"/>
                <a:ea typeface="宋体" panose="02010600030101010101" pitchFamily="2" charset="-122"/>
              </a:defRPr>
            </a:lvl4pPr>
            <a:lvl5pPr marL="2057400" indent="-228600">
              <a:tabLst>
                <a:tab pos="1200150" algn="l"/>
              </a:tabLst>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1200150" algn="l"/>
              </a:tabLs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1200150" algn="l"/>
              </a:tabLs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1200150" algn="l"/>
              </a:tabLs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1200150" algn="l"/>
              </a:tabLst>
              <a:defRPr sz="3200">
                <a:solidFill>
                  <a:schemeClr val="tx1"/>
                </a:solidFill>
                <a:latin typeface="Arial" panose="020B0604020202020204" pitchFamily="34" charset="0"/>
                <a:ea typeface="宋体" panose="02010600030101010101" pitchFamily="2" charset="-122"/>
              </a:defRPr>
            </a:lvl9pPr>
          </a:lstStyle>
          <a:p>
            <a:r>
              <a:rPr lang="en-US" altLang="zh-CN" sz="2000" b="1">
                <a:solidFill>
                  <a:srgbClr val="000000"/>
                </a:solidFill>
                <a:latin typeface="Courier New" panose="02070309020205020404" pitchFamily="49" charset="0"/>
              </a:rPr>
              <a:t>     SELECT DISTINCT deptno</a:t>
            </a:r>
          </a:p>
          <a:p>
            <a:r>
              <a:rPr lang="en-US" altLang="zh-CN" sz="2000" b="1">
                <a:solidFill>
                  <a:srgbClr val="000000"/>
                </a:solidFill>
                <a:latin typeface="Courier New" panose="02070309020205020404" pitchFamily="49" charset="0"/>
              </a:rPr>
              <a:t>     FROM   emp</a:t>
            </a:r>
          </a:p>
        </p:txBody>
      </p:sp>
      <p:sp>
        <p:nvSpPr>
          <p:cNvPr id="155656" name="Rectangle 10"/>
          <p:cNvSpPr>
            <a:spLocks noChangeArrowheads="1"/>
          </p:cNvSpPr>
          <p:nvPr/>
        </p:nvSpPr>
        <p:spPr bwMode="blackWhite">
          <a:xfrm>
            <a:off x="815015" y="2725832"/>
            <a:ext cx="8099778" cy="19499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2306" tIns="51153" rIns="102306" bIns="51153">
            <a:spAutoFit/>
          </a:bodyP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r>
              <a:rPr lang="en-US" altLang="zh-CN" sz="2000" b="1">
                <a:solidFill>
                  <a:srgbClr val="000000"/>
                </a:solidFill>
                <a:latin typeface="Courier New" panose="02070309020205020404" pitchFamily="49" charset="0"/>
              </a:rPr>
              <a:t>   DEPTNO</a:t>
            </a:r>
          </a:p>
          <a:p>
            <a:r>
              <a:rPr lang="en-US" altLang="zh-CN" sz="2000" b="1">
                <a:solidFill>
                  <a:srgbClr val="000000"/>
                </a:solidFill>
                <a:latin typeface="Courier New" panose="02070309020205020404" pitchFamily="49" charset="0"/>
              </a:rPr>
              <a:t>---------</a:t>
            </a:r>
          </a:p>
          <a:p>
            <a:r>
              <a:rPr lang="en-US" altLang="zh-CN" sz="2000" b="1">
                <a:solidFill>
                  <a:srgbClr val="000000"/>
                </a:solidFill>
                <a:latin typeface="Courier New" panose="02070309020205020404" pitchFamily="49" charset="0"/>
              </a:rPr>
              <a:t>       10</a:t>
            </a:r>
          </a:p>
          <a:p>
            <a:r>
              <a:rPr lang="en-US" altLang="zh-CN" sz="2000" b="1">
                <a:solidFill>
                  <a:srgbClr val="000000"/>
                </a:solidFill>
                <a:latin typeface="Courier New" panose="02070309020205020404" pitchFamily="49" charset="0"/>
              </a:rPr>
              <a:t>       20</a:t>
            </a:r>
          </a:p>
          <a:p>
            <a:r>
              <a:rPr lang="en-US" altLang="zh-CN" sz="2000" b="1">
                <a:solidFill>
                  <a:srgbClr val="000000"/>
                </a:solidFill>
                <a:latin typeface="Courier New" panose="02070309020205020404" pitchFamily="49" charset="0"/>
              </a:rPr>
              <a:t>       30</a:t>
            </a:r>
          </a:p>
          <a:p>
            <a:r>
              <a:rPr lang="en-US" altLang="zh-CN" sz="2000" b="1">
                <a:solidFill>
                  <a:srgbClr val="000000"/>
                </a:solidFill>
                <a:latin typeface="Courier New" panose="02070309020205020404" pitchFamily="49" charset="0"/>
              </a:rPr>
              <a:t>       </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879622"/>
                                        </p:tgtEl>
                                        <p:attrNameLst>
                                          <p:attrName>style.visibility</p:attrName>
                                        </p:attrNameLst>
                                      </p:cBhvr>
                                      <p:to>
                                        <p:strVal val="visible"/>
                                      </p:to>
                                    </p:set>
                                    <p:animEffect transition="in" filter="wipe(up)">
                                      <p:cBhvr>
                                        <p:cTn id="7" dur="500"/>
                                        <p:tgtEl>
                                          <p:spTgt spid="8796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2"/>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600" tIns="50800" rIns="101600" bIns="50800" numCol="1" anchor="ctr" anchorCtr="0" compatLnSpc="1">
            <a:prstTxWarp prst="textNoShape">
              <a:avLst/>
            </a:prstTxWarp>
          </a:bodyPr>
          <a:lstStyle/>
          <a:p>
            <a:pPr eaLnBrk="1" hangingPunct="1"/>
            <a:r>
              <a:t>用选择限制行的输出</a:t>
            </a:r>
          </a:p>
        </p:txBody>
      </p:sp>
      <p:grpSp>
        <p:nvGrpSpPr>
          <p:cNvPr id="883715" name="Group 3"/>
          <p:cNvGrpSpPr>
            <a:grpSpLocks/>
          </p:cNvGrpSpPr>
          <p:nvPr/>
        </p:nvGrpSpPr>
        <p:grpSpPr bwMode="auto">
          <a:xfrm>
            <a:off x="6925029" y="1654528"/>
            <a:ext cx="3018014" cy="1666876"/>
            <a:chOff x="3810" y="1348"/>
            <a:chExt cx="1711" cy="1134"/>
          </a:xfrm>
        </p:grpSpPr>
        <p:sp>
          <p:nvSpPr>
            <p:cNvPr id="883716" name="Rectangle 4"/>
            <p:cNvSpPr>
              <a:spLocks noChangeArrowheads="1"/>
            </p:cNvSpPr>
            <p:nvPr/>
          </p:nvSpPr>
          <p:spPr bwMode="auto">
            <a:xfrm>
              <a:off x="3810" y="1348"/>
              <a:ext cx="1711" cy="5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2306" tIns="51153" rIns="102306" bIns="51153">
              <a:spAutoFit/>
            </a:bodyPr>
            <a:lstStyle/>
            <a:p>
              <a:pPr algn="ctr" defTabSz="384524">
                <a:lnSpc>
                  <a:spcPct val="95000"/>
                </a:lnSpc>
                <a:spcBef>
                  <a:spcPct val="35000"/>
                </a:spcBef>
                <a:tabLst>
                  <a:tab pos="640286" algn="l"/>
                </a:tabLst>
                <a:defRPr/>
              </a:pPr>
              <a:r>
                <a:rPr lang="zh-CN" altLang="en-US" sz="2444" b="1" dirty="0">
                  <a:solidFill>
                    <a:schemeClr val="hlink"/>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获取所有在</a:t>
              </a:r>
              <a:r>
                <a:rPr lang="en-US" altLang="zh-CN" sz="2444" b="1" dirty="0">
                  <a:solidFill>
                    <a:schemeClr val="hlink"/>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10</a:t>
              </a:r>
              <a:r>
                <a:rPr lang="zh-CN" altLang="en-US" sz="2444" b="1" dirty="0">
                  <a:solidFill>
                    <a:schemeClr val="hlink"/>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部门工作的员工</a:t>
              </a:r>
              <a:endParaRPr lang="en-US" altLang="zh-CN" sz="2444" b="1" dirty="0">
                <a:solidFill>
                  <a:schemeClr val="hlink"/>
                </a:solidFill>
                <a:effectLst>
                  <a:outerShdw blurRad="38100" dist="38100" dir="2700000" algn="tl">
                    <a:srgbClr val="C0C0C0"/>
                  </a:outerShdw>
                </a:effectLst>
                <a:latin typeface="微软雅黑" panose="020B0503020204020204" pitchFamily="34" charset="-122"/>
                <a:ea typeface="微软雅黑" panose="020B0503020204020204" pitchFamily="34" charset="-122"/>
              </a:endParaRPr>
            </a:p>
          </p:txBody>
        </p:sp>
        <p:sp>
          <p:nvSpPr>
            <p:cNvPr id="157726" name="Arc 5"/>
            <p:cNvSpPr>
              <a:spLocks/>
            </p:cNvSpPr>
            <p:nvPr/>
          </p:nvSpPr>
          <p:spPr bwMode="auto">
            <a:xfrm>
              <a:off x="3875" y="1834"/>
              <a:ext cx="997" cy="648"/>
            </a:xfrm>
            <a:custGeom>
              <a:avLst/>
              <a:gdLst>
                <a:gd name="T0" fmla="*/ 0 w 21608"/>
                <a:gd name="T1" fmla="*/ 0 h 21600"/>
                <a:gd name="T2" fmla="*/ 0 w 21608"/>
                <a:gd name="T3" fmla="*/ 0 h 21600"/>
                <a:gd name="T4" fmla="*/ 0 w 21608"/>
                <a:gd name="T5" fmla="*/ 0 h 21600"/>
                <a:gd name="T6" fmla="*/ 0 60000 65536"/>
                <a:gd name="T7" fmla="*/ 0 60000 65536"/>
                <a:gd name="T8" fmla="*/ 0 60000 65536"/>
              </a:gdLst>
              <a:ahLst/>
              <a:cxnLst>
                <a:cxn ang="T6">
                  <a:pos x="T0" y="T1"/>
                </a:cxn>
                <a:cxn ang="T7">
                  <a:pos x="T2" y="T3"/>
                </a:cxn>
                <a:cxn ang="T8">
                  <a:pos x="T4" y="T5"/>
                </a:cxn>
              </a:cxnLst>
              <a:rect l="0" t="0" r="r" b="b"/>
              <a:pathLst>
                <a:path w="21608" h="21600" fill="none" extrusionOk="0">
                  <a:moveTo>
                    <a:pt x="0" y="0"/>
                  </a:moveTo>
                  <a:cubicBezTo>
                    <a:pt x="7" y="0"/>
                    <a:pt x="14" y="-1"/>
                    <a:pt x="22" y="0"/>
                  </a:cubicBezTo>
                  <a:cubicBezTo>
                    <a:pt x="11652" y="0"/>
                    <a:pt x="21195" y="9209"/>
                    <a:pt x="21608" y="20832"/>
                  </a:cubicBezTo>
                </a:path>
                <a:path w="21608" h="21600" stroke="0" extrusionOk="0">
                  <a:moveTo>
                    <a:pt x="0" y="0"/>
                  </a:moveTo>
                  <a:cubicBezTo>
                    <a:pt x="7" y="0"/>
                    <a:pt x="14" y="-1"/>
                    <a:pt x="22" y="0"/>
                  </a:cubicBezTo>
                  <a:cubicBezTo>
                    <a:pt x="11652" y="0"/>
                    <a:pt x="21195" y="9209"/>
                    <a:pt x="21608" y="20832"/>
                  </a:cubicBezTo>
                  <a:lnTo>
                    <a:pt x="22" y="21600"/>
                  </a:lnTo>
                  <a:lnTo>
                    <a:pt x="0" y="0"/>
                  </a:lnTo>
                  <a:close/>
                </a:path>
              </a:pathLst>
            </a:custGeom>
            <a:noFill/>
            <a:ln w="50800" cap="rnd">
              <a:solidFill>
                <a:srgbClr val="FFCC00"/>
              </a:solidFill>
              <a:round/>
              <a:headEnd type="none" w="sm" len="sm"/>
              <a:tailEnd type="stealth"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53882" dir="2700000" algn="ctr" rotWithShape="0">
                      <a:srgbClr val="000000">
                        <a:alpha val="50000"/>
                      </a:srgbClr>
                    </a:outerShdw>
                  </a:effectLst>
                </a14:hiddenEffects>
              </a:ext>
            </a:extLst>
          </p:spPr>
          <p:txBody>
            <a:bodyPr/>
            <a:lstStyle/>
            <a:p>
              <a:endParaRPr lang="zh-CN" altLang="en-US" sz="3556">
                <a:latin typeface="微软雅黑" panose="020B0503020204020204" pitchFamily="34" charset="-122"/>
                <a:ea typeface="微软雅黑" panose="020B0503020204020204" pitchFamily="34" charset="-122"/>
              </a:endParaRPr>
            </a:p>
          </p:txBody>
        </p:sp>
      </p:grpSp>
      <p:graphicFrame>
        <p:nvGraphicFramePr>
          <p:cNvPr id="32" name="表格 31">
            <a:extLst>
              <a:ext uri="{FF2B5EF4-FFF2-40B4-BE49-F238E27FC236}">
                <a16:creationId xmlns:a16="http://schemas.microsoft.com/office/drawing/2014/main" id="{03ABA89E-4DE1-4BFA-A0F9-269090F13E0E}"/>
              </a:ext>
            </a:extLst>
          </p:cNvPr>
          <p:cNvGraphicFramePr>
            <a:graphicFrameLocks noGrp="1"/>
          </p:cNvGraphicFramePr>
          <p:nvPr>
            <p:extLst>
              <p:ext uri="{D42A27DB-BD31-4B8C-83A1-F6EECF244321}">
                <p14:modId xmlns:p14="http://schemas.microsoft.com/office/powerpoint/2010/main" val="2839340203"/>
              </p:ext>
            </p:extLst>
          </p:nvPr>
        </p:nvGraphicFramePr>
        <p:xfrm>
          <a:off x="831527" y="1213959"/>
          <a:ext cx="6208146" cy="1854200"/>
        </p:xfrm>
        <a:graphic>
          <a:graphicData uri="http://schemas.openxmlformats.org/drawingml/2006/table">
            <a:tbl>
              <a:tblPr firstRow="1" bandRow="1">
                <a:tableStyleId>{073A0DAA-6AF3-43AB-8588-CEC1D06C72B9}</a:tableStyleId>
              </a:tblPr>
              <a:tblGrid>
                <a:gridCol w="974315">
                  <a:extLst>
                    <a:ext uri="{9D8B030D-6E8A-4147-A177-3AD203B41FA5}">
                      <a16:colId xmlns:a16="http://schemas.microsoft.com/office/drawing/2014/main" val="3428835538"/>
                    </a:ext>
                  </a:extLst>
                </a:gridCol>
                <a:gridCol w="1046766">
                  <a:extLst>
                    <a:ext uri="{9D8B030D-6E8A-4147-A177-3AD203B41FA5}">
                      <a16:colId xmlns:a16="http://schemas.microsoft.com/office/drawing/2014/main" val="470331800"/>
                    </a:ext>
                  </a:extLst>
                </a:gridCol>
                <a:gridCol w="1260758">
                  <a:extLst>
                    <a:ext uri="{9D8B030D-6E8A-4147-A177-3AD203B41FA5}">
                      <a16:colId xmlns:a16="http://schemas.microsoft.com/office/drawing/2014/main" val="528920972"/>
                    </a:ext>
                  </a:extLst>
                </a:gridCol>
                <a:gridCol w="467388">
                  <a:extLst>
                    <a:ext uri="{9D8B030D-6E8A-4147-A177-3AD203B41FA5}">
                      <a16:colId xmlns:a16="http://schemas.microsoft.com/office/drawing/2014/main" val="1555711569"/>
                    </a:ext>
                  </a:extLst>
                </a:gridCol>
                <a:gridCol w="868005">
                  <a:extLst>
                    <a:ext uri="{9D8B030D-6E8A-4147-A177-3AD203B41FA5}">
                      <a16:colId xmlns:a16="http://schemas.microsoft.com/office/drawing/2014/main" val="1440911179"/>
                    </a:ext>
                  </a:extLst>
                </a:gridCol>
                <a:gridCol w="1590914">
                  <a:extLst>
                    <a:ext uri="{9D8B030D-6E8A-4147-A177-3AD203B41FA5}">
                      <a16:colId xmlns:a16="http://schemas.microsoft.com/office/drawing/2014/main" val="2078513805"/>
                    </a:ext>
                  </a:extLst>
                </a:gridCol>
              </a:tblGrid>
              <a:tr h="370840">
                <a:tc>
                  <a:txBody>
                    <a:bodyPr/>
                    <a:lstStyle/>
                    <a:p>
                      <a:pPr algn="ctr"/>
                      <a:r>
                        <a:rPr lang="en-US" altLang="zh-CN" sz="1800" kern="1200" dirty="0"/>
                        <a:t>EMPNO</a:t>
                      </a:r>
                      <a:endParaRPr lang="zh-CN" altLang="en-US" sz="1800" b="1" kern="1200" dirty="0">
                        <a:solidFill>
                          <a:schemeClr val="bg1"/>
                        </a:solidFill>
                        <a:latin typeface="Courier New" panose="02070309020205020404" pitchFamily="49" charset="0"/>
                        <a:ea typeface="宋体" panose="02010600030101010101" pitchFamily="2" charset="-122"/>
                        <a:cs typeface="+mn-cs"/>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00B0F0"/>
                    </a:solidFill>
                  </a:tcPr>
                </a:tc>
                <a:tc>
                  <a:txBody>
                    <a:bodyPr/>
                    <a:lstStyle/>
                    <a:p>
                      <a:pPr algn="ctr"/>
                      <a:r>
                        <a:rPr lang="en-US" altLang="zh-CN" sz="1800" kern="1200" dirty="0"/>
                        <a:t>ENAME</a:t>
                      </a:r>
                      <a:endParaRPr lang="zh-CN" altLang="en-US" sz="1800" b="1" kern="1200" dirty="0">
                        <a:solidFill>
                          <a:schemeClr val="bg1"/>
                        </a:solidFill>
                        <a:latin typeface="Courier New" panose="02070309020205020404" pitchFamily="49" charset="0"/>
                        <a:ea typeface="宋体" panose="02010600030101010101" pitchFamily="2" charset="-122"/>
                        <a:cs typeface="+mn-cs"/>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00B0F0"/>
                    </a:solidFill>
                  </a:tcPr>
                </a:tc>
                <a:tc>
                  <a:txBody>
                    <a:bodyPr/>
                    <a:lstStyle/>
                    <a:p>
                      <a:pPr algn="ctr"/>
                      <a:r>
                        <a:rPr lang="en-US" altLang="zh-CN" sz="1800" kern="1200" dirty="0"/>
                        <a:t>JOB</a:t>
                      </a:r>
                      <a:endParaRPr lang="zh-CN" altLang="en-US" sz="1800" b="1" kern="1200" dirty="0">
                        <a:solidFill>
                          <a:schemeClr val="bg1"/>
                        </a:solidFill>
                        <a:latin typeface="Courier New" panose="02070309020205020404" pitchFamily="49" charset="0"/>
                        <a:ea typeface="宋体" panose="02010600030101010101" pitchFamily="2" charset="-122"/>
                        <a:cs typeface="+mn-cs"/>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00B0F0"/>
                    </a:solidFill>
                  </a:tcPr>
                </a:tc>
                <a:tc>
                  <a:txBody>
                    <a:bodyPr/>
                    <a:lstStyle/>
                    <a:p>
                      <a:pPr algn="ctr"/>
                      <a:r>
                        <a:rPr lang="en-US" altLang="zh-CN" sz="1800" kern="1200" dirty="0"/>
                        <a:t>…</a:t>
                      </a:r>
                      <a:endParaRPr lang="zh-CN" altLang="en-US" sz="1800" b="1" kern="1200" dirty="0">
                        <a:solidFill>
                          <a:schemeClr val="bg1"/>
                        </a:solidFill>
                        <a:latin typeface="Courier New" panose="02070309020205020404" pitchFamily="49" charset="0"/>
                        <a:ea typeface="宋体" panose="02010600030101010101" pitchFamily="2" charset="-122"/>
                        <a:cs typeface="+mn-cs"/>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00B0F0"/>
                    </a:solidFill>
                  </a:tcPr>
                </a:tc>
                <a:tc>
                  <a:txBody>
                    <a:bodyPr/>
                    <a:lstStyle/>
                    <a:p>
                      <a:pPr algn="ctr"/>
                      <a:r>
                        <a:rPr lang="en-US" altLang="zh-CN" sz="1800" kern="1200" dirty="0"/>
                        <a:t>COMM</a:t>
                      </a:r>
                      <a:endParaRPr lang="zh-CN" altLang="en-US" sz="1800" b="1" kern="1200" dirty="0">
                        <a:solidFill>
                          <a:schemeClr val="bg1"/>
                        </a:solidFill>
                        <a:latin typeface="Courier New" panose="02070309020205020404" pitchFamily="49" charset="0"/>
                        <a:ea typeface="宋体" panose="02010600030101010101" pitchFamily="2" charset="-122"/>
                        <a:cs typeface="+mn-cs"/>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00B0F0"/>
                    </a:solidFill>
                  </a:tcPr>
                </a:tc>
                <a:tc>
                  <a:txBody>
                    <a:bodyPr/>
                    <a:lstStyle/>
                    <a:p>
                      <a:pPr algn="ctr"/>
                      <a:r>
                        <a:rPr lang="en-US" altLang="zh-CN" sz="1800" kern="1200" dirty="0"/>
                        <a:t>DEPTNO</a:t>
                      </a:r>
                      <a:endParaRPr lang="zh-CN" altLang="en-US" sz="1800" b="1" kern="1200" dirty="0">
                        <a:solidFill>
                          <a:schemeClr val="bg1"/>
                        </a:solidFill>
                        <a:latin typeface="Courier New" panose="02070309020205020404" pitchFamily="49" charset="0"/>
                        <a:ea typeface="宋体" panose="02010600030101010101" pitchFamily="2" charset="-122"/>
                        <a:cs typeface="+mn-cs"/>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00B0F0"/>
                    </a:solidFill>
                  </a:tcPr>
                </a:tc>
                <a:extLst>
                  <a:ext uri="{0D108BD9-81ED-4DB2-BD59-A6C34878D82A}">
                    <a16:rowId xmlns:a16="http://schemas.microsoft.com/office/drawing/2014/main" val="1708595633"/>
                  </a:ext>
                </a:extLst>
              </a:tr>
              <a:tr h="370840">
                <a:tc>
                  <a:txBody>
                    <a:bodyPr/>
                    <a:lstStyle/>
                    <a:p>
                      <a:pPr algn="ctr"/>
                      <a:r>
                        <a:rPr lang="en-US" altLang="zh-CN" sz="1800" kern="1200" dirty="0"/>
                        <a:t>7839</a:t>
                      </a:r>
                      <a:endParaRPr lang="zh-CN" altLang="en-US" sz="1800" b="1" kern="1200" dirty="0">
                        <a:solidFill>
                          <a:srgbClr val="000000"/>
                        </a:solidFill>
                        <a:latin typeface="Courier New" panose="02070309020205020404" pitchFamily="49" charset="0"/>
                        <a:ea typeface="宋体" panose="02010600030101010101" pitchFamily="2" charset="-122"/>
                        <a:cs typeface="+mn-cs"/>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0000"/>
                    </a:solidFill>
                  </a:tcPr>
                </a:tc>
                <a:tc>
                  <a:txBody>
                    <a:bodyPr/>
                    <a:lstStyle/>
                    <a:p>
                      <a:pPr algn="ctr"/>
                      <a:r>
                        <a:rPr lang="en-US" altLang="zh-CN" sz="1800" kern="1200" dirty="0"/>
                        <a:t>KING</a:t>
                      </a:r>
                      <a:endParaRPr lang="zh-CN" altLang="en-US" sz="1800" b="1" kern="1200" dirty="0">
                        <a:solidFill>
                          <a:srgbClr val="000000"/>
                        </a:solidFill>
                        <a:latin typeface="Courier New" panose="02070309020205020404" pitchFamily="49" charset="0"/>
                        <a:ea typeface="宋体" panose="02010600030101010101" pitchFamily="2" charset="-122"/>
                        <a:cs typeface="+mn-cs"/>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0000"/>
                    </a:solidFill>
                  </a:tcPr>
                </a:tc>
                <a:tc>
                  <a:txBody>
                    <a:bodyPr/>
                    <a:lstStyle/>
                    <a:p>
                      <a:pPr algn="ctr"/>
                      <a:r>
                        <a:rPr lang="en-US" altLang="zh-CN" sz="1800" kern="1200" dirty="0"/>
                        <a:t>PRESIDENT</a:t>
                      </a:r>
                      <a:endParaRPr lang="zh-CN" altLang="en-US" sz="1800" b="1" kern="1200" dirty="0">
                        <a:solidFill>
                          <a:srgbClr val="000000"/>
                        </a:solidFill>
                        <a:latin typeface="Courier New" panose="02070309020205020404" pitchFamily="49" charset="0"/>
                        <a:ea typeface="宋体" panose="02010600030101010101" pitchFamily="2" charset="-122"/>
                        <a:cs typeface="+mn-cs"/>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0000"/>
                    </a:solidFill>
                  </a:tcPr>
                </a:tc>
                <a:tc>
                  <a:txBody>
                    <a:bodyPr/>
                    <a:lstStyle/>
                    <a:p>
                      <a:pPr algn="ctr"/>
                      <a:endParaRPr lang="zh-CN" altLang="en-US" sz="1800" b="1" kern="1200" dirty="0">
                        <a:solidFill>
                          <a:srgbClr val="000000"/>
                        </a:solidFill>
                        <a:latin typeface="Courier New" panose="02070309020205020404" pitchFamily="49" charset="0"/>
                        <a:ea typeface="宋体" panose="02010600030101010101" pitchFamily="2" charset="-122"/>
                        <a:cs typeface="+mn-cs"/>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0000"/>
                    </a:solidFill>
                  </a:tcPr>
                </a:tc>
                <a:tc>
                  <a:txBody>
                    <a:bodyPr/>
                    <a:lstStyle/>
                    <a:p>
                      <a:pPr algn="ctr"/>
                      <a:endParaRPr lang="zh-CN" altLang="en-US" sz="1800" b="1" kern="1200" dirty="0">
                        <a:solidFill>
                          <a:srgbClr val="000000"/>
                        </a:solidFill>
                        <a:latin typeface="Courier New" panose="02070309020205020404" pitchFamily="49" charset="0"/>
                        <a:ea typeface="宋体" panose="02010600030101010101" pitchFamily="2" charset="-122"/>
                        <a:cs typeface="+mn-cs"/>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0000"/>
                    </a:solidFill>
                  </a:tcPr>
                </a:tc>
                <a:tc>
                  <a:txBody>
                    <a:bodyPr/>
                    <a:lstStyle/>
                    <a:p>
                      <a:pPr algn="ctr"/>
                      <a:r>
                        <a:rPr lang="en-US" altLang="zh-CN" sz="1800" kern="1200" dirty="0"/>
                        <a:t>10</a:t>
                      </a:r>
                      <a:endParaRPr lang="zh-CN" altLang="en-US" sz="1800" b="1" kern="1200" dirty="0">
                        <a:solidFill>
                          <a:srgbClr val="000000"/>
                        </a:solidFill>
                        <a:latin typeface="Courier New" panose="02070309020205020404" pitchFamily="49" charset="0"/>
                        <a:ea typeface="宋体" panose="02010600030101010101" pitchFamily="2" charset="-122"/>
                        <a:cs typeface="+mn-cs"/>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201249390"/>
                  </a:ext>
                </a:extLst>
              </a:tr>
              <a:tr h="370840">
                <a:tc>
                  <a:txBody>
                    <a:bodyPr/>
                    <a:lstStyle/>
                    <a:p>
                      <a:pPr algn="ctr"/>
                      <a:r>
                        <a:rPr lang="en-US" altLang="zh-CN" sz="1800" kern="1200" dirty="0"/>
                        <a:t>7698</a:t>
                      </a:r>
                      <a:endParaRPr lang="zh-CN" altLang="en-US" sz="1800" b="1" kern="1200" dirty="0">
                        <a:solidFill>
                          <a:srgbClr val="000000"/>
                        </a:solidFill>
                        <a:latin typeface="Courier New" panose="02070309020205020404" pitchFamily="49" charset="0"/>
                        <a:ea typeface="宋体" panose="02010600030101010101" pitchFamily="2" charset="-122"/>
                        <a:cs typeface="+mn-cs"/>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a:r>
                        <a:rPr lang="en-US" altLang="zh-CN" sz="1800" kern="1200" dirty="0"/>
                        <a:t>BLAKE</a:t>
                      </a:r>
                      <a:endParaRPr lang="zh-CN" altLang="en-US" sz="1800" b="1" kern="1200" dirty="0">
                        <a:solidFill>
                          <a:srgbClr val="000000"/>
                        </a:solidFill>
                        <a:latin typeface="Courier New" panose="02070309020205020404" pitchFamily="49" charset="0"/>
                        <a:ea typeface="宋体" panose="02010600030101010101" pitchFamily="2" charset="-122"/>
                        <a:cs typeface="+mn-cs"/>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a:r>
                        <a:rPr lang="en-US" altLang="zh-CN" sz="1800" kern="1200" dirty="0"/>
                        <a:t>MANAGER</a:t>
                      </a:r>
                      <a:endParaRPr lang="zh-CN" altLang="en-US" sz="1800" b="1" kern="1200" dirty="0">
                        <a:solidFill>
                          <a:srgbClr val="000000"/>
                        </a:solidFill>
                        <a:latin typeface="Courier New" panose="02070309020205020404" pitchFamily="49" charset="0"/>
                        <a:ea typeface="宋体" panose="02010600030101010101" pitchFamily="2" charset="-122"/>
                        <a:cs typeface="+mn-cs"/>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a:endParaRPr lang="zh-CN" altLang="en-US" sz="1800" b="1" kern="1200">
                        <a:solidFill>
                          <a:srgbClr val="000000"/>
                        </a:solidFill>
                        <a:latin typeface="Courier New" panose="02070309020205020404" pitchFamily="49" charset="0"/>
                        <a:ea typeface="宋体" panose="02010600030101010101" pitchFamily="2" charset="-122"/>
                        <a:cs typeface="+mn-cs"/>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a:endParaRPr lang="zh-CN" altLang="en-US" sz="1800" b="1" kern="1200" dirty="0">
                        <a:solidFill>
                          <a:srgbClr val="000000"/>
                        </a:solidFill>
                        <a:latin typeface="Courier New" panose="02070309020205020404" pitchFamily="49" charset="0"/>
                        <a:ea typeface="宋体" panose="02010600030101010101" pitchFamily="2" charset="-122"/>
                        <a:cs typeface="+mn-cs"/>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a:r>
                        <a:rPr lang="en-US" altLang="zh-CN" sz="1800" kern="1200" dirty="0"/>
                        <a:t>30</a:t>
                      </a:r>
                      <a:endParaRPr lang="zh-CN" altLang="en-US" sz="1800" b="1" kern="1200" dirty="0">
                        <a:solidFill>
                          <a:srgbClr val="000000"/>
                        </a:solidFill>
                        <a:latin typeface="Courier New" panose="02070309020205020404" pitchFamily="49" charset="0"/>
                        <a:ea typeface="宋体" panose="02010600030101010101" pitchFamily="2" charset="-122"/>
                        <a:cs typeface="+mn-cs"/>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66439620"/>
                  </a:ext>
                </a:extLst>
              </a:tr>
              <a:tr h="370840">
                <a:tc>
                  <a:txBody>
                    <a:bodyPr/>
                    <a:lstStyle/>
                    <a:p>
                      <a:pPr algn="ctr"/>
                      <a:r>
                        <a:rPr lang="en-US" altLang="zh-CN" sz="1800" kern="1200" dirty="0"/>
                        <a:t>7782</a:t>
                      </a:r>
                      <a:endParaRPr lang="zh-CN" altLang="en-US" sz="1800" b="1" kern="1200" dirty="0">
                        <a:solidFill>
                          <a:srgbClr val="000000"/>
                        </a:solidFill>
                        <a:latin typeface="Courier New" panose="02070309020205020404" pitchFamily="49" charset="0"/>
                        <a:ea typeface="宋体" panose="02010600030101010101" pitchFamily="2" charset="-122"/>
                        <a:cs typeface="+mn-cs"/>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3300"/>
                    </a:solidFill>
                  </a:tcPr>
                </a:tc>
                <a:tc>
                  <a:txBody>
                    <a:bodyPr/>
                    <a:lstStyle/>
                    <a:p>
                      <a:pPr algn="ctr"/>
                      <a:r>
                        <a:rPr lang="en-US" altLang="zh-CN" sz="1800" kern="1200" dirty="0"/>
                        <a:t>CLARK</a:t>
                      </a:r>
                      <a:endParaRPr lang="zh-CN" altLang="en-US" sz="1800" b="1" kern="1200" dirty="0">
                        <a:solidFill>
                          <a:srgbClr val="000000"/>
                        </a:solidFill>
                        <a:latin typeface="Courier New" panose="02070309020205020404" pitchFamily="49" charset="0"/>
                        <a:ea typeface="宋体" panose="02010600030101010101" pitchFamily="2" charset="-122"/>
                        <a:cs typeface="+mn-cs"/>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3300"/>
                    </a:solidFill>
                  </a:tcPr>
                </a:tc>
                <a:tc>
                  <a:txBody>
                    <a:bodyPr/>
                    <a:lstStyle/>
                    <a:p>
                      <a:pPr algn="ctr"/>
                      <a:r>
                        <a:rPr lang="en-US" altLang="zh-CN" sz="1800" kern="1200" dirty="0"/>
                        <a:t>MANAGER</a:t>
                      </a:r>
                      <a:endParaRPr lang="zh-CN" altLang="en-US" sz="1800" b="1" kern="1200" dirty="0">
                        <a:solidFill>
                          <a:srgbClr val="000000"/>
                        </a:solidFill>
                        <a:latin typeface="Courier New" panose="02070309020205020404" pitchFamily="49" charset="0"/>
                        <a:ea typeface="宋体" panose="02010600030101010101" pitchFamily="2" charset="-122"/>
                        <a:cs typeface="+mn-cs"/>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3300"/>
                    </a:solidFill>
                  </a:tcPr>
                </a:tc>
                <a:tc>
                  <a:txBody>
                    <a:bodyPr/>
                    <a:lstStyle/>
                    <a:p>
                      <a:pPr algn="ctr"/>
                      <a:endParaRPr lang="zh-CN" altLang="en-US" sz="1800" b="1" kern="1200" dirty="0">
                        <a:solidFill>
                          <a:srgbClr val="000000"/>
                        </a:solidFill>
                        <a:latin typeface="Courier New" panose="02070309020205020404" pitchFamily="49" charset="0"/>
                        <a:ea typeface="宋体" panose="02010600030101010101" pitchFamily="2" charset="-122"/>
                        <a:cs typeface="+mn-cs"/>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3300"/>
                    </a:solidFill>
                  </a:tcPr>
                </a:tc>
                <a:tc>
                  <a:txBody>
                    <a:bodyPr/>
                    <a:lstStyle/>
                    <a:p>
                      <a:pPr algn="ctr"/>
                      <a:endParaRPr lang="zh-CN" altLang="en-US" sz="1800" b="1" kern="1200" dirty="0">
                        <a:solidFill>
                          <a:srgbClr val="000000"/>
                        </a:solidFill>
                        <a:latin typeface="Courier New" panose="02070309020205020404" pitchFamily="49" charset="0"/>
                        <a:ea typeface="宋体" panose="02010600030101010101" pitchFamily="2" charset="-122"/>
                        <a:cs typeface="+mn-cs"/>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3300"/>
                    </a:solidFill>
                  </a:tcPr>
                </a:tc>
                <a:tc>
                  <a:txBody>
                    <a:bodyPr/>
                    <a:lstStyle/>
                    <a:p>
                      <a:pPr algn="ctr"/>
                      <a:r>
                        <a:rPr lang="en-US" altLang="zh-CN" sz="1800" kern="1200" dirty="0"/>
                        <a:t>10</a:t>
                      </a:r>
                      <a:endParaRPr lang="zh-CN" altLang="en-US" sz="1800" b="1" kern="1200" dirty="0">
                        <a:solidFill>
                          <a:srgbClr val="000000"/>
                        </a:solidFill>
                        <a:latin typeface="Courier New" panose="02070309020205020404" pitchFamily="49" charset="0"/>
                        <a:ea typeface="宋体" panose="02010600030101010101" pitchFamily="2" charset="-122"/>
                        <a:cs typeface="+mn-cs"/>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3300"/>
                    </a:solidFill>
                  </a:tcPr>
                </a:tc>
                <a:extLst>
                  <a:ext uri="{0D108BD9-81ED-4DB2-BD59-A6C34878D82A}">
                    <a16:rowId xmlns:a16="http://schemas.microsoft.com/office/drawing/2014/main" val="3296972996"/>
                  </a:ext>
                </a:extLst>
              </a:tr>
              <a:tr h="370840">
                <a:tc>
                  <a:txBody>
                    <a:bodyPr/>
                    <a:lstStyle/>
                    <a:p>
                      <a:pPr algn="ctr"/>
                      <a:r>
                        <a:rPr lang="en-US" altLang="zh-CN" sz="1800" kern="1200" dirty="0"/>
                        <a:t>7566</a:t>
                      </a:r>
                      <a:endParaRPr lang="zh-CN" altLang="en-US" sz="1800" b="1" kern="1200" dirty="0">
                        <a:solidFill>
                          <a:srgbClr val="000000"/>
                        </a:solidFill>
                        <a:latin typeface="Courier New" panose="02070309020205020404" pitchFamily="49" charset="0"/>
                        <a:ea typeface="宋体" panose="02010600030101010101" pitchFamily="2" charset="-122"/>
                        <a:cs typeface="+mn-cs"/>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a:r>
                        <a:rPr lang="en-US" altLang="zh-CN" sz="1800" kern="1200" dirty="0"/>
                        <a:t>JONES</a:t>
                      </a:r>
                      <a:endParaRPr lang="zh-CN" altLang="en-US" sz="1800" b="1" kern="1200" dirty="0">
                        <a:solidFill>
                          <a:srgbClr val="000000"/>
                        </a:solidFill>
                        <a:latin typeface="Courier New" panose="02070309020205020404" pitchFamily="49" charset="0"/>
                        <a:ea typeface="宋体" panose="02010600030101010101" pitchFamily="2" charset="-122"/>
                        <a:cs typeface="+mn-cs"/>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a:r>
                        <a:rPr lang="en-US" altLang="zh-CN" sz="1800" kern="1200" dirty="0"/>
                        <a:t>MANAGER</a:t>
                      </a:r>
                      <a:endParaRPr lang="zh-CN" altLang="en-US" sz="1800" b="1" kern="1200" dirty="0">
                        <a:solidFill>
                          <a:srgbClr val="000000"/>
                        </a:solidFill>
                        <a:latin typeface="Courier New" panose="02070309020205020404" pitchFamily="49" charset="0"/>
                        <a:ea typeface="宋体" panose="02010600030101010101" pitchFamily="2" charset="-122"/>
                        <a:cs typeface="+mn-cs"/>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a:endParaRPr lang="zh-CN" altLang="en-US" sz="1800" b="1" kern="1200" dirty="0">
                        <a:solidFill>
                          <a:srgbClr val="000000"/>
                        </a:solidFill>
                        <a:latin typeface="Courier New" panose="02070309020205020404" pitchFamily="49" charset="0"/>
                        <a:ea typeface="宋体" panose="02010600030101010101" pitchFamily="2" charset="-122"/>
                        <a:cs typeface="+mn-cs"/>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a:endParaRPr lang="zh-CN" altLang="en-US" sz="1800" b="1" kern="1200" dirty="0">
                        <a:solidFill>
                          <a:srgbClr val="000000"/>
                        </a:solidFill>
                        <a:latin typeface="Courier New" panose="02070309020205020404" pitchFamily="49" charset="0"/>
                        <a:ea typeface="宋体" panose="02010600030101010101" pitchFamily="2" charset="-122"/>
                        <a:cs typeface="+mn-cs"/>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a:r>
                        <a:rPr lang="en-US" altLang="zh-CN" sz="1800" kern="1200" dirty="0"/>
                        <a:t>20</a:t>
                      </a:r>
                      <a:endParaRPr lang="zh-CN" altLang="en-US" sz="1800" b="1" kern="1200" dirty="0">
                        <a:solidFill>
                          <a:srgbClr val="000000"/>
                        </a:solidFill>
                        <a:latin typeface="Courier New" panose="02070309020205020404" pitchFamily="49" charset="0"/>
                        <a:ea typeface="宋体" panose="02010600030101010101" pitchFamily="2" charset="-122"/>
                        <a:cs typeface="+mn-cs"/>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85185911"/>
                  </a:ext>
                </a:extLst>
              </a:tr>
            </a:tbl>
          </a:graphicData>
        </a:graphic>
      </p:graphicFrame>
      <p:sp>
        <p:nvSpPr>
          <p:cNvPr id="33" name="Rectangle 8">
            <a:extLst>
              <a:ext uri="{FF2B5EF4-FFF2-40B4-BE49-F238E27FC236}">
                <a16:creationId xmlns:a16="http://schemas.microsoft.com/office/drawing/2014/main" id="{D2C814F5-F04E-4CE9-BBEF-A2CBECDD5919}"/>
              </a:ext>
            </a:extLst>
          </p:cNvPr>
          <p:cNvSpPr>
            <a:spLocks noChangeArrowheads="1"/>
          </p:cNvSpPr>
          <p:nvPr/>
        </p:nvSpPr>
        <p:spPr bwMode="auto">
          <a:xfrm>
            <a:off x="748600" y="777431"/>
            <a:ext cx="825500" cy="445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2306" tIns="51153" rIns="102306" bIns="51153">
            <a:spAutoFit/>
          </a:bodyPr>
          <a:lstStyle/>
          <a:p>
            <a:pPr>
              <a:defRPr/>
            </a:pPr>
            <a:r>
              <a:rPr lang="en-US" altLang="zh-CN" sz="2222" b="1" dirty="0">
                <a:effectLst>
                  <a:outerShdw blurRad="38100" dist="38100" dir="2700000" algn="tl">
                    <a:srgbClr val="C0C0C0"/>
                  </a:outerShdw>
                </a:effectLst>
              </a:rPr>
              <a:t>EMP</a:t>
            </a:r>
          </a:p>
        </p:txBody>
      </p:sp>
      <p:graphicFrame>
        <p:nvGraphicFramePr>
          <p:cNvPr id="34" name="表格 33">
            <a:extLst>
              <a:ext uri="{FF2B5EF4-FFF2-40B4-BE49-F238E27FC236}">
                <a16:creationId xmlns:a16="http://schemas.microsoft.com/office/drawing/2014/main" id="{C62EC2B1-C6D7-4F25-BED7-7B1DC43CA77C}"/>
              </a:ext>
            </a:extLst>
          </p:cNvPr>
          <p:cNvGraphicFramePr>
            <a:graphicFrameLocks noGrp="1"/>
          </p:cNvGraphicFramePr>
          <p:nvPr>
            <p:extLst>
              <p:ext uri="{D42A27DB-BD31-4B8C-83A1-F6EECF244321}">
                <p14:modId xmlns:p14="http://schemas.microsoft.com/office/powerpoint/2010/main" val="3047917395"/>
              </p:ext>
            </p:extLst>
          </p:nvPr>
        </p:nvGraphicFramePr>
        <p:xfrm>
          <a:off x="3567832" y="3501073"/>
          <a:ext cx="6208146" cy="1112520"/>
        </p:xfrm>
        <a:graphic>
          <a:graphicData uri="http://schemas.openxmlformats.org/drawingml/2006/table">
            <a:tbl>
              <a:tblPr firstRow="1" bandRow="1">
                <a:tableStyleId>{073A0DAA-6AF3-43AB-8588-CEC1D06C72B9}</a:tableStyleId>
              </a:tblPr>
              <a:tblGrid>
                <a:gridCol w="974315">
                  <a:extLst>
                    <a:ext uri="{9D8B030D-6E8A-4147-A177-3AD203B41FA5}">
                      <a16:colId xmlns:a16="http://schemas.microsoft.com/office/drawing/2014/main" val="3428835538"/>
                    </a:ext>
                  </a:extLst>
                </a:gridCol>
                <a:gridCol w="1046766">
                  <a:extLst>
                    <a:ext uri="{9D8B030D-6E8A-4147-A177-3AD203B41FA5}">
                      <a16:colId xmlns:a16="http://schemas.microsoft.com/office/drawing/2014/main" val="470331800"/>
                    </a:ext>
                  </a:extLst>
                </a:gridCol>
                <a:gridCol w="1260758">
                  <a:extLst>
                    <a:ext uri="{9D8B030D-6E8A-4147-A177-3AD203B41FA5}">
                      <a16:colId xmlns:a16="http://schemas.microsoft.com/office/drawing/2014/main" val="528920972"/>
                    </a:ext>
                  </a:extLst>
                </a:gridCol>
                <a:gridCol w="467388">
                  <a:extLst>
                    <a:ext uri="{9D8B030D-6E8A-4147-A177-3AD203B41FA5}">
                      <a16:colId xmlns:a16="http://schemas.microsoft.com/office/drawing/2014/main" val="1555711569"/>
                    </a:ext>
                  </a:extLst>
                </a:gridCol>
                <a:gridCol w="868005">
                  <a:extLst>
                    <a:ext uri="{9D8B030D-6E8A-4147-A177-3AD203B41FA5}">
                      <a16:colId xmlns:a16="http://schemas.microsoft.com/office/drawing/2014/main" val="1440911179"/>
                    </a:ext>
                  </a:extLst>
                </a:gridCol>
                <a:gridCol w="1590914">
                  <a:extLst>
                    <a:ext uri="{9D8B030D-6E8A-4147-A177-3AD203B41FA5}">
                      <a16:colId xmlns:a16="http://schemas.microsoft.com/office/drawing/2014/main" val="2078513805"/>
                    </a:ext>
                  </a:extLst>
                </a:gridCol>
              </a:tblGrid>
              <a:tr h="370840">
                <a:tc>
                  <a:txBody>
                    <a:bodyPr/>
                    <a:lstStyle/>
                    <a:p>
                      <a:pPr algn="ctr"/>
                      <a:r>
                        <a:rPr lang="en-US" altLang="zh-CN" sz="1800" kern="1200" dirty="0"/>
                        <a:t>EMPNO</a:t>
                      </a:r>
                      <a:endParaRPr lang="zh-CN" altLang="en-US" sz="1800" b="1" kern="1200" dirty="0">
                        <a:solidFill>
                          <a:schemeClr val="bg1"/>
                        </a:solidFill>
                        <a:latin typeface="Courier New" panose="02070309020205020404" pitchFamily="49" charset="0"/>
                        <a:ea typeface="宋体" panose="02010600030101010101" pitchFamily="2" charset="-122"/>
                        <a:cs typeface="+mn-cs"/>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00B0F0"/>
                    </a:solidFill>
                  </a:tcPr>
                </a:tc>
                <a:tc>
                  <a:txBody>
                    <a:bodyPr/>
                    <a:lstStyle/>
                    <a:p>
                      <a:pPr algn="ctr"/>
                      <a:r>
                        <a:rPr lang="en-US" altLang="zh-CN" sz="1800" kern="1200" dirty="0"/>
                        <a:t>ENAME</a:t>
                      </a:r>
                      <a:endParaRPr lang="zh-CN" altLang="en-US" sz="1800" b="1" kern="1200" dirty="0">
                        <a:solidFill>
                          <a:schemeClr val="bg1"/>
                        </a:solidFill>
                        <a:latin typeface="Courier New" panose="02070309020205020404" pitchFamily="49" charset="0"/>
                        <a:ea typeface="宋体" panose="02010600030101010101" pitchFamily="2" charset="-122"/>
                        <a:cs typeface="+mn-cs"/>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00B0F0"/>
                    </a:solidFill>
                  </a:tcPr>
                </a:tc>
                <a:tc>
                  <a:txBody>
                    <a:bodyPr/>
                    <a:lstStyle/>
                    <a:p>
                      <a:pPr algn="ctr"/>
                      <a:r>
                        <a:rPr lang="en-US" altLang="zh-CN" sz="1800" kern="1200" dirty="0"/>
                        <a:t>JOB</a:t>
                      </a:r>
                      <a:endParaRPr lang="zh-CN" altLang="en-US" sz="1800" b="1" kern="1200" dirty="0">
                        <a:solidFill>
                          <a:schemeClr val="bg1"/>
                        </a:solidFill>
                        <a:latin typeface="Courier New" panose="02070309020205020404" pitchFamily="49" charset="0"/>
                        <a:ea typeface="宋体" panose="02010600030101010101" pitchFamily="2" charset="-122"/>
                        <a:cs typeface="+mn-cs"/>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00B0F0"/>
                    </a:solidFill>
                  </a:tcPr>
                </a:tc>
                <a:tc>
                  <a:txBody>
                    <a:bodyPr/>
                    <a:lstStyle/>
                    <a:p>
                      <a:pPr algn="ctr"/>
                      <a:r>
                        <a:rPr lang="en-US" altLang="zh-CN" sz="1800" kern="1200" dirty="0"/>
                        <a:t>…</a:t>
                      </a:r>
                      <a:endParaRPr lang="zh-CN" altLang="en-US" sz="1800" b="1" kern="1200" dirty="0">
                        <a:solidFill>
                          <a:schemeClr val="bg1"/>
                        </a:solidFill>
                        <a:latin typeface="Courier New" panose="02070309020205020404" pitchFamily="49" charset="0"/>
                        <a:ea typeface="宋体" panose="02010600030101010101" pitchFamily="2" charset="-122"/>
                        <a:cs typeface="+mn-cs"/>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00B0F0"/>
                    </a:solidFill>
                  </a:tcPr>
                </a:tc>
                <a:tc>
                  <a:txBody>
                    <a:bodyPr/>
                    <a:lstStyle/>
                    <a:p>
                      <a:pPr algn="ctr"/>
                      <a:r>
                        <a:rPr lang="en-US" altLang="zh-CN" sz="1800" kern="1200" dirty="0"/>
                        <a:t>COMM</a:t>
                      </a:r>
                      <a:endParaRPr lang="zh-CN" altLang="en-US" sz="1800" b="1" kern="1200" dirty="0">
                        <a:solidFill>
                          <a:schemeClr val="bg1"/>
                        </a:solidFill>
                        <a:latin typeface="Courier New" panose="02070309020205020404" pitchFamily="49" charset="0"/>
                        <a:ea typeface="宋体" panose="02010600030101010101" pitchFamily="2" charset="-122"/>
                        <a:cs typeface="+mn-cs"/>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00B0F0"/>
                    </a:solidFill>
                  </a:tcPr>
                </a:tc>
                <a:tc>
                  <a:txBody>
                    <a:bodyPr/>
                    <a:lstStyle/>
                    <a:p>
                      <a:pPr algn="ctr"/>
                      <a:r>
                        <a:rPr lang="en-US" altLang="zh-CN" sz="1800" kern="1200" dirty="0"/>
                        <a:t>DEPTNO</a:t>
                      </a:r>
                      <a:endParaRPr lang="zh-CN" altLang="en-US" sz="1800" b="1" kern="1200" dirty="0">
                        <a:solidFill>
                          <a:schemeClr val="bg1"/>
                        </a:solidFill>
                        <a:latin typeface="Courier New" panose="02070309020205020404" pitchFamily="49" charset="0"/>
                        <a:ea typeface="宋体" panose="02010600030101010101" pitchFamily="2" charset="-122"/>
                        <a:cs typeface="+mn-cs"/>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00B0F0"/>
                    </a:solidFill>
                  </a:tcPr>
                </a:tc>
                <a:extLst>
                  <a:ext uri="{0D108BD9-81ED-4DB2-BD59-A6C34878D82A}">
                    <a16:rowId xmlns:a16="http://schemas.microsoft.com/office/drawing/2014/main" val="1708595633"/>
                  </a:ext>
                </a:extLst>
              </a:tr>
              <a:tr h="370840">
                <a:tc>
                  <a:txBody>
                    <a:bodyPr/>
                    <a:lstStyle/>
                    <a:p>
                      <a:pPr algn="ctr"/>
                      <a:r>
                        <a:rPr lang="en-US" altLang="zh-CN" sz="1800" kern="1200" dirty="0"/>
                        <a:t>7839</a:t>
                      </a:r>
                      <a:endParaRPr lang="zh-CN" altLang="en-US" sz="1800" b="1" kern="1200" dirty="0">
                        <a:solidFill>
                          <a:srgbClr val="000000"/>
                        </a:solidFill>
                        <a:latin typeface="Courier New" panose="02070309020205020404" pitchFamily="49" charset="0"/>
                        <a:ea typeface="宋体" panose="02010600030101010101" pitchFamily="2" charset="-122"/>
                        <a:cs typeface="+mn-cs"/>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0000"/>
                    </a:solidFill>
                  </a:tcPr>
                </a:tc>
                <a:tc>
                  <a:txBody>
                    <a:bodyPr/>
                    <a:lstStyle/>
                    <a:p>
                      <a:pPr algn="ctr"/>
                      <a:r>
                        <a:rPr lang="en-US" altLang="zh-CN" sz="1800" kern="1200" dirty="0"/>
                        <a:t>KING</a:t>
                      </a:r>
                      <a:endParaRPr lang="zh-CN" altLang="en-US" sz="1800" b="1" kern="1200" dirty="0">
                        <a:solidFill>
                          <a:srgbClr val="000000"/>
                        </a:solidFill>
                        <a:latin typeface="Courier New" panose="02070309020205020404" pitchFamily="49" charset="0"/>
                        <a:ea typeface="宋体" panose="02010600030101010101" pitchFamily="2" charset="-122"/>
                        <a:cs typeface="+mn-cs"/>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0000"/>
                    </a:solidFill>
                  </a:tcPr>
                </a:tc>
                <a:tc>
                  <a:txBody>
                    <a:bodyPr/>
                    <a:lstStyle/>
                    <a:p>
                      <a:pPr algn="ctr"/>
                      <a:r>
                        <a:rPr lang="en-US" altLang="zh-CN" sz="1800" kern="1200" dirty="0"/>
                        <a:t>PRESIDENT</a:t>
                      </a:r>
                      <a:endParaRPr lang="zh-CN" altLang="en-US" sz="1800" b="1" kern="1200" dirty="0">
                        <a:solidFill>
                          <a:srgbClr val="000000"/>
                        </a:solidFill>
                        <a:latin typeface="Courier New" panose="02070309020205020404" pitchFamily="49" charset="0"/>
                        <a:ea typeface="宋体" panose="02010600030101010101" pitchFamily="2" charset="-122"/>
                        <a:cs typeface="+mn-cs"/>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0000"/>
                    </a:solidFill>
                  </a:tcPr>
                </a:tc>
                <a:tc>
                  <a:txBody>
                    <a:bodyPr/>
                    <a:lstStyle/>
                    <a:p>
                      <a:pPr algn="ctr"/>
                      <a:endParaRPr lang="zh-CN" altLang="en-US" sz="1800" b="1" kern="1200" dirty="0">
                        <a:solidFill>
                          <a:srgbClr val="000000"/>
                        </a:solidFill>
                        <a:latin typeface="Courier New" panose="02070309020205020404" pitchFamily="49" charset="0"/>
                        <a:ea typeface="宋体" panose="02010600030101010101" pitchFamily="2" charset="-122"/>
                        <a:cs typeface="+mn-cs"/>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0000"/>
                    </a:solidFill>
                  </a:tcPr>
                </a:tc>
                <a:tc>
                  <a:txBody>
                    <a:bodyPr/>
                    <a:lstStyle/>
                    <a:p>
                      <a:pPr algn="ctr"/>
                      <a:endParaRPr lang="zh-CN" altLang="en-US" sz="1800" b="1" kern="1200" dirty="0">
                        <a:solidFill>
                          <a:srgbClr val="000000"/>
                        </a:solidFill>
                        <a:latin typeface="Courier New" panose="02070309020205020404" pitchFamily="49" charset="0"/>
                        <a:ea typeface="宋体" panose="02010600030101010101" pitchFamily="2" charset="-122"/>
                        <a:cs typeface="+mn-cs"/>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0000"/>
                    </a:solidFill>
                  </a:tcPr>
                </a:tc>
                <a:tc>
                  <a:txBody>
                    <a:bodyPr/>
                    <a:lstStyle/>
                    <a:p>
                      <a:pPr algn="ctr"/>
                      <a:r>
                        <a:rPr lang="en-US" altLang="zh-CN" sz="1800" kern="1200" dirty="0"/>
                        <a:t>10</a:t>
                      </a:r>
                      <a:endParaRPr lang="zh-CN" altLang="en-US" sz="1800" b="1" kern="1200" dirty="0">
                        <a:solidFill>
                          <a:srgbClr val="000000"/>
                        </a:solidFill>
                        <a:latin typeface="Courier New" panose="02070309020205020404" pitchFamily="49" charset="0"/>
                        <a:ea typeface="宋体" panose="02010600030101010101" pitchFamily="2" charset="-122"/>
                        <a:cs typeface="+mn-cs"/>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201249390"/>
                  </a:ext>
                </a:extLst>
              </a:tr>
              <a:tr h="370840">
                <a:tc>
                  <a:txBody>
                    <a:bodyPr/>
                    <a:lstStyle/>
                    <a:p>
                      <a:pPr algn="ctr"/>
                      <a:r>
                        <a:rPr lang="en-US" altLang="zh-CN" sz="1800" kern="1200" dirty="0"/>
                        <a:t>7782</a:t>
                      </a:r>
                      <a:endParaRPr lang="zh-CN" altLang="en-US" sz="1800" b="1" kern="1200" dirty="0">
                        <a:solidFill>
                          <a:srgbClr val="000000"/>
                        </a:solidFill>
                        <a:latin typeface="Courier New" panose="02070309020205020404" pitchFamily="49" charset="0"/>
                        <a:ea typeface="宋体" panose="02010600030101010101" pitchFamily="2" charset="-122"/>
                        <a:cs typeface="+mn-cs"/>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0000"/>
                    </a:solidFill>
                  </a:tcPr>
                </a:tc>
                <a:tc>
                  <a:txBody>
                    <a:bodyPr/>
                    <a:lstStyle/>
                    <a:p>
                      <a:pPr algn="ctr"/>
                      <a:r>
                        <a:rPr lang="en-US" altLang="zh-CN" sz="1800" kern="1200" dirty="0"/>
                        <a:t>CLARK</a:t>
                      </a:r>
                      <a:endParaRPr lang="zh-CN" altLang="en-US" sz="1800" b="1" kern="1200" dirty="0">
                        <a:solidFill>
                          <a:srgbClr val="000000"/>
                        </a:solidFill>
                        <a:latin typeface="Courier New" panose="02070309020205020404" pitchFamily="49" charset="0"/>
                        <a:ea typeface="宋体" panose="02010600030101010101" pitchFamily="2" charset="-122"/>
                        <a:cs typeface="+mn-cs"/>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0000"/>
                    </a:solidFill>
                  </a:tcPr>
                </a:tc>
                <a:tc>
                  <a:txBody>
                    <a:bodyPr/>
                    <a:lstStyle/>
                    <a:p>
                      <a:pPr algn="ctr"/>
                      <a:r>
                        <a:rPr lang="en-US" altLang="zh-CN" sz="1800" kern="1200" dirty="0"/>
                        <a:t>MANAGER</a:t>
                      </a:r>
                      <a:endParaRPr lang="zh-CN" altLang="en-US" sz="1800" b="1" kern="1200" dirty="0">
                        <a:solidFill>
                          <a:srgbClr val="000000"/>
                        </a:solidFill>
                        <a:latin typeface="Courier New" panose="02070309020205020404" pitchFamily="49" charset="0"/>
                        <a:ea typeface="宋体" panose="02010600030101010101" pitchFamily="2" charset="-122"/>
                        <a:cs typeface="+mn-cs"/>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0000"/>
                    </a:solidFill>
                  </a:tcPr>
                </a:tc>
                <a:tc>
                  <a:txBody>
                    <a:bodyPr/>
                    <a:lstStyle/>
                    <a:p>
                      <a:pPr algn="ctr"/>
                      <a:endParaRPr lang="zh-CN" altLang="en-US" sz="1800" b="1" kern="1200" dirty="0">
                        <a:solidFill>
                          <a:srgbClr val="000000"/>
                        </a:solidFill>
                        <a:latin typeface="Courier New" panose="02070309020205020404" pitchFamily="49" charset="0"/>
                        <a:ea typeface="宋体" panose="02010600030101010101" pitchFamily="2" charset="-122"/>
                        <a:cs typeface="+mn-cs"/>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0000"/>
                    </a:solidFill>
                  </a:tcPr>
                </a:tc>
                <a:tc>
                  <a:txBody>
                    <a:bodyPr/>
                    <a:lstStyle/>
                    <a:p>
                      <a:pPr algn="ctr"/>
                      <a:endParaRPr lang="zh-CN" altLang="en-US" sz="1800" b="1" kern="1200" dirty="0">
                        <a:solidFill>
                          <a:srgbClr val="000000"/>
                        </a:solidFill>
                        <a:latin typeface="Courier New" panose="02070309020205020404" pitchFamily="49" charset="0"/>
                        <a:ea typeface="宋体" panose="02010600030101010101" pitchFamily="2" charset="-122"/>
                        <a:cs typeface="+mn-cs"/>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0000"/>
                    </a:solidFill>
                  </a:tcPr>
                </a:tc>
                <a:tc>
                  <a:txBody>
                    <a:bodyPr/>
                    <a:lstStyle/>
                    <a:p>
                      <a:pPr algn="ctr"/>
                      <a:r>
                        <a:rPr lang="en-US" altLang="zh-CN" sz="1800" kern="1200" dirty="0"/>
                        <a:t>10</a:t>
                      </a:r>
                      <a:endParaRPr lang="zh-CN" altLang="en-US" sz="1800" b="1" kern="1200" dirty="0">
                        <a:solidFill>
                          <a:srgbClr val="000000"/>
                        </a:solidFill>
                        <a:latin typeface="Courier New" panose="02070309020205020404" pitchFamily="49" charset="0"/>
                        <a:ea typeface="宋体" panose="02010600030101010101" pitchFamily="2" charset="-122"/>
                        <a:cs typeface="+mn-cs"/>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3296972996"/>
                  </a:ext>
                </a:extLst>
              </a:tr>
            </a:tbl>
          </a:graphicData>
        </a:graphic>
      </p:graphicFrame>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83715"/>
                                        </p:tgtEl>
                                        <p:attrNameLst>
                                          <p:attrName>style.visibility</p:attrName>
                                        </p:attrNameLst>
                                      </p:cBhvr>
                                      <p:to>
                                        <p:strVal val="visible"/>
                                      </p:to>
                                    </p:set>
                                    <p:anim calcmode="lin" valueType="num">
                                      <p:cBhvr additive="base">
                                        <p:cTn id="7" dur="500" fill="hold"/>
                                        <p:tgtEl>
                                          <p:spTgt spid="883715"/>
                                        </p:tgtEl>
                                        <p:attrNameLst>
                                          <p:attrName>ppt_x</p:attrName>
                                        </p:attrNameLst>
                                      </p:cBhvr>
                                      <p:tavLst>
                                        <p:tav tm="0">
                                          <p:val>
                                            <p:strVal val="#ppt_x"/>
                                          </p:val>
                                        </p:tav>
                                        <p:tav tm="100000">
                                          <p:val>
                                            <p:strVal val="#ppt_x"/>
                                          </p:val>
                                        </p:tav>
                                      </p:tavLst>
                                    </p:anim>
                                    <p:anim calcmode="lin" valueType="num">
                                      <p:cBhvr additive="base">
                                        <p:cTn id="8" dur="500" fill="hold"/>
                                        <p:tgtEl>
                                          <p:spTgt spid="883715"/>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4"/>
                                        </p:tgtEl>
                                        <p:attrNameLst>
                                          <p:attrName>style.visibility</p:attrName>
                                        </p:attrNameLst>
                                      </p:cBhvr>
                                      <p:to>
                                        <p:strVal val="visible"/>
                                      </p:to>
                                    </p:set>
                                    <p:anim calcmode="lin" valueType="num">
                                      <p:cBhvr additive="base">
                                        <p:cTn id="11" dur="500" fill="hold"/>
                                        <p:tgtEl>
                                          <p:spTgt spid="34"/>
                                        </p:tgtEl>
                                        <p:attrNameLst>
                                          <p:attrName>ppt_x</p:attrName>
                                        </p:attrNameLst>
                                      </p:cBhvr>
                                      <p:tavLst>
                                        <p:tav tm="0">
                                          <p:val>
                                            <p:strVal val="#ppt_x"/>
                                          </p:val>
                                        </p:tav>
                                        <p:tav tm="100000">
                                          <p:val>
                                            <p:strVal val="#ppt_x"/>
                                          </p:val>
                                        </p:tav>
                                      </p:tavLst>
                                    </p:anim>
                                    <p:anim calcmode="lin" valueType="num">
                                      <p:cBhvr additive="base">
                                        <p:cTn id="12"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2"/>
          <p:cNvSpPr>
            <a:spLocks noChangeArrowheads="1"/>
          </p:cNvSpPr>
          <p:nvPr/>
        </p:nvSpPr>
        <p:spPr bwMode="blackWhite">
          <a:xfrm>
            <a:off x="1095375" y="1660442"/>
            <a:ext cx="7997472" cy="904876"/>
          </a:xfrm>
          <a:prstGeom prst="rect">
            <a:avLst/>
          </a:prstGeom>
          <a:solidFill>
            <a:schemeClr val="bg1"/>
          </a:solidFill>
          <a:ln>
            <a:noFill/>
          </a:ln>
          <a:effectLst>
            <a:outerShdw blurRad="508000" dist="127000" dir="4200000" algn="ctr" rotWithShape="0">
              <a:srgbClr val="000000">
                <a:alpha val="15000"/>
              </a:srgbClr>
            </a:outerShdw>
          </a:effectLst>
          <a:extLst>
            <a:ext uri="{91240B29-F687-4F45-9708-019B960494DF}">
              <a14:hiddenLine xmlns:a14="http://schemas.microsoft.com/office/drawing/2010/main" w="9525">
                <a:solidFill>
                  <a:schemeClr val="tx1"/>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tabLst>
                <a:tab pos="1200150" algn="l"/>
              </a:tabLst>
              <a:defRPr sz="3200">
                <a:solidFill>
                  <a:schemeClr val="tx1"/>
                </a:solidFill>
                <a:latin typeface="Arial" panose="020B0604020202020204" pitchFamily="34" charset="0"/>
                <a:ea typeface="宋体" panose="02010600030101010101" pitchFamily="2" charset="-122"/>
              </a:defRPr>
            </a:lvl1pPr>
            <a:lvl2pPr marL="742950" indent="-285750">
              <a:tabLst>
                <a:tab pos="1200150" algn="l"/>
              </a:tabLst>
              <a:defRPr sz="3200">
                <a:solidFill>
                  <a:schemeClr val="tx1"/>
                </a:solidFill>
                <a:latin typeface="Arial" panose="020B0604020202020204" pitchFamily="34" charset="0"/>
                <a:ea typeface="宋体" panose="02010600030101010101" pitchFamily="2" charset="-122"/>
              </a:defRPr>
            </a:lvl2pPr>
            <a:lvl3pPr marL="1143000" indent="-228600">
              <a:tabLst>
                <a:tab pos="1200150" algn="l"/>
              </a:tabLst>
              <a:defRPr sz="3200">
                <a:solidFill>
                  <a:schemeClr val="tx1"/>
                </a:solidFill>
                <a:latin typeface="Arial" panose="020B0604020202020204" pitchFamily="34" charset="0"/>
                <a:ea typeface="宋体" panose="02010600030101010101" pitchFamily="2" charset="-122"/>
              </a:defRPr>
            </a:lvl3pPr>
            <a:lvl4pPr marL="1600200" indent="-228600">
              <a:tabLst>
                <a:tab pos="1200150" algn="l"/>
              </a:tabLst>
              <a:defRPr sz="3200">
                <a:solidFill>
                  <a:schemeClr val="tx1"/>
                </a:solidFill>
                <a:latin typeface="Arial" panose="020B0604020202020204" pitchFamily="34" charset="0"/>
                <a:ea typeface="宋体" panose="02010600030101010101" pitchFamily="2" charset="-122"/>
              </a:defRPr>
            </a:lvl4pPr>
            <a:lvl5pPr marL="2057400" indent="-228600">
              <a:tabLst>
                <a:tab pos="1200150" algn="l"/>
              </a:tabLst>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1200150" algn="l"/>
              </a:tabLs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1200150" algn="l"/>
              </a:tabLs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1200150" algn="l"/>
              </a:tabLs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1200150" algn="l"/>
              </a:tabLst>
              <a:defRPr sz="3200">
                <a:solidFill>
                  <a:schemeClr val="tx1"/>
                </a:solidFill>
                <a:latin typeface="Arial" panose="020B0604020202020204" pitchFamily="34" charset="0"/>
                <a:ea typeface="宋体" panose="02010600030101010101" pitchFamily="2" charset="-122"/>
              </a:defRPr>
            </a:lvl9pPr>
          </a:lstStyle>
          <a:p>
            <a:pPr defTabSz="1014227" eaLnBrk="1" hangingPunct="1">
              <a:lnSpc>
                <a:spcPts val="2600"/>
              </a:lnSpc>
              <a:tabLst>
                <a:tab pos="1200150" algn="l"/>
                <a:tab pos="2457450" algn="l"/>
              </a:tabLst>
            </a:pPr>
            <a:endParaRPr lang="en-US" altLang="zh-CN" sz="2000" b="1">
              <a:solidFill>
                <a:srgbClr val="000000"/>
              </a:solidFill>
              <a:latin typeface="Courier New" pitchFamily="49" charset="0"/>
              <a:ea typeface="+mn-ea"/>
            </a:endParaRPr>
          </a:p>
          <a:p>
            <a:pPr defTabSz="1014227" eaLnBrk="1" hangingPunct="1">
              <a:lnSpc>
                <a:spcPts val="2600"/>
              </a:lnSpc>
              <a:tabLst>
                <a:tab pos="1200150" algn="l"/>
                <a:tab pos="2457450" algn="l"/>
              </a:tabLst>
            </a:pPr>
            <a:endParaRPr lang="en-US" altLang="zh-CN" sz="2000" b="1">
              <a:solidFill>
                <a:srgbClr val="000000"/>
              </a:solidFill>
              <a:latin typeface="Courier New" pitchFamily="49" charset="0"/>
              <a:ea typeface="+mn-ea"/>
            </a:endParaRPr>
          </a:p>
        </p:txBody>
      </p:sp>
      <p:sp>
        <p:nvSpPr>
          <p:cNvPr id="159747" name="Rectangle 3"/>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600" tIns="50800" rIns="101600" bIns="50800" numCol="1" anchor="ctr" anchorCtr="0" compatLnSpc="1">
            <a:prstTxWarp prst="textNoShape">
              <a:avLst/>
            </a:prstTxWarp>
          </a:bodyPr>
          <a:lstStyle/>
          <a:p>
            <a:pPr eaLnBrk="1" hangingPunct="1"/>
            <a:r>
              <a:rPr lang="en-US" altLang="zh-CN"/>
              <a:t>SELECT</a:t>
            </a:r>
            <a:r>
              <a:t>中的</a:t>
            </a:r>
            <a:r>
              <a:rPr lang="en-US" altLang="zh-CN"/>
              <a:t>WHERE</a:t>
            </a:r>
            <a:r>
              <a:t>语法</a:t>
            </a:r>
          </a:p>
        </p:txBody>
      </p:sp>
      <p:sp>
        <p:nvSpPr>
          <p:cNvPr id="88068" name="Rectangle 4"/>
          <p:cNvSpPr>
            <a:spLocks noGrp="1" noChangeArrowheads="1"/>
          </p:cNvSpPr>
          <p:nvPr>
            <p:ph sz="quarter" idx="10"/>
          </p:nvPr>
        </p:nvSpPr>
        <p:spPr>
          <a:xfrm>
            <a:off x="687513" y="769938"/>
            <a:ext cx="9001000" cy="594171"/>
          </a:xfrm>
        </p:spPr>
        <p:txBody>
          <a:bodyPr/>
          <a:lstStyle/>
          <a:p>
            <a:pPr marL="301623" indent="-301623" eaLnBrk="1" hangingPunct="1">
              <a:lnSpc>
                <a:spcPct val="130000"/>
              </a:lnSpc>
              <a:defRPr/>
            </a:pPr>
            <a:r>
              <a:rPr dirty="0" err="1"/>
              <a:t>用</a:t>
            </a:r>
            <a:r>
              <a:rPr lang="en-US" altLang="zh-CN" dirty="0" err="1"/>
              <a:t>WHERE</a:t>
            </a:r>
            <a:r>
              <a:rPr dirty="0" err="1"/>
              <a:t>语句获取满足条件的行记录</a:t>
            </a:r>
            <a:endParaRPr lang="en-US" altLang="zh-CN" dirty="0"/>
          </a:p>
          <a:p>
            <a:pPr lvl="1" eaLnBrk="1" hangingPunct="1">
              <a:lnSpc>
                <a:spcPct val="130000"/>
              </a:lnSpc>
              <a:defRPr/>
            </a:pPr>
            <a:endParaRPr lang="en-US" altLang="zh-CN" dirty="0"/>
          </a:p>
          <a:p>
            <a:pPr lvl="1" eaLnBrk="1" hangingPunct="1">
              <a:lnSpc>
                <a:spcPct val="130000"/>
              </a:lnSpc>
              <a:defRPr/>
            </a:pPr>
            <a:endParaRPr lang="en-US" altLang="zh-CN" dirty="0"/>
          </a:p>
          <a:p>
            <a:pPr lvl="1" eaLnBrk="1" hangingPunct="1">
              <a:lnSpc>
                <a:spcPct val="130000"/>
              </a:lnSpc>
              <a:defRPr/>
            </a:pPr>
            <a:endParaRPr lang="en-US" altLang="zh-CN" dirty="0"/>
          </a:p>
          <a:p>
            <a:pPr marL="301623" indent="-301623" eaLnBrk="1" hangingPunct="1">
              <a:lnSpc>
                <a:spcPct val="130000"/>
              </a:lnSpc>
              <a:defRPr/>
            </a:pPr>
            <a:endParaRPr lang="en-US" altLang="zh-CN" dirty="0"/>
          </a:p>
          <a:p>
            <a:pPr marL="301623" indent="-301623" eaLnBrk="1" hangingPunct="1">
              <a:lnSpc>
                <a:spcPct val="130000"/>
              </a:lnSpc>
              <a:defRPr/>
            </a:pPr>
            <a:r>
              <a:rPr lang="en-US" altLang="zh-CN" dirty="0" err="1"/>
              <a:t>WHERE</a:t>
            </a:r>
            <a:r>
              <a:rPr dirty="0" err="1"/>
              <a:t>语句放在</a:t>
            </a:r>
            <a:r>
              <a:rPr lang="en-US" altLang="zh-CN" dirty="0" err="1"/>
              <a:t>FROM</a:t>
            </a:r>
            <a:r>
              <a:rPr dirty="0" err="1"/>
              <a:t>之后</a:t>
            </a:r>
            <a:endParaRPr lang="en-US" altLang="zh-CN" dirty="0"/>
          </a:p>
        </p:txBody>
      </p:sp>
      <p:sp>
        <p:nvSpPr>
          <p:cNvPr id="159749" name="Rectangle 5"/>
          <p:cNvSpPr>
            <a:spLocks noChangeArrowheads="1"/>
          </p:cNvSpPr>
          <p:nvPr/>
        </p:nvSpPr>
        <p:spPr bwMode="ltGray">
          <a:xfrm>
            <a:off x="1169458" y="2265457"/>
            <a:ext cx="4122208" cy="241652"/>
          </a:xfrm>
          <a:prstGeom prst="rect">
            <a:avLst/>
          </a:prstGeom>
          <a:solidFill>
            <a:srgbClr val="FF5050">
              <a:alpha val="50195"/>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endParaRPr lang="zh-CN" altLang="en-US" sz="3556"/>
          </a:p>
        </p:txBody>
      </p:sp>
      <p:sp>
        <p:nvSpPr>
          <p:cNvPr id="159750" name="Rectangle 6"/>
          <p:cNvSpPr>
            <a:spLocks noChangeArrowheads="1"/>
          </p:cNvSpPr>
          <p:nvPr/>
        </p:nvSpPr>
        <p:spPr bwMode="blackWhite">
          <a:xfrm>
            <a:off x="1067153" y="1512275"/>
            <a:ext cx="7997472" cy="12012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2306" tIns="51153" rIns="102306" bIns="51153" anchor="ctr"/>
          <a:lstStyle>
            <a:lvl1pPr>
              <a:tabLst>
                <a:tab pos="1200150" algn="l"/>
              </a:tabLst>
              <a:defRPr sz="3200">
                <a:solidFill>
                  <a:schemeClr val="tx1"/>
                </a:solidFill>
                <a:latin typeface="Arial" panose="020B0604020202020204" pitchFamily="34" charset="0"/>
                <a:ea typeface="宋体" panose="02010600030101010101" pitchFamily="2" charset="-122"/>
              </a:defRPr>
            </a:lvl1pPr>
            <a:lvl2pPr marL="742950" indent="-285750">
              <a:tabLst>
                <a:tab pos="1200150" algn="l"/>
              </a:tabLst>
              <a:defRPr sz="3200">
                <a:solidFill>
                  <a:schemeClr val="tx1"/>
                </a:solidFill>
                <a:latin typeface="Arial" panose="020B0604020202020204" pitchFamily="34" charset="0"/>
                <a:ea typeface="宋体" panose="02010600030101010101" pitchFamily="2" charset="-122"/>
              </a:defRPr>
            </a:lvl2pPr>
            <a:lvl3pPr marL="1143000" indent="-228600">
              <a:tabLst>
                <a:tab pos="1200150" algn="l"/>
              </a:tabLst>
              <a:defRPr sz="3200">
                <a:solidFill>
                  <a:schemeClr val="tx1"/>
                </a:solidFill>
                <a:latin typeface="Arial" panose="020B0604020202020204" pitchFamily="34" charset="0"/>
                <a:ea typeface="宋体" panose="02010600030101010101" pitchFamily="2" charset="-122"/>
              </a:defRPr>
            </a:lvl3pPr>
            <a:lvl4pPr marL="1600200" indent="-228600">
              <a:tabLst>
                <a:tab pos="1200150" algn="l"/>
              </a:tabLst>
              <a:defRPr sz="3200">
                <a:solidFill>
                  <a:schemeClr val="tx1"/>
                </a:solidFill>
                <a:latin typeface="Arial" panose="020B0604020202020204" pitchFamily="34" charset="0"/>
                <a:ea typeface="宋体" panose="02010600030101010101" pitchFamily="2" charset="-122"/>
              </a:defRPr>
            </a:lvl4pPr>
            <a:lvl5pPr marL="2057400" indent="-228600">
              <a:tabLst>
                <a:tab pos="1200150" algn="l"/>
              </a:tabLst>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1200150" algn="l"/>
              </a:tabLs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1200150" algn="l"/>
              </a:tabLs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1200150" algn="l"/>
              </a:tabLs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1200150" algn="l"/>
              </a:tabLst>
              <a:defRPr sz="3200">
                <a:solidFill>
                  <a:schemeClr val="tx1"/>
                </a:solidFill>
                <a:latin typeface="Arial" panose="020B0604020202020204" pitchFamily="34" charset="0"/>
                <a:ea typeface="宋体" panose="02010600030101010101" pitchFamily="2" charset="-122"/>
              </a:defRPr>
            </a:lvl9pPr>
          </a:lstStyle>
          <a:p>
            <a:r>
              <a:rPr lang="en-US" altLang="zh-CN" sz="2000" b="1" dirty="0">
                <a:solidFill>
                  <a:srgbClr val="000000"/>
                </a:solidFill>
                <a:latin typeface="Courier New" panose="02070309020205020404" pitchFamily="49" charset="0"/>
              </a:rPr>
              <a:t>SELECT		[DISTINCT] {*, </a:t>
            </a:r>
            <a:r>
              <a:rPr lang="en-US" altLang="zh-CN" sz="2000" b="1" i="1" dirty="0">
                <a:solidFill>
                  <a:srgbClr val="000000"/>
                </a:solidFill>
                <a:latin typeface="Courier New" panose="02070309020205020404" pitchFamily="49" charset="0"/>
              </a:rPr>
              <a:t>column </a:t>
            </a:r>
            <a:r>
              <a:rPr lang="en-US" altLang="zh-CN" sz="2000" b="1" dirty="0">
                <a:solidFill>
                  <a:srgbClr val="000000"/>
                </a:solidFill>
                <a:latin typeface="Courier New" panose="02070309020205020404" pitchFamily="49" charset="0"/>
              </a:rPr>
              <a:t>[</a:t>
            </a:r>
            <a:r>
              <a:rPr lang="en-US" altLang="zh-CN" sz="2000" b="1" i="1" dirty="0">
                <a:solidFill>
                  <a:srgbClr val="000000"/>
                </a:solidFill>
                <a:latin typeface="Courier New" panose="02070309020205020404" pitchFamily="49" charset="0"/>
              </a:rPr>
              <a:t>alias</a:t>
            </a:r>
            <a:r>
              <a:rPr lang="en-US" altLang="zh-CN" sz="2000" b="1" dirty="0">
                <a:solidFill>
                  <a:srgbClr val="000000"/>
                </a:solidFill>
                <a:latin typeface="Courier New" panose="02070309020205020404" pitchFamily="49" charset="0"/>
              </a:rPr>
              <a:t>], ...}</a:t>
            </a:r>
          </a:p>
          <a:p>
            <a:r>
              <a:rPr lang="en-US" altLang="zh-CN" sz="2000" b="1" dirty="0">
                <a:solidFill>
                  <a:srgbClr val="000000"/>
                </a:solidFill>
                <a:latin typeface="Courier New" panose="02070309020205020404" pitchFamily="49" charset="0"/>
              </a:rPr>
              <a:t>FROM 		</a:t>
            </a:r>
            <a:r>
              <a:rPr lang="en-US" altLang="zh-CN" sz="2000" b="1" i="1" dirty="0">
                <a:solidFill>
                  <a:srgbClr val="000000"/>
                </a:solidFill>
                <a:latin typeface="Courier New" panose="02070309020205020404" pitchFamily="49" charset="0"/>
              </a:rPr>
              <a:t>table</a:t>
            </a:r>
            <a:endParaRPr lang="en-US" altLang="zh-CN" sz="2000" b="1" dirty="0">
              <a:solidFill>
                <a:srgbClr val="000000"/>
              </a:solidFill>
              <a:latin typeface="Courier New" panose="02070309020205020404" pitchFamily="49" charset="0"/>
            </a:endParaRPr>
          </a:p>
          <a:p>
            <a:r>
              <a:rPr lang="en-US" altLang="zh-CN" sz="2000" b="1" dirty="0">
                <a:solidFill>
                  <a:srgbClr val="000000"/>
                </a:solidFill>
                <a:latin typeface="Courier New" panose="02070309020205020404" pitchFamily="49" charset="0"/>
              </a:rPr>
              <a:t>[WHERE		</a:t>
            </a:r>
            <a:r>
              <a:rPr lang="en-US" altLang="zh-CN" sz="2000" b="1" i="1" dirty="0">
                <a:solidFill>
                  <a:srgbClr val="000000"/>
                </a:solidFill>
                <a:latin typeface="Courier New" panose="02070309020205020404" pitchFamily="49" charset="0"/>
              </a:rPr>
              <a:t>condition(s)</a:t>
            </a:r>
            <a:r>
              <a:rPr lang="en-US" altLang="zh-CN" sz="2000" b="1" dirty="0">
                <a:solidFill>
                  <a:srgbClr val="000000"/>
                </a:solidFill>
                <a:latin typeface="Courier New" panose="02070309020205020404" pitchFamily="49" charset="0"/>
              </a:rPr>
              <a:t>]</a:t>
            </a:r>
          </a:p>
        </p:txBody>
      </p:sp>
    </p:spTree>
  </p:cSld>
  <p:clrMapOvr>
    <a:masterClrMapping/>
  </p:clrMapOvr>
  <p:transition>
    <p:random/>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5" name="Rectangle 9"/>
          <p:cNvSpPr>
            <a:spLocks noChangeArrowheads="1"/>
          </p:cNvSpPr>
          <p:nvPr/>
        </p:nvSpPr>
        <p:spPr bwMode="blackWhite">
          <a:xfrm>
            <a:off x="831528" y="2569468"/>
            <a:ext cx="8085666" cy="2304256"/>
          </a:xfrm>
          <a:prstGeom prst="rect">
            <a:avLst/>
          </a:prstGeom>
          <a:solidFill>
            <a:schemeClr val="bg1"/>
          </a:solidFill>
          <a:ln>
            <a:noFill/>
          </a:ln>
          <a:effectLst>
            <a:outerShdw blurRad="508000" dist="127000" dir="4200000" algn="ctr" rotWithShape="0">
              <a:srgbClr val="000000">
                <a:alpha val="15000"/>
              </a:srgbClr>
            </a:outerShdw>
          </a:effectLst>
          <a:extLst>
            <a:ext uri="{91240B29-F687-4F45-9708-019B960494DF}">
              <a14:hiddenLine xmlns:a14="http://schemas.microsoft.com/office/drawing/2010/main" w="9525">
                <a:solidFill>
                  <a:schemeClr val="tx1"/>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defTabSz="1014227" eaLnBrk="1" hangingPunct="1">
              <a:lnSpc>
                <a:spcPts val="2600"/>
              </a:lnSpc>
              <a:tabLst>
                <a:tab pos="1200150" algn="l"/>
                <a:tab pos="2457450" algn="l"/>
              </a:tabLst>
            </a:pPr>
            <a:r>
              <a:rPr lang="en-US" altLang="zh-CN" sz="2000" b="1">
                <a:solidFill>
                  <a:srgbClr val="000000"/>
                </a:solidFill>
                <a:latin typeface="Courier New" pitchFamily="49" charset="0"/>
                <a:ea typeface="+mn-ea"/>
              </a:rPr>
              <a:t>ENAME      JOB          DEPTNO</a:t>
            </a:r>
          </a:p>
          <a:p>
            <a:pPr defTabSz="1014227" eaLnBrk="1" hangingPunct="1">
              <a:lnSpc>
                <a:spcPts val="2600"/>
              </a:lnSpc>
              <a:tabLst>
                <a:tab pos="1200150" algn="l"/>
                <a:tab pos="2457450" algn="l"/>
              </a:tabLst>
            </a:pPr>
            <a:r>
              <a:rPr lang="en-US" altLang="zh-CN" sz="2000" b="1">
                <a:solidFill>
                  <a:srgbClr val="000000"/>
                </a:solidFill>
                <a:latin typeface="Courier New" pitchFamily="49" charset="0"/>
                <a:ea typeface="+mn-ea"/>
              </a:rPr>
              <a:t>---------- --------- ---------</a:t>
            </a:r>
          </a:p>
          <a:p>
            <a:pPr defTabSz="1014227" eaLnBrk="1" hangingPunct="1">
              <a:lnSpc>
                <a:spcPts val="2600"/>
              </a:lnSpc>
              <a:tabLst>
                <a:tab pos="1200150" algn="l"/>
                <a:tab pos="2457450" algn="l"/>
              </a:tabLst>
            </a:pPr>
            <a:r>
              <a:rPr lang="en-US" altLang="zh-CN" sz="2000" b="1">
                <a:solidFill>
                  <a:srgbClr val="000000"/>
                </a:solidFill>
                <a:latin typeface="Courier New" pitchFamily="49" charset="0"/>
                <a:ea typeface="+mn-ea"/>
              </a:rPr>
              <a:t>JAMES      CLERK            30</a:t>
            </a:r>
          </a:p>
          <a:p>
            <a:pPr defTabSz="1014227" eaLnBrk="1" hangingPunct="1">
              <a:lnSpc>
                <a:spcPts val="2600"/>
              </a:lnSpc>
              <a:tabLst>
                <a:tab pos="1200150" algn="l"/>
                <a:tab pos="2457450" algn="l"/>
              </a:tabLst>
            </a:pPr>
            <a:r>
              <a:rPr lang="en-US" altLang="zh-CN" sz="2000" b="1">
                <a:solidFill>
                  <a:srgbClr val="000000"/>
                </a:solidFill>
                <a:latin typeface="Courier New" pitchFamily="49" charset="0"/>
                <a:ea typeface="+mn-ea"/>
              </a:rPr>
              <a:t>SMITH      CLERK            20</a:t>
            </a:r>
          </a:p>
          <a:p>
            <a:pPr defTabSz="1014227" eaLnBrk="1" hangingPunct="1">
              <a:lnSpc>
                <a:spcPts val="2600"/>
              </a:lnSpc>
              <a:tabLst>
                <a:tab pos="1200150" algn="l"/>
                <a:tab pos="2457450" algn="l"/>
              </a:tabLst>
            </a:pPr>
            <a:r>
              <a:rPr lang="en-US" altLang="zh-CN" sz="2000" b="1">
                <a:solidFill>
                  <a:srgbClr val="000000"/>
                </a:solidFill>
                <a:latin typeface="Courier New" pitchFamily="49" charset="0"/>
                <a:ea typeface="+mn-ea"/>
              </a:rPr>
              <a:t>ADAMS      CLERK            20</a:t>
            </a:r>
          </a:p>
          <a:p>
            <a:pPr defTabSz="1014227" eaLnBrk="1" hangingPunct="1">
              <a:lnSpc>
                <a:spcPts val="2600"/>
              </a:lnSpc>
              <a:tabLst>
                <a:tab pos="1200150" algn="l"/>
                <a:tab pos="2457450" algn="l"/>
              </a:tabLst>
            </a:pPr>
            <a:r>
              <a:rPr lang="en-US" altLang="zh-CN" sz="2000" b="1">
                <a:solidFill>
                  <a:srgbClr val="000000"/>
                </a:solidFill>
                <a:latin typeface="Courier New" pitchFamily="49" charset="0"/>
                <a:ea typeface="+mn-ea"/>
              </a:rPr>
              <a:t>MILLER     CLERK            10</a:t>
            </a:r>
          </a:p>
        </p:txBody>
      </p:sp>
      <p:sp>
        <p:nvSpPr>
          <p:cNvPr id="161796" name="Rectangle 2"/>
          <p:cNvSpPr>
            <a:spLocks noChangeArrowheads="1"/>
          </p:cNvSpPr>
          <p:nvPr/>
        </p:nvSpPr>
        <p:spPr bwMode="blackWhite">
          <a:xfrm>
            <a:off x="817416" y="1240947"/>
            <a:ext cx="8099778" cy="959556"/>
          </a:xfrm>
          <a:prstGeom prst="rect">
            <a:avLst/>
          </a:prstGeom>
          <a:solidFill>
            <a:schemeClr val="bg1"/>
          </a:solidFill>
          <a:ln>
            <a:noFill/>
          </a:ln>
          <a:effectLst>
            <a:outerShdw blurRad="508000" dist="127000" dir="4200000" algn="ctr" rotWithShape="0">
              <a:srgbClr val="000000">
                <a:alpha val="15000"/>
              </a:srgbClr>
            </a:outerShdw>
          </a:effectLst>
          <a:extLst>
            <a:ext uri="{91240B29-F687-4F45-9708-019B960494DF}">
              <a14:hiddenLine xmlns:a14="http://schemas.microsoft.com/office/drawing/2010/main" w="9525">
                <a:solidFill>
                  <a:schemeClr val="tx1"/>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tabLst>
                <a:tab pos="1200150" algn="l"/>
              </a:tabLst>
              <a:defRPr sz="3200">
                <a:solidFill>
                  <a:schemeClr val="tx1"/>
                </a:solidFill>
                <a:latin typeface="Arial" panose="020B0604020202020204" pitchFamily="34" charset="0"/>
                <a:ea typeface="宋体" panose="02010600030101010101" pitchFamily="2" charset="-122"/>
              </a:defRPr>
            </a:lvl1pPr>
            <a:lvl2pPr marL="742950" indent="-285750">
              <a:tabLst>
                <a:tab pos="1200150" algn="l"/>
              </a:tabLst>
              <a:defRPr sz="3200">
                <a:solidFill>
                  <a:schemeClr val="tx1"/>
                </a:solidFill>
                <a:latin typeface="Arial" panose="020B0604020202020204" pitchFamily="34" charset="0"/>
                <a:ea typeface="宋体" panose="02010600030101010101" pitchFamily="2" charset="-122"/>
              </a:defRPr>
            </a:lvl2pPr>
            <a:lvl3pPr marL="1143000" indent="-228600">
              <a:tabLst>
                <a:tab pos="1200150" algn="l"/>
              </a:tabLst>
              <a:defRPr sz="3200">
                <a:solidFill>
                  <a:schemeClr val="tx1"/>
                </a:solidFill>
                <a:latin typeface="Arial" panose="020B0604020202020204" pitchFamily="34" charset="0"/>
                <a:ea typeface="宋体" panose="02010600030101010101" pitchFamily="2" charset="-122"/>
              </a:defRPr>
            </a:lvl3pPr>
            <a:lvl4pPr marL="1600200" indent="-228600">
              <a:tabLst>
                <a:tab pos="1200150" algn="l"/>
              </a:tabLst>
              <a:defRPr sz="3200">
                <a:solidFill>
                  <a:schemeClr val="tx1"/>
                </a:solidFill>
                <a:latin typeface="Arial" panose="020B0604020202020204" pitchFamily="34" charset="0"/>
                <a:ea typeface="宋体" panose="02010600030101010101" pitchFamily="2" charset="-122"/>
              </a:defRPr>
            </a:lvl4pPr>
            <a:lvl5pPr marL="2057400" indent="-228600">
              <a:tabLst>
                <a:tab pos="1200150" algn="l"/>
              </a:tabLst>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1200150" algn="l"/>
              </a:tabLs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1200150" algn="l"/>
              </a:tabLs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1200150" algn="l"/>
              </a:tabLs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1200150" algn="l"/>
              </a:tabLst>
              <a:defRPr sz="3200">
                <a:solidFill>
                  <a:schemeClr val="tx1"/>
                </a:solidFill>
                <a:latin typeface="Arial" panose="020B0604020202020204" pitchFamily="34" charset="0"/>
                <a:ea typeface="宋体" panose="02010600030101010101" pitchFamily="2" charset="-122"/>
              </a:defRPr>
            </a:lvl9pPr>
          </a:lstStyle>
          <a:p>
            <a:pPr defTabSz="1014227" eaLnBrk="1" hangingPunct="1">
              <a:lnSpc>
                <a:spcPts val="2600"/>
              </a:lnSpc>
              <a:tabLst>
                <a:tab pos="1200150" algn="l"/>
                <a:tab pos="2457450" algn="l"/>
              </a:tabLst>
            </a:pPr>
            <a:endParaRPr lang="en-US" altLang="zh-CN" sz="2000" b="1" dirty="0">
              <a:solidFill>
                <a:srgbClr val="000000"/>
              </a:solidFill>
              <a:latin typeface="Courier New" pitchFamily="49" charset="0"/>
              <a:ea typeface="+mn-ea"/>
            </a:endParaRPr>
          </a:p>
          <a:p>
            <a:pPr defTabSz="1014227" eaLnBrk="1" hangingPunct="1">
              <a:lnSpc>
                <a:spcPts val="2600"/>
              </a:lnSpc>
              <a:tabLst>
                <a:tab pos="1200150" algn="l"/>
                <a:tab pos="2457450" algn="l"/>
              </a:tabLst>
            </a:pPr>
            <a:endParaRPr lang="en-US" altLang="zh-CN" sz="2000" b="1" dirty="0">
              <a:solidFill>
                <a:srgbClr val="000000"/>
              </a:solidFill>
              <a:latin typeface="Courier New" pitchFamily="49" charset="0"/>
              <a:ea typeface="+mn-ea"/>
            </a:endParaRPr>
          </a:p>
        </p:txBody>
      </p:sp>
      <p:sp>
        <p:nvSpPr>
          <p:cNvPr id="161797" name="Rectangle 4"/>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600" tIns="50800" rIns="101600" bIns="50800" numCol="1" anchor="ctr" anchorCtr="0" compatLnSpc="1">
            <a:prstTxWarp prst="textNoShape">
              <a:avLst/>
            </a:prstTxWarp>
          </a:bodyPr>
          <a:lstStyle/>
          <a:p>
            <a:pPr eaLnBrk="1" hangingPunct="1"/>
            <a:r>
              <a:t>用</a:t>
            </a:r>
            <a:r>
              <a:rPr lang="en-US" altLang="zh-CN"/>
              <a:t>WHERE</a:t>
            </a:r>
            <a:r>
              <a:t>语句</a:t>
            </a:r>
          </a:p>
        </p:txBody>
      </p:sp>
      <p:grpSp>
        <p:nvGrpSpPr>
          <p:cNvPr id="887813" name="Group 5"/>
          <p:cNvGrpSpPr>
            <a:grpSpLocks/>
          </p:cNvGrpSpPr>
          <p:nvPr/>
        </p:nvGrpSpPr>
        <p:grpSpPr bwMode="auto">
          <a:xfrm>
            <a:off x="1634097" y="1830086"/>
            <a:ext cx="2986264" cy="2892039"/>
            <a:chOff x="1003" y="1517"/>
            <a:chExt cx="1693" cy="1798"/>
          </a:xfrm>
        </p:grpSpPr>
        <p:sp>
          <p:nvSpPr>
            <p:cNvPr id="161800" name="Rectangle 6"/>
            <p:cNvSpPr>
              <a:spLocks noChangeArrowheads="1"/>
            </p:cNvSpPr>
            <p:nvPr/>
          </p:nvSpPr>
          <p:spPr bwMode="ltGray">
            <a:xfrm>
              <a:off x="1003" y="1517"/>
              <a:ext cx="1693" cy="195"/>
            </a:xfrm>
            <a:prstGeom prst="rect">
              <a:avLst/>
            </a:prstGeom>
            <a:solidFill>
              <a:srgbClr val="FF5050">
                <a:alpha val="50195"/>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endParaRPr lang="zh-CN" altLang="en-US" sz="3556"/>
            </a:p>
          </p:txBody>
        </p:sp>
        <p:sp>
          <p:nvSpPr>
            <p:cNvPr id="161801" name="Rectangle 7"/>
            <p:cNvSpPr>
              <a:spLocks noChangeArrowheads="1"/>
            </p:cNvSpPr>
            <p:nvPr/>
          </p:nvSpPr>
          <p:spPr bwMode="ltGray">
            <a:xfrm>
              <a:off x="1487" y="2276"/>
              <a:ext cx="845" cy="1039"/>
            </a:xfrm>
            <a:prstGeom prst="rect">
              <a:avLst/>
            </a:prstGeom>
            <a:solidFill>
              <a:srgbClr val="FF5050">
                <a:alpha val="50195"/>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endParaRPr lang="zh-CN" altLang="en-US" sz="3556"/>
            </a:p>
          </p:txBody>
        </p:sp>
      </p:grpSp>
      <p:sp>
        <p:nvSpPr>
          <p:cNvPr id="161799" name="Rectangle 8"/>
          <p:cNvSpPr>
            <a:spLocks noChangeArrowheads="1"/>
          </p:cNvSpPr>
          <p:nvPr/>
        </p:nvSpPr>
        <p:spPr bwMode="blackWhite">
          <a:xfrm>
            <a:off x="831528" y="1283281"/>
            <a:ext cx="8128000" cy="8713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2306" tIns="51153" rIns="102306" bIns="51153" anchor="ctr"/>
          <a:lstStyle>
            <a:lvl1pPr>
              <a:tabLst>
                <a:tab pos="1200150" algn="l"/>
              </a:tabLst>
              <a:defRPr sz="3200">
                <a:solidFill>
                  <a:schemeClr val="tx1"/>
                </a:solidFill>
                <a:latin typeface="Arial" panose="020B0604020202020204" pitchFamily="34" charset="0"/>
                <a:ea typeface="宋体" panose="02010600030101010101" pitchFamily="2" charset="-122"/>
              </a:defRPr>
            </a:lvl1pPr>
            <a:lvl2pPr marL="742950" indent="-285750">
              <a:tabLst>
                <a:tab pos="1200150" algn="l"/>
              </a:tabLst>
              <a:defRPr sz="3200">
                <a:solidFill>
                  <a:schemeClr val="tx1"/>
                </a:solidFill>
                <a:latin typeface="Arial" panose="020B0604020202020204" pitchFamily="34" charset="0"/>
                <a:ea typeface="宋体" panose="02010600030101010101" pitchFamily="2" charset="-122"/>
              </a:defRPr>
            </a:lvl2pPr>
            <a:lvl3pPr marL="1143000" indent="-228600">
              <a:tabLst>
                <a:tab pos="1200150" algn="l"/>
              </a:tabLst>
              <a:defRPr sz="3200">
                <a:solidFill>
                  <a:schemeClr val="tx1"/>
                </a:solidFill>
                <a:latin typeface="Arial" panose="020B0604020202020204" pitchFamily="34" charset="0"/>
                <a:ea typeface="宋体" panose="02010600030101010101" pitchFamily="2" charset="-122"/>
              </a:defRPr>
            </a:lvl3pPr>
            <a:lvl4pPr marL="1600200" indent="-228600">
              <a:tabLst>
                <a:tab pos="1200150" algn="l"/>
              </a:tabLst>
              <a:defRPr sz="3200">
                <a:solidFill>
                  <a:schemeClr val="tx1"/>
                </a:solidFill>
                <a:latin typeface="Arial" panose="020B0604020202020204" pitchFamily="34" charset="0"/>
                <a:ea typeface="宋体" panose="02010600030101010101" pitchFamily="2" charset="-122"/>
              </a:defRPr>
            </a:lvl4pPr>
            <a:lvl5pPr marL="2057400" indent="-228600">
              <a:tabLst>
                <a:tab pos="1200150" algn="l"/>
              </a:tabLst>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1200150" algn="l"/>
              </a:tabLs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1200150" algn="l"/>
              </a:tabLs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1200150" algn="l"/>
              </a:tabLs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1200150" algn="l"/>
              </a:tabLst>
              <a:defRPr sz="3200">
                <a:solidFill>
                  <a:schemeClr val="tx1"/>
                </a:solidFill>
                <a:latin typeface="Arial" panose="020B0604020202020204" pitchFamily="34" charset="0"/>
                <a:ea typeface="宋体" panose="02010600030101010101" pitchFamily="2" charset="-122"/>
              </a:defRPr>
            </a:lvl9pPr>
          </a:lstStyle>
          <a:p>
            <a:r>
              <a:rPr lang="en-US" altLang="zh-CN" sz="2000" b="1" dirty="0">
                <a:solidFill>
                  <a:srgbClr val="000000"/>
                </a:solidFill>
                <a:latin typeface="Courier New" panose="02070309020205020404" pitchFamily="49" charset="0"/>
              </a:rPr>
              <a:t>     SELECT </a:t>
            </a:r>
            <a:r>
              <a:rPr lang="en-US" altLang="zh-CN" sz="2000" b="1" dirty="0" err="1">
                <a:solidFill>
                  <a:srgbClr val="000000"/>
                </a:solidFill>
                <a:latin typeface="Courier New" panose="02070309020205020404" pitchFamily="49" charset="0"/>
              </a:rPr>
              <a:t>ename</a:t>
            </a:r>
            <a:r>
              <a:rPr lang="en-US" altLang="zh-CN" sz="2000" b="1" dirty="0">
                <a:solidFill>
                  <a:srgbClr val="000000"/>
                </a:solidFill>
                <a:latin typeface="Courier New" panose="02070309020205020404" pitchFamily="49" charset="0"/>
              </a:rPr>
              <a:t>, job, </a:t>
            </a:r>
            <a:r>
              <a:rPr lang="en-US" altLang="zh-CN" sz="2000" b="1" dirty="0" err="1">
                <a:solidFill>
                  <a:srgbClr val="000000"/>
                </a:solidFill>
                <a:latin typeface="Courier New" panose="02070309020205020404" pitchFamily="49" charset="0"/>
              </a:rPr>
              <a:t>deptno</a:t>
            </a:r>
            <a:endParaRPr lang="en-US" altLang="zh-CN" sz="2000" b="1" dirty="0">
              <a:solidFill>
                <a:srgbClr val="000000"/>
              </a:solidFill>
              <a:latin typeface="Courier New" panose="02070309020205020404" pitchFamily="49" charset="0"/>
            </a:endParaRPr>
          </a:p>
          <a:p>
            <a:r>
              <a:rPr lang="en-US" altLang="zh-CN" sz="2000" b="1" dirty="0">
                <a:solidFill>
                  <a:srgbClr val="000000"/>
                </a:solidFill>
                <a:latin typeface="Courier New" panose="02070309020205020404" pitchFamily="49" charset="0"/>
              </a:rPr>
              <a:t>     FROM   emp</a:t>
            </a:r>
          </a:p>
          <a:p>
            <a:r>
              <a:rPr lang="en-US" altLang="zh-CN" sz="2000" b="1" dirty="0">
                <a:solidFill>
                  <a:srgbClr val="000000"/>
                </a:solidFill>
                <a:latin typeface="Courier New" panose="02070309020205020404" pitchFamily="49" charset="0"/>
              </a:rPr>
              <a:t>     WHERE  job='CLERK'</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887813"/>
                                        </p:tgtEl>
                                        <p:attrNameLst>
                                          <p:attrName>style.visibility</p:attrName>
                                        </p:attrNameLst>
                                      </p:cBhvr>
                                      <p:to>
                                        <p:strVal val="visible"/>
                                      </p:to>
                                    </p:set>
                                    <p:animEffect transition="in" filter="wipe(up)">
                                      <p:cBhvr>
                                        <p:cTn id="7" dur="500"/>
                                        <p:tgtEl>
                                          <p:spTgt spid="8878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ext Box 4"/>
          <p:cNvSpPr txBox="1">
            <a:spLocks noChangeArrowheads="1"/>
          </p:cNvSpPr>
          <p:nvPr/>
        </p:nvSpPr>
        <p:spPr bwMode="auto">
          <a:xfrm>
            <a:off x="2455334" y="1587500"/>
            <a:ext cx="3725333" cy="5027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81320" dir="2319588" algn="ctr" rotWithShape="0">
                    <a:srgbClr val="808080"/>
                  </a:outerShdw>
                </a:effectLst>
              </a14:hiddenEffects>
            </a:ext>
          </a:extLst>
        </p:spPr>
        <p:txBody>
          <a:bodyPr>
            <a:spAutoFit/>
          </a:bodyP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
                <a:schemeClr val="tx1"/>
              </a:buClr>
            </a:pPr>
            <a:endParaRPr kumimoji="1" lang="zh-CN" altLang="zh-CN" sz="2667" b="1">
              <a:latin typeface="Tahoma" panose="020B0604030504040204" pitchFamily="34" charset="0"/>
            </a:endParaRPr>
          </a:p>
        </p:txBody>
      </p:sp>
      <p:sp>
        <p:nvSpPr>
          <p:cNvPr id="20484" name="标题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600" tIns="50800" rIns="101600" bIns="50800" numCol="1" anchor="ctr" anchorCtr="0" compatLnSpc="1">
            <a:prstTxWarp prst="textNoShape">
              <a:avLst/>
            </a:prstTxWarp>
          </a:bodyPr>
          <a:lstStyle/>
          <a:p>
            <a:pPr eaLnBrk="1" hangingPunct="1"/>
            <a:r>
              <a:rPr dirty="0"/>
              <a:t>常用数据类型</a:t>
            </a:r>
          </a:p>
        </p:txBody>
      </p:sp>
      <p:sp>
        <p:nvSpPr>
          <p:cNvPr id="3" name="矩形 2">
            <a:extLst>
              <a:ext uri="{FF2B5EF4-FFF2-40B4-BE49-F238E27FC236}">
                <a16:creationId xmlns:a16="http://schemas.microsoft.com/office/drawing/2014/main" id="{93F9EE68-5C7D-4781-A5FB-EFB1A9F7EDAD}"/>
              </a:ext>
            </a:extLst>
          </p:cNvPr>
          <p:cNvSpPr/>
          <p:nvPr/>
        </p:nvSpPr>
        <p:spPr>
          <a:xfrm>
            <a:off x="746632" y="841276"/>
            <a:ext cx="4567237" cy="4192943"/>
          </a:xfrm>
          <a:prstGeom prst="rect">
            <a:avLst/>
          </a:prstGeom>
        </p:spPr>
        <p:txBody>
          <a:bodyPr wrap="square">
            <a:spAutoFit/>
          </a:bodyPr>
          <a:lstStyle/>
          <a:p>
            <a:pPr marL="342900" indent="-342900">
              <a:lnSpc>
                <a:spcPct val="150000"/>
              </a:lnSpc>
              <a:buFont typeface="Wingdings" panose="05000000000000000000" pitchFamily="2" charset="2"/>
              <a:buChar char="l"/>
            </a:pPr>
            <a:r>
              <a:rPr lang="zh-CN" altLang="en-US" sz="2000" b="1" dirty="0">
                <a:solidFill>
                  <a:schemeClr val="tx1">
                    <a:lumMod val="95000"/>
                    <a:lumOff val="5000"/>
                  </a:schemeClr>
                </a:solidFill>
                <a:latin typeface="微软雅黑" panose="020B0503020204020204" pitchFamily="34" charset="-122"/>
                <a:ea typeface="微软雅黑" panose="020B0503020204020204" pitchFamily="34" charset="-122"/>
              </a:rPr>
              <a:t>字符串类型：</a:t>
            </a:r>
            <a:r>
              <a:rPr lang="en-US" altLang="zh-CN" sz="2000" b="1" dirty="0">
                <a:solidFill>
                  <a:schemeClr val="tx1">
                    <a:lumMod val="95000"/>
                    <a:lumOff val="5000"/>
                  </a:schemeClr>
                </a:solidFill>
                <a:latin typeface="微软雅黑" panose="020B0503020204020204" pitchFamily="34" charset="-122"/>
                <a:ea typeface="微软雅黑" panose="020B0503020204020204" pitchFamily="34" charset="-122"/>
              </a:rPr>
              <a:t>char(n),varchar(n),</a:t>
            </a:r>
            <a:r>
              <a:rPr lang="en-US" altLang="zh-CN" sz="2000" b="1" dirty="0" err="1">
                <a:solidFill>
                  <a:schemeClr val="tx1">
                    <a:lumMod val="95000"/>
                    <a:lumOff val="5000"/>
                  </a:schemeClr>
                </a:solidFill>
                <a:latin typeface="微软雅黑" panose="020B0503020204020204" pitchFamily="34" charset="-122"/>
                <a:ea typeface="微软雅黑" panose="020B0503020204020204" pitchFamily="34" charset="-122"/>
              </a:rPr>
              <a:t>nchar</a:t>
            </a:r>
            <a:r>
              <a:rPr lang="en-US" altLang="zh-CN" sz="2000" b="1" dirty="0">
                <a:solidFill>
                  <a:schemeClr val="tx1">
                    <a:lumMod val="95000"/>
                    <a:lumOff val="5000"/>
                  </a:schemeClr>
                </a:solidFill>
                <a:latin typeface="微软雅黑" panose="020B0503020204020204" pitchFamily="34" charset="-122"/>
                <a:ea typeface="微软雅黑" panose="020B0503020204020204" pitchFamily="34" charset="-122"/>
              </a:rPr>
              <a:t>(n),</a:t>
            </a:r>
            <a:r>
              <a:rPr lang="en-US" altLang="zh-CN" sz="2000" b="1" dirty="0" err="1">
                <a:solidFill>
                  <a:schemeClr val="tx1">
                    <a:lumMod val="95000"/>
                    <a:lumOff val="5000"/>
                  </a:schemeClr>
                </a:solidFill>
                <a:latin typeface="微软雅黑" panose="020B0503020204020204" pitchFamily="34" charset="-122"/>
                <a:ea typeface="微软雅黑" panose="020B0503020204020204" pitchFamily="34" charset="-122"/>
              </a:rPr>
              <a:t>nvarchar</a:t>
            </a:r>
            <a:r>
              <a:rPr lang="en-US" altLang="zh-CN" sz="2000" b="1" dirty="0">
                <a:solidFill>
                  <a:schemeClr val="tx1">
                    <a:lumMod val="95000"/>
                    <a:lumOff val="5000"/>
                  </a:schemeClr>
                </a:solidFill>
                <a:latin typeface="微软雅黑" panose="020B0503020204020204" pitchFamily="34" charset="-122"/>
                <a:ea typeface="微软雅黑" panose="020B0503020204020204" pitchFamily="34" charset="-122"/>
              </a:rPr>
              <a:t>(n),</a:t>
            </a:r>
            <a:r>
              <a:rPr lang="en-US" altLang="zh-CN" sz="2000" b="1" dirty="0" err="1">
                <a:solidFill>
                  <a:schemeClr val="tx1">
                    <a:lumMod val="95000"/>
                    <a:lumOff val="5000"/>
                  </a:schemeClr>
                </a:solidFill>
                <a:latin typeface="微软雅黑" panose="020B0503020204020204" pitchFamily="34" charset="-122"/>
                <a:ea typeface="微软雅黑" panose="020B0503020204020204" pitchFamily="34" charset="-122"/>
              </a:rPr>
              <a:t>clob</a:t>
            </a:r>
            <a:endParaRPr lang="zh-CN" altLang="en-US" sz="2000" b="1" dirty="0">
              <a:solidFill>
                <a:schemeClr val="tx1">
                  <a:lumMod val="95000"/>
                  <a:lumOff val="5000"/>
                </a:schemeClr>
              </a:solidFill>
              <a:latin typeface="微软雅黑" panose="020B0503020204020204" pitchFamily="34" charset="-122"/>
              <a:ea typeface="微软雅黑" panose="020B0503020204020204" pitchFamily="34" charset="-122"/>
            </a:endParaRPr>
          </a:p>
          <a:p>
            <a:pPr marL="342900" indent="-342900">
              <a:lnSpc>
                <a:spcPct val="150000"/>
              </a:lnSpc>
              <a:buFont typeface="Wingdings" panose="05000000000000000000" pitchFamily="2" charset="2"/>
              <a:buChar char="l"/>
            </a:pPr>
            <a:r>
              <a:rPr lang="zh-CN" altLang="en-US" sz="2000" b="1" dirty="0">
                <a:solidFill>
                  <a:schemeClr val="tx1">
                    <a:lumMod val="95000"/>
                    <a:lumOff val="5000"/>
                  </a:schemeClr>
                </a:solidFill>
                <a:latin typeface="微软雅黑" panose="020B0503020204020204" pitchFamily="34" charset="-122"/>
                <a:ea typeface="微软雅黑" panose="020B0503020204020204" pitchFamily="34" charset="-122"/>
              </a:rPr>
              <a:t>数值类型：</a:t>
            </a:r>
            <a:r>
              <a:rPr lang="en-US" altLang="zh-CN" sz="2000" b="1" dirty="0" err="1">
                <a:solidFill>
                  <a:schemeClr val="tx1">
                    <a:lumMod val="95000"/>
                    <a:lumOff val="5000"/>
                  </a:schemeClr>
                </a:solidFill>
                <a:latin typeface="微软雅黑" panose="020B0503020204020204" pitchFamily="34" charset="-122"/>
                <a:ea typeface="微软雅黑" panose="020B0503020204020204" pitchFamily="34" charset="-122"/>
              </a:rPr>
              <a:t>int,numeric</a:t>
            </a:r>
            <a:r>
              <a:rPr lang="en-US" altLang="zh-CN" sz="2000" b="1" dirty="0">
                <a:solidFill>
                  <a:schemeClr val="tx1">
                    <a:lumMod val="95000"/>
                    <a:lumOff val="5000"/>
                  </a:schemeClr>
                </a:solidFill>
                <a:latin typeface="微软雅黑" panose="020B0503020204020204" pitchFamily="34" charset="-122"/>
                <a:ea typeface="微软雅黑" panose="020B0503020204020204" pitchFamily="34" charset="-122"/>
              </a:rPr>
              <a:t>(n),float…</a:t>
            </a:r>
            <a:endParaRPr lang="zh-CN" altLang="en-US" sz="2000" b="1" dirty="0">
              <a:solidFill>
                <a:schemeClr val="tx1">
                  <a:lumMod val="95000"/>
                  <a:lumOff val="5000"/>
                </a:schemeClr>
              </a:solidFill>
              <a:latin typeface="微软雅黑" panose="020B0503020204020204" pitchFamily="34" charset="-122"/>
              <a:ea typeface="微软雅黑" panose="020B0503020204020204" pitchFamily="34" charset="-122"/>
            </a:endParaRPr>
          </a:p>
          <a:p>
            <a:pPr marL="342900" indent="-342900">
              <a:lnSpc>
                <a:spcPct val="150000"/>
              </a:lnSpc>
              <a:buFont typeface="Wingdings" panose="05000000000000000000" pitchFamily="2" charset="2"/>
              <a:buChar char="l"/>
            </a:pPr>
            <a:r>
              <a:rPr lang="zh-CN" altLang="en-US" sz="2000" b="1" dirty="0">
                <a:solidFill>
                  <a:schemeClr val="tx1">
                    <a:lumMod val="95000"/>
                    <a:lumOff val="5000"/>
                  </a:schemeClr>
                </a:solidFill>
                <a:latin typeface="微软雅黑" panose="020B0503020204020204" pitchFamily="34" charset="-122"/>
                <a:ea typeface="微软雅黑" panose="020B0503020204020204" pitchFamily="34" charset="-122"/>
              </a:rPr>
              <a:t>日期时间类：</a:t>
            </a:r>
            <a:r>
              <a:rPr lang="en-US" altLang="zh-CN" sz="2000" b="1" dirty="0" err="1">
                <a:solidFill>
                  <a:schemeClr val="tx1">
                    <a:lumMod val="95000"/>
                    <a:lumOff val="5000"/>
                  </a:schemeClr>
                </a:solidFill>
                <a:latin typeface="微软雅黑" panose="020B0503020204020204" pitchFamily="34" charset="-122"/>
                <a:ea typeface="微软雅黑" panose="020B0503020204020204" pitchFamily="34" charset="-122"/>
              </a:rPr>
              <a:t>datetime,date,time</a:t>
            </a:r>
            <a:endParaRPr lang="zh-CN" altLang="en-US" sz="2000" b="1" dirty="0">
              <a:solidFill>
                <a:schemeClr val="tx1">
                  <a:lumMod val="95000"/>
                  <a:lumOff val="5000"/>
                </a:schemeClr>
              </a:solidFill>
              <a:latin typeface="微软雅黑" panose="020B0503020204020204" pitchFamily="34" charset="-122"/>
              <a:ea typeface="微软雅黑" panose="020B0503020204020204" pitchFamily="34" charset="-122"/>
            </a:endParaRPr>
          </a:p>
          <a:p>
            <a:pPr marL="342900" indent="-342900">
              <a:lnSpc>
                <a:spcPct val="150000"/>
              </a:lnSpc>
              <a:buFont typeface="Wingdings" panose="05000000000000000000" pitchFamily="2" charset="2"/>
              <a:buChar char="l"/>
            </a:pPr>
            <a:r>
              <a:rPr lang="zh-CN" altLang="en-US" sz="2000" b="1" dirty="0">
                <a:solidFill>
                  <a:schemeClr val="tx1">
                    <a:lumMod val="95000"/>
                    <a:lumOff val="5000"/>
                  </a:schemeClr>
                </a:solidFill>
                <a:latin typeface="微软雅黑" panose="020B0503020204020204" pitchFamily="34" charset="-122"/>
                <a:ea typeface="微软雅黑" panose="020B0503020204020204" pitchFamily="34" charset="-122"/>
              </a:rPr>
              <a:t>货币类型：</a:t>
            </a:r>
            <a:r>
              <a:rPr lang="en-US" altLang="zh-CN" sz="2000" b="1" dirty="0">
                <a:solidFill>
                  <a:schemeClr val="tx1">
                    <a:lumMod val="95000"/>
                    <a:lumOff val="5000"/>
                  </a:schemeClr>
                </a:solidFill>
                <a:latin typeface="微软雅黑" panose="020B0503020204020204" pitchFamily="34" charset="-122"/>
                <a:ea typeface="微软雅黑" panose="020B0503020204020204" pitchFamily="34" charset="-122"/>
              </a:rPr>
              <a:t>money</a:t>
            </a:r>
            <a:r>
              <a:rPr lang="zh-CN" altLang="en-US" sz="2000" b="1" dirty="0">
                <a:solidFill>
                  <a:schemeClr val="tx1">
                    <a:lumMod val="95000"/>
                    <a:lumOff val="5000"/>
                  </a:schemeClr>
                </a:solidFill>
                <a:latin typeface="微软雅黑" panose="020B0503020204020204" pitchFamily="34" charset="-122"/>
                <a:ea typeface="微软雅黑" panose="020B0503020204020204" pitchFamily="34" charset="-122"/>
              </a:rPr>
              <a:t>，</a:t>
            </a:r>
            <a:r>
              <a:rPr lang="en-US" altLang="zh-CN" sz="2000" b="1" dirty="0" err="1">
                <a:solidFill>
                  <a:schemeClr val="tx1">
                    <a:lumMod val="95000"/>
                    <a:lumOff val="5000"/>
                  </a:schemeClr>
                </a:solidFill>
                <a:latin typeface="微软雅黑" panose="020B0503020204020204" pitchFamily="34" charset="-122"/>
                <a:ea typeface="微软雅黑" panose="020B0503020204020204" pitchFamily="34" charset="-122"/>
              </a:rPr>
              <a:t>smallmoney</a:t>
            </a:r>
            <a:endParaRPr lang="en-US" altLang="zh-CN" sz="2000" b="1" dirty="0">
              <a:solidFill>
                <a:schemeClr val="tx1">
                  <a:lumMod val="95000"/>
                  <a:lumOff val="5000"/>
                </a:schemeClr>
              </a:solidFill>
              <a:latin typeface="微软雅黑" panose="020B0503020204020204" pitchFamily="34" charset="-122"/>
              <a:ea typeface="微软雅黑" panose="020B0503020204020204" pitchFamily="34" charset="-122"/>
            </a:endParaRPr>
          </a:p>
          <a:p>
            <a:pPr marL="342900" indent="-342900">
              <a:lnSpc>
                <a:spcPct val="150000"/>
              </a:lnSpc>
              <a:buFont typeface="Wingdings" panose="05000000000000000000" pitchFamily="2" charset="2"/>
              <a:buChar char="l"/>
            </a:pPr>
            <a:r>
              <a:rPr lang="zh-CN" altLang="en-US" sz="2000" b="1" dirty="0">
                <a:solidFill>
                  <a:schemeClr val="tx1">
                    <a:lumMod val="95000"/>
                    <a:lumOff val="5000"/>
                  </a:schemeClr>
                </a:solidFill>
                <a:latin typeface="微软雅黑" panose="020B0503020204020204" pitchFamily="34" charset="-122"/>
                <a:ea typeface="微软雅黑" panose="020B0503020204020204" pitchFamily="34" charset="-122"/>
              </a:rPr>
              <a:t>布尔类型：</a:t>
            </a:r>
            <a:r>
              <a:rPr lang="en-US" altLang="zh-CN" sz="2000" b="1" dirty="0">
                <a:solidFill>
                  <a:schemeClr val="tx1">
                    <a:lumMod val="95000"/>
                    <a:lumOff val="5000"/>
                  </a:schemeClr>
                </a:solidFill>
                <a:latin typeface="微软雅黑" panose="020B0503020204020204" pitchFamily="34" charset="-122"/>
                <a:ea typeface="微软雅黑" panose="020B0503020204020204" pitchFamily="34" charset="-122"/>
              </a:rPr>
              <a:t>bit</a:t>
            </a:r>
            <a:endParaRPr lang="zh-CN" altLang="en-US" sz="2000" b="1" dirty="0">
              <a:solidFill>
                <a:schemeClr val="tx1">
                  <a:lumMod val="95000"/>
                  <a:lumOff val="5000"/>
                </a:schemeClr>
              </a:solidFill>
              <a:latin typeface="微软雅黑" panose="020B0503020204020204" pitchFamily="34" charset="-122"/>
              <a:ea typeface="微软雅黑" panose="020B0503020204020204" pitchFamily="34" charset="-122"/>
            </a:endParaRPr>
          </a:p>
          <a:p>
            <a:pPr marL="342900" indent="-342900">
              <a:lnSpc>
                <a:spcPct val="150000"/>
              </a:lnSpc>
              <a:buFont typeface="Wingdings" panose="05000000000000000000" pitchFamily="2" charset="2"/>
              <a:buChar char="l"/>
            </a:pPr>
            <a:r>
              <a:rPr lang="zh-CN" altLang="en-US" sz="2000" b="1" dirty="0">
                <a:solidFill>
                  <a:schemeClr val="tx1">
                    <a:lumMod val="95000"/>
                    <a:lumOff val="5000"/>
                  </a:schemeClr>
                </a:solidFill>
                <a:latin typeface="微软雅黑" panose="020B0503020204020204" pitchFamily="34" charset="-122"/>
                <a:ea typeface="微软雅黑" panose="020B0503020204020204" pitchFamily="34" charset="-122"/>
              </a:rPr>
              <a:t>二进制类型：</a:t>
            </a:r>
            <a:r>
              <a:rPr lang="en-US" altLang="zh-CN" sz="2000" b="1" dirty="0" err="1">
                <a:solidFill>
                  <a:schemeClr val="tx1">
                    <a:lumMod val="95000"/>
                    <a:lumOff val="5000"/>
                  </a:schemeClr>
                </a:solidFill>
                <a:latin typeface="微软雅黑" panose="020B0503020204020204" pitchFamily="34" charset="-122"/>
                <a:ea typeface="微软雅黑" panose="020B0503020204020204" pitchFamily="34" charset="-122"/>
              </a:rPr>
              <a:t>varbinary</a:t>
            </a:r>
            <a:endParaRPr lang="en-US" altLang="zh-CN" sz="2000" b="1" dirty="0">
              <a:solidFill>
                <a:schemeClr val="tx1">
                  <a:lumMod val="95000"/>
                  <a:lumOff val="5000"/>
                </a:schemeClr>
              </a:solidFill>
              <a:latin typeface="微软雅黑" panose="020B0503020204020204" pitchFamily="34" charset="-122"/>
              <a:ea typeface="微软雅黑" panose="020B0503020204020204" pitchFamily="34" charset="-122"/>
            </a:endParaRPr>
          </a:p>
          <a:p>
            <a:pPr marL="342900" indent="-342900">
              <a:lnSpc>
                <a:spcPct val="150000"/>
              </a:lnSpc>
              <a:buFont typeface="Wingdings" panose="05000000000000000000" pitchFamily="2" charset="2"/>
              <a:buChar char="l"/>
            </a:pPr>
            <a:r>
              <a:rPr lang="en-US" altLang="zh-CN" sz="2000" b="1" dirty="0">
                <a:solidFill>
                  <a:schemeClr val="tx1">
                    <a:lumMod val="95000"/>
                    <a:lumOff val="5000"/>
                  </a:schemeClr>
                </a:solidFill>
                <a:latin typeface="微软雅黑" panose="020B0503020204020204" pitchFamily="34" charset="-122"/>
                <a:ea typeface="微软雅黑" panose="020B0503020204020204" pitchFamily="34" charset="-122"/>
              </a:rPr>
              <a:t>XML </a:t>
            </a:r>
            <a:r>
              <a:rPr lang="zh-CN" altLang="en-US" sz="2000" b="1" dirty="0">
                <a:solidFill>
                  <a:schemeClr val="tx1">
                    <a:lumMod val="95000"/>
                    <a:lumOff val="5000"/>
                  </a:schemeClr>
                </a:solidFill>
                <a:latin typeface="微软雅黑" panose="020B0503020204020204" pitchFamily="34" charset="-122"/>
                <a:ea typeface="微软雅黑" panose="020B0503020204020204" pitchFamily="34" charset="-122"/>
              </a:rPr>
              <a:t>类型</a:t>
            </a:r>
          </a:p>
        </p:txBody>
      </p:sp>
      <p:pic>
        <p:nvPicPr>
          <p:cNvPr id="7" name="图片 6">
            <a:extLst>
              <a:ext uri="{FF2B5EF4-FFF2-40B4-BE49-F238E27FC236}">
                <a16:creationId xmlns:a16="http://schemas.microsoft.com/office/drawing/2014/main" id="{5BABE2A8-1466-43D2-8C0D-3C81F8787BEB}"/>
              </a:ext>
            </a:extLst>
          </p:cNvPr>
          <p:cNvPicPr>
            <a:picLocks/>
          </p:cNvPicPr>
          <p:nvPr/>
        </p:nvPicPr>
        <p:blipFill>
          <a:blip r:embed="rId2" cstate="print">
            <a:extLst>
              <a:ext uri="{28A0092B-C50C-407E-A947-70E740481C1C}">
                <a14:useLocalDpi xmlns:a14="http://schemas.microsoft.com/office/drawing/2010/main" val="0"/>
              </a:ext>
            </a:extLst>
          </a:blip>
          <a:stretch>
            <a:fillRect/>
          </a:stretch>
        </p:blipFill>
        <p:spPr>
          <a:xfrm>
            <a:off x="5592763" y="0"/>
            <a:ext cx="4567237" cy="5715000"/>
          </a:xfrm>
          <a:prstGeom prst="rect">
            <a:avLst/>
          </a:prstGeom>
        </p:spPr>
      </p:pic>
    </p:spTree>
  </p:cSld>
  <p:clrMapOvr>
    <a:masterClrMapping/>
  </p:clrMapOvr>
  <p:transition>
    <p:random/>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2"/>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600" tIns="50800" rIns="101600" bIns="50800" numCol="1" anchor="ctr" anchorCtr="0" compatLnSpc="1">
            <a:prstTxWarp prst="textNoShape">
              <a:avLst/>
            </a:prstTxWarp>
          </a:bodyPr>
          <a:lstStyle/>
          <a:p>
            <a:pPr eaLnBrk="1" hangingPunct="1"/>
            <a:r>
              <a:t>条件判断中的字符串和日期处理</a:t>
            </a:r>
          </a:p>
        </p:txBody>
      </p:sp>
      <p:sp>
        <p:nvSpPr>
          <p:cNvPr id="90115" name="Rectangle 3"/>
          <p:cNvSpPr>
            <a:spLocks noGrp="1" noChangeArrowheads="1"/>
          </p:cNvSpPr>
          <p:nvPr>
            <p:ph sz="quarter" idx="10"/>
          </p:nvPr>
        </p:nvSpPr>
        <p:spPr>
          <a:xfrm>
            <a:off x="687513" y="769939"/>
            <a:ext cx="9001000" cy="3095674"/>
          </a:xfrm>
        </p:spPr>
        <p:txBody>
          <a:bodyPr/>
          <a:lstStyle/>
          <a:p>
            <a:pPr marL="301623" indent="-301623" eaLnBrk="1" hangingPunct="1">
              <a:lnSpc>
                <a:spcPct val="130000"/>
              </a:lnSpc>
              <a:defRPr/>
            </a:pPr>
            <a:r>
              <a:rPr dirty="0" err="1">
                <a:highlight>
                  <a:srgbClr val="FFFF00"/>
                </a:highlight>
              </a:rPr>
              <a:t>字符串和日期采用单引号分隔</a:t>
            </a:r>
            <a:endParaRPr dirty="0">
              <a:highlight>
                <a:srgbClr val="FFFF00"/>
              </a:highlight>
            </a:endParaRPr>
          </a:p>
          <a:p>
            <a:pPr marL="301623" indent="-301623" eaLnBrk="1" hangingPunct="1">
              <a:lnSpc>
                <a:spcPct val="130000"/>
              </a:lnSpc>
              <a:defRPr/>
            </a:pPr>
            <a:r>
              <a:rPr dirty="0" err="1"/>
              <a:t>字符串是否大小写敏感视不同的数据库而定</a:t>
            </a:r>
            <a:r>
              <a:rPr dirty="0"/>
              <a:t>。</a:t>
            </a:r>
          </a:p>
          <a:p>
            <a:pPr marL="301623" indent="-301623" eaLnBrk="1" hangingPunct="1">
              <a:lnSpc>
                <a:spcPct val="130000"/>
              </a:lnSpc>
              <a:defRPr/>
            </a:pPr>
            <a:r>
              <a:rPr dirty="0" err="1"/>
              <a:t>日期格式根据数据库默认的日期格式而定</a:t>
            </a:r>
            <a:r>
              <a:rPr dirty="0"/>
              <a:t>。</a:t>
            </a:r>
          </a:p>
          <a:p>
            <a:pPr marL="301623" indent="-301623" eaLnBrk="1" hangingPunct="1">
              <a:lnSpc>
                <a:spcPct val="130000"/>
              </a:lnSpc>
              <a:defRPr/>
            </a:pPr>
            <a:r>
              <a:rPr lang="en-US" altLang="zh-CN" dirty="0"/>
              <a:t>SQL </a:t>
            </a:r>
            <a:r>
              <a:rPr lang="en-US" altLang="zh-CN" dirty="0" err="1"/>
              <a:t>SERVER</a:t>
            </a:r>
            <a:r>
              <a:rPr dirty="0" err="1"/>
              <a:t>默认格式为：</a:t>
            </a:r>
            <a:r>
              <a:rPr lang="en-US" altLang="zh-CN" dirty="0" err="1"/>
              <a:t>YYYY-MON-DAY</a:t>
            </a:r>
            <a:r>
              <a:rPr lang="en-US" altLang="zh-CN" dirty="0"/>
              <a:t> HOUR:MINUTE:SECOND</a:t>
            </a:r>
          </a:p>
          <a:p>
            <a:pPr marL="301623" indent="-301623" eaLnBrk="1" hangingPunct="1">
              <a:lnSpc>
                <a:spcPct val="130000"/>
              </a:lnSpc>
              <a:defRPr/>
            </a:pPr>
            <a:r>
              <a:rPr lang="en-US" altLang="zh-CN" dirty="0" err="1"/>
              <a:t>ORACLE</a:t>
            </a:r>
            <a:r>
              <a:rPr dirty="0" err="1"/>
              <a:t>默认格式为</a:t>
            </a:r>
            <a:r>
              <a:rPr dirty="0"/>
              <a:t>： </a:t>
            </a:r>
            <a:r>
              <a:rPr lang="en-US" altLang="zh-CN" dirty="0"/>
              <a:t>'DD-MON-YY'</a:t>
            </a:r>
          </a:p>
        </p:txBody>
      </p:sp>
      <p:sp>
        <p:nvSpPr>
          <p:cNvPr id="163844" name="Rectangle 4"/>
          <p:cNvSpPr>
            <a:spLocks noChangeArrowheads="1"/>
          </p:cNvSpPr>
          <p:nvPr/>
        </p:nvSpPr>
        <p:spPr bwMode="blackWhite">
          <a:xfrm>
            <a:off x="831528" y="3951427"/>
            <a:ext cx="7882819" cy="1040694"/>
          </a:xfrm>
          <a:prstGeom prst="rect">
            <a:avLst/>
          </a:prstGeom>
          <a:solidFill>
            <a:schemeClr val="bg1"/>
          </a:solidFill>
          <a:ln>
            <a:noFill/>
          </a:ln>
          <a:effectLst>
            <a:outerShdw blurRad="508000" dist="127000" dir="4200000" algn="ctr" rotWithShape="0">
              <a:srgbClr val="000000">
                <a:alpha val="15000"/>
              </a:srgbClr>
            </a:outerShdw>
          </a:effectLst>
          <a:extLst>
            <a:ext uri="{91240B29-F687-4F45-9708-019B960494DF}">
              <a14:hiddenLine xmlns:a14="http://schemas.microsoft.com/office/drawing/2010/main" w="9525">
                <a:solidFill>
                  <a:schemeClr val="tx1"/>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tabLst>
                <a:tab pos="1200150" algn="l"/>
              </a:tabLst>
              <a:defRPr sz="3200">
                <a:solidFill>
                  <a:schemeClr val="tx1"/>
                </a:solidFill>
                <a:latin typeface="Arial" panose="020B0604020202020204" pitchFamily="34" charset="0"/>
                <a:ea typeface="宋体" panose="02010600030101010101" pitchFamily="2" charset="-122"/>
              </a:defRPr>
            </a:lvl1pPr>
            <a:lvl2pPr marL="742950" indent="-285750">
              <a:tabLst>
                <a:tab pos="1200150" algn="l"/>
              </a:tabLst>
              <a:defRPr sz="3200">
                <a:solidFill>
                  <a:schemeClr val="tx1"/>
                </a:solidFill>
                <a:latin typeface="Arial" panose="020B0604020202020204" pitchFamily="34" charset="0"/>
                <a:ea typeface="宋体" panose="02010600030101010101" pitchFamily="2" charset="-122"/>
              </a:defRPr>
            </a:lvl2pPr>
            <a:lvl3pPr marL="1143000" indent="-228600">
              <a:tabLst>
                <a:tab pos="1200150" algn="l"/>
              </a:tabLst>
              <a:defRPr sz="3200">
                <a:solidFill>
                  <a:schemeClr val="tx1"/>
                </a:solidFill>
                <a:latin typeface="Arial" panose="020B0604020202020204" pitchFamily="34" charset="0"/>
                <a:ea typeface="宋体" panose="02010600030101010101" pitchFamily="2" charset="-122"/>
              </a:defRPr>
            </a:lvl3pPr>
            <a:lvl4pPr marL="1600200" indent="-228600">
              <a:tabLst>
                <a:tab pos="1200150" algn="l"/>
              </a:tabLst>
              <a:defRPr sz="3200">
                <a:solidFill>
                  <a:schemeClr val="tx1"/>
                </a:solidFill>
                <a:latin typeface="Arial" panose="020B0604020202020204" pitchFamily="34" charset="0"/>
                <a:ea typeface="宋体" panose="02010600030101010101" pitchFamily="2" charset="-122"/>
              </a:defRPr>
            </a:lvl4pPr>
            <a:lvl5pPr marL="2057400" indent="-228600">
              <a:tabLst>
                <a:tab pos="1200150" algn="l"/>
              </a:tabLst>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1200150" algn="l"/>
              </a:tabLs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1200150" algn="l"/>
              </a:tabLs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1200150" algn="l"/>
              </a:tabLs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1200150" algn="l"/>
              </a:tabLst>
              <a:defRPr sz="3200">
                <a:solidFill>
                  <a:schemeClr val="tx1"/>
                </a:solidFill>
                <a:latin typeface="Arial" panose="020B0604020202020204" pitchFamily="34" charset="0"/>
                <a:ea typeface="宋体" panose="02010600030101010101" pitchFamily="2" charset="-122"/>
              </a:defRPr>
            </a:lvl9pPr>
          </a:lstStyle>
          <a:p>
            <a:pPr defTabSz="1014227" eaLnBrk="1" hangingPunct="1">
              <a:lnSpc>
                <a:spcPts val="2600"/>
              </a:lnSpc>
              <a:tabLst>
                <a:tab pos="1200150" algn="l"/>
                <a:tab pos="2457450" algn="l"/>
              </a:tabLst>
            </a:pPr>
            <a:r>
              <a:rPr lang="en-US" altLang="zh-CN" sz="2000" b="1">
                <a:solidFill>
                  <a:srgbClr val="000000"/>
                </a:solidFill>
                <a:latin typeface="Courier New" pitchFamily="49" charset="0"/>
                <a:ea typeface="+mn-ea"/>
              </a:rPr>
              <a:t>     SELECT	ename, job, deptno</a:t>
            </a:r>
          </a:p>
          <a:p>
            <a:pPr defTabSz="1014227" eaLnBrk="1" hangingPunct="1">
              <a:lnSpc>
                <a:spcPts val="2600"/>
              </a:lnSpc>
              <a:tabLst>
                <a:tab pos="1200150" algn="l"/>
                <a:tab pos="2457450" algn="l"/>
              </a:tabLst>
            </a:pPr>
            <a:r>
              <a:rPr lang="en-US" altLang="zh-CN" sz="2000" b="1">
                <a:solidFill>
                  <a:srgbClr val="000000"/>
                </a:solidFill>
                <a:latin typeface="Courier New" pitchFamily="49" charset="0"/>
                <a:ea typeface="+mn-ea"/>
              </a:rPr>
              <a:t>     FROM 	emp</a:t>
            </a:r>
          </a:p>
          <a:p>
            <a:pPr defTabSz="1014227" eaLnBrk="1" hangingPunct="1">
              <a:lnSpc>
                <a:spcPts val="2600"/>
              </a:lnSpc>
              <a:tabLst>
                <a:tab pos="1200150" algn="l"/>
                <a:tab pos="2457450" algn="l"/>
              </a:tabLst>
            </a:pPr>
            <a:r>
              <a:rPr lang="en-US" altLang="zh-CN" sz="2000" b="1">
                <a:solidFill>
                  <a:srgbClr val="000000"/>
                </a:solidFill>
                <a:latin typeface="Courier New" pitchFamily="49" charset="0"/>
                <a:ea typeface="+mn-ea"/>
              </a:rPr>
              <a:t>     WHERE	ename = 'JAMES'</a:t>
            </a:r>
          </a:p>
        </p:txBody>
      </p:sp>
    </p:spTree>
  </p:cSld>
  <p:clrMapOvr>
    <a:masterClrMapping/>
  </p:clrMapOvr>
  <p:transition>
    <p:random/>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2"/>
          <p:cNvSpPr>
            <a:spLocks noGrp="1" noChangeArrowheads="1"/>
          </p:cNvSpPr>
          <p:nvPr>
            <p:ph type="title"/>
          </p:nvPr>
        </p:nvSpPr>
        <p:spPr bwMode="auto">
          <a:xfrm>
            <a:off x="719766" y="106852"/>
            <a:ext cx="8968748" cy="5184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600" tIns="50800" rIns="101600" bIns="50800" numCol="1" anchor="ctr" anchorCtr="0" compatLnSpc="1">
            <a:prstTxWarp prst="textNoShape">
              <a:avLst/>
            </a:prstTxWarp>
          </a:bodyPr>
          <a:lstStyle/>
          <a:p>
            <a:pPr eaLnBrk="1" hangingPunct="1"/>
            <a:r>
              <a:t>条件判断中使用比较运算符</a:t>
            </a:r>
          </a:p>
        </p:txBody>
      </p:sp>
      <p:sp>
        <p:nvSpPr>
          <p:cNvPr id="165891" name="Rectangle 3"/>
          <p:cNvSpPr>
            <a:spLocks noChangeArrowheads="1"/>
          </p:cNvSpPr>
          <p:nvPr/>
        </p:nvSpPr>
        <p:spPr bwMode="blackWhite">
          <a:xfrm>
            <a:off x="914945" y="985292"/>
            <a:ext cx="1437569" cy="3358427"/>
          </a:xfrm>
          <a:prstGeom prst="rect">
            <a:avLst/>
          </a:prstGeom>
          <a:solidFill>
            <a:srgbClr val="FFCC99"/>
          </a:solidFill>
          <a:ln w="635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02306" tIns="51153" rIns="102306" bIns="51153">
            <a:spAutoFit/>
          </a:bodyP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a:lnSpc>
                <a:spcPct val="120000"/>
              </a:lnSpc>
              <a:spcBef>
                <a:spcPct val="60000"/>
              </a:spcBef>
            </a:pPr>
            <a:r>
              <a:rPr lang="zh-CN" altLang="en-US" sz="1778" b="1" dirty="0">
                <a:solidFill>
                  <a:srgbClr val="000000"/>
                </a:solidFill>
                <a:latin typeface="微软雅黑" panose="020B0503020204020204" pitchFamily="34" charset="-122"/>
                <a:ea typeface="微软雅黑" panose="020B0503020204020204" pitchFamily="34" charset="-122"/>
              </a:rPr>
              <a:t>运算符</a:t>
            </a:r>
            <a:endParaRPr lang="en-US" altLang="zh-CN" sz="1778" b="1" dirty="0">
              <a:solidFill>
                <a:srgbClr val="000000"/>
              </a:solidFill>
              <a:latin typeface="微软雅黑" panose="020B0503020204020204" pitchFamily="34" charset="-122"/>
              <a:ea typeface="微软雅黑" panose="020B0503020204020204" pitchFamily="34" charset="-122"/>
            </a:endParaRPr>
          </a:p>
          <a:p>
            <a:pPr algn="ctr">
              <a:lnSpc>
                <a:spcPct val="120000"/>
              </a:lnSpc>
              <a:spcBef>
                <a:spcPct val="60000"/>
              </a:spcBef>
            </a:pPr>
            <a:r>
              <a:rPr lang="en-US" altLang="zh-CN" sz="1778" b="1" dirty="0">
                <a:solidFill>
                  <a:srgbClr val="000000"/>
                </a:solidFill>
                <a:latin typeface="微软雅黑" panose="020B0503020204020204" pitchFamily="34" charset="-122"/>
                <a:ea typeface="微软雅黑" panose="020B0503020204020204" pitchFamily="34" charset="-122"/>
              </a:rPr>
              <a:t>=</a:t>
            </a:r>
          </a:p>
          <a:p>
            <a:pPr algn="ctr">
              <a:lnSpc>
                <a:spcPct val="120000"/>
              </a:lnSpc>
              <a:spcBef>
                <a:spcPct val="60000"/>
              </a:spcBef>
            </a:pPr>
            <a:r>
              <a:rPr lang="en-US" altLang="zh-CN" sz="1778" b="1" dirty="0">
                <a:solidFill>
                  <a:srgbClr val="000000"/>
                </a:solidFill>
                <a:latin typeface="微软雅黑" panose="020B0503020204020204" pitchFamily="34" charset="-122"/>
                <a:ea typeface="微软雅黑" panose="020B0503020204020204" pitchFamily="34" charset="-122"/>
              </a:rPr>
              <a:t>&gt;</a:t>
            </a:r>
          </a:p>
          <a:p>
            <a:pPr algn="ctr">
              <a:lnSpc>
                <a:spcPct val="120000"/>
              </a:lnSpc>
              <a:spcBef>
                <a:spcPct val="60000"/>
              </a:spcBef>
            </a:pPr>
            <a:r>
              <a:rPr lang="en-US" altLang="zh-CN" sz="1778" b="1" dirty="0">
                <a:solidFill>
                  <a:srgbClr val="000000"/>
                </a:solidFill>
                <a:latin typeface="微软雅黑" panose="020B0503020204020204" pitchFamily="34" charset="-122"/>
                <a:ea typeface="微软雅黑" panose="020B0503020204020204" pitchFamily="34" charset="-122"/>
              </a:rPr>
              <a:t>      &gt;=	</a:t>
            </a:r>
          </a:p>
          <a:p>
            <a:pPr algn="ctr">
              <a:lnSpc>
                <a:spcPct val="120000"/>
              </a:lnSpc>
              <a:spcBef>
                <a:spcPct val="60000"/>
              </a:spcBef>
            </a:pPr>
            <a:r>
              <a:rPr lang="en-US" altLang="zh-CN" sz="1778" b="1" dirty="0">
                <a:solidFill>
                  <a:srgbClr val="000000"/>
                </a:solidFill>
                <a:latin typeface="微软雅黑" panose="020B0503020204020204" pitchFamily="34" charset="-122"/>
                <a:ea typeface="微软雅黑" panose="020B0503020204020204" pitchFamily="34" charset="-122"/>
              </a:rPr>
              <a:t>&lt;</a:t>
            </a:r>
          </a:p>
          <a:p>
            <a:pPr algn="ctr">
              <a:lnSpc>
                <a:spcPct val="120000"/>
              </a:lnSpc>
              <a:spcBef>
                <a:spcPct val="60000"/>
              </a:spcBef>
            </a:pPr>
            <a:r>
              <a:rPr lang="en-US" altLang="zh-CN" sz="1778" b="1" dirty="0">
                <a:solidFill>
                  <a:srgbClr val="000000"/>
                </a:solidFill>
                <a:latin typeface="微软雅黑" panose="020B0503020204020204" pitchFamily="34" charset="-122"/>
                <a:ea typeface="微软雅黑" panose="020B0503020204020204" pitchFamily="34" charset="-122"/>
              </a:rPr>
              <a:t>      &lt;=	</a:t>
            </a:r>
          </a:p>
          <a:p>
            <a:pPr algn="ctr">
              <a:lnSpc>
                <a:spcPct val="120000"/>
              </a:lnSpc>
              <a:spcBef>
                <a:spcPct val="60000"/>
              </a:spcBef>
            </a:pPr>
            <a:r>
              <a:rPr lang="en-US" altLang="zh-CN" sz="1778" b="1" dirty="0">
                <a:solidFill>
                  <a:srgbClr val="000000"/>
                </a:solidFill>
                <a:latin typeface="微软雅黑" panose="020B0503020204020204" pitchFamily="34" charset="-122"/>
                <a:ea typeface="微软雅黑" panose="020B0503020204020204" pitchFamily="34" charset="-122"/>
              </a:rPr>
              <a:t>&lt;&gt;</a:t>
            </a:r>
          </a:p>
        </p:txBody>
      </p:sp>
      <p:sp>
        <p:nvSpPr>
          <p:cNvPr id="165892" name="Rectangle 4"/>
          <p:cNvSpPr>
            <a:spLocks noChangeArrowheads="1"/>
          </p:cNvSpPr>
          <p:nvPr/>
        </p:nvSpPr>
        <p:spPr bwMode="blackWhite">
          <a:xfrm>
            <a:off x="2343696" y="985292"/>
            <a:ext cx="3531306" cy="3358427"/>
          </a:xfrm>
          <a:prstGeom prst="rect">
            <a:avLst/>
          </a:prstGeom>
          <a:solidFill>
            <a:schemeClr val="bg1">
              <a:lumMod val="95000"/>
            </a:schemeClr>
          </a:solidFill>
          <a:ln w="6350">
            <a:solidFill>
              <a:srgbClr val="000000"/>
            </a:solidFill>
            <a:miter lim="800000"/>
            <a:headEnd/>
            <a:tailEnd/>
          </a:ln>
          <a:effectLst/>
        </p:spPr>
        <p:txBody>
          <a:bodyPr lIns="102306" tIns="51153" rIns="102306" bIns="51153">
            <a:spAutoFit/>
          </a:bodyP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a:lnSpc>
                <a:spcPct val="120000"/>
              </a:lnSpc>
              <a:spcBef>
                <a:spcPct val="60000"/>
              </a:spcBef>
            </a:pPr>
            <a:r>
              <a:rPr lang="zh-CN" altLang="en-US" sz="1778" b="1" dirty="0">
                <a:solidFill>
                  <a:srgbClr val="000000"/>
                </a:solidFill>
                <a:latin typeface="微软雅黑" panose="020B0503020204020204" pitchFamily="34" charset="-122"/>
                <a:ea typeface="微软雅黑" panose="020B0503020204020204" pitchFamily="34" charset="-122"/>
              </a:rPr>
              <a:t>描述</a:t>
            </a:r>
            <a:endParaRPr lang="en-US" altLang="zh-CN" sz="1778" b="1" dirty="0">
              <a:solidFill>
                <a:srgbClr val="000000"/>
              </a:solidFill>
              <a:latin typeface="微软雅黑" panose="020B0503020204020204" pitchFamily="34" charset="-122"/>
              <a:ea typeface="微软雅黑" panose="020B0503020204020204" pitchFamily="34" charset="-122"/>
            </a:endParaRPr>
          </a:p>
          <a:p>
            <a:pPr algn="ctr">
              <a:lnSpc>
                <a:spcPct val="120000"/>
              </a:lnSpc>
              <a:spcBef>
                <a:spcPct val="60000"/>
              </a:spcBef>
            </a:pPr>
            <a:r>
              <a:rPr lang="zh-CN" altLang="en-US" sz="1778" dirty="0">
                <a:solidFill>
                  <a:srgbClr val="000000"/>
                </a:solidFill>
                <a:latin typeface="微软雅黑" panose="020B0503020204020204" pitchFamily="34" charset="-122"/>
                <a:ea typeface="微软雅黑" panose="020B0503020204020204" pitchFamily="34" charset="-122"/>
              </a:rPr>
              <a:t>等于</a:t>
            </a:r>
            <a:endParaRPr lang="en-US" altLang="zh-CN" sz="1778" dirty="0">
              <a:solidFill>
                <a:srgbClr val="000000"/>
              </a:solidFill>
              <a:latin typeface="微软雅黑" panose="020B0503020204020204" pitchFamily="34" charset="-122"/>
              <a:ea typeface="微软雅黑" panose="020B0503020204020204" pitchFamily="34" charset="-122"/>
            </a:endParaRPr>
          </a:p>
          <a:p>
            <a:pPr algn="ctr">
              <a:lnSpc>
                <a:spcPct val="120000"/>
              </a:lnSpc>
              <a:spcBef>
                <a:spcPct val="60000"/>
              </a:spcBef>
            </a:pPr>
            <a:r>
              <a:rPr lang="zh-CN" altLang="en-US" sz="1778" dirty="0">
                <a:solidFill>
                  <a:srgbClr val="000000"/>
                </a:solidFill>
                <a:latin typeface="微软雅黑" panose="020B0503020204020204" pitchFamily="34" charset="-122"/>
                <a:ea typeface="微软雅黑" panose="020B0503020204020204" pitchFamily="34" charset="-122"/>
              </a:rPr>
              <a:t>大于</a:t>
            </a:r>
            <a:endParaRPr lang="en-US" altLang="zh-CN" sz="1778" dirty="0">
              <a:solidFill>
                <a:srgbClr val="000000"/>
              </a:solidFill>
              <a:latin typeface="微软雅黑" panose="020B0503020204020204" pitchFamily="34" charset="-122"/>
              <a:ea typeface="微软雅黑" panose="020B0503020204020204" pitchFamily="34" charset="-122"/>
            </a:endParaRPr>
          </a:p>
          <a:p>
            <a:pPr algn="ctr">
              <a:lnSpc>
                <a:spcPct val="120000"/>
              </a:lnSpc>
              <a:spcBef>
                <a:spcPct val="60000"/>
              </a:spcBef>
            </a:pPr>
            <a:r>
              <a:rPr lang="zh-CN" altLang="en-US" sz="1778" dirty="0">
                <a:solidFill>
                  <a:srgbClr val="000000"/>
                </a:solidFill>
                <a:latin typeface="微软雅黑" panose="020B0503020204020204" pitchFamily="34" charset="-122"/>
                <a:ea typeface="微软雅黑" panose="020B0503020204020204" pitchFamily="34" charset="-122"/>
              </a:rPr>
              <a:t>大于等于</a:t>
            </a:r>
            <a:endParaRPr lang="en-US" altLang="zh-CN" sz="1778" dirty="0">
              <a:solidFill>
                <a:srgbClr val="000000"/>
              </a:solidFill>
              <a:latin typeface="微软雅黑" panose="020B0503020204020204" pitchFamily="34" charset="-122"/>
              <a:ea typeface="微软雅黑" panose="020B0503020204020204" pitchFamily="34" charset="-122"/>
            </a:endParaRPr>
          </a:p>
          <a:p>
            <a:pPr algn="ctr">
              <a:lnSpc>
                <a:spcPct val="120000"/>
              </a:lnSpc>
              <a:spcBef>
                <a:spcPct val="60000"/>
              </a:spcBef>
            </a:pPr>
            <a:r>
              <a:rPr lang="zh-CN" altLang="en-US" sz="1778" dirty="0">
                <a:solidFill>
                  <a:srgbClr val="000000"/>
                </a:solidFill>
                <a:latin typeface="微软雅黑" panose="020B0503020204020204" pitchFamily="34" charset="-122"/>
                <a:ea typeface="微软雅黑" panose="020B0503020204020204" pitchFamily="34" charset="-122"/>
              </a:rPr>
              <a:t>小于</a:t>
            </a:r>
            <a:endParaRPr lang="en-US" altLang="zh-CN" sz="1778" dirty="0">
              <a:solidFill>
                <a:srgbClr val="000000"/>
              </a:solidFill>
              <a:latin typeface="微软雅黑" panose="020B0503020204020204" pitchFamily="34" charset="-122"/>
              <a:ea typeface="微软雅黑" panose="020B0503020204020204" pitchFamily="34" charset="-122"/>
            </a:endParaRPr>
          </a:p>
          <a:p>
            <a:pPr algn="ctr">
              <a:lnSpc>
                <a:spcPct val="120000"/>
              </a:lnSpc>
              <a:spcBef>
                <a:spcPct val="60000"/>
              </a:spcBef>
            </a:pPr>
            <a:r>
              <a:rPr lang="zh-CN" altLang="en-US" sz="1778" dirty="0">
                <a:solidFill>
                  <a:srgbClr val="000000"/>
                </a:solidFill>
                <a:latin typeface="微软雅黑" panose="020B0503020204020204" pitchFamily="34" charset="-122"/>
                <a:ea typeface="微软雅黑" panose="020B0503020204020204" pitchFamily="34" charset="-122"/>
              </a:rPr>
              <a:t>小于等于</a:t>
            </a:r>
            <a:endParaRPr lang="en-US" altLang="zh-CN" sz="1778" dirty="0">
              <a:solidFill>
                <a:srgbClr val="000000"/>
              </a:solidFill>
              <a:latin typeface="微软雅黑" panose="020B0503020204020204" pitchFamily="34" charset="-122"/>
              <a:ea typeface="微软雅黑" panose="020B0503020204020204" pitchFamily="34" charset="-122"/>
            </a:endParaRPr>
          </a:p>
          <a:p>
            <a:pPr algn="ctr">
              <a:lnSpc>
                <a:spcPct val="120000"/>
              </a:lnSpc>
              <a:spcBef>
                <a:spcPct val="60000"/>
              </a:spcBef>
            </a:pPr>
            <a:r>
              <a:rPr lang="zh-CN" altLang="en-US" sz="1778" dirty="0">
                <a:solidFill>
                  <a:srgbClr val="000000"/>
                </a:solidFill>
                <a:latin typeface="微软雅黑" panose="020B0503020204020204" pitchFamily="34" charset="-122"/>
                <a:ea typeface="微软雅黑" panose="020B0503020204020204" pitchFamily="34" charset="-122"/>
              </a:rPr>
              <a:t>不等于</a:t>
            </a:r>
            <a:endParaRPr lang="en-US" altLang="zh-CN" sz="1778" dirty="0">
              <a:solidFill>
                <a:srgbClr val="000000"/>
              </a:solidFill>
              <a:latin typeface="微软雅黑" panose="020B0503020204020204" pitchFamily="34" charset="-122"/>
              <a:ea typeface="微软雅黑" panose="020B0503020204020204" pitchFamily="34" charset="-122"/>
            </a:endParaRPr>
          </a:p>
        </p:txBody>
      </p:sp>
      <p:sp>
        <p:nvSpPr>
          <p:cNvPr id="165893" name="Line 5"/>
          <p:cNvSpPr>
            <a:spLocks noChangeShapeType="1"/>
          </p:cNvSpPr>
          <p:nvPr/>
        </p:nvSpPr>
        <p:spPr bwMode="auto">
          <a:xfrm flipV="1">
            <a:off x="913181" y="1449195"/>
            <a:ext cx="4954764" cy="5291"/>
          </a:xfrm>
          <a:prstGeom prst="line">
            <a:avLst/>
          </a:prstGeom>
          <a:noFill/>
          <a:ln w="9525">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3556"/>
          </a:p>
        </p:txBody>
      </p:sp>
      <p:sp>
        <p:nvSpPr>
          <p:cNvPr id="165894" name="Line 6"/>
          <p:cNvSpPr>
            <a:spLocks noChangeShapeType="1"/>
          </p:cNvSpPr>
          <p:nvPr/>
        </p:nvSpPr>
        <p:spPr bwMode="auto">
          <a:xfrm>
            <a:off x="929057" y="2414041"/>
            <a:ext cx="4938889" cy="0"/>
          </a:xfrm>
          <a:prstGeom prst="line">
            <a:avLst/>
          </a:prstGeom>
          <a:noFill/>
          <a:ln w="15875">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3556"/>
          </a:p>
        </p:txBody>
      </p:sp>
      <p:sp>
        <p:nvSpPr>
          <p:cNvPr id="165895" name="Line 7"/>
          <p:cNvSpPr>
            <a:spLocks noChangeShapeType="1"/>
          </p:cNvSpPr>
          <p:nvPr/>
        </p:nvSpPr>
        <p:spPr bwMode="auto">
          <a:xfrm>
            <a:off x="913182" y="1934264"/>
            <a:ext cx="4958292" cy="0"/>
          </a:xfrm>
          <a:prstGeom prst="line">
            <a:avLst/>
          </a:prstGeom>
          <a:noFill/>
          <a:ln w="15875">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3556"/>
          </a:p>
        </p:txBody>
      </p:sp>
      <p:sp>
        <p:nvSpPr>
          <p:cNvPr id="165896" name="Line 8"/>
          <p:cNvSpPr>
            <a:spLocks noChangeShapeType="1"/>
          </p:cNvSpPr>
          <p:nvPr/>
        </p:nvSpPr>
        <p:spPr bwMode="auto">
          <a:xfrm>
            <a:off x="929057" y="2895584"/>
            <a:ext cx="4942417" cy="0"/>
          </a:xfrm>
          <a:prstGeom prst="line">
            <a:avLst/>
          </a:prstGeom>
          <a:noFill/>
          <a:ln w="15875">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3556"/>
          </a:p>
        </p:txBody>
      </p:sp>
      <p:sp>
        <p:nvSpPr>
          <p:cNvPr id="165897" name="Line 9"/>
          <p:cNvSpPr>
            <a:spLocks noChangeShapeType="1"/>
          </p:cNvSpPr>
          <p:nvPr/>
        </p:nvSpPr>
        <p:spPr bwMode="auto">
          <a:xfrm>
            <a:off x="897307" y="3375361"/>
            <a:ext cx="4984750" cy="0"/>
          </a:xfrm>
          <a:prstGeom prst="line">
            <a:avLst/>
          </a:prstGeom>
          <a:noFill/>
          <a:ln w="15875">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3556"/>
          </a:p>
        </p:txBody>
      </p:sp>
      <p:sp>
        <p:nvSpPr>
          <p:cNvPr id="165898" name="Line 10"/>
          <p:cNvSpPr>
            <a:spLocks noChangeShapeType="1"/>
          </p:cNvSpPr>
          <p:nvPr/>
        </p:nvSpPr>
        <p:spPr bwMode="auto">
          <a:xfrm>
            <a:off x="918474" y="3855139"/>
            <a:ext cx="4949472" cy="0"/>
          </a:xfrm>
          <a:prstGeom prst="line">
            <a:avLst/>
          </a:prstGeom>
          <a:noFill/>
          <a:ln w="15875">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3556"/>
          </a:p>
        </p:txBody>
      </p:sp>
    </p:spTree>
  </p:cSld>
  <p:clrMapOvr>
    <a:masterClrMapping/>
  </p:clrMapOvr>
  <p:transition>
    <p:random/>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9" name="Rectangle 3"/>
          <p:cNvSpPr>
            <a:spLocks noChangeArrowheads="1"/>
          </p:cNvSpPr>
          <p:nvPr/>
        </p:nvSpPr>
        <p:spPr bwMode="blackWhite">
          <a:xfrm>
            <a:off x="859750" y="2433285"/>
            <a:ext cx="8099778" cy="848430"/>
          </a:xfrm>
          <a:prstGeom prst="rect">
            <a:avLst/>
          </a:prstGeom>
          <a:noFill/>
          <a:ln w="6350">
            <a:noFill/>
            <a:miter lim="800000"/>
            <a:headEnd/>
            <a:tailEnd/>
          </a:ln>
          <a:effectLst/>
        </p:spPr>
        <p:txBody>
          <a:bodyPr wrap="none" lIns="102306" tIns="51153" rIns="102306" bIns="51153" anchor="ctr"/>
          <a:lstStyle>
            <a:lvl1pPr>
              <a:tabLst>
                <a:tab pos="1200150" algn="l"/>
              </a:tabLst>
              <a:defRPr sz="3200">
                <a:solidFill>
                  <a:schemeClr val="tx1"/>
                </a:solidFill>
                <a:latin typeface="Arial" panose="020B0604020202020204" pitchFamily="34" charset="0"/>
                <a:ea typeface="宋体" panose="02010600030101010101" pitchFamily="2" charset="-122"/>
              </a:defRPr>
            </a:lvl1pPr>
            <a:lvl2pPr marL="742950" indent="-285750">
              <a:tabLst>
                <a:tab pos="1200150" algn="l"/>
              </a:tabLst>
              <a:defRPr sz="3200">
                <a:solidFill>
                  <a:schemeClr val="tx1"/>
                </a:solidFill>
                <a:latin typeface="Arial" panose="020B0604020202020204" pitchFamily="34" charset="0"/>
                <a:ea typeface="宋体" panose="02010600030101010101" pitchFamily="2" charset="-122"/>
              </a:defRPr>
            </a:lvl2pPr>
            <a:lvl3pPr marL="1143000" indent="-228600">
              <a:tabLst>
                <a:tab pos="1200150" algn="l"/>
              </a:tabLst>
              <a:defRPr sz="3200">
                <a:solidFill>
                  <a:schemeClr val="tx1"/>
                </a:solidFill>
                <a:latin typeface="Arial" panose="020B0604020202020204" pitchFamily="34" charset="0"/>
                <a:ea typeface="宋体" panose="02010600030101010101" pitchFamily="2" charset="-122"/>
              </a:defRPr>
            </a:lvl3pPr>
            <a:lvl4pPr marL="1600200" indent="-228600">
              <a:tabLst>
                <a:tab pos="1200150" algn="l"/>
              </a:tabLst>
              <a:defRPr sz="3200">
                <a:solidFill>
                  <a:schemeClr val="tx1"/>
                </a:solidFill>
                <a:latin typeface="Arial" panose="020B0604020202020204" pitchFamily="34" charset="0"/>
                <a:ea typeface="宋体" panose="02010600030101010101" pitchFamily="2" charset="-122"/>
              </a:defRPr>
            </a:lvl4pPr>
            <a:lvl5pPr marL="2057400" indent="-228600">
              <a:tabLst>
                <a:tab pos="1200150" algn="l"/>
              </a:tabLst>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1200150" algn="l"/>
              </a:tabLs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1200150" algn="l"/>
              </a:tabLs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1200150" algn="l"/>
              </a:tabLs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1200150" algn="l"/>
              </a:tabLst>
              <a:defRPr sz="3200">
                <a:solidFill>
                  <a:schemeClr val="tx1"/>
                </a:solidFill>
                <a:latin typeface="Arial" panose="020B0604020202020204" pitchFamily="34" charset="0"/>
                <a:ea typeface="宋体" panose="02010600030101010101" pitchFamily="2" charset="-122"/>
              </a:defRPr>
            </a:lvl9pPr>
          </a:lstStyle>
          <a:p>
            <a:endParaRPr lang="en-US" altLang="zh-CN" sz="2000" b="1">
              <a:solidFill>
                <a:srgbClr val="000000"/>
              </a:solidFill>
              <a:latin typeface="Courier New" panose="02070309020205020404" pitchFamily="49" charset="0"/>
            </a:endParaRPr>
          </a:p>
          <a:p>
            <a:endParaRPr lang="en-US" altLang="zh-CN" sz="2000" b="1">
              <a:solidFill>
                <a:srgbClr val="000000"/>
              </a:solidFill>
              <a:latin typeface="Courier New" panose="02070309020205020404" pitchFamily="49" charset="0"/>
            </a:endParaRPr>
          </a:p>
        </p:txBody>
      </p:sp>
      <p:sp>
        <p:nvSpPr>
          <p:cNvPr id="167942" name="Rectangle 8"/>
          <p:cNvSpPr>
            <a:spLocks noChangeArrowheads="1"/>
          </p:cNvSpPr>
          <p:nvPr/>
        </p:nvSpPr>
        <p:spPr bwMode="blackWhite">
          <a:xfrm>
            <a:off x="831528" y="1039813"/>
            <a:ext cx="8468722" cy="1097607"/>
          </a:xfrm>
          <a:prstGeom prst="rect">
            <a:avLst/>
          </a:prstGeom>
          <a:solidFill>
            <a:schemeClr val="bg1"/>
          </a:solidFill>
          <a:ln w="9525">
            <a:noFill/>
            <a:miter lim="800000"/>
            <a:headEnd/>
            <a:tailEnd/>
          </a:ln>
          <a:effectLst>
            <a:outerShdw blurRad="508000" dist="127000" dir="42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tabLst>
                <a:tab pos="1200150" algn="l"/>
              </a:tabLst>
              <a:defRPr sz="3200">
                <a:solidFill>
                  <a:schemeClr val="tx1"/>
                </a:solidFill>
                <a:latin typeface="Arial" panose="020B0604020202020204" pitchFamily="34" charset="0"/>
                <a:ea typeface="宋体" panose="02010600030101010101" pitchFamily="2" charset="-122"/>
              </a:defRPr>
            </a:lvl1pPr>
            <a:lvl2pPr marL="742950" indent="-285750">
              <a:tabLst>
                <a:tab pos="1200150" algn="l"/>
              </a:tabLst>
              <a:defRPr sz="3200">
                <a:solidFill>
                  <a:schemeClr val="tx1"/>
                </a:solidFill>
                <a:latin typeface="Arial" panose="020B0604020202020204" pitchFamily="34" charset="0"/>
                <a:ea typeface="宋体" panose="02010600030101010101" pitchFamily="2" charset="-122"/>
              </a:defRPr>
            </a:lvl2pPr>
            <a:lvl3pPr marL="1143000" indent="-228600">
              <a:tabLst>
                <a:tab pos="1200150" algn="l"/>
              </a:tabLst>
              <a:defRPr sz="3200">
                <a:solidFill>
                  <a:schemeClr val="tx1"/>
                </a:solidFill>
                <a:latin typeface="Arial" panose="020B0604020202020204" pitchFamily="34" charset="0"/>
                <a:ea typeface="宋体" panose="02010600030101010101" pitchFamily="2" charset="-122"/>
              </a:defRPr>
            </a:lvl3pPr>
            <a:lvl4pPr marL="1600200" indent="-228600">
              <a:tabLst>
                <a:tab pos="1200150" algn="l"/>
              </a:tabLst>
              <a:defRPr sz="3200">
                <a:solidFill>
                  <a:schemeClr val="tx1"/>
                </a:solidFill>
                <a:latin typeface="Arial" panose="020B0604020202020204" pitchFamily="34" charset="0"/>
                <a:ea typeface="宋体" panose="02010600030101010101" pitchFamily="2" charset="-122"/>
              </a:defRPr>
            </a:lvl4pPr>
            <a:lvl5pPr marL="2057400" indent="-228600">
              <a:tabLst>
                <a:tab pos="1200150" algn="l"/>
              </a:tabLst>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1200150" algn="l"/>
              </a:tabLs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1200150" algn="l"/>
              </a:tabLs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1200150" algn="l"/>
              </a:tabLs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1200150" algn="l"/>
              </a:tabLst>
              <a:defRPr sz="3200">
                <a:solidFill>
                  <a:schemeClr val="tx1"/>
                </a:solidFill>
                <a:latin typeface="Arial" panose="020B0604020202020204" pitchFamily="34" charset="0"/>
                <a:ea typeface="宋体" panose="02010600030101010101" pitchFamily="2" charset="-122"/>
              </a:defRPr>
            </a:lvl9pPr>
          </a:lstStyle>
          <a:p>
            <a:pPr defTabSz="1014227" eaLnBrk="1" hangingPunct="1">
              <a:lnSpc>
                <a:spcPts val="2600"/>
              </a:lnSpc>
              <a:tabLst>
                <a:tab pos="1200150" algn="l"/>
                <a:tab pos="2457450" algn="l"/>
              </a:tabLst>
            </a:pPr>
            <a:r>
              <a:rPr lang="en-US" altLang="zh-CN" sz="2000" b="1" dirty="0">
                <a:solidFill>
                  <a:srgbClr val="000000"/>
                </a:solidFill>
                <a:latin typeface="Courier New" pitchFamily="49" charset="0"/>
                <a:ea typeface="+mn-ea"/>
              </a:rPr>
              <a:t>     </a:t>
            </a:r>
            <a:r>
              <a:rPr lang="en-US" altLang="zh-CN" sz="2000" b="1">
                <a:solidFill>
                  <a:srgbClr val="000000"/>
                </a:solidFill>
                <a:latin typeface="Courier New" pitchFamily="49" charset="0"/>
                <a:ea typeface="+mn-ea"/>
              </a:rPr>
              <a:t>SELECT ename, sal</a:t>
            </a:r>
            <a:r>
              <a:rPr lang="en-US" altLang="zh-CN" sz="2000" b="1" dirty="0">
                <a:solidFill>
                  <a:srgbClr val="000000"/>
                </a:solidFill>
                <a:latin typeface="Courier New" pitchFamily="49" charset="0"/>
                <a:ea typeface="+mn-ea"/>
              </a:rPr>
              <a:t>, comm</a:t>
            </a:r>
          </a:p>
          <a:p>
            <a:pPr defTabSz="1014227" eaLnBrk="1" hangingPunct="1">
              <a:lnSpc>
                <a:spcPts val="2600"/>
              </a:lnSpc>
              <a:tabLst>
                <a:tab pos="1200150" algn="l"/>
                <a:tab pos="2457450" algn="l"/>
              </a:tabLst>
            </a:pPr>
            <a:r>
              <a:rPr lang="en-US" altLang="zh-CN" sz="2000" b="1" dirty="0">
                <a:solidFill>
                  <a:srgbClr val="000000"/>
                </a:solidFill>
                <a:latin typeface="Courier New" pitchFamily="49" charset="0"/>
                <a:ea typeface="+mn-ea"/>
              </a:rPr>
              <a:t>     FROM   emp</a:t>
            </a:r>
          </a:p>
          <a:p>
            <a:pPr defTabSz="1014227" eaLnBrk="1" hangingPunct="1">
              <a:lnSpc>
                <a:spcPts val="2600"/>
              </a:lnSpc>
              <a:tabLst>
                <a:tab pos="1200150" algn="l"/>
                <a:tab pos="2457450" algn="l"/>
              </a:tabLst>
            </a:pPr>
            <a:r>
              <a:rPr lang="en-US" altLang="zh-CN" sz="2000" b="1" dirty="0">
                <a:solidFill>
                  <a:srgbClr val="000000"/>
                </a:solidFill>
                <a:latin typeface="Courier New" pitchFamily="49" charset="0"/>
                <a:ea typeface="+mn-ea"/>
              </a:rPr>
              <a:t>     </a:t>
            </a:r>
            <a:r>
              <a:rPr lang="en-US" altLang="zh-CN" sz="2000" b="1">
                <a:solidFill>
                  <a:srgbClr val="000000"/>
                </a:solidFill>
                <a:latin typeface="Courier New" pitchFamily="49" charset="0"/>
                <a:ea typeface="+mn-ea"/>
              </a:rPr>
              <a:t>WHERE  sal</a:t>
            </a:r>
            <a:r>
              <a:rPr lang="en-US" altLang="zh-CN" sz="2000" b="1" dirty="0">
                <a:solidFill>
                  <a:srgbClr val="000000"/>
                </a:solidFill>
                <a:latin typeface="Courier New" pitchFamily="49" charset="0"/>
                <a:ea typeface="+mn-ea"/>
              </a:rPr>
              <a:t>&lt;=comm</a:t>
            </a:r>
          </a:p>
        </p:txBody>
      </p:sp>
      <p:sp>
        <p:nvSpPr>
          <p:cNvPr id="167943" name="Rectangle 9"/>
          <p:cNvSpPr>
            <a:spLocks noChangeArrowheads="1"/>
          </p:cNvSpPr>
          <p:nvPr/>
        </p:nvSpPr>
        <p:spPr bwMode="blackWhite">
          <a:xfrm>
            <a:off x="831528" y="2335956"/>
            <a:ext cx="8468722" cy="1097607"/>
          </a:xfrm>
          <a:prstGeom prst="rect">
            <a:avLst/>
          </a:prstGeom>
          <a:solidFill>
            <a:schemeClr val="bg1"/>
          </a:solidFill>
          <a:ln>
            <a:noFill/>
          </a:ln>
          <a:effectLst>
            <a:outerShdw blurRad="508000" dist="127000" dir="4200000" algn="ctr" rotWithShape="0">
              <a:srgbClr val="000000">
                <a:alpha val="15000"/>
              </a:srgbClr>
            </a:outerShdw>
          </a:effectLst>
          <a:extLst>
            <a:ext uri="{91240B29-F687-4F45-9708-019B960494DF}">
              <a14:hiddenLine xmlns:a14="http://schemas.microsoft.com/office/drawing/2010/main" w="9525">
                <a:solidFill>
                  <a:schemeClr val="tx1"/>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tabLst>
                <a:tab pos="1200150" algn="l"/>
              </a:tabLst>
              <a:defRPr sz="3200">
                <a:solidFill>
                  <a:schemeClr val="tx1"/>
                </a:solidFill>
                <a:latin typeface="Arial" panose="020B0604020202020204" pitchFamily="34" charset="0"/>
                <a:ea typeface="宋体" panose="02010600030101010101" pitchFamily="2" charset="-122"/>
              </a:defRPr>
            </a:lvl1pPr>
            <a:lvl2pPr marL="742950" indent="-285750">
              <a:tabLst>
                <a:tab pos="1200150" algn="l"/>
              </a:tabLst>
              <a:defRPr sz="3200">
                <a:solidFill>
                  <a:schemeClr val="tx1"/>
                </a:solidFill>
                <a:latin typeface="Arial" panose="020B0604020202020204" pitchFamily="34" charset="0"/>
                <a:ea typeface="宋体" panose="02010600030101010101" pitchFamily="2" charset="-122"/>
              </a:defRPr>
            </a:lvl2pPr>
            <a:lvl3pPr marL="1143000" indent="-228600">
              <a:tabLst>
                <a:tab pos="1200150" algn="l"/>
              </a:tabLst>
              <a:defRPr sz="3200">
                <a:solidFill>
                  <a:schemeClr val="tx1"/>
                </a:solidFill>
                <a:latin typeface="Arial" panose="020B0604020202020204" pitchFamily="34" charset="0"/>
                <a:ea typeface="宋体" panose="02010600030101010101" pitchFamily="2" charset="-122"/>
              </a:defRPr>
            </a:lvl3pPr>
            <a:lvl4pPr marL="1600200" indent="-228600">
              <a:tabLst>
                <a:tab pos="1200150" algn="l"/>
              </a:tabLst>
              <a:defRPr sz="3200">
                <a:solidFill>
                  <a:schemeClr val="tx1"/>
                </a:solidFill>
                <a:latin typeface="Arial" panose="020B0604020202020204" pitchFamily="34" charset="0"/>
                <a:ea typeface="宋体" panose="02010600030101010101" pitchFamily="2" charset="-122"/>
              </a:defRPr>
            </a:lvl4pPr>
            <a:lvl5pPr marL="2057400" indent="-228600">
              <a:tabLst>
                <a:tab pos="1200150" algn="l"/>
              </a:tabLst>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1200150" algn="l"/>
              </a:tabLs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1200150" algn="l"/>
              </a:tabLs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1200150" algn="l"/>
              </a:tabLs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1200150" algn="l"/>
              </a:tabLst>
              <a:defRPr sz="3200">
                <a:solidFill>
                  <a:schemeClr val="tx1"/>
                </a:solidFill>
                <a:latin typeface="Arial" panose="020B0604020202020204" pitchFamily="34" charset="0"/>
                <a:ea typeface="宋体" panose="02010600030101010101" pitchFamily="2" charset="-122"/>
              </a:defRPr>
            </a:lvl9pPr>
          </a:lstStyle>
          <a:p>
            <a:pPr defTabSz="1014227" eaLnBrk="1" hangingPunct="1">
              <a:lnSpc>
                <a:spcPts val="2600"/>
              </a:lnSpc>
              <a:tabLst>
                <a:tab pos="1200150" algn="l"/>
                <a:tab pos="2457450" algn="l"/>
              </a:tabLst>
            </a:pPr>
            <a:r>
              <a:rPr lang="en-US" altLang="zh-CN" sz="2000" b="1" dirty="0">
                <a:solidFill>
                  <a:srgbClr val="000000"/>
                </a:solidFill>
                <a:latin typeface="Courier New" pitchFamily="49" charset="0"/>
                <a:ea typeface="+mn-ea"/>
              </a:rPr>
              <a:t>     ENAME            SAL      COMM</a:t>
            </a:r>
          </a:p>
          <a:p>
            <a:pPr defTabSz="1014227" eaLnBrk="1" hangingPunct="1">
              <a:lnSpc>
                <a:spcPts val="2600"/>
              </a:lnSpc>
              <a:tabLst>
                <a:tab pos="1200150" algn="l"/>
                <a:tab pos="2457450" algn="l"/>
              </a:tabLst>
            </a:pPr>
            <a:r>
              <a:rPr lang="en-US" altLang="zh-CN" sz="2000" b="1" dirty="0">
                <a:solidFill>
                  <a:srgbClr val="000000"/>
                </a:solidFill>
                <a:latin typeface="Courier New" pitchFamily="49" charset="0"/>
                <a:ea typeface="+mn-ea"/>
              </a:rPr>
              <a:t>     ---------- --------- ---------</a:t>
            </a:r>
          </a:p>
          <a:p>
            <a:pPr defTabSz="1014227" eaLnBrk="1" hangingPunct="1">
              <a:lnSpc>
                <a:spcPts val="2600"/>
              </a:lnSpc>
              <a:tabLst>
                <a:tab pos="1200150" algn="l"/>
                <a:tab pos="2457450" algn="l"/>
              </a:tabLst>
            </a:pPr>
            <a:r>
              <a:rPr lang="en-US" altLang="zh-CN" sz="2000" b="1" dirty="0">
                <a:solidFill>
                  <a:srgbClr val="000000"/>
                </a:solidFill>
                <a:latin typeface="Courier New" pitchFamily="49" charset="0"/>
                <a:ea typeface="+mn-ea"/>
              </a:rPr>
              <a:t>     MARTIN          1250      1400</a:t>
            </a:r>
          </a:p>
        </p:txBody>
      </p:sp>
      <p:sp>
        <p:nvSpPr>
          <p:cNvPr id="167938" name="Rectangle 2"/>
          <p:cNvSpPr>
            <a:spLocks noChangeArrowheads="1"/>
          </p:cNvSpPr>
          <p:nvPr/>
        </p:nvSpPr>
        <p:spPr bwMode="blackWhite">
          <a:xfrm>
            <a:off x="859750" y="1052159"/>
            <a:ext cx="8099778" cy="848431"/>
          </a:xfrm>
          <a:prstGeom prst="rect">
            <a:avLst/>
          </a:prstGeom>
          <a:noFill/>
          <a:ln w="6350">
            <a:noFill/>
            <a:miter lim="800000"/>
            <a:headEnd/>
            <a:tailEnd/>
          </a:ln>
          <a:effectLst/>
        </p:spPr>
        <p:txBody>
          <a:bodyPr wrap="none" lIns="102306" tIns="51153" rIns="102306" bIns="51153" anchor="ctr"/>
          <a:lstStyle>
            <a:lvl1pPr>
              <a:tabLst>
                <a:tab pos="1200150" algn="l"/>
              </a:tabLst>
              <a:defRPr sz="3200">
                <a:solidFill>
                  <a:schemeClr val="tx1"/>
                </a:solidFill>
                <a:latin typeface="Arial" panose="020B0604020202020204" pitchFamily="34" charset="0"/>
                <a:ea typeface="宋体" panose="02010600030101010101" pitchFamily="2" charset="-122"/>
              </a:defRPr>
            </a:lvl1pPr>
            <a:lvl2pPr marL="742950" indent="-285750">
              <a:tabLst>
                <a:tab pos="1200150" algn="l"/>
              </a:tabLst>
              <a:defRPr sz="3200">
                <a:solidFill>
                  <a:schemeClr val="tx1"/>
                </a:solidFill>
                <a:latin typeface="Arial" panose="020B0604020202020204" pitchFamily="34" charset="0"/>
                <a:ea typeface="宋体" panose="02010600030101010101" pitchFamily="2" charset="-122"/>
              </a:defRPr>
            </a:lvl2pPr>
            <a:lvl3pPr marL="1143000" indent="-228600">
              <a:tabLst>
                <a:tab pos="1200150" algn="l"/>
              </a:tabLst>
              <a:defRPr sz="3200">
                <a:solidFill>
                  <a:schemeClr val="tx1"/>
                </a:solidFill>
                <a:latin typeface="Arial" panose="020B0604020202020204" pitchFamily="34" charset="0"/>
                <a:ea typeface="宋体" panose="02010600030101010101" pitchFamily="2" charset="-122"/>
              </a:defRPr>
            </a:lvl3pPr>
            <a:lvl4pPr marL="1600200" indent="-228600">
              <a:tabLst>
                <a:tab pos="1200150" algn="l"/>
              </a:tabLst>
              <a:defRPr sz="3200">
                <a:solidFill>
                  <a:schemeClr val="tx1"/>
                </a:solidFill>
                <a:latin typeface="Arial" panose="020B0604020202020204" pitchFamily="34" charset="0"/>
                <a:ea typeface="宋体" panose="02010600030101010101" pitchFamily="2" charset="-122"/>
              </a:defRPr>
            </a:lvl4pPr>
            <a:lvl5pPr marL="2057400" indent="-228600">
              <a:tabLst>
                <a:tab pos="1200150" algn="l"/>
              </a:tabLst>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1200150" algn="l"/>
              </a:tabLs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1200150" algn="l"/>
              </a:tabLs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1200150" algn="l"/>
              </a:tabLs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1200150" algn="l"/>
              </a:tabLst>
              <a:defRPr sz="3200">
                <a:solidFill>
                  <a:schemeClr val="tx1"/>
                </a:solidFill>
                <a:latin typeface="Arial" panose="020B0604020202020204" pitchFamily="34" charset="0"/>
                <a:ea typeface="宋体" panose="02010600030101010101" pitchFamily="2" charset="-122"/>
              </a:defRPr>
            </a:lvl9pPr>
          </a:lstStyle>
          <a:p>
            <a:endParaRPr lang="en-US" altLang="zh-CN" sz="2000" b="1">
              <a:solidFill>
                <a:srgbClr val="000000"/>
              </a:solidFill>
              <a:latin typeface="Courier New" panose="02070309020205020404" pitchFamily="49" charset="0"/>
            </a:endParaRPr>
          </a:p>
          <a:p>
            <a:endParaRPr lang="en-US" altLang="zh-CN" sz="2000" b="1">
              <a:solidFill>
                <a:srgbClr val="000000"/>
              </a:solidFill>
              <a:latin typeface="Courier New" panose="02070309020205020404" pitchFamily="49" charset="0"/>
            </a:endParaRPr>
          </a:p>
        </p:txBody>
      </p:sp>
      <p:sp>
        <p:nvSpPr>
          <p:cNvPr id="167940" name="Rectangle 4"/>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600" tIns="50800" rIns="101600" bIns="50800" numCol="1" anchor="ctr" anchorCtr="0" compatLnSpc="1">
            <a:prstTxWarp prst="textNoShape">
              <a:avLst/>
            </a:prstTxWarp>
          </a:bodyPr>
          <a:lstStyle/>
          <a:p>
            <a:pPr eaLnBrk="1" hangingPunct="1"/>
            <a:r>
              <a:t>用比较运算符进行条件判断</a:t>
            </a:r>
          </a:p>
        </p:txBody>
      </p:sp>
      <p:grpSp>
        <p:nvGrpSpPr>
          <p:cNvPr id="893957" name="Group 5"/>
          <p:cNvGrpSpPr>
            <a:grpSpLocks/>
          </p:cNvGrpSpPr>
          <p:nvPr/>
        </p:nvGrpSpPr>
        <p:grpSpPr bwMode="auto">
          <a:xfrm>
            <a:off x="2697722" y="1752892"/>
            <a:ext cx="2310696" cy="1680672"/>
            <a:chOff x="1627" y="1865"/>
            <a:chExt cx="1310" cy="1144"/>
          </a:xfrm>
        </p:grpSpPr>
        <p:sp>
          <p:nvSpPr>
            <p:cNvPr id="167945" name="Rectangle 6"/>
            <p:cNvSpPr>
              <a:spLocks noChangeArrowheads="1"/>
            </p:cNvSpPr>
            <p:nvPr/>
          </p:nvSpPr>
          <p:spPr bwMode="ltGray">
            <a:xfrm>
              <a:off x="1627" y="1865"/>
              <a:ext cx="925" cy="195"/>
            </a:xfrm>
            <a:prstGeom prst="rect">
              <a:avLst/>
            </a:prstGeom>
            <a:solidFill>
              <a:srgbClr val="FF5050">
                <a:alpha val="50195"/>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endParaRPr lang="zh-CN" altLang="en-US" sz="3556" dirty="0"/>
            </a:p>
          </p:txBody>
        </p:sp>
        <p:sp>
          <p:nvSpPr>
            <p:cNvPr id="167946" name="Rectangle 7"/>
            <p:cNvSpPr>
              <a:spLocks noChangeArrowheads="1"/>
            </p:cNvSpPr>
            <p:nvPr/>
          </p:nvSpPr>
          <p:spPr bwMode="ltGray">
            <a:xfrm>
              <a:off x="2089" y="2328"/>
              <a:ext cx="848" cy="681"/>
            </a:xfrm>
            <a:prstGeom prst="rect">
              <a:avLst/>
            </a:prstGeom>
            <a:solidFill>
              <a:srgbClr val="FF5050">
                <a:alpha val="50195"/>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endParaRPr lang="zh-CN" altLang="en-US" sz="3556"/>
            </a:p>
          </p:txBody>
        </p:sp>
      </p:grpSp>
      <p:sp>
        <p:nvSpPr>
          <p:cNvPr id="893962" name="Line 10"/>
          <p:cNvSpPr>
            <a:spLocks noChangeShapeType="1"/>
          </p:cNvSpPr>
          <p:nvPr/>
        </p:nvSpPr>
        <p:spPr bwMode="auto">
          <a:xfrm>
            <a:off x="5008418" y="3145532"/>
            <a:ext cx="613833" cy="0"/>
          </a:xfrm>
          <a:prstGeom prst="line">
            <a:avLst/>
          </a:prstGeom>
          <a:noFill/>
          <a:ln w="25400">
            <a:solidFill>
              <a:srgbClr val="FF0033"/>
            </a:solidFill>
            <a:round/>
            <a:headEnd type="stealth" w="med" len="lg"/>
            <a:tailEnd type="stealth" w="med" len="lg"/>
          </a:ln>
          <a:effectLst>
            <a:outerShdw dist="17961" dir="2700000" algn="ctr" rotWithShape="0">
              <a:srgbClr val="000000">
                <a:alpha val="50000"/>
              </a:srgbClr>
            </a:outerShdw>
          </a:effectLst>
          <a:extLst>
            <a:ext uri="{909E8E84-426E-40DD-AFC4-6F175D3DCCD1}">
              <a14:hiddenFill xmlns:a14="http://schemas.microsoft.com/office/drawing/2010/main">
                <a:noFill/>
              </a14:hiddenFill>
            </a:ext>
          </a:extLst>
        </p:spPr>
        <p:txBody>
          <a:bodyPr/>
          <a:lstStyle/>
          <a:p>
            <a:endParaRPr lang="zh-CN" altLang="en-US" sz="3556"/>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893957"/>
                                        </p:tgtEl>
                                        <p:attrNameLst>
                                          <p:attrName>style.visibility</p:attrName>
                                        </p:attrNameLst>
                                      </p:cBhvr>
                                      <p:to>
                                        <p:strVal val="visible"/>
                                      </p:to>
                                    </p:set>
                                    <p:animEffect transition="in" filter="wipe(up)">
                                      <p:cBhvr>
                                        <p:cTn id="7" dur="500"/>
                                        <p:tgtEl>
                                          <p:spTgt spid="893957"/>
                                        </p:tgtEl>
                                      </p:cBhvr>
                                    </p:animEffect>
                                  </p:childTnLst>
                                </p:cTn>
                              </p:par>
                            </p:childTnLst>
                          </p:cTn>
                        </p:par>
                        <p:par>
                          <p:cTn id="8" fill="hold" nodeType="afterGroup">
                            <p:stCondLst>
                              <p:cond delay="500"/>
                            </p:stCondLst>
                            <p:childTnLst>
                              <p:par>
                                <p:cTn id="9" presetID="22" presetClass="entr" presetSubtype="8" fill="hold" nodeType="afterEffect">
                                  <p:stCondLst>
                                    <p:cond delay="0"/>
                                  </p:stCondLst>
                                  <p:childTnLst>
                                    <p:set>
                                      <p:cBhvr>
                                        <p:cTn id="10" dur="1" fill="hold">
                                          <p:stCondLst>
                                            <p:cond delay="0"/>
                                          </p:stCondLst>
                                        </p:cTn>
                                        <p:tgtEl>
                                          <p:spTgt spid="893962"/>
                                        </p:tgtEl>
                                        <p:attrNameLst>
                                          <p:attrName>style.visibility</p:attrName>
                                        </p:attrNameLst>
                                      </p:cBhvr>
                                      <p:to>
                                        <p:strVal val="visible"/>
                                      </p:to>
                                    </p:set>
                                    <p:animEffect transition="in" filter="wipe(left)">
                                      <p:cBhvr>
                                        <p:cTn id="11" dur="500"/>
                                        <p:tgtEl>
                                          <p:spTgt spid="8939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2"/>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600" tIns="50800" rIns="101600" bIns="50800" numCol="1" anchor="ctr" anchorCtr="0" compatLnSpc="1">
            <a:prstTxWarp prst="textNoShape">
              <a:avLst/>
            </a:prstTxWarp>
          </a:bodyPr>
          <a:lstStyle/>
          <a:p>
            <a:pPr eaLnBrk="1" hangingPunct="1"/>
            <a:r>
              <a:t>其他比较运算符</a:t>
            </a:r>
          </a:p>
        </p:txBody>
      </p:sp>
      <p:sp>
        <p:nvSpPr>
          <p:cNvPr id="169987" name="Rectangle 3"/>
          <p:cNvSpPr>
            <a:spLocks noChangeArrowheads="1"/>
          </p:cNvSpPr>
          <p:nvPr/>
        </p:nvSpPr>
        <p:spPr bwMode="blackWhite">
          <a:xfrm>
            <a:off x="903536" y="1201316"/>
            <a:ext cx="2559403" cy="2128988"/>
          </a:xfrm>
          <a:prstGeom prst="rect">
            <a:avLst/>
          </a:prstGeom>
          <a:solidFill>
            <a:srgbClr val="FFCC99"/>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02306" tIns="51153" rIns="102306" bIns="51153">
            <a:spAutoFit/>
          </a:bodyP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a:lnSpc>
                <a:spcPct val="120000"/>
              </a:lnSpc>
              <a:spcBef>
                <a:spcPct val="60000"/>
              </a:spcBef>
            </a:pPr>
            <a:r>
              <a:rPr lang="zh-CN" altLang="en-US" sz="1778" b="1" dirty="0">
                <a:solidFill>
                  <a:srgbClr val="000000"/>
                </a:solidFill>
                <a:latin typeface="微软雅黑" panose="020B0503020204020204" pitchFamily="34" charset="-122"/>
                <a:ea typeface="微软雅黑" panose="020B0503020204020204" pitchFamily="34" charset="-122"/>
              </a:rPr>
              <a:t>运算符</a:t>
            </a:r>
            <a:endParaRPr lang="en-US" altLang="zh-CN" sz="1778" b="1" dirty="0">
              <a:solidFill>
                <a:srgbClr val="000000"/>
              </a:solidFill>
              <a:latin typeface="微软雅黑" panose="020B0503020204020204" pitchFamily="34" charset="-122"/>
              <a:ea typeface="微软雅黑" panose="020B0503020204020204" pitchFamily="34" charset="-122"/>
            </a:endParaRPr>
          </a:p>
          <a:p>
            <a:pPr>
              <a:lnSpc>
                <a:spcPct val="120000"/>
              </a:lnSpc>
              <a:spcBef>
                <a:spcPct val="60000"/>
              </a:spcBef>
            </a:pPr>
            <a:r>
              <a:rPr lang="en-US" altLang="zh-CN" sz="1556" b="1" dirty="0">
                <a:solidFill>
                  <a:srgbClr val="000000"/>
                </a:solidFill>
              </a:rPr>
              <a:t>BETWEEN ...AND...</a:t>
            </a:r>
          </a:p>
          <a:p>
            <a:pPr>
              <a:lnSpc>
                <a:spcPct val="120000"/>
              </a:lnSpc>
              <a:spcBef>
                <a:spcPct val="60000"/>
              </a:spcBef>
            </a:pPr>
            <a:r>
              <a:rPr lang="en-US" altLang="zh-CN" sz="1556" b="1" dirty="0">
                <a:solidFill>
                  <a:srgbClr val="000000"/>
                </a:solidFill>
              </a:rPr>
              <a:t>IN(list)</a:t>
            </a:r>
          </a:p>
          <a:p>
            <a:pPr>
              <a:lnSpc>
                <a:spcPct val="120000"/>
              </a:lnSpc>
              <a:spcBef>
                <a:spcPct val="60000"/>
              </a:spcBef>
            </a:pPr>
            <a:r>
              <a:rPr lang="en-US" altLang="zh-CN" sz="1556" b="1" dirty="0">
                <a:solidFill>
                  <a:srgbClr val="000000"/>
                </a:solidFill>
              </a:rPr>
              <a:t>LIKE</a:t>
            </a:r>
          </a:p>
          <a:p>
            <a:pPr>
              <a:lnSpc>
                <a:spcPct val="120000"/>
              </a:lnSpc>
              <a:spcBef>
                <a:spcPct val="60000"/>
              </a:spcBef>
            </a:pPr>
            <a:r>
              <a:rPr lang="en-US" altLang="zh-CN" sz="1556" b="1" dirty="0">
                <a:solidFill>
                  <a:srgbClr val="000000"/>
                </a:solidFill>
                <a:highlight>
                  <a:srgbClr val="FFFF00"/>
                </a:highlight>
              </a:rPr>
              <a:t>IS NULL</a:t>
            </a:r>
          </a:p>
        </p:txBody>
      </p:sp>
      <p:sp>
        <p:nvSpPr>
          <p:cNvPr id="169988" name="Rectangle 4"/>
          <p:cNvSpPr>
            <a:spLocks noChangeArrowheads="1"/>
          </p:cNvSpPr>
          <p:nvPr/>
        </p:nvSpPr>
        <p:spPr bwMode="blackWhite">
          <a:xfrm>
            <a:off x="3351808" y="1201316"/>
            <a:ext cx="3825874" cy="2128988"/>
          </a:xfrm>
          <a:prstGeom prst="rect">
            <a:avLst/>
          </a:prstGeom>
          <a:solidFill>
            <a:schemeClr val="bg1">
              <a:lumMod val="85000"/>
            </a:schemeClr>
          </a:solidFill>
          <a:ln w="12700">
            <a:solidFill>
              <a:srgbClr val="000000"/>
            </a:solidFill>
            <a:miter lim="800000"/>
            <a:headEnd/>
            <a:tailEnd/>
          </a:ln>
          <a:effectLst/>
        </p:spPr>
        <p:txBody>
          <a:bodyPr lIns="102306" tIns="51153" rIns="102306" bIns="51153">
            <a:spAutoFit/>
          </a:bodyP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a:lnSpc>
                <a:spcPct val="120000"/>
              </a:lnSpc>
              <a:spcBef>
                <a:spcPct val="60000"/>
              </a:spcBef>
            </a:pPr>
            <a:r>
              <a:rPr lang="zh-CN" altLang="en-US" sz="1778" b="1" dirty="0">
                <a:solidFill>
                  <a:srgbClr val="000000"/>
                </a:solidFill>
                <a:latin typeface="微软雅黑" panose="020B0503020204020204" pitchFamily="34" charset="-122"/>
                <a:ea typeface="微软雅黑" panose="020B0503020204020204" pitchFamily="34" charset="-122"/>
              </a:rPr>
              <a:t>意义</a:t>
            </a:r>
            <a:endParaRPr lang="en-US" altLang="zh-CN" sz="1778" b="1" dirty="0">
              <a:solidFill>
                <a:srgbClr val="000000"/>
              </a:solidFill>
              <a:latin typeface="微软雅黑" panose="020B0503020204020204" pitchFamily="34" charset="-122"/>
              <a:ea typeface="微软雅黑" panose="020B0503020204020204" pitchFamily="34" charset="-122"/>
            </a:endParaRPr>
          </a:p>
          <a:p>
            <a:pPr>
              <a:lnSpc>
                <a:spcPct val="120000"/>
              </a:lnSpc>
              <a:spcBef>
                <a:spcPct val="60000"/>
              </a:spcBef>
            </a:pPr>
            <a:r>
              <a:rPr lang="en-US" altLang="zh-CN" sz="1556" b="1" dirty="0">
                <a:solidFill>
                  <a:srgbClr val="000000"/>
                </a:solidFill>
              </a:rPr>
              <a:t>Between two values (inclusive)</a:t>
            </a:r>
          </a:p>
          <a:p>
            <a:pPr>
              <a:lnSpc>
                <a:spcPct val="120000"/>
              </a:lnSpc>
              <a:spcBef>
                <a:spcPct val="60000"/>
              </a:spcBef>
            </a:pPr>
            <a:r>
              <a:rPr lang="en-US" altLang="zh-CN" sz="1556" b="1" dirty="0">
                <a:solidFill>
                  <a:srgbClr val="000000"/>
                </a:solidFill>
              </a:rPr>
              <a:t>Match any of a list of values </a:t>
            </a:r>
          </a:p>
          <a:p>
            <a:pPr>
              <a:lnSpc>
                <a:spcPct val="120000"/>
              </a:lnSpc>
              <a:spcBef>
                <a:spcPct val="60000"/>
              </a:spcBef>
            </a:pPr>
            <a:r>
              <a:rPr lang="en-US" altLang="zh-CN" sz="1556" b="1" dirty="0">
                <a:solidFill>
                  <a:srgbClr val="000000"/>
                </a:solidFill>
              </a:rPr>
              <a:t>Match a character pattern </a:t>
            </a:r>
          </a:p>
          <a:p>
            <a:pPr>
              <a:lnSpc>
                <a:spcPct val="120000"/>
              </a:lnSpc>
              <a:spcBef>
                <a:spcPct val="60000"/>
              </a:spcBef>
            </a:pPr>
            <a:r>
              <a:rPr lang="en-US" altLang="zh-CN" sz="1556" b="1" dirty="0">
                <a:solidFill>
                  <a:srgbClr val="000000"/>
                </a:solidFill>
              </a:rPr>
              <a:t>Is a null value </a:t>
            </a:r>
          </a:p>
        </p:txBody>
      </p:sp>
      <p:sp>
        <p:nvSpPr>
          <p:cNvPr id="169989" name="Line 5"/>
          <p:cNvSpPr>
            <a:spLocks noChangeShapeType="1"/>
          </p:cNvSpPr>
          <p:nvPr/>
        </p:nvSpPr>
        <p:spPr bwMode="auto">
          <a:xfrm>
            <a:off x="808280" y="1649343"/>
            <a:ext cx="6372930" cy="7056"/>
          </a:xfrm>
          <a:prstGeom prst="line">
            <a:avLst/>
          </a:prstGeom>
          <a:noFill/>
          <a:ln w="635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3556"/>
          </a:p>
        </p:txBody>
      </p:sp>
      <p:sp>
        <p:nvSpPr>
          <p:cNvPr id="169990" name="Line 6"/>
          <p:cNvSpPr>
            <a:spLocks noChangeShapeType="1"/>
          </p:cNvSpPr>
          <p:nvPr/>
        </p:nvSpPr>
        <p:spPr bwMode="auto">
          <a:xfrm>
            <a:off x="817099" y="2055038"/>
            <a:ext cx="6392333" cy="0"/>
          </a:xfrm>
          <a:prstGeom prst="line">
            <a:avLst/>
          </a:prstGeom>
          <a:noFill/>
          <a:ln w="635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3556"/>
          </a:p>
        </p:txBody>
      </p:sp>
      <p:sp>
        <p:nvSpPr>
          <p:cNvPr id="169991" name="Line 7"/>
          <p:cNvSpPr>
            <a:spLocks noChangeShapeType="1"/>
          </p:cNvSpPr>
          <p:nvPr/>
        </p:nvSpPr>
        <p:spPr bwMode="auto">
          <a:xfrm>
            <a:off x="824154" y="2418399"/>
            <a:ext cx="6385278" cy="0"/>
          </a:xfrm>
          <a:prstGeom prst="line">
            <a:avLst/>
          </a:prstGeom>
          <a:noFill/>
          <a:ln w="635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3556"/>
          </a:p>
        </p:txBody>
      </p:sp>
      <p:sp>
        <p:nvSpPr>
          <p:cNvPr id="169992" name="Line 8"/>
          <p:cNvSpPr>
            <a:spLocks noChangeShapeType="1"/>
          </p:cNvSpPr>
          <p:nvPr/>
        </p:nvSpPr>
        <p:spPr bwMode="auto">
          <a:xfrm>
            <a:off x="824154" y="2855843"/>
            <a:ext cx="6385278" cy="0"/>
          </a:xfrm>
          <a:prstGeom prst="line">
            <a:avLst/>
          </a:prstGeom>
          <a:noFill/>
          <a:ln w="635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3556"/>
          </a:p>
        </p:txBody>
      </p:sp>
    </p:spTree>
  </p:cSld>
  <p:clrMapOvr>
    <a:masterClrMapping/>
  </p:clrMapOvr>
  <p:transition>
    <p:random/>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2"/>
          <p:cNvSpPr>
            <a:spLocks noChangeArrowheads="1"/>
          </p:cNvSpPr>
          <p:nvPr/>
        </p:nvSpPr>
        <p:spPr bwMode="blackWhite">
          <a:xfrm>
            <a:off x="831529" y="1401153"/>
            <a:ext cx="8424935" cy="1096307"/>
          </a:xfrm>
          <a:prstGeom prst="rect">
            <a:avLst/>
          </a:prstGeom>
          <a:solidFill>
            <a:schemeClr val="bg1"/>
          </a:solidFill>
          <a:ln>
            <a:noFill/>
          </a:ln>
          <a:effectLst>
            <a:outerShdw blurRad="508000" dist="127000" dir="4200000" algn="ctr" rotWithShape="0">
              <a:srgbClr val="000000">
                <a:alpha val="15000"/>
              </a:srgbClr>
            </a:outerShdw>
          </a:effectLst>
          <a:extLst>
            <a:ext uri="{91240B29-F687-4F45-9708-019B960494DF}">
              <a14:hiddenLine xmlns:a14="http://schemas.microsoft.com/office/drawing/2010/main" w="9525">
                <a:solidFill>
                  <a:schemeClr val="tx1"/>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tabLst>
                <a:tab pos="1200150" algn="l"/>
              </a:tabLst>
              <a:defRPr sz="3200">
                <a:solidFill>
                  <a:schemeClr val="tx1"/>
                </a:solidFill>
                <a:latin typeface="Arial" panose="020B0604020202020204" pitchFamily="34" charset="0"/>
                <a:ea typeface="宋体" panose="02010600030101010101" pitchFamily="2" charset="-122"/>
              </a:defRPr>
            </a:lvl1pPr>
            <a:lvl2pPr marL="742950" indent="-285750">
              <a:tabLst>
                <a:tab pos="1200150" algn="l"/>
              </a:tabLst>
              <a:defRPr sz="3200">
                <a:solidFill>
                  <a:schemeClr val="tx1"/>
                </a:solidFill>
                <a:latin typeface="Arial" panose="020B0604020202020204" pitchFamily="34" charset="0"/>
                <a:ea typeface="宋体" panose="02010600030101010101" pitchFamily="2" charset="-122"/>
              </a:defRPr>
            </a:lvl2pPr>
            <a:lvl3pPr marL="1143000" indent="-228600">
              <a:tabLst>
                <a:tab pos="1200150" algn="l"/>
              </a:tabLst>
              <a:defRPr sz="3200">
                <a:solidFill>
                  <a:schemeClr val="tx1"/>
                </a:solidFill>
                <a:latin typeface="Arial" panose="020B0604020202020204" pitchFamily="34" charset="0"/>
                <a:ea typeface="宋体" panose="02010600030101010101" pitchFamily="2" charset="-122"/>
              </a:defRPr>
            </a:lvl3pPr>
            <a:lvl4pPr marL="1600200" indent="-228600">
              <a:tabLst>
                <a:tab pos="1200150" algn="l"/>
              </a:tabLst>
              <a:defRPr sz="3200">
                <a:solidFill>
                  <a:schemeClr val="tx1"/>
                </a:solidFill>
                <a:latin typeface="Arial" panose="020B0604020202020204" pitchFamily="34" charset="0"/>
                <a:ea typeface="宋体" panose="02010600030101010101" pitchFamily="2" charset="-122"/>
              </a:defRPr>
            </a:lvl4pPr>
            <a:lvl5pPr marL="2057400" indent="-228600">
              <a:tabLst>
                <a:tab pos="1200150" algn="l"/>
              </a:tabLst>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1200150" algn="l"/>
              </a:tabLs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1200150" algn="l"/>
              </a:tabLs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1200150" algn="l"/>
              </a:tabLs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1200150" algn="l"/>
              </a:tabLst>
              <a:defRPr sz="3200">
                <a:solidFill>
                  <a:schemeClr val="tx1"/>
                </a:solidFill>
                <a:latin typeface="Arial" panose="020B0604020202020204" pitchFamily="34" charset="0"/>
                <a:ea typeface="宋体" panose="02010600030101010101" pitchFamily="2" charset="-122"/>
              </a:defRPr>
            </a:lvl9pPr>
          </a:lstStyle>
          <a:p>
            <a:pPr defTabSz="1014227" eaLnBrk="1" hangingPunct="1">
              <a:lnSpc>
                <a:spcPts val="2600"/>
              </a:lnSpc>
              <a:tabLst>
                <a:tab pos="1200150" algn="l"/>
                <a:tab pos="2457450" algn="l"/>
              </a:tabLst>
            </a:pPr>
            <a:endParaRPr lang="en-US" altLang="zh-CN" sz="2000" b="1">
              <a:solidFill>
                <a:srgbClr val="000000"/>
              </a:solidFill>
              <a:latin typeface="Courier New" pitchFamily="49" charset="0"/>
              <a:ea typeface="+mn-ea"/>
            </a:endParaRPr>
          </a:p>
          <a:p>
            <a:pPr defTabSz="1014227" eaLnBrk="1" hangingPunct="1">
              <a:lnSpc>
                <a:spcPts val="2600"/>
              </a:lnSpc>
              <a:tabLst>
                <a:tab pos="1200150" algn="l"/>
                <a:tab pos="2457450" algn="l"/>
              </a:tabLst>
            </a:pPr>
            <a:endParaRPr lang="en-US" altLang="zh-CN" sz="2000" b="1">
              <a:solidFill>
                <a:srgbClr val="000000"/>
              </a:solidFill>
              <a:latin typeface="Courier New" pitchFamily="49" charset="0"/>
              <a:ea typeface="+mn-ea"/>
            </a:endParaRPr>
          </a:p>
        </p:txBody>
      </p:sp>
      <p:grpSp>
        <p:nvGrpSpPr>
          <p:cNvPr id="898053" name="Group 5"/>
          <p:cNvGrpSpPr>
            <a:grpSpLocks/>
          </p:cNvGrpSpPr>
          <p:nvPr/>
        </p:nvGrpSpPr>
        <p:grpSpPr bwMode="auto">
          <a:xfrm>
            <a:off x="2665974" y="2050264"/>
            <a:ext cx="4291541" cy="2794000"/>
            <a:chOff x="1623" y="1608"/>
            <a:chExt cx="2433" cy="1901"/>
          </a:xfrm>
        </p:grpSpPr>
        <p:sp>
          <p:nvSpPr>
            <p:cNvPr id="172051" name="Rectangle 6"/>
            <p:cNvSpPr>
              <a:spLocks noChangeArrowheads="1"/>
            </p:cNvSpPr>
            <p:nvPr/>
          </p:nvSpPr>
          <p:spPr bwMode="ltGray">
            <a:xfrm>
              <a:off x="1623" y="1608"/>
              <a:ext cx="2433" cy="195"/>
            </a:xfrm>
            <a:prstGeom prst="rect">
              <a:avLst/>
            </a:prstGeom>
            <a:solidFill>
              <a:srgbClr val="FF5050">
                <a:alpha val="50195"/>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endParaRPr lang="zh-CN" altLang="en-US" sz="3556" dirty="0"/>
            </a:p>
          </p:txBody>
        </p:sp>
        <p:sp>
          <p:nvSpPr>
            <p:cNvPr id="172052" name="Rectangle 7"/>
            <p:cNvSpPr>
              <a:spLocks noChangeArrowheads="1"/>
            </p:cNvSpPr>
            <p:nvPr/>
          </p:nvSpPr>
          <p:spPr bwMode="ltGray">
            <a:xfrm>
              <a:off x="1623" y="2156"/>
              <a:ext cx="845" cy="1353"/>
            </a:xfrm>
            <a:prstGeom prst="rect">
              <a:avLst/>
            </a:prstGeom>
            <a:solidFill>
              <a:srgbClr val="FF5050">
                <a:alpha val="50195"/>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endParaRPr lang="zh-CN" altLang="en-US" sz="3556"/>
            </a:p>
          </p:txBody>
        </p:sp>
      </p:grpSp>
      <p:grpSp>
        <p:nvGrpSpPr>
          <p:cNvPr id="898057" name="Group 9"/>
          <p:cNvGrpSpPr>
            <a:grpSpLocks/>
          </p:cNvGrpSpPr>
          <p:nvPr/>
        </p:nvGrpSpPr>
        <p:grpSpPr bwMode="auto">
          <a:xfrm>
            <a:off x="3358354" y="2036153"/>
            <a:ext cx="2568222" cy="283987"/>
            <a:chOff x="2120" y="1872"/>
            <a:chExt cx="1456" cy="194"/>
          </a:xfrm>
        </p:grpSpPr>
        <p:sp>
          <p:nvSpPr>
            <p:cNvPr id="172049" name="Rectangle 10"/>
            <p:cNvSpPr>
              <a:spLocks noChangeArrowheads="1"/>
            </p:cNvSpPr>
            <p:nvPr/>
          </p:nvSpPr>
          <p:spPr bwMode="ltGray">
            <a:xfrm>
              <a:off x="2120" y="1872"/>
              <a:ext cx="664" cy="194"/>
            </a:xfrm>
            <a:prstGeom prst="rect">
              <a:avLst/>
            </a:prstGeom>
            <a:solidFill>
              <a:srgbClr val="FF003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endParaRPr lang="zh-CN" altLang="en-US" sz="3556"/>
            </a:p>
          </p:txBody>
        </p:sp>
        <p:sp>
          <p:nvSpPr>
            <p:cNvPr id="172050" name="Rectangle 11"/>
            <p:cNvSpPr>
              <a:spLocks noChangeArrowheads="1"/>
            </p:cNvSpPr>
            <p:nvPr/>
          </p:nvSpPr>
          <p:spPr bwMode="ltGray">
            <a:xfrm>
              <a:off x="3236" y="1872"/>
              <a:ext cx="340" cy="194"/>
            </a:xfrm>
            <a:prstGeom prst="rect">
              <a:avLst/>
            </a:prstGeom>
            <a:solidFill>
              <a:srgbClr val="FF003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endParaRPr lang="zh-CN" altLang="en-US" sz="3556"/>
            </a:p>
          </p:txBody>
        </p:sp>
      </p:grpSp>
      <p:sp>
        <p:nvSpPr>
          <p:cNvPr id="172041" name="Rectangle 12"/>
          <p:cNvSpPr>
            <a:spLocks noChangeArrowheads="1"/>
          </p:cNvSpPr>
          <p:nvPr/>
        </p:nvSpPr>
        <p:spPr bwMode="blackWhite">
          <a:xfrm>
            <a:off x="831529" y="1489348"/>
            <a:ext cx="8101541" cy="8713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2306" tIns="51153" rIns="102306" bIns="51153" anchor="ctr"/>
          <a:lstStyle>
            <a:lvl1pPr>
              <a:tabLst>
                <a:tab pos="1200150" algn="l"/>
              </a:tabLst>
              <a:defRPr sz="3200">
                <a:solidFill>
                  <a:schemeClr val="tx1"/>
                </a:solidFill>
                <a:latin typeface="Arial" panose="020B0604020202020204" pitchFamily="34" charset="0"/>
                <a:ea typeface="宋体" panose="02010600030101010101" pitchFamily="2" charset="-122"/>
              </a:defRPr>
            </a:lvl1pPr>
            <a:lvl2pPr marL="742950" indent="-285750">
              <a:tabLst>
                <a:tab pos="1200150" algn="l"/>
              </a:tabLst>
              <a:defRPr sz="3200">
                <a:solidFill>
                  <a:schemeClr val="tx1"/>
                </a:solidFill>
                <a:latin typeface="Arial" panose="020B0604020202020204" pitchFamily="34" charset="0"/>
                <a:ea typeface="宋体" panose="02010600030101010101" pitchFamily="2" charset="-122"/>
              </a:defRPr>
            </a:lvl2pPr>
            <a:lvl3pPr marL="1143000" indent="-228600">
              <a:tabLst>
                <a:tab pos="1200150" algn="l"/>
              </a:tabLst>
              <a:defRPr sz="3200">
                <a:solidFill>
                  <a:schemeClr val="tx1"/>
                </a:solidFill>
                <a:latin typeface="Arial" panose="020B0604020202020204" pitchFamily="34" charset="0"/>
                <a:ea typeface="宋体" panose="02010600030101010101" pitchFamily="2" charset="-122"/>
              </a:defRPr>
            </a:lvl3pPr>
            <a:lvl4pPr marL="1600200" indent="-228600">
              <a:tabLst>
                <a:tab pos="1200150" algn="l"/>
              </a:tabLst>
              <a:defRPr sz="3200">
                <a:solidFill>
                  <a:schemeClr val="tx1"/>
                </a:solidFill>
                <a:latin typeface="Arial" panose="020B0604020202020204" pitchFamily="34" charset="0"/>
                <a:ea typeface="宋体" panose="02010600030101010101" pitchFamily="2" charset="-122"/>
              </a:defRPr>
            </a:lvl4pPr>
            <a:lvl5pPr marL="2057400" indent="-228600">
              <a:tabLst>
                <a:tab pos="1200150" algn="l"/>
              </a:tabLst>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1200150" algn="l"/>
              </a:tabLs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1200150" algn="l"/>
              </a:tabLs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1200150" algn="l"/>
              </a:tabLs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1200150" algn="l"/>
              </a:tabLst>
              <a:defRPr sz="3200">
                <a:solidFill>
                  <a:schemeClr val="tx1"/>
                </a:solidFill>
                <a:latin typeface="Arial" panose="020B0604020202020204" pitchFamily="34" charset="0"/>
                <a:ea typeface="宋体" panose="02010600030101010101" pitchFamily="2" charset="-122"/>
              </a:defRPr>
            </a:lvl9pPr>
          </a:lstStyle>
          <a:p>
            <a:r>
              <a:rPr lang="en-US" altLang="zh-CN" sz="2000" b="1" dirty="0">
                <a:solidFill>
                  <a:srgbClr val="000000"/>
                </a:solidFill>
                <a:latin typeface="Courier New" panose="02070309020205020404" pitchFamily="49" charset="0"/>
              </a:rPr>
              <a:t>     SELECT	</a:t>
            </a:r>
            <a:r>
              <a:rPr lang="en-US" altLang="zh-CN" sz="2000" b="1" dirty="0" err="1">
                <a:solidFill>
                  <a:srgbClr val="000000"/>
                </a:solidFill>
                <a:latin typeface="Courier New" panose="02070309020205020404" pitchFamily="49" charset="0"/>
              </a:rPr>
              <a:t>ename</a:t>
            </a:r>
            <a:r>
              <a:rPr lang="en-US" altLang="zh-CN" sz="2000" b="1" dirty="0">
                <a:solidFill>
                  <a:srgbClr val="000000"/>
                </a:solidFill>
                <a:latin typeface="Courier New" panose="02070309020205020404" pitchFamily="49" charset="0"/>
              </a:rPr>
              <a:t>, </a:t>
            </a:r>
            <a:r>
              <a:rPr lang="en-US" altLang="zh-CN" sz="2000" b="1" dirty="0" err="1">
                <a:solidFill>
                  <a:srgbClr val="000000"/>
                </a:solidFill>
                <a:latin typeface="Courier New" panose="02070309020205020404" pitchFamily="49" charset="0"/>
              </a:rPr>
              <a:t>sal</a:t>
            </a:r>
            <a:endParaRPr lang="en-US" altLang="zh-CN" sz="2000" b="1" dirty="0">
              <a:solidFill>
                <a:srgbClr val="000000"/>
              </a:solidFill>
              <a:latin typeface="Courier New" panose="02070309020205020404" pitchFamily="49" charset="0"/>
            </a:endParaRPr>
          </a:p>
          <a:p>
            <a:r>
              <a:rPr lang="en-US" altLang="zh-CN" sz="2000" b="1" dirty="0">
                <a:solidFill>
                  <a:srgbClr val="000000"/>
                </a:solidFill>
                <a:latin typeface="Courier New" panose="02070309020205020404" pitchFamily="49" charset="0"/>
              </a:rPr>
              <a:t>     FROM 	emp</a:t>
            </a:r>
          </a:p>
          <a:p>
            <a:r>
              <a:rPr lang="en-US" altLang="zh-CN" sz="2000" b="1" dirty="0">
                <a:solidFill>
                  <a:srgbClr val="000000"/>
                </a:solidFill>
                <a:latin typeface="Courier New" panose="02070309020205020404" pitchFamily="49" charset="0"/>
              </a:rPr>
              <a:t>     WHERE	</a:t>
            </a:r>
            <a:r>
              <a:rPr lang="en-US" altLang="zh-CN" sz="2000" b="1" dirty="0" err="1">
                <a:solidFill>
                  <a:srgbClr val="000000"/>
                </a:solidFill>
                <a:latin typeface="Courier New" panose="02070309020205020404" pitchFamily="49" charset="0"/>
              </a:rPr>
              <a:t>sal</a:t>
            </a:r>
            <a:r>
              <a:rPr lang="en-US" altLang="zh-CN" sz="2000" b="1" dirty="0">
                <a:solidFill>
                  <a:srgbClr val="000000"/>
                </a:solidFill>
                <a:latin typeface="Courier New" panose="02070309020205020404" pitchFamily="49" charset="0"/>
              </a:rPr>
              <a:t> BETWEEN 1000 AND 1500</a:t>
            </a:r>
          </a:p>
        </p:txBody>
      </p:sp>
      <p:sp>
        <p:nvSpPr>
          <p:cNvPr id="172035" name="Rectangle 3"/>
          <p:cNvSpPr>
            <a:spLocks noChangeArrowheads="1"/>
          </p:cNvSpPr>
          <p:nvPr/>
        </p:nvSpPr>
        <p:spPr bwMode="blackWhite">
          <a:xfrm>
            <a:off x="831528" y="2769931"/>
            <a:ext cx="8424934" cy="2125487"/>
          </a:xfrm>
          <a:prstGeom prst="rect">
            <a:avLst/>
          </a:prstGeom>
          <a:solidFill>
            <a:schemeClr val="bg1"/>
          </a:solidFill>
          <a:ln>
            <a:noFill/>
          </a:ln>
          <a:effectLst>
            <a:outerShdw blurRad="508000" dist="127000" dir="4200000" algn="ctr" rotWithShape="0">
              <a:srgbClr val="000000">
                <a:alpha val="15000"/>
              </a:srgbClr>
            </a:outerShdw>
          </a:effectLst>
          <a:extLst>
            <a:ext uri="{91240B29-F687-4F45-9708-019B960494DF}">
              <a14:hiddenLine xmlns:a14="http://schemas.microsoft.com/office/drawing/2010/main" w="9525">
                <a:solidFill>
                  <a:schemeClr val="tx1"/>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tabLst>
                <a:tab pos="1200150" algn="l"/>
              </a:tabLst>
              <a:defRPr sz="3200">
                <a:solidFill>
                  <a:schemeClr val="tx1"/>
                </a:solidFill>
                <a:latin typeface="Arial" panose="020B0604020202020204" pitchFamily="34" charset="0"/>
                <a:ea typeface="宋体" panose="02010600030101010101" pitchFamily="2" charset="-122"/>
              </a:defRPr>
            </a:lvl1pPr>
            <a:lvl2pPr marL="742950" indent="-285750">
              <a:tabLst>
                <a:tab pos="1200150" algn="l"/>
              </a:tabLst>
              <a:defRPr sz="3200">
                <a:solidFill>
                  <a:schemeClr val="tx1"/>
                </a:solidFill>
                <a:latin typeface="Arial" panose="020B0604020202020204" pitchFamily="34" charset="0"/>
                <a:ea typeface="宋体" panose="02010600030101010101" pitchFamily="2" charset="-122"/>
              </a:defRPr>
            </a:lvl2pPr>
            <a:lvl3pPr marL="1143000" indent="-228600">
              <a:tabLst>
                <a:tab pos="1200150" algn="l"/>
              </a:tabLst>
              <a:defRPr sz="3200">
                <a:solidFill>
                  <a:schemeClr val="tx1"/>
                </a:solidFill>
                <a:latin typeface="Arial" panose="020B0604020202020204" pitchFamily="34" charset="0"/>
                <a:ea typeface="宋体" panose="02010600030101010101" pitchFamily="2" charset="-122"/>
              </a:defRPr>
            </a:lvl3pPr>
            <a:lvl4pPr marL="1600200" indent="-228600">
              <a:tabLst>
                <a:tab pos="1200150" algn="l"/>
              </a:tabLst>
              <a:defRPr sz="3200">
                <a:solidFill>
                  <a:schemeClr val="tx1"/>
                </a:solidFill>
                <a:latin typeface="Arial" panose="020B0604020202020204" pitchFamily="34" charset="0"/>
                <a:ea typeface="宋体" panose="02010600030101010101" pitchFamily="2" charset="-122"/>
              </a:defRPr>
            </a:lvl4pPr>
            <a:lvl5pPr marL="2057400" indent="-228600">
              <a:tabLst>
                <a:tab pos="1200150" algn="l"/>
              </a:tabLst>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1200150" algn="l"/>
              </a:tabLs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1200150" algn="l"/>
              </a:tabLs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1200150" algn="l"/>
              </a:tabLs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1200150" algn="l"/>
              </a:tabLst>
              <a:defRPr sz="3200">
                <a:solidFill>
                  <a:schemeClr val="tx1"/>
                </a:solidFill>
                <a:latin typeface="Arial" panose="020B0604020202020204" pitchFamily="34" charset="0"/>
                <a:ea typeface="宋体" panose="02010600030101010101" pitchFamily="2" charset="-122"/>
              </a:defRPr>
            </a:lvl9pPr>
          </a:lstStyle>
          <a:p>
            <a:pPr defTabSz="1014227" eaLnBrk="1" hangingPunct="1">
              <a:lnSpc>
                <a:spcPts val="2600"/>
              </a:lnSpc>
              <a:tabLst>
                <a:tab pos="1200150" algn="l"/>
                <a:tab pos="2457450" algn="l"/>
              </a:tabLst>
            </a:pPr>
            <a:endParaRPr lang="en-US" altLang="zh-CN" sz="2000" b="1">
              <a:solidFill>
                <a:srgbClr val="000000"/>
              </a:solidFill>
              <a:latin typeface="Courier New" pitchFamily="49" charset="0"/>
              <a:ea typeface="+mn-ea"/>
            </a:endParaRPr>
          </a:p>
          <a:p>
            <a:pPr defTabSz="1014227" eaLnBrk="1" hangingPunct="1">
              <a:lnSpc>
                <a:spcPts val="2600"/>
              </a:lnSpc>
              <a:tabLst>
                <a:tab pos="1200150" algn="l"/>
                <a:tab pos="2457450" algn="l"/>
              </a:tabLst>
            </a:pPr>
            <a:endParaRPr lang="en-US" altLang="zh-CN" sz="2000" b="1">
              <a:solidFill>
                <a:srgbClr val="000000"/>
              </a:solidFill>
              <a:latin typeface="Courier New" pitchFamily="49" charset="0"/>
              <a:ea typeface="+mn-ea"/>
            </a:endParaRPr>
          </a:p>
        </p:txBody>
      </p:sp>
      <p:sp>
        <p:nvSpPr>
          <p:cNvPr id="172036" name="Rectangle 4"/>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600" tIns="50800" rIns="101600" bIns="50800" numCol="1" anchor="ctr" anchorCtr="0" compatLnSpc="1">
            <a:prstTxWarp prst="textNoShape">
              <a:avLst/>
            </a:prstTxWarp>
          </a:bodyPr>
          <a:lstStyle/>
          <a:p>
            <a:pPr eaLnBrk="1" hangingPunct="1"/>
            <a:r>
              <a:t>用</a:t>
            </a:r>
            <a:r>
              <a:rPr lang="en-US" altLang="zh-CN"/>
              <a:t>BETWEEN</a:t>
            </a:r>
            <a:r>
              <a:t>运算符</a:t>
            </a:r>
          </a:p>
        </p:txBody>
      </p:sp>
      <p:sp>
        <p:nvSpPr>
          <p:cNvPr id="94218" name="Rectangle 20"/>
          <p:cNvSpPr>
            <a:spLocks noGrp="1" noChangeArrowheads="1"/>
          </p:cNvSpPr>
          <p:nvPr>
            <p:ph sz="quarter" idx="10"/>
          </p:nvPr>
        </p:nvSpPr>
        <p:spPr>
          <a:xfrm>
            <a:off x="687513" y="769938"/>
            <a:ext cx="9001000" cy="478895"/>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01623" indent="-301623" eaLnBrk="1" hangingPunct="1">
              <a:lnSpc>
                <a:spcPct val="130000"/>
              </a:lnSpc>
              <a:defRPr/>
            </a:pPr>
            <a:r>
              <a:rPr dirty="0" err="1"/>
              <a:t>获取一个范围的结果用运算符</a:t>
            </a:r>
            <a:r>
              <a:rPr lang="en-US" altLang="zh-CN" dirty="0" err="1"/>
              <a:t>BETWEEN</a:t>
            </a:r>
            <a:r>
              <a:rPr lang="en-US" altLang="zh-CN" dirty="0"/>
              <a:t>…AND</a:t>
            </a:r>
          </a:p>
        </p:txBody>
      </p:sp>
      <p:sp>
        <p:nvSpPr>
          <p:cNvPr id="172039" name="Rectangle 8"/>
          <p:cNvSpPr>
            <a:spLocks noChangeArrowheads="1"/>
          </p:cNvSpPr>
          <p:nvPr/>
        </p:nvSpPr>
        <p:spPr bwMode="blackWhite">
          <a:xfrm>
            <a:off x="1308100" y="2713484"/>
            <a:ext cx="7488832" cy="22315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2306" tIns="51153" rIns="102306" bIns="51153" anchor="ctr"/>
          <a:lstStyle>
            <a:lvl1pPr>
              <a:tabLst>
                <a:tab pos="1200150" algn="l"/>
              </a:tabLst>
              <a:defRPr sz="3200">
                <a:solidFill>
                  <a:schemeClr val="tx1"/>
                </a:solidFill>
                <a:latin typeface="Arial" panose="020B0604020202020204" pitchFamily="34" charset="0"/>
                <a:ea typeface="宋体" panose="02010600030101010101" pitchFamily="2" charset="-122"/>
              </a:defRPr>
            </a:lvl1pPr>
            <a:lvl2pPr marL="742950" indent="-285750">
              <a:tabLst>
                <a:tab pos="1200150" algn="l"/>
              </a:tabLst>
              <a:defRPr sz="3200">
                <a:solidFill>
                  <a:schemeClr val="tx1"/>
                </a:solidFill>
                <a:latin typeface="Arial" panose="020B0604020202020204" pitchFamily="34" charset="0"/>
                <a:ea typeface="宋体" panose="02010600030101010101" pitchFamily="2" charset="-122"/>
              </a:defRPr>
            </a:lvl2pPr>
            <a:lvl3pPr marL="1143000" indent="-228600">
              <a:tabLst>
                <a:tab pos="1200150" algn="l"/>
              </a:tabLst>
              <a:defRPr sz="3200">
                <a:solidFill>
                  <a:schemeClr val="tx1"/>
                </a:solidFill>
                <a:latin typeface="Arial" panose="020B0604020202020204" pitchFamily="34" charset="0"/>
                <a:ea typeface="宋体" panose="02010600030101010101" pitchFamily="2" charset="-122"/>
              </a:defRPr>
            </a:lvl3pPr>
            <a:lvl4pPr marL="1600200" indent="-228600">
              <a:tabLst>
                <a:tab pos="1200150" algn="l"/>
              </a:tabLst>
              <a:defRPr sz="3200">
                <a:solidFill>
                  <a:schemeClr val="tx1"/>
                </a:solidFill>
                <a:latin typeface="Arial" panose="020B0604020202020204" pitchFamily="34" charset="0"/>
                <a:ea typeface="宋体" panose="02010600030101010101" pitchFamily="2" charset="-122"/>
              </a:defRPr>
            </a:lvl4pPr>
            <a:lvl5pPr marL="2057400" indent="-228600">
              <a:tabLst>
                <a:tab pos="1200150" algn="l"/>
              </a:tabLst>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1200150" algn="l"/>
              </a:tabLs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1200150" algn="l"/>
              </a:tabLs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1200150" algn="l"/>
              </a:tabLs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1200150" algn="l"/>
              </a:tabLst>
              <a:defRPr sz="3200">
                <a:solidFill>
                  <a:schemeClr val="tx1"/>
                </a:solidFill>
                <a:latin typeface="Arial" panose="020B0604020202020204" pitchFamily="34" charset="0"/>
                <a:ea typeface="宋体" panose="02010600030101010101" pitchFamily="2" charset="-122"/>
              </a:defRPr>
            </a:lvl9pPr>
          </a:lstStyle>
          <a:p>
            <a:r>
              <a:rPr lang="en-US" altLang="zh-CN" sz="2000" b="1" dirty="0">
                <a:solidFill>
                  <a:srgbClr val="000000"/>
                </a:solidFill>
                <a:latin typeface="Courier New" panose="02070309020205020404" pitchFamily="49" charset="0"/>
              </a:rPr>
              <a:t>ENAME            SAL</a:t>
            </a:r>
          </a:p>
          <a:p>
            <a:r>
              <a:rPr lang="en-US" altLang="zh-CN" sz="2000" b="1" dirty="0">
                <a:solidFill>
                  <a:srgbClr val="000000"/>
                </a:solidFill>
                <a:latin typeface="Courier New" panose="02070309020205020404" pitchFamily="49" charset="0"/>
              </a:rPr>
              <a:t>---------- ---------</a:t>
            </a:r>
          </a:p>
          <a:p>
            <a:r>
              <a:rPr lang="en-US" altLang="zh-CN" sz="2000" b="1" dirty="0">
                <a:solidFill>
                  <a:srgbClr val="000000"/>
                </a:solidFill>
                <a:latin typeface="Courier New" panose="02070309020205020404" pitchFamily="49" charset="0"/>
              </a:rPr>
              <a:t>MARTIN          1250</a:t>
            </a:r>
          </a:p>
          <a:p>
            <a:r>
              <a:rPr lang="en-US" altLang="zh-CN" sz="2000" b="1" dirty="0">
                <a:solidFill>
                  <a:srgbClr val="000000"/>
                </a:solidFill>
                <a:latin typeface="Courier New" panose="02070309020205020404" pitchFamily="49" charset="0"/>
              </a:rPr>
              <a:t>TURNER          1500</a:t>
            </a:r>
          </a:p>
          <a:p>
            <a:r>
              <a:rPr lang="en-US" altLang="zh-CN" sz="2000" b="1" dirty="0">
                <a:solidFill>
                  <a:srgbClr val="000000"/>
                </a:solidFill>
                <a:latin typeface="Courier New" panose="02070309020205020404" pitchFamily="49" charset="0"/>
              </a:rPr>
              <a:t>WARD            1250</a:t>
            </a:r>
          </a:p>
          <a:p>
            <a:r>
              <a:rPr lang="en-US" altLang="zh-CN" sz="2000" b="1" dirty="0">
                <a:solidFill>
                  <a:srgbClr val="000000"/>
                </a:solidFill>
                <a:latin typeface="Courier New" panose="02070309020205020404" pitchFamily="49" charset="0"/>
              </a:rPr>
              <a:t>ADAMS           1100</a:t>
            </a:r>
          </a:p>
          <a:p>
            <a:r>
              <a:rPr lang="en-US" altLang="zh-CN" sz="2000" b="1" dirty="0">
                <a:solidFill>
                  <a:srgbClr val="000000"/>
                </a:solidFill>
                <a:latin typeface="Courier New" panose="02070309020205020404" pitchFamily="49" charset="0"/>
              </a:rPr>
              <a:t>MILLER          1300</a:t>
            </a:r>
          </a:p>
        </p:txBody>
      </p:sp>
      <p:grpSp>
        <p:nvGrpSpPr>
          <p:cNvPr id="898061" name="Group 13"/>
          <p:cNvGrpSpPr>
            <a:grpSpLocks/>
          </p:cNvGrpSpPr>
          <p:nvPr/>
        </p:nvGrpSpPr>
        <p:grpSpPr bwMode="auto">
          <a:xfrm>
            <a:off x="4593905" y="2448904"/>
            <a:ext cx="2388307" cy="1448153"/>
            <a:chOff x="2716" y="1879"/>
            <a:chExt cx="1354" cy="986"/>
          </a:xfrm>
        </p:grpSpPr>
        <p:grpSp>
          <p:nvGrpSpPr>
            <p:cNvPr id="172043" name="Group 14"/>
            <p:cNvGrpSpPr>
              <a:grpSpLocks/>
            </p:cNvGrpSpPr>
            <p:nvPr/>
          </p:nvGrpSpPr>
          <p:grpSpPr bwMode="auto">
            <a:xfrm>
              <a:off x="2716" y="1879"/>
              <a:ext cx="545" cy="986"/>
              <a:chOff x="2716" y="1879"/>
              <a:chExt cx="545" cy="986"/>
            </a:xfrm>
          </p:grpSpPr>
          <p:sp>
            <p:nvSpPr>
              <p:cNvPr id="172047" name="Rectangle 15"/>
              <p:cNvSpPr>
                <a:spLocks noChangeArrowheads="1"/>
              </p:cNvSpPr>
              <p:nvPr/>
            </p:nvSpPr>
            <p:spPr bwMode="auto">
              <a:xfrm>
                <a:off x="2716" y="2376"/>
                <a:ext cx="545" cy="4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2306" tIns="51153" rIns="102306" bIns="51153">
                <a:spAutoFit/>
              </a:bodyP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a:spcBef>
                    <a:spcPct val="60000"/>
                  </a:spcBef>
                </a:pPr>
                <a:r>
                  <a:rPr lang="en-US" altLang="zh-CN" sz="2000" b="1">
                    <a:solidFill>
                      <a:srgbClr val="000000"/>
                    </a:solidFill>
                  </a:rPr>
                  <a:t>Lower</a:t>
                </a:r>
                <a:br>
                  <a:rPr lang="en-US" altLang="zh-CN" sz="2000" b="1">
                    <a:solidFill>
                      <a:srgbClr val="000000"/>
                    </a:solidFill>
                  </a:rPr>
                </a:br>
                <a:r>
                  <a:rPr lang="en-US" altLang="zh-CN" sz="2000" b="1">
                    <a:solidFill>
                      <a:srgbClr val="000000"/>
                    </a:solidFill>
                  </a:rPr>
                  <a:t>limit</a:t>
                </a:r>
              </a:p>
            </p:txBody>
          </p:sp>
          <p:sp>
            <p:nvSpPr>
              <p:cNvPr id="172048" name="Line 16"/>
              <p:cNvSpPr>
                <a:spLocks noChangeShapeType="1"/>
              </p:cNvSpPr>
              <p:nvPr/>
            </p:nvSpPr>
            <p:spPr bwMode="auto">
              <a:xfrm>
                <a:off x="2976" y="1879"/>
                <a:ext cx="0" cy="461"/>
              </a:xfrm>
              <a:prstGeom prst="line">
                <a:avLst/>
              </a:prstGeom>
              <a:noFill/>
              <a:ln w="25400">
                <a:solidFill>
                  <a:srgbClr val="FF0033"/>
                </a:solidFill>
                <a:round/>
                <a:headEnd type="stealth" w="med" len="lg"/>
                <a:tailEnd type="none" w="sm" len="sm"/>
              </a:ln>
              <a:effectLst>
                <a:outerShdw dist="17961" dir="2700000" algn="ctr" rotWithShape="0">
                  <a:srgbClr val="000000">
                    <a:alpha val="50000"/>
                  </a:srgbClr>
                </a:outerShdw>
              </a:effectLst>
              <a:extLst>
                <a:ext uri="{909E8E84-426E-40DD-AFC4-6F175D3DCCD1}">
                  <a14:hiddenFill xmlns:a14="http://schemas.microsoft.com/office/drawing/2010/main">
                    <a:noFill/>
                  </a14:hiddenFill>
                </a:ext>
              </a:extLst>
            </p:spPr>
            <p:txBody>
              <a:bodyPr/>
              <a:lstStyle/>
              <a:p>
                <a:endParaRPr lang="zh-CN" altLang="en-US" sz="3556"/>
              </a:p>
            </p:txBody>
          </p:sp>
        </p:grpSp>
        <p:grpSp>
          <p:nvGrpSpPr>
            <p:cNvPr id="172044" name="Group 17"/>
            <p:cNvGrpSpPr>
              <a:grpSpLocks/>
            </p:cNvGrpSpPr>
            <p:nvPr/>
          </p:nvGrpSpPr>
          <p:grpSpPr bwMode="auto">
            <a:xfrm>
              <a:off x="3492" y="1879"/>
              <a:ext cx="578" cy="986"/>
              <a:chOff x="3492" y="1879"/>
              <a:chExt cx="578" cy="986"/>
            </a:xfrm>
          </p:grpSpPr>
          <p:sp>
            <p:nvSpPr>
              <p:cNvPr id="172045" name="Rectangle 18"/>
              <p:cNvSpPr>
                <a:spLocks noChangeArrowheads="1"/>
              </p:cNvSpPr>
              <p:nvPr/>
            </p:nvSpPr>
            <p:spPr bwMode="auto">
              <a:xfrm>
                <a:off x="3492" y="2376"/>
                <a:ext cx="578" cy="4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2306" tIns="51153" rIns="102306" bIns="51153">
                <a:spAutoFit/>
              </a:bodyP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a:spcBef>
                    <a:spcPct val="60000"/>
                  </a:spcBef>
                </a:pPr>
                <a:r>
                  <a:rPr lang="en-US" altLang="zh-CN" sz="2000" b="1">
                    <a:solidFill>
                      <a:srgbClr val="000000"/>
                    </a:solidFill>
                  </a:rPr>
                  <a:t>Higher</a:t>
                </a:r>
                <a:br>
                  <a:rPr lang="en-US" altLang="zh-CN" sz="2000" b="1">
                    <a:solidFill>
                      <a:srgbClr val="000000"/>
                    </a:solidFill>
                  </a:rPr>
                </a:br>
                <a:r>
                  <a:rPr lang="en-US" altLang="zh-CN" sz="2000" b="1">
                    <a:solidFill>
                      <a:srgbClr val="000000"/>
                    </a:solidFill>
                  </a:rPr>
                  <a:t>limit</a:t>
                </a:r>
              </a:p>
            </p:txBody>
          </p:sp>
          <p:sp>
            <p:nvSpPr>
              <p:cNvPr id="172046" name="Line 19"/>
              <p:cNvSpPr>
                <a:spLocks noChangeShapeType="1"/>
              </p:cNvSpPr>
              <p:nvPr/>
            </p:nvSpPr>
            <p:spPr bwMode="auto">
              <a:xfrm>
                <a:off x="3768" y="1879"/>
                <a:ext cx="0" cy="461"/>
              </a:xfrm>
              <a:prstGeom prst="line">
                <a:avLst/>
              </a:prstGeom>
              <a:noFill/>
              <a:ln w="25400">
                <a:solidFill>
                  <a:srgbClr val="FF0033"/>
                </a:solidFill>
                <a:round/>
                <a:headEnd type="stealth" w="med" len="lg"/>
                <a:tailEnd type="none" w="sm" len="sm"/>
              </a:ln>
              <a:effectLst>
                <a:outerShdw dist="17961" dir="2700000" algn="ctr" rotWithShape="0">
                  <a:srgbClr val="000000">
                    <a:alpha val="50000"/>
                  </a:srgbClr>
                </a:outerShdw>
              </a:effectLst>
              <a:extLst>
                <a:ext uri="{909E8E84-426E-40DD-AFC4-6F175D3DCCD1}">
                  <a14:hiddenFill xmlns:a14="http://schemas.microsoft.com/office/drawing/2010/main">
                    <a:noFill/>
                  </a14:hiddenFill>
                </a:ext>
              </a:extLst>
            </p:spPr>
            <p:txBody>
              <a:bodyPr/>
              <a:lstStyle/>
              <a:p>
                <a:endParaRPr lang="zh-CN" altLang="en-US" sz="3556"/>
              </a:p>
            </p:txBody>
          </p:sp>
        </p:grpSp>
      </p:gr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898053"/>
                                        </p:tgtEl>
                                        <p:attrNameLst>
                                          <p:attrName>style.visibility</p:attrName>
                                        </p:attrNameLst>
                                      </p:cBhvr>
                                      <p:to>
                                        <p:strVal val="visible"/>
                                      </p:to>
                                    </p:set>
                                    <p:animEffect transition="in" filter="wipe(up)">
                                      <p:cBhvr>
                                        <p:cTn id="7" dur="500"/>
                                        <p:tgtEl>
                                          <p:spTgt spid="898053"/>
                                        </p:tgtEl>
                                      </p:cBhvr>
                                    </p:animEffect>
                                  </p:childTnLst>
                                </p:cTn>
                              </p:par>
                            </p:childTnLst>
                          </p:cTn>
                        </p:par>
                        <p:par>
                          <p:cTn id="8" fill="hold" nodeType="afterGroup">
                            <p:stCondLst>
                              <p:cond delay="500"/>
                            </p:stCondLst>
                            <p:childTnLst>
                              <p:par>
                                <p:cTn id="9" presetID="22" presetClass="entr" presetSubtype="8" fill="hold" nodeType="afterEffect">
                                  <p:stCondLst>
                                    <p:cond delay="0"/>
                                  </p:stCondLst>
                                  <p:childTnLst>
                                    <p:set>
                                      <p:cBhvr>
                                        <p:cTn id="10" dur="1" fill="hold">
                                          <p:stCondLst>
                                            <p:cond delay="0"/>
                                          </p:stCondLst>
                                        </p:cTn>
                                        <p:tgtEl>
                                          <p:spTgt spid="898057"/>
                                        </p:tgtEl>
                                        <p:attrNameLst>
                                          <p:attrName>style.visibility</p:attrName>
                                        </p:attrNameLst>
                                      </p:cBhvr>
                                      <p:to>
                                        <p:strVal val="visible"/>
                                      </p:to>
                                    </p:set>
                                    <p:animEffect transition="in" filter="wipe(left)">
                                      <p:cBhvr>
                                        <p:cTn id="11" dur="500"/>
                                        <p:tgtEl>
                                          <p:spTgt spid="898057"/>
                                        </p:tgtEl>
                                      </p:cBhvr>
                                    </p:animEffect>
                                  </p:childTnLst>
                                </p:cTn>
                              </p:par>
                            </p:childTnLst>
                          </p:cTn>
                        </p:par>
                        <p:par>
                          <p:cTn id="12" fill="hold" nodeType="afterGroup">
                            <p:stCondLst>
                              <p:cond delay="1000"/>
                            </p:stCondLst>
                            <p:childTnLst>
                              <p:par>
                                <p:cTn id="13" presetID="2" presetClass="entr" presetSubtype="4" fill="hold" nodeType="afterEffect">
                                  <p:stCondLst>
                                    <p:cond delay="0"/>
                                  </p:stCondLst>
                                  <p:childTnLst>
                                    <p:set>
                                      <p:cBhvr>
                                        <p:cTn id="14" dur="1" fill="hold">
                                          <p:stCondLst>
                                            <p:cond delay="0"/>
                                          </p:stCondLst>
                                        </p:cTn>
                                        <p:tgtEl>
                                          <p:spTgt spid="898061"/>
                                        </p:tgtEl>
                                        <p:attrNameLst>
                                          <p:attrName>style.visibility</p:attrName>
                                        </p:attrNameLst>
                                      </p:cBhvr>
                                      <p:to>
                                        <p:strVal val="visible"/>
                                      </p:to>
                                    </p:set>
                                    <p:anim calcmode="lin" valueType="num">
                                      <p:cBhvr additive="base">
                                        <p:cTn id="15" dur="500" fill="hold"/>
                                        <p:tgtEl>
                                          <p:spTgt spid="898061"/>
                                        </p:tgtEl>
                                        <p:attrNameLst>
                                          <p:attrName>ppt_x</p:attrName>
                                        </p:attrNameLst>
                                      </p:cBhvr>
                                      <p:tavLst>
                                        <p:tav tm="0">
                                          <p:val>
                                            <p:strVal val="#ppt_x"/>
                                          </p:val>
                                        </p:tav>
                                        <p:tav tm="100000">
                                          <p:val>
                                            <p:strVal val="#ppt_x"/>
                                          </p:val>
                                        </p:tav>
                                      </p:tavLst>
                                    </p:anim>
                                    <p:anim calcmode="lin" valueType="num">
                                      <p:cBhvr additive="base">
                                        <p:cTn id="16" dur="500" fill="hold"/>
                                        <p:tgtEl>
                                          <p:spTgt spid="89806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3" name="Rectangle 3"/>
          <p:cNvSpPr>
            <a:spLocks noChangeArrowheads="1"/>
          </p:cNvSpPr>
          <p:nvPr/>
        </p:nvSpPr>
        <p:spPr bwMode="blackWhite">
          <a:xfrm>
            <a:off x="787743" y="2713484"/>
            <a:ext cx="8099777" cy="1841500"/>
          </a:xfrm>
          <a:prstGeom prst="rect">
            <a:avLst/>
          </a:prstGeom>
          <a:solidFill>
            <a:schemeClr val="bg1"/>
          </a:solidFill>
          <a:ln w="9525">
            <a:noFill/>
            <a:miter lim="800000"/>
            <a:headEnd/>
            <a:tailEnd/>
          </a:ln>
          <a:effectLst>
            <a:outerShdw blurRad="508000" dist="127000" dir="42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tabLst>
                <a:tab pos="1200150" algn="l"/>
              </a:tabLst>
              <a:defRPr sz="3200">
                <a:solidFill>
                  <a:schemeClr val="tx1"/>
                </a:solidFill>
                <a:latin typeface="Arial" panose="020B0604020202020204" pitchFamily="34" charset="0"/>
                <a:ea typeface="宋体" panose="02010600030101010101" pitchFamily="2" charset="-122"/>
              </a:defRPr>
            </a:lvl1pPr>
            <a:lvl2pPr marL="742950" indent="-285750">
              <a:tabLst>
                <a:tab pos="1200150" algn="l"/>
              </a:tabLst>
              <a:defRPr sz="3200">
                <a:solidFill>
                  <a:schemeClr val="tx1"/>
                </a:solidFill>
                <a:latin typeface="Arial" panose="020B0604020202020204" pitchFamily="34" charset="0"/>
                <a:ea typeface="宋体" panose="02010600030101010101" pitchFamily="2" charset="-122"/>
              </a:defRPr>
            </a:lvl2pPr>
            <a:lvl3pPr marL="1143000" indent="-228600">
              <a:tabLst>
                <a:tab pos="1200150" algn="l"/>
              </a:tabLst>
              <a:defRPr sz="3200">
                <a:solidFill>
                  <a:schemeClr val="tx1"/>
                </a:solidFill>
                <a:latin typeface="Arial" panose="020B0604020202020204" pitchFamily="34" charset="0"/>
                <a:ea typeface="宋体" panose="02010600030101010101" pitchFamily="2" charset="-122"/>
              </a:defRPr>
            </a:lvl3pPr>
            <a:lvl4pPr marL="1600200" indent="-228600">
              <a:tabLst>
                <a:tab pos="1200150" algn="l"/>
              </a:tabLst>
              <a:defRPr sz="3200">
                <a:solidFill>
                  <a:schemeClr val="tx1"/>
                </a:solidFill>
                <a:latin typeface="Arial" panose="020B0604020202020204" pitchFamily="34" charset="0"/>
                <a:ea typeface="宋体" panose="02010600030101010101" pitchFamily="2" charset="-122"/>
              </a:defRPr>
            </a:lvl4pPr>
            <a:lvl5pPr marL="2057400" indent="-228600">
              <a:tabLst>
                <a:tab pos="1200150" algn="l"/>
              </a:tabLst>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1200150" algn="l"/>
              </a:tabLs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1200150" algn="l"/>
              </a:tabLs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1200150" algn="l"/>
              </a:tabLs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1200150" algn="l"/>
              </a:tabLst>
              <a:defRPr sz="3200">
                <a:solidFill>
                  <a:schemeClr val="tx1"/>
                </a:solidFill>
                <a:latin typeface="Arial" panose="020B0604020202020204" pitchFamily="34" charset="0"/>
                <a:ea typeface="宋体" panose="02010600030101010101" pitchFamily="2" charset="-122"/>
              </a:defRPr>
            </a:lvl9pPr>
          </a:lstStyle>
          <a:p>
            <a:pPr defTabSz="1014227" eaLnBrk="1" hangingPunct="1">
              <a:lnSpc>
                <a:spcPts val="2600"/>
              </a:lnSpc>
              <a:tabLst>
                <a:tab pos="1200150" algn="l"/>
                <a:tab pos="2457450" algn="l"/>
              </a:tabLst>
            </a:pPr>
            <a:endParaRPr lang="en-US" altLang="zh-CN" sz="2000" b="1">
              <a:solidFill>
                <a:srgbClr val="000000"/>
              </a:solidFill>
              <a:latin typeface="Courier New" pitchFamily="49" charset="0"/>
              <a:ea typeface="+mn-ea"/>
            </a:endParaRPr>
          </a:p>
          <a:p>
            <a:pPr defTabSz="1014227" eaLnBrk="1" hangingPunct="1">
              <a:lnSpc>
                <a:spcPts val="2600"/>
              </a:lnSpc>
              <a:tabLst>
                <a:tab pos="1200150" algn="l"/>
                <a:tab pos="2457450" algn="l"/>
              </a:tabLst>
            </a:pPr>
            <a:endParaRPr lang="en-US" altLang="zh-CN" sz="2000" b="1">
              <a:solidFill>
                <a:srgbClr val="000000"/>
              </a:solidFill>
              <a:latin typeface="Courier New" pitchFamily="49" charset="0"/>
              <a:ea typeface="+mn-ea"/>
            </a:endParaRPr>
          </a:p>
        </p:txBody>
      </p:sp>
      <p:sp>
        <p:nvSpPr>
          <p:cNvPr id="174082" name="Rectangle 2"/>
          <p:cNvSpPr>
            <a:spLocks noChangeArrowheads="1"/>
          </p:cNvSpPr>
          <p:nvPr/>
        </p:nvSpPr>
        <p:spPr bwMode="blackWhite">
          <a:xfrm>
            <a:off x="787743" y="1425845"/>
            <a:ext cx="8099778" cy="1120069"/>
          </a:xfrm>
          <a:prstGeom prst="rect">
            <a:avLst/>
          </a:prstGeom>
          <a:solidFill>
            <a:schemeClr val="bg1"/>
          </a:solidFill>
          <a:ln w="9525">
            <a:noFill/>
            <a:miter lim="800000"/>
            <a:headEnd/>
            <a:tailEnd/>
          </a:ln>
          <a:effectLst>
            <a:outerShdw blurRad="508000" dist="127000" dir="42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tabLst>
                <a:tab pos="1200150" algn="l"/>
              </a:tabLst>
              <a:defRPr sz="3200">
                <a:solidFill>
                  <a:schemeClr val="tx1"/>
                </a:solidFill>
                <a:latin typeface="Arial" panose="020B0604020202020204" pitchFamily="34" charset="0"/>
                <a:ea typeface="宋体" panose="02010600030101010101" pitchFamily="2" charset="-122"/>
              </a:defRPr>
            </a:lvl1pPr>
            <a:lvl2pPr marL="742950" indent="-285750">
              <a:tabLst>
                <a:tab pos="1200150" algn="l"/>
              </a:tabLst>
              <a:defRPr sz="3200">
                <a:solidFill>
                  <a:schemeClr val="tx1"/>
                </a:solidFill>
                <a:latin typeface="Arial" panose="020B0604020202020204" pitchFamily="34" charset="0"/>
                <a:ea typeface="宋体" panose="02010600030101010101" pitchFamily="2" charset="-122"/>
              </a:defRPr>
            </a:lvl2pPr>
            <a:lvl3pPr marL="1143000" indent="-228600">
              <a:tabLst>
                <a:tab pos="1200150" algn="l"/>
              </a:tabLst>
              <a:defRPr sz="3200">
                <a:solidFill>
                  <a:schemeClr val="tx1"/>
                </a:solidFill>
                <a:latin typeface="Arial" panose="020B0604020202020204" pitchFamily="34" charset="0"/>
                <a:ea typeface="宋体" panose="02010600030101010101" pitchFamily="2" charset="-122"/>
              </a:defRPr>
            </a:lvl3pPr>
            <a:lvl4pPr marL="1600200" indent="-228600">
              <a:tabLst>
                <a:tab pos="1200150" algn="l"/>
              </a:tabLst>
              <a:defRPr sz="3200">
                <a:solidFill>
                  <a:schemeClr val="tx1"/>
                </a:solidFill>
                <a:latin typeface="Arial" panose="020B0604020202020204" pitchFamily="34" charset="0"/>
                <a:ea typeface="宋体" panose="02010600030101010101" pitchFamily="2" charset="-122"/>
              </a:defRPr>
            </a:lvl4pPr>
            <a:lvl5pPr marL="2057400" indent="-228600">
              <a:tabLst>
                <a:tab pos="1200150" algn="l"/>
              </a:tabLst>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1200150" algn="l"/>
              </a:tabLs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1200150" algn="l"/>
              </a:tabLs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1200150" algn="l"/>
              </a:tabLs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1200150" algn="l"/>
              </a:tabLst>
              <a:defRPr sz="3200">
                <a:solidFill>
                  <a:schemeClr val="tx1"/>
                </a:solidFill>
                <a:latin typeface="Arial" panose="020B0604020202020204" pitchFamily="34" charset="0"/>
                <a:ea typeface="宋体" panose="02010600030101010101" pitchFamily="2" charset="-122"/>
              </a:defRPr>
            </a:lvl9pPr>
          </a:lstStyle>
          <a:p>
            <a:pPr defTabSz="1014227" eaLnBrk="1" hangingPunct="1">
              <a:lnSpc>
                <a:spcPts val="2600"/>
              </a:lnSpc>
              <a:tabLst>
                <a:tab pos="1200150" algn="l"/>
                <a:tab pos="2457450" algn="l"/>
              </a:tabLst>
            </a:pPr>
            <a:endParaRPr lang="en-US" altLang="zh-CN" sz="2000" b="1">
              <a:solidFill>
                <a:srgbClr val="000000"/>
              </a:solidFill>
              <a:latin typeface="Courier New" pitchFamily="49" charset="0"/>
              <a:ea typeface="+mn-ea"/>
            </a:endParaRPr>
          </a:p>
          <a:p>
            <a:pPr defTabSz="1014227" eaLnBrk="1" hangingPunct="1">
              <a:lnSpc>
                <a:spcPts val="2600"/>
              </a:lnSpc>
              <a:tabLst>
                <a:tab pos="1200150" algn="l"/>
                <a:tab pos="2457450" algn="l"/>
              </a:tabLst>
            </a:pPr>
            <a:endParaRPr lang="en-US" altLang="zh-CN" sz="2000" b="1">
              <a:solidFill>
                <a:srgbClr val="000000"/>
              </a:solidFill>
              <a:latin typeface="Courier New" pitchFamily="49" charset="0"/>
              <a:ea typeface="+mn-ea"/>
            </a:endParaRPr>
          </a:p>
        </p:txBody>
      </p:sp>
      <p:sp>
        <p:nvSpPr>
          <p:cNvPr id="174084" name="Rectangle 4"/>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600" tIns="50800" rIns="101600" bIns="50800" numCol="1" anchor="ctr" anchorCtr="0" compatLnSpc="1">
            <a:prstTxWarp prst="textNoShape">
              <a:avLst/>
            </a:prstTxWarp>
          </a:bodyPr>
          <a:lstStyle/>
          <a:p>
            <a:pPr eaLnBrk="1" hangingPunct="1"/>
            <a:r>
              <a:t>用</a:t>
            </a:r>
            <a:r>
              <a:rPr lang="en-US" altLang="zh-CN"/>
              <a:t>IN</a:t>
            </a:r>
            <a:r>
              <a:t>操作符</a:t>
            </a:r>
          </a:p>
        </p:txBody>
      </p:sp>
      <p:sp>
        <p:nvSpPr>
          <p:cNvPr id="95237" name="Rectangle 5"/>
          <p:cNvSpPr>
            <a:spLocks noGrp="1" noChangeArrowheads="1"/>
          </p:cNvSpPr>
          <p:nvPr>
            <p:ph sz="quarter" idx="10"/>
          </p:nvPr>
        </p:nvSpPr>
        <p:spPr>
          <a:xfrm>
            <a:off x="687513" y="769938"/>
            <a:ext cx="9001000" cy="472465"/>
          </a:xfrm>
        </p:spPr>
        <p:txBody>
          <a:bodyPr/>
          <a:lstStyle/>
          <a:p>
            <a:pPr marL="301623" indent="-301623" eaLnBrk="1" hangingPunct="1">
              <a:lnSpc>
                <a:spcPct val="130000"/>
              </a:lnSpc>
              <a:defRPr/>
            </a:pPr>
            <a:r>
              <a:rPr dirty="0" err="1"/>
              <a:t>用</a:t>
            </a:r>
            <a:r>
              <a:rPr lang="en-US" altLang="zh-CN" dirty="0" err="1"/>
              <a:t>IN</a:t>
            </a:r>
            <a:r>
              <a:rPr dirty="0" err="1"/>
              <a:t>判断在枚举数据中的存在性</a:t>
            </a:r>
            <a:endParaRPr dirty="0"/>
          </a:p>
        </p:txBody>
      </p:sp>
      <p:sp>
        <p:nvSpPr>
          <p:cNvPr id="174087" name="Rectangle 9"/>
          <p:cNvSpPr>
            <a:spLocks noChangeArrowheads="1"/>
          </p:cNvSpPr>
          <p:nvPr/>
        </p:nvSpPr>
        <p:spPr bwMode="blackWhite">
          <a:xfrm>
            <a:off x="759520" y="1542263"/>
            <a:ext cx="8128000" cy="8713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2306" tIns="51153" rIns="102306" bIns="51153" anchor="ctr"/>
          <a:lstStyle>
            <a:lvl1pPr>
              <a:tabLst>
                <a:tab pos="1200150" algn="l"/>
              </a:tabLst>
              <a:defRPr sz="3200">
                <a:solidFill>
                  <a:schemeClr val="tx1"/>
                </a:solidFill>
                <a:latin typeface="Arial" panose="020B0604020202020204" pitchFamily="34" charset="0"/>
                <a:ea typeface="宋体" panose="02010600030101010101" pitchFamily="2" charset="-122"/>
              </a:defRPr>
            </a:lvl1pPr>
            <a:lvl2pPr marL="742950" indent="-285750">
              <a:tabLst>
                <a:tab pos="1200150" algn="l"/>
              </a:tabLst>
              <a:defRPr sz="3200">
                <a:solidFill>
                  <a:schemeClr val="tx1"/>
                </a:solidFill>
                <a:latin typeface="Arial" panose="020B0604020202020204" pitchFamily="34" charset="0"/>
                <a:ea typeface="宋体" panose="02010600030101010101" pitchFamily="2" charset="-122"/>
              </a:defRPr>
            </a:lvl2pPr>
            <a:lvl3pPr marL="1143000" indent="-228600">
              <a:tabLst>
                <a:tab pos="1200150" algn="l"/>
              </a:tabLst>
              <a:defRPr sz="3200">
                <a:solidFill>
                  <a:schemeClr val="tx1"/>
                </a:solidFill>
                <a:latin typeface="Arial" panose="020B0604020202020204" pitchFamily="34" charset="0"/>
                <a:ea typeface="宋体" panose="02010600030101010101" pitchFamily="2" charset="-122"/>
              </a:defRPr>
            </a:lvl3pPr>
            <a:lvl4pPr marL="1600200" indent="-228600">
              <a:tabLst>
                <a:tab pos="1200150" algn="l"/>
              </a:tabLst>
              <a:defRPr sz="3200">
                <a:solidFill>
                  <a:schemeClr val="tx1"/>
                </a:solidFill>
                <a:latin typeface="Arial" panose="020B0604020202020204" pitchFamily="34" charset="0"/>
                <a:ea typeface="宋体" panose="02010600030101010101" pitchFamily="2" charset="-122"/>
              </a:defRPr>
            </a:lvl4pPr>
            <a:lvl5pPr marL="2057400" indent="-228600">
              <a:tabLst>
                <a:tab pos="1200150" algn="l"/>
              </a:tabLst>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1200150" algn="l"/>
              </a:tabLs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1200150" algn="l"/>
              </a:tabLs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1200150" algn="l"/>
              </a:tabLs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1200150" algn="l"/>
              </a:tabLst>
              <a:defRPr sz="3200">
                <a:solidFill>
                  <a:schemeClr val="tx1"/>
                </a:solidFill>
                <a:latin typeface="Arial" panose="020B0604020202020204" pitchFamily="34" charset="0"/>
                <a:ea typeface="宋体" panose="02010600030101010101" pitchFamily="2" charset="-122"/>
              </a:defRPr>
            </a:lvl9pPr>
          </a:lstStyle>
          <a:p>
            <a:r>
              <a:rPr lang="en-US" altLang="zh-CN" sz="2000" b="1" dirty="0">
                <a:solidFill>
                  <a:srgbClr val="000000"/>
                </a:solidFill>
                <a:latin typeface="Courier New" panose="02070309020205020404" pitchFamily="49" charset="0"/>
              </a:rPr>
              <a:t>     SELECT	</a:t>
            </a:r>
            <a:r>
              <a:rPr lang="en-US" altLang="zh-CN" sz="2000" b="1" dirty="0" err="1">
                <a:solidFill>
                  <a:srgbClr val="000000"/>
                </a:solidFill>
                <a:latin typeface="Courier New" panose="02070309020205020404" pitchFamily="49" charset="0"/>
              </a:rPr>
              <a:t>empno</a:t>
            </a:r>
            <a:r>
              <a:rPr lang="en-US" altLang="zh-CN" sz="2000" b="1" dirty="0">
                <a:solidFill>
                  <a:srgbClr val="000000"/>
                </a:solidFill>
                <a:latin typeface="Courier New" panose="02070309020205020404" pitchFamily="49" charset="0"/>
              </a:rPr>
              <a:t>, </a:t>
            </a:r>
            <a:r>
              <a:rPr lang="en-US" altLang="zh-CN" sz="2000" b="1" dirty="0" err="1">
                <a:solidFill>
                  <a:srgbClr val="000000"/>
                </a:solidFill>
                <a:latin typeface="Courier New" panose="02070309020205020404" pitchFamily="49" charset="0"/>
              </a:rPr>
              <a:t>ename</a:t>
            </a:r>
            <a:r>
              <a:rPr lang="en-US" altLang="zh-CN" sz="2000" b="1" dirty="0">
                <a:solidFill>
                  <a:srgbClr val="000000"/>
                </a:solidFill>
                <a:latin typeface="Courier New" panose="02070309020205020404" pitchFamily="49" charset="0"/>
              </a:rPr>
              <a:t>, </a:t>
            </a:r>
            <a:r>
              <a:rPr lang="en-US" altLang="zh-CN" sz="2000" b="1" dirty="0" err="1">
                <a:solidFill>
                  <a:srgbClr val="000000"/>
                </a:solidFill>
                <a:latin typeface="Courier New" panose="02070309020205020404" pitchFamily="49" charset="0"/>
              </a:rPr>
              <a:t>sal</a:t>
            </a:r>
            <a:r>
              <a:rPr lang="en-US" altLang="zh-CN" sz="2000" b="1" dirty="0">
                <a:solidFill>
                  <a:srgbClr val="000000"/>
                </a:solidFill>
                <a:latin typeface="Courier New" panose="02070309020205020404" pitchFamily="49" charset="0"/>
              </a:rPr>
              <a:t>, </a:t>
            </a:r>
            <a:r>
              <a:rPr lang="en-US" altLang="zh-CN" sz="2000" b="1" dirty="0" err="1">
                <a:solidFill>
                  <a:srgbClr val="000000"/>
                </a:solidFill>
                <a:latin typeface="Courier New" panose="02070309020205020404" pitchFamily="49" charset="0"/>
              </a:rPr>
              <a:t>mgr</a:t>
            </a:r>
            <a:endParaRPr lang="en-US" altLang="zh-CN" sz="2000" b="1" dirty="0">
              <a:solidFill>
                <a:srgbClr val="000000"/>
              </a:solidFill>
              <a:latin typeface="Courier New" panose="02070309020205020404" pitchFamily="49" charset="0"/>
            </a:endParaRPr>
          </a:p>
          <a:p>
            <a:r>
              <a:rPr lang="en-US" altLang="zh-CN" sz="2000" b="1" dirty="0">
                <a:solidFill>
                  <a:srgbClr val="000000"/>
                </a:solidFill>
                <a:latin typeface="Courier New" panose="02070309020205020404" pitchFamily="49" charset="0"/>
              </a:rPr>
              <a:t>     FROM 	emp</a:t>
            </a:r>
          </a:p>
          <a:p>
            <a:r>
              <a:rPr lang="en-US" altLang="zh-CN" sz="2000" b="1" dirty="0">
                <a:solidFill>
                  <a:srgbClr val="000000"/>
                </a:solidFill>
                <a:latin typeface="Courier New" panose="02070309020205020404" pitchFamily="49" charset="0"/>
              </a:rPr>
              <a:t>     WHERE	</a:t>
            </a:r>
            <a:r>
              <a:rPr lang="en-US" altLang="zh-CN" sz="2000" b="1" dirty="0" err="1">
                <a:solidFill>
                  <a:srgbClr val="000000"/>
                </a:solidFill>
                <a:latin typeface="Courier New" panose="02070309020205020404" pitchFamily="49" charset="0"/>
              </a:rPr>
              <a:t>mgr</a:t>
            </a:r>
            <a:r>
              <a:rPr lang="en-US" altLang="zh-CN" sz="2000" b="1" dirty="0">
                <a:solidFill>
                  <a:srgbClr val="000000"/>
                </a:solidFill>
                <a:latin typeface="Courier New" panose="02070309020205020404" pitchFamily="49" charset="0"/>
              </a:rPr>
              <a:t> IN (7902, 7566, 7788)</a:t>
            </a:r>
          </a:p>
        </p:txBody>
      </p:sp>
      <p:sp>
        <p:nvSpPr>
          <p:cNvPr id="174088" name="Rectangle 10"/>
          <p:cNvSpPr>
            <a:spLocks noChangeArrowheads="1"/>
          </p:cNvSpPr>
          <p:nvPr/>
        </p:nvSpPr>
        <p:spPr bwMode="blackWhite">
          <a:xfrm>
            <a:off x="759520" y="2713484"/>
            <a:ext cx="8128000" cy="1841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2306" tIns="51153" rIns="102306" bIns="51153" anchor="ctr"/>
          <a:lstStyle>
            <a:lvl1pPr>
              <a:tabLst>
                <a:tab pos="1200150" algn="l"/>
              </a:tabLst>
              <a:defRPr sz="3200">
                <a:solidFill>
                  <a:schemeClr val="tx1"/>
                </a:solidFill>
                <a:latin typeface="Arial" panose="020B0604020202020204" pitchFamily="34" charset="0"/>
                <a:ea typeface="宋体" panose="02010600030101010101" pitchFamily="2" charset="-122"/>
              </a:defRPr>
            </a:lvl1pPr>
            <a:lvl2pPr marL="742950" indent="-285750">
              <a:tabLst>
                <a:tab pos="1200150" algn="l"/>
              </a:tabLst>
              <a:defRPr sz="3200">
                <a:solidFill>
                  <a:schemeClr val="tx1"/>
                </a:solidFill>
                <a:latin typeface="Arial" panose="020B0604020202020204" pitchFamily="34" charset="0"/>
                <a:ea typeface="宋体" panose="02010600030101010101" pitchFamily="2" charset="-122"/>
              </a:defRPr>
            </a:lvl2pPr>
            <a:lvl3pPr marL="1143000" indent="-228600">
              <a:tabLst>
                <a:tab pos="1200150" algn="l"/>
              </a:tabLst>
              <a:defRPr sz="3200">
                <a:solidFill>
                  <a:schemeClr val="tx1"/>
                </a:solidFill>
                <a:latin typeface="Arial" panose="020B0604020202020204" pitchFamily="34" charset="0"/>
                <a:ea typeface="宋体" panose="02010600030101010101" pitchFamily="2" charset="-122"/>
              </a:defRPr>
            </a:lvl3pPr>
            <a:lvl4pPr marL="1600200" indent="-228600">
              <a:tabLst>
                <a:tab pos="1200150" algn="l"/>
              </a:tabLst>
              <a:defRPr sz="3200">
                <a:solidFill>
                  <a:schemeClr val="tx1"/>
                </a:solidFill>
                <a:latin typeface="Arial" panose="020B0604020202020204" pitchFamily="34" charset="0"/>
                <a:ea typeface="宋体" panose="02010600030101010101" pitchFamily="2" charset="-122"/>
              </a:defRPr>
            </a:lvl4pPr>
            <a:lvl5pPr marL="2057400" indent="-228600">
              <a:tabLst>
                <a:tab pos="1200150" algn="l"/>
              </a:tabLst>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1200150" algn="l"/>
              </a:tabLs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1200150" algn="l"/>
              </a:tabLs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1200150" algn="l"/>
              </a:tabLs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1200150" algn="l"/>
              </a:tabLst>
              <a:defRPr sz="3200">
                <a:solidFill>
                  <a:schemeClr val="tx1"/>
                </a:solidFill>
                <a:latin typeface="Arial" panose="020B0604020202020204" pitchFamily="34" charset="0"/>
                <a:ea typeface="宋体" panose="02010600030101010101" pitchFamily="2" charset="-122"/>
              </a:defRPr>
            </a:lvl9pPr>
          </a:lstStyle>
          <a:p>
            <a:r>
              <a:rPr lang="en-US" altLang="zh-CN" sz="2000" b="1">
                <a:solidFill>
                  <a:srgbClr val="000000"/>
                </a:solidFill>
                <a:latin typeface="Courier New" panose="02070309020205020404" pitchFamily="49" charset="0"/>
              </a:rPr>
              <a:t>    EMPNO ENAME            SAL       MGR</a:t>
            </a:r>
          </a:p>
          <a:p>
            <a:r>
              <a:rPr lang="en-US" altLang="zh-CN" sz="2000" b="1">
                <a:solidFill>
                  <a:srgbClr val="000000"/>
                </a:solidFill>
                <a:latin typeface="Courier New" panose="02070309020205020404" pitchFamily="49" charset="0"/>
              </a:rPr>
              <a:t>--------- ---------- --------- ---------</a:t>
            </a:r>
          </a:p>
          <a:p>
            <a:r>
              <a:rPr lang="en-US" altLang="zh-CN" sz="2000" b="1">
                <a:solidFill>
                  <a:srgbClr val="000000"/>
                </a:solidFill>
                <a:latin typeface="Courier New" panose="02070309020205020404" pitchFamily="49" charset="0"/>
              </a:rPr>
              <a:t>     7902 FORD            3000      7566</a:t>
            </a:r>
          </a:p>
          <a:p>
            <a:r>
              <a:rPr lang="en-US" altLang="zh-CN" sz="2000" b="1">
                <a:solidFill>
                  <a:srgbClr val="000000"/>
                </a:solidFill>
                <a:latin typeface="Courier New" panose="02070309020205020404" pitchFamily="49" charset="0"/>
              </a:rPr>
              <a:t>     7369 SMITH            800      7902</a:t>
            </a:r>
          </a:p>
          <a:p>
            <a:r>
              <a:rPr lang="en-US" altLang="zh-CN" sz="2000" b="1">
                <a:solidFill>
                  <a:srgbClr val="000000"/>
                </a:solidFill>
                <a:latin typeface="Courier New" panose="02070309020205020404" pitchFamily="49" charset="0"/>
              </a:rPr>
              <a:t>     7788 SCOTT           3000      7566</a:t>
            </a:r>
          </a:p>
          <a:p>
            <a:r>
              <a:rPr lang="en-US" altLang="zh-CN" sz="2000" b="1">
                <a:solidFill>
                  <a:srgbClr val="000000"/>
                </a:solidFill>
                <a:latin typeface="Courier New" panose="02070309020205020404" pitchFamily="49" charset="0"/>
              </a:rPr>
              <a:t>     7876 ADAMS           1100      7788</a:t>
            </a:r>
          </a:p>
        </p:txBody>
      </p:sp>
      <p:grpSp>
        <p:nvGrpSpPr>
          <p:cNvPr id="900102" name="Group 6"/>
          <p:cNvGrpSpPr>
            <a:grpSpLocks/>
          </p:cNvGrpSpPr>
          <p:nvPr/>
        </p:nvGrpSpPr>
        <p:grpSpPr bwMode="auto">
          <a:xfrm>
            <a:off x="2631005" y="2103179"/>
            <a:ext cx="4422070" cy="2451806"/>
            <a:chOff x="1661" y="2073"/>
            <a:chExt cx="2507" cy="1667"/>
          </a:xfrm>
        </p:grpSpPr>
        <p:sp>
          <p:nvSpPr>
            <p:cNvPr id="174089" name="Rectangle 7"/>
            <p:cNvSpPr>
              <a:spLocks noChangeArrowheads="1"/>
            </p:cNvSpPr>
            <p:nvPr/>
          </p:nvSpPr>
          <p:spPr bwMode="ltGray">
            <a:xfrm>
              <a:off x="1661" y="2073"/>
              <a:ext cx="2229" cy="195"/>
            </a:xfrm>
            <a:prstGeom prst="rect">
              <a:avLst/>
            </a:prstGeom>
            <a:solidFill>
              <a:srgbClr val="FF5050">
                <a:alpha val="50195"/>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endParaRPr lang="zh-CN" altLang="en-US" sz="3556"/>
            </a:p>
          </p:txBody>
        </p:sp>
        <p:sp>
          <p:nvSpPr>
            <p:cNvPr id="174090" name="Rectangle 8"/>
            <p:cNvSpPr>
              <a:spLocks noChangeArrowheads="1"/>
            </p:cNvSpPr>
            <p:nvPr/>
          </p:nvSpPr>
          <p:spPr bwMode="ltGray">
            <a:xfrm>
              <a:off x="3323" y="2488"/>
              <a:ext cx="845" cy="1252"/>
            </a:xfrm>
            <a:prstGeom prst="rect">
              <a:avLst/>
            </a:prstGeom>
            <a:solidFill>
              <a:srgbClr val="FF5050">
                <a:alpha val="50195"/>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endParaRPr lang="zh-CN" altLang="en-US" sz="3556"/>
            </a:p>
          </p:txBody>
        </p:sp>
      </p:gr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900102"/>
                                        </p:tgtEl>
                                        <p:attrNameLst>
                                          <p:attrName>style.visibility</p:attrName>
                                        </p:attrNameLst>
                                      </p:cBhvr>
                                      <p:to>
                                        <p:strVal val="visible"/>
                                      </p:to>
                                    </p:set>
                                    <p:animEffect transition="in" filter="wipe(up)">
                                      <p:cBhvr>
                                        <p:cTn id="7" dur="500"/>
                                        <p:tgtEl>
                                          <p:spTgt spid="9001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Rectangle 2"/>
          <p:cNvSpPr>
            <a:spLocks noChangeArrowheads="1"/>
          </p:cNvSpPr>
          <p:nvPr/>
        </p:nvSpPr>
        <p:spPr bwMode="blackWhite">
          <a:xfrm>
            <a:off x="718369" y="3001516"/>
            <a:ext cx="5117616" cy="1010708"/>
          </a:xfrm>
          <a:prstGeom prst="rect">
            <a:avLst/>
          </a:prstGeom>
          <a:solidFill>
            <a:schemeClr val="bg1"/>
          </a:solidFill>
          <a:ln w="9525">
            <a:noFill/>
            <a:miter lim="800000"/>
            <a:headEnd/>
            <a:tailEnd/>
          </a:ln>
          <a:effectLst>
            <a:outerShdw blurRad="508000" dist="127000" dir="42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tabLst>
                <a:tab pos="1200150" algn="l"/>
              </a:tabLst>
              <a:defRPr sz="3200">
                <a:solidFill>
                  <a:schemeClr val="tx1"/>
                </a:solidFill>
                <a:latin typeface="Arial" panose="020B0604020202020204" pitchFamily="34" charset="0"/>
                <a:ea typeface="宋体" panose="02010600030101010101" pitchFamily="2" charset="-122"/>
              </a:defRPr>
            </a:lvl1pPr>
            <a:lvl2pPr marL="742950" indent="-285750">
              <a:tabLst>
                <a:tab pos="1200150" algn="l"/>
              </a:tabLst>
              <a:defRPr sz="3200">
                <a:solidFill>
                  <a:schemeClr val="tx1"/>
                </a:solidFill>
                <a:latin typeface="Arial" panose="020B0604020202020204" pitchFamily="34" charset="0"/>
                <a:ea typeface="宋体" panose="02010600030101010101" pitchFamily="2" charset="-122"/>
              </a:defRPr>
            </a:lvl2pPr>
            <a:lvl3pPr marL="1143000" indent="-228600">
              <a:tabLst>
                <a:tab pos="1200150" algn="l"/>
              </a:tabLst>
              <a:defRPr sz="3200">
                <a:solidFill>
                  <a:schemeClr val="tx1"/>
                </a:solidFill>
                <a:latin typeface="Arial" panose="020B0604020202020204" pitchFamily="34" charset="0"/>
                <a:ea typeface="宋体" panose="02010600030101010101" pitchFamily="2" charset="-122"/>
              </a:defRPr>
            </a:lvl3pPr>
            <a:lvl4pPr marL="1600200" indent="-228600">
              <a:tabLst>
                <a:tab pos="1200150" algn="l"/>
              </a:tabLst>
              <a:defRPr sz="3200">
                <a:solidFill>
                  <a:schemeClr val="tx1"/>
                </a:solidFill>
                <a:latin typeface="Arial" panose="020B0604020202020204" pitchFamily="34" charset="0"/>
                <a:ea typeface="宋体" panose="02010600030101010101" pitchFamily="2" charset="-122"/>
              </a:defRPr>
            </a:lvl4pPr>
            <a:lvl5pPr marL="2057400" indent="-228600">
              <a:tabLst>
                <a:tab pos="1200150" algn="l"/>
              </a:tabLst>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1200150" algn="l"/>
              </a:tabLs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1200150" algn="l"/>
              </a:tabLs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1200150" algn="l"/>
              </a:tabLs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1200150" algn="l"/>
              </a:tabLst>
              <a:defRPr sz="3200">
                <a:solidFill>
                  <a:schemeClr val="tx1"/>
                </a:solidFill>
                <a:latin typeface="Arial" panose="020B0604020202020204" pitchFamily="34" charset="0"/>
                <a:ea typeface="宋体" panose="02010600030101010101" pitchFamily="2" charset="-122"/>
              </a:defRPr>
            </a:lvl9pPr>
          </a:lstStyle>
          <a:p>
            <a:pPr defTabSz="1014227" eaLnBrk="1" hangingPunct="1">
              <a:lnSpc>
                <a:spcPts val="2600"/>
              </a:lnSpc>
              <a:tabLst>
                <a:tab pos="1200150" algn="l"/>
                <a:tab pos="2457450" algn="l"/>
              </a:tabLst>
            </a:pPr>
            <a:endParaRPr lang="en-US" altLang="zh-CN" sz="2000" b="1">
              <a:solidFill>
                <a:srgbClr val="000000"/>
              </a:solidFill>
              <a:latin typeface="Courier New" pitchFamily="49" charset="0"/>
              <a:ea typeface="+mn-ea"/>
            </a:endParaRPr>
          </a:p>
          <a:p>
            <a:pPr defTabSz="1014227" eaLnBrk="1" hangingPunct="1">
              <a:lnSpc>
                <a:spcPts val="2600"/>
              </a:lnSpc>
              <a:tabLst>
                <a:tab pos="1200150" algn="l"/>
                <a:tab pos="2457450" algn="l"/>
              </a:tabLst>
            </a:pPr>
            <a:endParaRPr lang="en-US" altLang="zh-CN" sz="2000" b="1">
              <a:solidFill>
                <a:srgbClr val="000000"/>
              </a:solidFill>
              <a:latin typeface="Courier New" pitchFamily="49" charset="0"/>
              <a:ea typeface="+mn-ea"/>
            </a:endParaRPr>
          </a:p>
        </p:txBody>
      </p:sp>
      <p:sp>
        <p:nvSpPr>
          <p:cNvPr id="176131" name="Rectangle 3"/>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600" tIns="50800" rIns="101600" bIns="50800" numCol="1" anchor="ctr" anchorCtr="0" compatLnSpc="1">
            <a:prstTxWarp prst="textNoShape">
              <a:avLst/>
            </a:prstTxWarp>
          </a:bodyPr>
          <a:lstStyle/>
          <a:p>
            <a:pPr eaLnBrk="1" hangingPunct="1"/>
            <a:r>
              <a:rPr dirty="0"/>
              <a:t>用</a:t>
            </a:r>
            <a:r>
              <a:rPr lang="en-US" altLang="zh-CN" dirty="0"/>
              <a:t>LIKE</a:t>
            </a:r>
            <a:r>
              <a:rPr dirty="0"/>
              <a:t>操作符</a:t>
            </a:r>
          </a:p>
        </p:txBody>
      </p:sp>
      <p:sp>
        <p:nvSpPr>
          <p:cNvPr id="96260" name="Rectangle 5"/>
          <p:cNvSpPr>
            <a:spLocks noChangeArrowheads="1"/>
          </p:cNvSpPr>
          <p:nvPr/>
        </p:nvSpPr>
        <p:spPr bwMode="auto">
          <a:xfrm>
            <a:off x="719766" y="689909"/>
            <a:ext cx="5495297" cy="1964064"/>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01623" indent="-301623" defTabSz="1014227" eaLnBrk="1" hangingPunct="1">
              <a:lnSpc>
                <a:spcPct val="130000"/>
              </a:lnSpc>
              <a:spcBef>
                <a:spcPct val="20000"/>
              </a:spcBef>
              <a:buSzPct val="80000"/>
              <a:buFont typeface="Wingdings" panose="05000000000000000000" pitchFamily="2" charset="2"/>
              <a:buChar char="l"/>
              <a:defRPr/>
            </a:pPr>
            <a:r>
              <a:rPr lang="zh-CN" altLang="en-US" sz="2222" dirty="0">
                <a:latin typeface="微软雅黑" pitchFamily="34" charset="-122"/>
                <a:ea typeface="微软雅黑" pitchFamily="34" charset="-122"/>
              </a:rPr>
              <a:t>用</a:t>
            </a:r>
            <a:r>
              <a:rPr lang="en-US" altLang="zh-CN" sz="2222" dirty="0">
                <a:latin typeface="微软雅黑" pitchFamily="34" charset="-122"/>
                <a:ea typeface="微软雅黑" pitchFamily="34" charset="-122"/>
              </a:rPr>
              <a:t>LIKE</a:t>
            </a:r>
            <a:r>
              <a:rPr lang="zh-CN" altLang="en-US" sz="2222" dirty="0">
                <a:latin typeface="微软雅黑" pitchFamily="34" charset="-122"/>
                <a:ea typeface="微软雅黑" pitchFamily="34" charset="-122"/>
              </a:rPr>
              <a:t>操作符从一个字符串中进行匹配查询</a:t>
            </a:r>
            <a:endParaRPr lang="en-US" altLang="zh-CN" sz="2222" dirty="0">
              <a:latin typeface="微软雅黑" pitchFamily="34" charset="-122"/>
              <a:ea typeface="微软雅黑" pitchFamily="34" charset="-122"/>
            </a:endParaRPr>
          </a:p>
          <a:p>
            <a:pPr marL="317497" indent="-317497" defTabSz="1014227" eaLnBrk="1" hangingPunct="1">
              <a:lnSpc>
                <a:spcPct val="130000"/>
              </a:lnSpc>
              <a:spcBef>
                <a:spcPct val="20000"/>
              </a:spcBef>
              <a:buSzPct val="80000"/>
              <a:buFont typeface="Wingdings" panose="05000000000000000000" pitchFamily="2" charset="2"/>
              <a:buChar char="l"/>
              <a:defRPr/>
            </a:pPr>
            <a:r>
              <a:rPr lang="en-US" altLang="zh-CN" sz="2222" dirty="0">
                <a:highlight>
                  <a:srgbClr val="FFFF00"/>
                </a:highlight>
                <a:latin typeface="微软雅黑" pitchFamily="34" charset="-122"/>
                <a:ea typeface="微软雅黑" pitchFamily="34" charset="-122"/>
              </a:rPr>
              <a:t>% </a:t>
            </a:r>
            <a:r>
              <a:rPr lang="zh-CN" altLang="en-US" sz="2222" dirty="0">
                <a:highlight>
                  <a:srgbClr val="FFFF00"/>
                </a:highlight>
                <a:latin typeface="微软雅黑" pitchFamily="34" charset="-122"/>
                <a:ea typeface="微软雅黑" pitchFamily="34" charset="-122"/>
              </a:rPr>
              <a:t>代表</a:t>
            </a:r>
            <a:r>
              <a:rPr lang="en-US" altLang="zh-CN" sz="2222" dirty="0">
                <a:highlight>
                  <a:srgbClr val="FFFF00"/>
                </a:highlight>
                <a:latin typeface="微软雅黑" pitchFamily="34" charset="-122"/>
                <a:ea typeface="微软雅黑" pitchFamily="34" charset="-122"/>
              </a:rPr>
              <a:t>0</a:t>
            </a:r>
            <a:r>
              <a:rPr lang="zh-CN" altLang="en-US" sz="2222" dirty="0">
                <a:highlight>
                  <a:srgbClr val="FFFF00"/>
                </a:highlight>
                <a:latin typeface="微软雅黑" pitchFamily="34" charset="-122"/>
                <a:ea typeface="微软雅黑" pitchFamily="34" charset="-122"/>
              </a:rPr>
              <a:t>到多个字符匹配</a:t>
            </a:r>
            <a:endParaRPr lang="en-US" altLang="zh-CN" sz="2222" dirty="0">
              <a:highlight>
                <a:srgbClr val="FFFF00"/>
              </a:highlight>
              <a:latin typeface="微软雅黑" pitchFamily="34" charset="-122"/>
              <a:ea typeface="微软雅黑" pitchFamily="34" charset="-122"/>
            </a:endParaRPr>
          </a:p>
          <a:p>
            <a:pPr marL="317497" indent="-317497" defTabSz="1014227" eaLnBrk="1" hangingPunct="1">
              <a:lnSpc>
                <a:spcPct val="130000"/>
              </a:lnSpc>
              <a:spcBef>
                <a:spcPct val="20000"/>
              </a:spcBef>
              <a:buSzPct val="80000"/>
              <a:buFont typeface="Wingdings" panose="05000000000000000000" pitchFamily="2" charset="2"/>
              <a:buChar char="l"/>
              <a:defRPr/>
            </a:pPr>
            <a:r>
              <a:rPr lang="en-US" altLang="zh-CN" sz="2222" dirty="0">
                <a:highlight>
                  <a:srgbClr val="FFFF00"/>
                </a:highlight>
                <a:latin typeface="微软雅黑" pitchFamily="34" charset="-122"/>
                <a:ea typeface="微软雅黑" pitchFamily="34" charset="-122"/>
              </a:rPr>
              <a:t> _ </a:t>
            </a:r>
            <a:r>
              <a:rPr lang="zh-CN" altLang="en-US" sz="2222" dirty="0">
                <a:highlight>
                  <a:srgbClr val="FFFF00"/>
                </a:highlight>
                <a:latin typeface="微软雅黑" pitchFamily="34" charset="-122"/>
                <a:ea typeface="微软雅黑" pitchFamily="34" charset="-122"/>
              </a:rPr>
              <a:t>代表单个字符匹配</a:t>
            </a:r>
            <a:endParaRPr lang="en-US" altLang="zh-CN" sz="2222" dirty="0">
              <a:highlight>
                <a:srgbClr val="FFFF00"/>
              </a:highlight>
              <a:latin typeface="微软雅黑" pitchFamily="34" charset="-122"/>
              <a:ea typeface="微软雅黑" pitchFamily="34" charset="-122"/>
            </a:endParaRPr>
          </a:p>
        </p:txBody>
      </p:sp>
      <p:sp>
        <p:nvSpPr>
          <p:cNvPr id="902150" name="Rectangle 6"/>
          <p:cNvSpPr>
            <a:spLocks noChangeArrowheads="1"/>
          </p:cNvSpPr>
          <p:nvPr/>
        </p:nvSpPr>
        <p:spPr bwMode="ltGray">
          <a:xfrm>
            <a:off x="3104910" y="3701982"/>
            <a:ext cx="1695098" cy="285750"/>
          </a:xfrm>
          <a:prstGeom prst="rect">
            <a:avLst/>
          </a:prstGeom>
          <a:solidFill>
            <a:srgbClr val="FF5050">
              <a:alpha val="50195"/>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endParaRPr lang="zh-CN" altLang="en-US" sz="3556"/>
          </a:p>
        </p:txBody>
      </p:sp>
      <p:sp>
        <p:nvSpPr>
          <p:cNvPr id="176134" name="Rectangle 7"/>
          <p:cNvSpPr>
            <a:spLocks noChangeArrowheads="1"/>
          </p:cNvSpPr>
          <p:nvPr/>
        </p:nvSpPr>
        <p:spPr bwMode="blackWhite">
          <a:xfrm>
            <a:off x="337893" y="3024446"/>
            <a:ext cx="4960941" cy="9877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2306" tIns="51153" rIns="102306" bIns="51153" anchor="ctr"/>
          <a:lstStyle>
            <a:lvl1pPr>
              <a:tabLst>
                <a:tab pos="1200150" algn="l"/>
              </a:tabLst>
              <a:defRPr sz="3200">
                <a:solidFill>
                  <a:schemeClr val="tx1"/>
                </a:solidFill>
                <a:latin typeface="Arial" panose="020B0604020202020204" pitchFamily="34" charset="0"/>
                <a:ea typeface="宋体" panose="02010600030101010101" pitchFamily="2" charset="-122"/>
              </a:defRPr>
            </a:lvl1pPr>
            <a:lvl2pPr marL="742950" indent="-285750">
              <a:tabLst>
                <a:tab pos="1200150" algn="l"/>
              </a:tabLst>
              <a:defRPr sz="3200">
                <a:solidFill>
                  <a:schemeClr val="tx1"/>
                </a:solidFill>
                <a:latin typeface="Arial" panose="020B0604020202020204" pitchFamily="34" charset="0"/>
                <a:ea typeface="宋体" panose="02010600030101010101" pitchFamily="2" charset="-122"/>
              </a:defRPr>
            </a:lvl2pPr>
            <a:lvl3pPr marL="1143000" indent="-228600">
              <a:tabLst>
                <a:tab pos="1200150" algn="l"/>
              </a:tabLst>
              <a:defRPr sz="3200">
                <a:solidFill>
                  <a:schemeClr val="tx1"/>
                </a:solidFill>
                <a:latin typeface="Arial" panose="020B0604020202020204" pitchFamily="34" charset="0"/>
                <a:ea typeface="宋体" panose="02010600030101010101" pitchFamily="2" charset="-122"/>
              </a:defRPr>
            </a:lvl3pPr>
            <a:lvl4pPr marL="1600200" indent="-228600">
              <a:tabLst>
                <a:tab pos="1200150" algn="l"/>
              </a:tabLst>
              <a:defRPr sz="3200">
                <a:solidFill>
                  <a:schemeClr val="tx1"/>
                </a:solidFill>
                <a:latin typeface="Arial" panose="020B0604020202020204" pitchFamily="34" charset="0"/>
                <a:ea typeface="宋体" panose="02010600030101010101" pitchFamily="2" charset="-122"/>
              </a:defRPr>
            </a:lvl4pPr>
            <a:lvl5pPr marL="2057400" indent="-228600">
              <a:tabLst>
                <a:tab pos="1200150" algn="l"/>
              </a:tabLst>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1200150" algn="l"/>
              </a:tabLs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1200150" algn="l"/>
              </a:tabLs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1200150" algn="l"/>
              </a:tabLs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1200150" algn="l"/>
              </a:tabLst>
              <a:defRPr sz="3200">
                <a:solidFill>
                  <a:schemeClr val="tx1"/>
                </a:solidFill>
                <a:latin typeface="Arial" panose="020B0604020202020204" pitchFamily="34" charset="0"/>
                <a:ea typeface="宋体" panose="02010600030101010101" pitchFamily="2" charset="-122"/>
              </a:defRPr>
            </a:lvl9pPr>
          </a:lstStyle>
          <a:p>
            <a:r>
              <a:rPr lang="en-US" altLang="zh-CN" sz="2000" b="1" dirty="0">
                <a:solidFill>
                  <a:srgbClr val="000000"/>
                </a:solidFill>
                <a:latin typeface="Courier New" panose="02070309020205020404" pitchFamily="49" charset="0"/>
              </a:rPr>
              <a:t>     SELECT	</a:t>
            </a:r>
            <a:r>
              <a:rPr lang="en-US" altLang="zh-CN" sz="2000" b="1" dirty="0" err="1">
                <a:solidFill>
                  <a:srgbClr val="000000"/>
                </a:solidFill>
                <a:latin typeface="Courier New" panose="02070309020205020404" pitchFamily="49" charset="0"/>
              </a:rPr>
              <a:t>ename</a:t>
            </a:r>
            <a:endParaRPr lang="en-US" altLang="zh-CN" sz="2000" b="1" dirty="0">
              <a:solidFill>
                <a:srgbClr val="000000"/>
              </a:solidFill>
              <a:latin typeface="Courier New" panose="02070309020205020404" pitchFamily="49" charset="0"/>
            </a:endParaRPr>
          </a:p>
          <a:p>
            <a:r>
              <a:rPr lang="en-US" altLang="zh-CN" sz="2000" b="1" dirty="0">
                <a:solidFill>
                  <a:srgbClr val="000000"/>
                </a:solidFill>
                <a:latin typeface="Courier New" panose="02070309020205020404" pitchFamily="49" charset="0"/>
              </a:rPr>
              <a:t>     FROM 	emp</a:t>
            </a:r>
          </a:p>
          <a:p>
            <a:r>
              <a:rPr lang="en-US" altLang="zh-CN" sz="2000" b="1" dirty="0">
                <a:solidFill>
                  <a:srgbClr val="000000"/>
                </a:solidFill>
                <a:latin typeface="Courier New" panose="02070309020205020404" pitchFamily="49" charset="0"/>
              </a:rPr>
              <a:t>     WHERE	</a:t>
            </a:r>
            <a:r>
              <a:rPr lang="en-US" altLang="zh-CN" sz="2000" b="1" dirty="0" err="1">
                <a:solidFill>
                  <a:srgbClr val="000000"/>
                </a:solidFill>
                <a:latin typeface="Courier New" panose="02070309020205020404" pitchFamily="49" charset="0"/>
              </a:rPr>
              <a:t>ename</a:t>
            </a:r>
            <a:r>
              <a:rPr lang="en-US" altLang="zh-CN" sz="2000" b="1" dirty="0">
                <a:solidFill>
                  <a:srgbClr val="000000"/>
                </a:solidFill>
                <a:latin typeface="Courier New" panose="02070309020205020404" pitchFamily="49" charset="0"/>
              </a:rPr>
              <a:t> LIKE ‘W%'</a:t>
            </a:r>
          </a:p>
        </p:txBody>
      </p:sp>
      <p:pic>
        <p:nvPicPr>
          <p:cNvPr id="4" name="图片 3">
            <a:extLst>
              <a:ext uri="{FF2B5EF4-FFF2-40B4-BE49-F238E27FC236}">
                <a16:creationId xmlns:a16="http://schemas.microsoft.com/office/drawing/2014/main" id="{77DACECD-8FCC-4233-A9C7-07E146762622}"/>
              </a:ext>
            </a:extLst>
          </p:cNvPr>
          <p:cNvPicPr>
            <a:picLocks/>
          </p:cNvPicPr>
          <p:nvPr/>
        </p:nvPicPr>
        <p:blipFill>
          <a:blip r:embed="rId3" cstate="print">
            <a:extLst>
              <a:ext uri="{28A0092B-C50C-407E-A947-70E740481C1C}">
                <a14:useLocalDpi xmlns:a14="http://schemas.microsoft.com/office/drawing/2010/main" val="0"/>
              </a:ext>
            </a:extLst>
          </a:blip>
          <a:stretch>
            <a:fillRect/>
          </a:stretch>
        </p:blipFill>
        <p:spPr>
          <a:xfrm>
            <a:off x="6523818" y="426262"/>
            <a:ext cx="3635055" cy="5288738"/>
          </a:xfrm>
          <a:prstGeom prst="rect">
            <a:avLst/>
          </a:prstGeom>
        </p:spPr>
      </p:pic>
      <p:sp>
        <p:nvSpPr>
          <p:cNvPr id="11" name="Rectangle 2">
            <a:extLst>
              <a:ext uri="{FF2B5EF4-FFF2-40B4-BE49-F238E27FC236}">
                <a16:creationId xmlns:a16="http://schemas.microsoft.com/office/drawing/2014/main" id="{856CE3E4-9243-4A9F-A0FF-B7E6FBA42395}"/>
              </a:ext>
            </a:extLst>
          </p:cNvPr>
          <p:cNvSpPr>
            <a:spLocks noChangeArrowheads="1"/>
          </p:cNvSpPr>
          <p:nvPr/>
        </p:nvSpPr>
        <p:spPr bwMode="blackWhite">
          <a:xfrm>
            <a:off x="718369" y="4326603"/>
            <a:ext cx="5117616" cy="1010708"/>
          </a:xfrm>
          <a:prstGeom prst="rect">
            <a:avLst/>
          </a:prstGeom>
          <a:solidFill>
            <a:schemeClr val="bg1"/>
          </a:solidFill>
          <a:ln w="9525">
            <a:noFill/>
            <a:miter lim="800000"/>
            <a:headEnd/>
            <a:tailEnd/>
          </a:ln>
          <a:effectLst>
            <a:outerShdw blurRad="508000" dist="127000" dir="42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tabLst>
                <a:tab pos="1200150" algn="l"/>
              </a:tabLst>
              <a:defRPr sz="3200">
                <a:solidFill>
                  <a:schemeClr val="tx1"/>
                </a:solidFill>
                <a:latin typeface="Arial" panose="020B0604020202020204" pitchFamily="34" charset="0"/>
                <a:ea typeface="宋体" panose="02010600030101010101" pitchFamily="2" charset="-122"/>
              </a:defRPr>
            </a:lvl1pPr>
            <a:lvl2pPr marL="742950" indent="-285750">
              <a:tabLst>
                <a:tab pos="1200150" algn="l"/>
              </a:tabLst>
              <a:defRPr sz="3200">
                <a:solidFill>
                  <a:schemeClr val="tx1"/>
                </a:solidFill>
                <a:latin typeface="Arial" panose="020B0604020202020204" pitchFamily="34" charset="0"/>
                <a:ea typeface="宋体" panose="02010600030101010101" pitchFamily="2" charset="-122"/>
              </a:defRPr>
            </a:lvl2pPr>
            <a:lvl3pPr marL="1143000" indent="-228600">
              <a:tabLst>
                <a:tab pos="1200150" algn="l"/>
              </a:tabLst>
              <a:defRPr sz="3200">
                <a:solidFill>
                  <a:schemeClr val="tx1"/>
                </a:solidFill>
                <a:latin typeface="Arial" panose="020B0604020202020204" pitchFamily="34" charset="0"/>
                <a:ea typeface="宋体" panose="02010600030101010101" pitchFamily="2" charset="-122"/>
              </a:defRPr>
            </a:lvl3pPr>
            <a:lvl4pPr marL="1600200" indent="-228600">
              <a:tabLst>
                <a:tab pos="1200150" algn="l"/>
              </a:tabLst>
              <a:defRPr sz="3200">
                <a:solidFill>
                  <a:schemeClr val="tx1"/>
                </a:solidFill>
                <a:latin typeface="Arial" panose="020B0604020202020204" pitchFamily="34" charset="0"/>
                <a:ea typeface="宋体" panose="02010600030101010101" pitchFamily="2" charset="-122"/>
              </a:defRPr>
            </a:lvl4pPr>
            <a:lvl5pPr marL="2057400" indent="-228600">
              <a:tabLst>
                <a:tab pos="1200150" algn="l"/>
              </a:tabLst>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1200150" algn="l"/>
              </a:tabLs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1200150" algn="l"/>
              </a:tabLs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1200150" algn="l"/>
              </a:tabLs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1200150" algn="l"/>
              </a:tabLst>
              <a:defRPr sz="3200">
                <a:solidFill>
                  <a:schemeClr val="tx1"/>
                </a:solidFill>
                <a:latin typeface="Arial" panose="020B0604020202020204" pitchFamily="34" charset="0"/>
                <a:ea typeface="宋体" panose="02010600030101010101" pitchFamily="2" charset="-122"/>
              </a:defRPr>
            </a:lvl9pPr>
          </a:lstStyle>
          <a:p>
            <a:pPr defTabSz="1014227" eaLnBrk="1" hangingPunct="1">
              <a:lnSpc>
                <a:spcPts val="2600"/>
              </a:lnSpc>
              <a:tabLst>
                <a:tab pos="1200150" algn="l"/>
                <a:tab pos="2457450" algn="l"/>
              </a:tabLst>
            </a:pPr>
            <a:endParaRPr lang="en-US" altLang="zh-CN" sz="2000" b="1">
              <a:solidFill>
                <a:srgbClr val="000000"/>
              </a:solidFill>
              <a:latin typeface="Courier New" pitchFamily="49" charset="0"/>
              <a:ea typeface="+mn-ea"/>
            </a:endParaRPr>
          </a:p>
          <a:p>
            <a:pPr defTabSz="1014227" eaLnBrk="1" hangingPunct="1">
              <a:lnSpc>
                <a:spcPts val="2600"/>
              </a:lnSpc>
              <a:tabLst>
                <a:tab pos="1200150" algn="l"/>
                <a:tab pos="2457450" algn="l"/>
              </a:tabLst>
            </a:pPr>
            <a:endParaRPr lang="en-US" altLang="zh-CN" sz="2000" b="1">
              <a:solidFill>
                <a:srgbClr val="000000"/>
              </a:solidFill>
              <a:latin typeface="Courier New" pitchFamily="49" charset="0"/>
              <a:ea typeface="+mn-ea"/>
            </a:endParaRPr>
          </a:p>
        </p:txBody>
      </p:sp>
      <p:sp>
        <p:nvSpPr>
          <p:cNvPr id="12" name="Rectangle 6">
            <a:extLst>
              <a:ext uri="{FF2B5EF4-FFF2-40B4-BE49-F238E27FC236}">
                <a16:creationId xmlns:a16="http://schemas.microsoft.com/office/drawing/2014/main" id="{966DF4AF-6CD3-4EC9-9D07-7A64081AB473}"/>
              </a:ext>
            </a:extLst>
          </p:cNvPr>
          <p:cNvSpPr>
            <a:spLocks noChangeArrowheads="1"/>
          </p:cNvSpPr>
          <p:nvPr/>
        </p:nvSpPr>
        <p:spPr bwMode="ltGray">
          <a:xfrm>
            <a:off x="3104910" y="5027069"/>
            <a:ext cx="1695098" cy="285750"/>
          </a:xfrm>
          <a:prstGeom prst="rect">
            <a:avLst/>
          </a:prstGeom>
          <a:solidFill>
            <a:srgbClr val="FF5050">
              <a:alpha val="50195"/>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endParaRPr lang="zh-CN" altLang="en-US" sz="3556"/>
          </a:p>
        </p:txBody>
      </p:sp>
      <p:sp>
        <p:nvSpPr>
          <p:cNvPr id="13" name="Rectangle 7">
            <a:extLst>
              <a:ext uri="{FF2B5EF4-FFF2-40B4-BE49-F238E27FC236}">
                <a16:creationId xmlns:a16="http://schemas.microsoft.com/office/drawing/2014/main" id="{81C7983E-E9F1-4DE4-B445-57F61635E8F9}"/>
              </a:ext>
            </a:extLst>
          </p:cNvPr>
          <p:cNvSpPr>
            <a:spLocks noChangeArrowheads="1"/>
          </p:cNvSpPr>
          <p:nvPr/>
        </p:nvSpPr>
        <p:spPr bwMode="blackWhite">
          <a:xfrm>
            <a:off x="337893" y="4349533"/>
            <a:ext cx="4960941" cy="9877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2306" tIns="51153" rIns="102306" bIns="51153" anchor="ctr"/>
          <a:lstStyle>
            <a:lvl1pPr>
              <a:tabLst>
                <a:tab pos="1200150" algn="l"/>
              </a:tabLst>
              <a:defRPr sz="3200">
                <a:solidFill>
                  <a:schemeClr val="tx1"/>
                </a:solidFill>
                <a:latin typeface="Arial" panose="020B0604020202020204" pitchFamily="34" charset="0"/>
                <a:ea typeface="宋体" panose="02010600030101010101" pitchFamily="2" charset="-122"/>
              </a:defRPr>
            </a:lvl1pPr>
            <a:lvl2pPr marL="742950" indent="-285750">
              <a:tabLst>
                <a:tab pos="1200150" algn="l"/>
              </a:tabLst>
              <a:defRPr sz="3200">
                <a:solidFill>
                  <a:schemeClr val="tx1"/>
                </a:solidFill>
                <a:latin typeface="Arial" panose="020B0604020202020204" pitchFamily="34" charset="0"/>
                <a:ea typeface="宋体" panose="02010600030101010101" pitchFamily="2" charset="-122"/>
              </a:defRPr>
            </a:lvl2pPr>
            <a:lvl3pPr marL="1143000" indent="-228600">
              <a:tabLst>
                <a:tab pos="1200150" algn="l"/>
              </a:tabLst>
              <a:defRPr sz="3200">
                <a:solidFill>
                  <a:schemeClr val="tx1"/>
                </a:solidFill>
                <a:latin typeface="Arial" panose="020B0604020202020204" pitchFamily="34" charset="0"/>
                <a:ea typeface="宋体" panose="02010600030101010101" pitchFamily="2" charset="-122"/>
              </a:defRPr>
            </a:lvl3pPr>
            <a:lvl4pPr marL="1600200" indent="-228600">
              <a:tabLst>
                <a:tab pos="1200150" algn="l"/>
              </a:tabLst>
              <a:defRPr sz="3200">
                <a:solidFill>
                  <a:schemeClr val="tx1"/>
                </a:solidFill>
                <a:latin typeface="Arial" panose="020B0604020202020204" pitchFamily="34" charset="0"/>
                <a:ea typeface="宋体" panose="02010600030101010101" pitchFamily="2" charset="-122"/>
              </a:defRPr>
            </a:lvl4pPr>
            <a:lvl5pPr marL="2057400" indent="-228600">
              <a:tabLst>
                <a:tab pos="1200150" algn="l"/>
              </a:tabLst>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1200150" algn="l"/>
              </a:tabLs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1200150" algn="l"/>
              </a:tabLs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1200150" algn="l"/>
              </a:tabLs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1200150" algn="l"/>
              </a:tabLst>
              <a:defRPr sz="3200">
                <a:solidFill>
                  <a:schemeClr val="tx1"/>
                </a:solidFill>
                <a:latin typeface="Arial" panose="020B0604020202020204" pitchFamily="34" charset="0"/>
                <a:ea typeface="宋体" panose="02010600030101010101" pitchFamily="2" charset="-122"/>
              </a:defRPr>
            </a:lvl9pPr>
          </a:lstStyle>
          <a:p>
            <a:r>
              <a:rPr lang="en-US" altLang="zh-CN" sz="2000" b="1" dirty="0">
                <a:solidFill>
                  <a:srgbClr val="000000"/>
                </a:solidFill>
                <a:latin typeface="Courier New" panose="02070309020205020404" pitchFamily="49" charset="0"/>
              </a:rPr>
              <a:t>     SELECT	</a:t>
            </a:r>
            <a:r>
              <a:rPr lang="en-US" altLang="zh-CN" sz="2000" b="1" dirty="0" err="1">
                <a:solidFill>
                  <a:srgbClr val="000000"/>
                </a:solidFill>
                <a:latin typeface="Courier New" panose="02070309020205020404" pitchFamily="49" charset="0"/>
              </a:rPr>
              <a:t>ename</a:t>
            </a:r>
            <a:endParaRPr lang="en-US" altLang="zh-CN" sz="2000" b="1" dirty="0">
              <a:solidFill>
                <a:srgbClr val="000000"/>
              </a:solidFill>
              <a:latin typeface="Courier New" panose="02070309020205020404" pitchFamily="49" charset="0"/>
            </a:endParaRPr>
          </a:p>
          <a:p>
            <a:r>
              <a:rPr lang="en-US" altLang="zh-CN" sz="2000" b="1" dirty="0">
                <a:solidFill>
                  <a:srgbClr val="000000"/>
                </a:solidFill>
                <a:latin typeface="Courier New" panose="02070309020205020404" pitchFamily="49" charset="0"/>
              </a:rPr>
              <a:t>     FROM 	emp</a:t>
            </a:r>
          </a:p>
          <a:p>
            <a:r>
              <a:rPr lang="en-US" altLang="zh-CN" sz="2000" b="1" dirty="0">
                <a:solidFill>
                  <a:srgbClr val="000000"/>
                </a:solidFill>
                <a:latin typeface="Courier New" panose="02070309020205020404" pitchFamily="49" charset="0"/>
              </a:rPr>
              <a:t>     WHERE	</a:t>
            </a:r>
            <a:r>
              <a:rPr lang="en-US" altLang="zh-CN" sz="2000" b="1" dirty="0" err="1">
                <a:solidFill>
                  <a:srgbClr val="000000"/>
                </a:solidFill>
                <a:latin typeface="Courier New" panose="02070309020205020404" pitchFamily="49" charset="0"/>
              </a:rPr>
              <a:t>ename</a:t>
            </a:r>
            <a:r>
              <a:rPr lang="en-US" altLang="zh-CN" sz="2000" b="1" dirty="0">
                <a:solidFill>
                  <a:srgbClr val="000000"/>
                </a:solidFill>
                <a:latin typeface="Courier New" panose="02070309020205020404" pitchFamily="49" charset="0"/>
              </a:rPr>
              <a:t> LIKE ‘%on'</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902150"/>
                                        </p:tgtEl>
                                        <p:attrNameLst>
                                          <p:attrName>style.visibility</p:attrName>
                                        </p:attrNameLst>
                                      </p:cBhvr>
                                      <p:to>
                                        <p:strVal val="visible"/>
                                      </p:to>
                                    </p:set>
                                    <p:animEffect transition="in" filter="wipe(up)">
                                      <p:cBhvr>
                                        <p:cTn id="7" dur="500"/>
                                        <p:tgtEl>
                                          <p:spTgt spid="90215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up)">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2150" grpId="0" animBg="1"/>
      <p:bldP spid="12" grpId="0" animBg="1"/>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Rectangle 7"/>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600" tIns="50800" rIns="101600" bIns="50800" numCol="1" anchor="ctr" anchorCtr="0" compatLnSpc="1">
            <a:prstTxWarp prst="textNoShape">
              <a:avLst/>
            </a:prstTxWarp>
          </a:bodyPr>
          <a:lstStyle/>
          <a:p>
            <a:pPr eaLnBrk="1" hangingPunct="1"/>
            <a:r>
              <a:t>用</a:t>
            </a:r>
            <a:r>
              <a:rPr lang="en-US" altLang="zh-CN"/>
              <a:t>LIKE</a:t>
            </a:r>
            <a:r>
              <a:t>操作符</a:t>
            </a:r>
          </a:p>
        </p:txBody>
      </p:sp>
      <p:sp>
        <p:nvSpPr>
          <p:cNvPr id="97286" name="Rectangle 8"/>
          <p:cNvSpPr>
            <a:spLocks noGrp="1" noChangeArrowheads="1"/>
          </p:cNvSpPr>
          <p:nvPr>
            <p:ph sz="quarter" idx="10"/>
          </p:nvPr>
        </p:nvSpPr>
        <p:spPr>
          <a:xfrm>
            <a:off x="687513" y="769939"/>
            <a:ext cx="9001000" cy="542730"/>
          </a:xfrm>
        </p:spPr>
        <p:txBody>
          <a:bodyPr/>
          <a:lstStyle/>
          <a:p>
            <a:pPr marL="301623" indent="-301623" eaLnBrk="1" hangingPunct="1">
              <a:lnSpc>
                <a:spcPct val="130000"/>
              </a:lnSpc>
              <a:defRPr/>
            </a:pPr>
            <a:r>
              <a:rPr dirty="0" err="1"/>
              <a:t>可以组合模式匹配字符</a:t>
            </a:r>
            <a:endParaRPr lang="en-US" altLang="zh-CN" dirty="0"/>
          </a:p>
        </p:txBody>
      </p:sp>
      <p:sp>
        <p:nvSpPr>
          <p:cNvPr id="178180" name="Rectangle 3"/>
          <p:cNvSpPr>
            <a:spLocks noChangeArrowheads="1"/>
          </p:cNvSpPr>
          <p:nvPr/>
        </p:nvSpPr>
        <p:spPr bwMode="blackWhite">
          <a:xfrm>
            <a:off x="831528" y="2569468"/>
            <a:ext cx="8087430" cy="1365250"/>
          </a:xfrm>
          <a:prstGeom prst="rect">
            <a:avLst/>
          </a:prstGeom>
          <a:solidFill>
            <a:schemeClr val="bg1"/>
          </a:solidFill>
          <a:ln w="9525">
            <a:noFill/>
            <a:miter lim="800000"/>
            <a:headEnd/>
            <a:tailEnd/>
          </a:ln>
          <a:effectLst>
            <a:outerShdw blurRad="508000" dist="127000" dir="42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tabLst>
                <a:tab pos="1200150" algn="l"/>
              </a:tabLst>
              <a:defRPr sz="3200">
                <a:solidFill>
                  <a:schemeClr val="tx1"/>
                </a:solidFill>
                <a:latin typeface="Arial" panose="020B0604020202020204" pitchFamily="34" charset="0"/>
                <a:ea typeface="宋体" panose="02010600030101010101" pitchFamily="2" charset="-122"/>
              </a:defRPr>
            </a:lvl1pPr>
            <a:lvl2pPr marL="742950" indent="-285750">
              <a:tabLst>
                <a:tab pos="1200150" algn="l"/>
              </a:tabLst>
              <a:defRPr sz="3200">
                <a:solidFill>
                  <a:schemeClr val="tx1"/>
                </a:solidFill>
                <a:latin typeface="Arial" panose="020B0604020202020204" pitchFamily="34" charset="0"/>
                <a:ea typeface="宋体" panose="02010600030101010101" pitchFamily="2" charset="-122"/>
              </a:defRPr>
            </a:lvl2pPr>
            <a:lvl3pPr marL="1143000" indent="-228600">
              <a:tabLst>
                <a:tab pos="1200150" algn="l"/>
              </a:tabLst>
              <a:defRPr sz="3200">
                <a:solidFill>
                  <a:schemeClr val="tx1"/>
                </a:solidFill>
                <a:latin typeface="Arial" panose="020B0604020202020204" pitchFamily="34" charset="0"/>
                <a:ea typeface="宋体" panose="02010600030101010101" pitchFamily="2" charset="-122"/>
              </a:defRPr>
            </a:lvl3pPr>
            <a:lvl4pPr marL="1600200" indent="-228600">
              <a:tabLst>
                <a:tab pos="1200150" algn="l"/>
              </a:tabLst>
              <a:defRPr sz="3200">
                <a:solidFill>
                  <a:schemeClr val="tx1"/>
                </a:solidFill>
                <a:latin typeface="Arial" panose="020B0604020202020204" pitchFamily="34" charset="0"/>
                <a:ea typeface="宋体" panose="02010600030101010101" pitchFamily="2" charset="-122"/>
              </a:defRPr>
            </a:lvl4pPr>
            <a:lvl5pPr marL="2057400" indent="-228600">
              <a:tabLst>
                <a:tab pos="1200150" algn="l"/>
              </a:tabLst>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1200150" algn="l"/>
              </a:tabLs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1200150" algn="l"/>
              </a:tabLs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1200150" algn="l"/>
              </a:tabLs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1200150" algn="l"/>
              </a:tabLst>
              <a:defRPr sz="3200">
                <a:solidFill>
                  <a:schemeClr val="tx1"/>
                </a:solidFill>
                <a:latin typeface="Arial" panose="020B0604020202020204" pitchFamily="34" charset="0"/>
                <a:ea typeface="宋体" panose="02010600030101010101" pitchFamily="2" charset="-122"/>
              </a:defRPr>
            </a:lvl9pPr>
          </a:lstStyle>
          <a:p>
            <a:pPr defTabSz="1014227" eaLnBrk="1" hangingPunct="1">
              <a:lnSpc>
                <a:spcPts val="2600"/>
              </a:lnSpc>
              <a:tabLst>
                <a:tab pos="1200150" algn="l"/>
                <a:tab pos="2457450" algn="l"/>
              </a:tabLst>
            </a:pPr>
            <a:endParaRPr lang="en-US" altLang="zh-CN" sz="2000" b="1">
              <a:solidFill>
                <a:srgbClr val="000000"/>
              </a:solidFill>
              <a:latin typeface="Courier New" pitchFamily="49" charset="0"/>
              <a:ea typeface="+mn-ea"/>
            </a:endParaRPr>
          </a:p>
          <a:p>
            <a:pPr defTabSz="1014227" eaLnBrk="1" hangingPunct="1">
              <a:lnSpc>
                <a:spcPts val="2600"/>
              </a:lnSpc>
              <a:tabLst>
                <a:tab pos="1200150" algn="l"/>
                <a:tab pos="2457450" algn="l"/>
              </a:tabLst>
            </a:pPr>
            <a:endParaRPr lang="en-US" altLang="zh-CN" sz="2000" b="1">
              <a:solidFill>
                <a:srgbClr val="000000"/>
              </a:solidFill>
              <a:latin typeface="Courier New" pitchFamily="49" charset="0"/>
              <a:ea typeface="+mn-ea"/>
            </a:endParaRPr>
          </a:p>
        </p:txBody>
      </p:sp>
      <p:sp>
        <p:nvSpPr>
          <p:cNvPr id="178181" name="Rectangle 2"/>
          <p:cNvSpPr>
            <a:spLocks noChangeArrowheads="1"/>
          </p:cNvSpPr>
          <p:nvPr/>
        </p:nvSpPr>
        <p:spPr bwMode="blackWhite">
          <a:xfrm>
            <a:off x="831528" y="1371788"/>
            <a:ext cx="8087430" cy="1107722"/>
          </a:xfrm>
          <a:prstGeom prst="rect">
            <a:avLst/>
          </a:prstGeom>
          <a:solidFill>
            <a:schemeClr val="bg1"/>
          </a:solidFill>
          <a:ln w="9525">
            <a:noFill/>
            <a:miter lim="800000"/>
            <a:headEnd/>
            <a:tailEnd/>
          </a:ln>
          <a:effectLst>
            <a:outerShdw blurRad="508000" dist="127000" dir="42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tabLst>
                <a:tab pos="1200150" algn="l"/>
              </a:tabLst>
              <a:defRPr sz="3200">
                <a:solidFill>
                  <a:schemeClr val="tx1"/>
                </a:solidFill>
                <a:latin typeface="Arial" panose="020B0604020202020204" pitchFamily="34" charset="0"/>
                <a:ea typeface="宋体" panose="02010600030101010101" pitchFamily="2" charset="-122"/>
              </a:defRPr>
            </a:lvl1pPr>
            <a:lvl2pPr marL="742950" indent="-285750">
              <a:tabLst>
                <a:tab pos="1200150" algn="l"/>
              </a:tabLst>
              <a:defRPr sz="3200">
                <a:solidFill>
                  <a:schemeClr val="tx1"/>
                </a:solidFill>
                <a:latin typeface="Arial" panose="020B0604020202020204" pitchFamily="34" charset="0"/>
                <a:ea typeface="宋体" panose="02010600030101010101" pitchFamily="2" charset="-122"/>
              </a:defRPr>
            </a:lvl2pPr>
            <a:lvl3pPr marL="1143000" indent="-228600">
              <a:tabLst>
                <a:tab pos="1200150" algn="l"/>
              </a:tabLst>
              <a:defRPr sz="3200">
                <a:solidFill>
                  <a:schemeClr val="tx1"/>
                </a:solidFill>
                <a:latin typeface="Arial" panose="020B0604020202020204" pitchFamily="34" charset="0"/>
                <a:ea typeface="宋体" panose="02010600030101010101" pitchFamily="2" charset="-122"/>
              </a:defRPr>
            </a:lvl3pPr>
            <a:lvl4pPr marL="1600200" indent="-228600">
              <a:tabLst>
                <a:tab pos="1200150" algn="l"/>
              </a:tabLst>
              <a:defRPr sz="3200">
                <a:solidFill>
                  <a:schemeClr val="tx1"/>
                </a:solidFill>
                <a:latin typeface="Arial" panose="020B0604020202020204" pitchFamily="34" charset="0"/>
                <a:ea typeface="宋体" panose="02010600030101010101" pitchFamily="2" charset="-122"/>
              </a:defRPr>
            </a:lvl4pPr>
            <a:lvl5pPr marL="2057400" indent="-228600">
              <a:tabLst>
                <a:tab pos="1200150" algn="l"/>
              </a:tabLst>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1200150" algn="l"/>
              </a:tabLs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1200150" algn="l"/>
              </a:tabLs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1200150" algn="l"/>
              </a:tabLs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1200150" algn="l"/>
              </a:tabLst>
              <a:defRPr sz="3200">
                <a:solidFill>
                  <a:schemeClr val="tx1"/>
                </a:solidFill>
                <a:latin typeface="Arial" panose="020B0604020202020204" pitchFamily="34" charset="0"/>
                <a:ea typeface="宋体" panose="02010600030101010101" pitchFamily="2" charset="-122"/>
              </a:defRPr>
            </a:lvl9pPr>
          </a:lstStyle>
          <a:p>
            <a:pPr defTabSz="1014227" eaLnBrk="1" hangingPunct="1">
              <a:lnSpc>
                <a:spcPts val="2600"/>
              </a:lnSpc>
              <a:tabLst>
                <a:tab pos="1200150" algn="l"/>
                <a:tab pos="2457450" algn="l"/>
              </a:tabLst>
            </a:pPr>
            <a:endParaRPr lang="en-US" altLang="zh-CN" sz="2000" b="1">
              <a:solidFill>
                <a:srgbClr val="000000"/>
              </a:solidFill>
              <a:latin typeface="Courier New" pitchFamily="49" charset="0"/>
              <a:ea typeface="+mn-ea"/>
            </a:endParaRPr>
          </a:p>
          <a:p>
            <a:pPr defTabSz="1014227" eaLnBrk="1" hangingPunct="1">
              <a:lnSpc>
                <a:spcPts val="2600"/>
              </a:lnSpc>
              <a:tabLst>
                <a:tab pos="1200150" algn="l"/>
                <a:tab pos="2457450" algn="l"/>
              </a:tabLst>
            </a:pPr>
            <a:endParaRPr lang="en-US" altLang="zh-CN" sz="2000" b="1">
              <a:solidFill>
                <a:srgbClr val="000000"/>
              </a:solidFill>
              <a:latin typeface="Courier New" pitchFamily="49" charset="0"/>
              <a:ea typeface="+mn-ea"/>
            </a:endParaRPr>
          </a:p>
        </p:txBody>
      </p:sp>
      <p:grpSp>
        <p:nvGrpSpPr>
          <p:cNvPr id="904196" name="Group 4"/>
          <p:cNvGrpSpPr>
            <a:grpSpLocks/>
          </p:cNvGrpSpPr>
          <p:nvPr/>
        </p:nvGrpSpPr>
        <p:grpSpPr bwMode="auto">
          <a:xfrm>
            <a:off x="1655292" y="2045821"/>
            <a:ext cx="3640667" cy="1873827"/>
            <a:chOff x="702" y="2168"/>
            <a:chExt cx="2064" cy="1275"/>
          </a:xfrm>
        </p:grpSpPr>
        <p:sp>
          <p:nvSpPr>
            <p:cNvPr id="178185" name="Rectangle 5"/>
            <p:cNvSpPr>
              <a:spLocks noChangeArrowheads="1"/>
            </p:cNvSpPr>
            <p:nvPr/>
          </p:nvSpPr>
          <p:spPr bwMode="ltGray">
            <a:xfrm>
              <a:off x="1337" y="2168"/>
              <a:ext cx="1429" cy="293"/>
            </a:xfrm>
            <a:prstGeom prst="rect">
              <a:avLst/>
            </a:prstGeom>
            <a:solidFill>
              <a:srgbClr val="FF5050">
                <a:alpha val="50195"/>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endParaRPr lang="zh-CN" altLang="en-US" sz="3556"/>
            </a:p>
          </p:txBody>
        </p:sp>
        <p:sp>
          <p:nvSpPr>
            <p:cNvPr id="178186" name="Rectangle 6"/>
            <p:cNvSpPr>
              <a:spLocks noChangeArrowheads="1"/>
            </p:cNvSpPr>
            <p:nvPr/>
          </p:nvSpPr>
          <p:spPr bwMode="ltGray">
            <a:xfrm>
              <a:off x="702" y="2629"/>
              <a:ext cx="914" cy="814"/>
            </a:xfrm>
            <a:prstGeom prst="rect">
              <a:avLst/>
            </a:prstGeom>
            <a:solidFill>
              <a:srgbClr val="FF5050">
                <a:alpha val="50195"/>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endParaRPr lang="zh-CN" altLang="en-US" sz="3556"/>
            </a:p>
          </p:txBody>
        </p:sp>
      </p:grpSp>
      <p:sp>
        <p:nvSpPr>
          <p:cNvPr id="178183" name="Rectangle 9"/>
          <p:cNvSpPr>
            <a:spLocks noChangeArrowheads="1"/>
          </p:cNvSpPr>
          <p:nvPr/>
        </p:nvSpPr>
        <p:spPr bwMode="auto">
          <a:xfrm>
            <a:off x="875625" y="1459982"/>
            <a:ext cx="4515482" cy="10266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2306" tIns="51153" rIns="102306" bIns="51153">
            <a:spAutoFit/>
          </a:bodyPr>
          <a:lstStyle>
            <a:lvl1pPr>
              <a:tabLst>
                <a:tab pos="1200150" algn="l"/>
              </a:tabLst>
              <a:defRPr sz="3200">
                <a:solidFill>
                  <a:schemeClr val="tx1"/>
                </a:solidFill>
                <a:latin typeface="Arial" panose="020B0604020202020204" pitchFamily="34" charset="0"/>
                <a:ea typeface="宋体" panose="02010600030101010101" pitchFamily="2" charset="-122"/>
              </a:defRPr>
            </a:lvl1pPr>
            <a:lvl2pPr marL="742950" indent="-285750">
              <a:tabLst>
                <a:tab pos="1200150" algn="l"/>
              </a:tabLst>
              <a:defRPr sz="3200">
                <a:solidFill>
                  <a:schemeClr val="tx1"/>
                </a:solidFill>
                <a:latin typeface="Arial" panose="020B0604020202020204" pitchFamily="34" charset="0"/>
                <a:ea typeface="宋体" panose="02010600030101010101" pitchFamily="2" charset="-122"/>
              </a:defRPr>
            </a:lvl2pPr>
            <a:lvl3pPr marL="1143000" indent="-228600">
              <a:tabLst>
                <a:tab pos="1200150" algn="l"/>
              </a:tabLst>
              <a:defRPr sz="3200">
                <a:solidFill>
                  <a:schemeClr val="tx1"/>
                </a:solidFill>
                <a:latin typeface="Arial" panose="020B0604020202020204" pitchFamily="34" charset="0"/>
                <a:ea typeface="宋体" panose="02010600030101010101" pitchFamily="2" charset="-122"/>
              </a:defRPr>
            </a:lvl3pPr>
            <a:lvl4pPr marL="1600200" indent="-228600">
              <a:tabLst>
                <a:tab pos="1200150" algn="l"/>
              </a:tabLst>
              <a:defRPr sz="3200">
                <a:solidFill>
                  <a:schemeClr val="tx1"/>
                </a:solidFill>
                <a:latin typeface="Arial" panose="020B0604020202020204" pitchFamily="34" charset="0"/>
                <a:ea typeface="宋体" panose="02010600030101010101" pitchFamily="2" charset="-122"/>
              </a:defRPr>
            </a:lvl4pPr>
            <a:lvl5pPr marL="2057400" indent="-228600">
              <a:tabLst>
                <a:tab pos="1200150" algn="l"/>
              </a:tabLst>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1200150" algn="l"/>
              </a:tabLs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1200150" algn="l"/>
              </a:tabLs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1200150" algn="l"/>
              </a:tabLs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1200150" algn="l"/>
              </a:tabLst>
              <a:defRPr sz="3200">
                <a:solidFill>
                  <a:schemeClr val="tx1"/>
                </a:solidFill>
                <a:latin typeface="Arial" panose="020B0604020202020204" pitchFamily="34" charset="0"/>
                <a:ea typeface="宋体" panose="02010600030101010101" pitchFamily="2" charset="-122"/>
              </a:defRPr>
            </a:lvl9pPr>
          </a:lstStyle>
          <a:p>
            <a:r>
              <a:rPr lang="en-US" altLang="zh-CN" sz="2000" b="1">
                <a:solidFill>
                  <a:srgbClr val="000000"/>
                </a:solidFill>
                <a:latin typeface="Courier New" panose="02070309020205020404" pitchFamily="49" charset="0"/>
              </a:rPr>
              <a:t>     SELECT	ename</a:t>
            </a:r>
          </a:p>
          <a:p>
            <a:r>
              <a:rPr lang="en-US" altLang="zh-CN" sz="2000" b="1">
                <a:solidFill>
                  <a:srgbClr val="000000"/>
                </a:solidFill>
                <a:latin typeface="Courier New" panose="02070309020205020404" pitchFamily="49" charset="0"/>
              </a:rPr>
              <a:t>     FROM	emp</a:t>
            </a:r>
          </a:p>
          <a:p>
            <a:r>
              <a:rPr lang="en-US" altLang="zh-CN" sz="2000" b="1">
                <a:solidFill>
                  <a:srgbClr val="000000"/>
                </a:solidFill>
                <a:latin typeface="Courier New" panose="02070309020205020404" pitchFamily="49" charset="0"/>
              </a:rPr>
              <a:t>     WHERE	ename LIKE '_A%'</a:t>
            </a:r>
          </a:p>
        </p:txBody>
      </p:sp>
      <p:sp>
        <p:nvSpPr>
          <p:cNvPr id="178184" name="Rectangle 10"/>
          <p:cNvSpPr>
            <a:spLocks noChangeArrowheads="1"/>
          </p:cNvSpPr>
          <p:nvPr/>
        </p:nvSpPr>
        <p:spPr bwMode="auto">
          <a:xfrm>
            <a:off x="916195" y="2659427"/>
            <a:ext cx="2668823" cy="13344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2306" tIns="51153" rIns="102306" bIns="51153">
            <a:spAutoFit/>
          </a:bodyPr>
          <a:lstStyle>
            <a:lvl1pPr>
              <a:tabLst>
                <a:tab pos="1200150" algn="l"/>
              </a:tabLst>
              <a:defRPr sz="3200">
                <a:solidFill>
                  <a:schemeClr val="tx1"/>
                </a:solidFill>
                <a:latin typeface="Arial" panose="020B0604020202020204" pitchFamily="34" charset="0"/>
                <a:ea typeface="宋体" panose="02010600030101010101" pitchFamily="2" charset="-122"/>
              </a:defRPr>
            </a:lvl1pPr>
            <a:lvl2pPr marL="742950" indent="-285750">
              <a:tabLst>
                <a:tab pos="1200150" algn="l"/>
              </a:tabLst>
              <a:defRPr sz="3200">
                <a:solidFill>
                  <a:schemeClr val="tx1"/>
                </a:solidFill>
                <a:latin typeface="Arial" panose="020B0604020202020204" pitchFamily="34" charset="0"/>
                <a:ea typeface="宋体" panose="02010600030101010101" pitchFamily="2" charset="-122"/>
              </a:defRPr>
            </a:lvl2pPr>
            <a:lvl3pPr marL="1143000" indent="-228600">
              <a:tabLst>
                <a:tab pos="1200150" algn="l"/>
              </a:tabLst>
              <a:defRPr sz="3200">
                <a:solidFill>
                  <a:schemeClr val="tx1"/>
                </a:solidFill>
                <a:latin typeface="Arial" panose="020B0604020202020204" pitchFamily="34" charset="0"/>
                <a:ea typeface="宋体" panose="02010600030101010101" pitchFamily="2" charset="-122"/>
              </a:defRPr>
            </a:lvl3pPr>
            <a:lvl4pPr marL="1600200" indent="-228600">
              <a:tabLst>
                <a:tab pos="1200150" algn="l"/>
              </a:tabLst>
              <a:defRPr sz="3200">
                <a:solidFill>
                  <a:schemeClr val="tx1"/>
                </a:solidFill>
                <a:latin typeface="Arial" panose="020B0604020202020204" pitchFamily="34" charset="0"/>
                <a:ea typeface="宋体" panose="02010600030101010101" pitchFamily="2" charset="-122"/>
              </a:defRPr>
            </a:lvl4pPr>
            <a:lvl5pPr marL="2057400" indent="-228600">
              <a:tabLst>
                <a:tab pos="1200150" algn="l"/>
              </a:tabLst>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1200150" algn="l"/>
              </a:tabLs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1200150" algn="l"/>
              </a:tabLs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1200150" algn="l"/>
              </a:tabLs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1200150" algn="l"/>
              </a:tabLst>
              <a:defRPr sz="3200">
                <a:solidFill>
                  <a:schemeClr val="tx1"/>
                </a:solidFill>
                <a:latin typeface="Arial" panose="020B0604020202020204" pitchFamily="34" charset="0"/>
                <a:ea typeface="宋体" panose="02010600030101010101" pitchFamily="2" charset="-122"/>
              </a:defRPr>
            </a:lvl9pPr>
          </a:lstStyle>
          <a:p>
            <a:r>
              <a:rPr lang="en-US" altLang="zh-CN" sz="2000" b="1" dirty="0">
                <a:solidFill>
                  <a:srgbClr val="000000"/>
                </a:solidFill>
                <a:latin typeface="Courier New" panose="02070309020205020404" pitchFamily="49" charset="0"/>
              </a:rPr>
              <a:t>     ENAME</a:t>
            </a:r>
          </a:p>
          <a:p>
            <a:r>
              <a:rPr lang="en-US" altLang="zh-CN" sz="2000" b="1" dirty="0">
                <a:solidFill>
                  <a:srgbClr val="000000"/>
                </a:solidFill>
                <a:latin typeface="Courier New" panose="02070309020205020404" pitchFamily="49" charset="0"/>
              </a:rPr>
              <a:t>     ---------- </a:t>
            </a:r>
          </a:p>
          <a:p>
            <a:r>
              <a:rPr lang="en-US" altLang="zh-CN" sz="2000" b="1" dirty="0">
                <a:solidFill>
                  <a:srgbClr val="000000"/>
                </a:solidFill>
                <a:latin typeface="Courier New" panose="02070309020205020404" pitchFamily="49" charset="0"/>
              </a:rPr>
              <a:t>     JAMES   </a:t>
            </a:r>
          </a:p>
          <a:p>
            <a:r>
              <a:rPr lang="en-US" altLang="zh-CN" sz="2000" b="1" dirty="0">
                <a:solidFill>
                  <a:srgbClr val="000000"/>
                </a:solidFill>
                <a:latin typeface="Courier New" panose="02070309020205020404" pitchFamily="49" charset="0"/>
              </a:rPr>
              <a:t>     WARD</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904196"/>
                                        </p:tgtEl>
                                        <p:attrNameLst>
                                          <p:attrName>style.visibility</p:attrName>
                                        </p:attrNameLst>
                                      </p:cBhvr>
                                      <p:to>
                                        <p:strVal val="visible"/>
                                      </p:to>
                                    </p:set>
                                    <p:animEffect transition="in" filter="wipe(up)">
                                      <p:cBhvr>
                                        <p:cTn id="7" dur="500"/>
                                        <p:tgtEl>
                                          <p:spTgt spid="9041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2"/>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600" tIns="50800" rIns="101600" bIns="50800" numCol="1" anchor="ctr" anchorCtr="0" compatLnSpc="1">
            <a:prstTxWarp prst="textNoShape">
              <a:avLst/>
            </a:prstTxWarp>
          </a:bodyPr>
          <a:lstStyle/>
          <a:p>
            <a:pPr eaLnBrk="1" hangingPunct="1"/>
            <a:r>
              <a:rPr dirty="0"/>
              <a:t>转义符</a:t>
            </a:r>
          </a:p>
        </p:txBody>
      </p:sp>
      <p:grpSp>
        <p:nvGrpSpPr>
          <p:cNvPr id="3" name="组合 2">
            <a:extLst>
              <a:ext uri="{FF2B5EF4-FFF2-40B4-BE49-F238E27FC236}">
                <a16:creationId xmlns:a16="http://schemas.microsoft.com/office/drawing/2014/main" id="{F0698417-6C06-4528-9747-9FD1EC619411}"/>
              </a:ext>
            </a:extLst>
          </p:cNvPr>
          <p:cNvGrpSpPr/>
          <p:nvPr/>
        </p:nvGrpSpPr>
        <p:grpSpPr>
          <a:xfrm>
            <a:off x="825914" y="2123679"/>
            <a:ext cx="8320265" cy="1296189"/>
            <a:chOff x="825914" y="2123679"/>
            <a:chExt cx="8320265" cy="1296189"/>
          </a:xfrm>
        </p:grpSpPr>
        <p:sp>
          <p:nvSpPr>
            <p:cNvPr id="180227" name="Rectangle 4"/>
            <p:cNvSpPr>
              <a:spLocks noChangeArrowheads="1"/>
            </p:cNvSpPr>
            <p:nvPr/>
          </p:nvSpPr>
          <p:spPr bwMode="auto">
            <a:xfrm>
              <a:off x="1226318" y="2123679"/>
              <a:ext cx="7919861" cy="12961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prstDash val="dash"/>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r>
                <a:rPr lang="zh-CN" altLang="en-US" sz="3556"/>
                <a:t>查询</a:t>
              </a:r>
              <a:r>
                <a:rPr lang="en-US" altLang="zh-CN" sz="3556"/>
                <a:t>DB_Design</a:t>
              </a:r>
              <a:r>
                <a:rPr lang="zh-CN" altLang="en-US" sz="3556"/>
                <a:t>课程的课程号和学分。</a:t>
              </a:r>
            </a:p>
            <a:p>
              <a:pPr algn="ctr" eaLnBrk="1" hangingPunct="1">
                <a:spcBef>
                  <a:spcPct val="20000"/>
                </a:spcBef>
              </a:pPr>
              <a:r>
                <a:rPr lang="zh-CN" altLang="en-US" sz="3556"/>
                <a:t>      </a:t>
              </a:r>
              <a:endParaRPr lang="zh-CN" altLang="en-US" sz="2000" b="1">
                <a:solidFill>
                  <a:srgbClr val="000000"/>
                </a:solidFill>
                <a:latin typeface="Courier New" panose="02070309020205020404" pitchFamily="49" charset="0"/>
              </a:endParaRPr>
            </a:p>
          </p:txBody>
        </p:sp>
        <p:sp>
          <p:nvSpPr>
            <p:cNvPr id="180228" name="Rectangle 5"/>
            <p:cNvSpPr>
              <a:spLocks noChangeArrowheads="1"/>
            </p:cNvSpPr>
            <p:nvPr/>
          </p:nvSpPr>
          <p:spPr bwMode="blackWhite">
            <a:xfrm>
              <a:off x="825914" y="2187635"/>
              <a:ext cx="8087431" cy="1107722"/>
            </a:xfrm>
            <a:prstGeom prst="rect">
              <a:avLst/>
            </a:prstGeom>
            <a:solidFill>
              <a:schemeClr val="bg1"/>
            </a:solidFill>
            <a:ln w="9525">
              <a:noFill/>
              <a:miter lim="800000"/>
              <a:headEnd/>
              <a:tailEnd/>
            </a:ln>
            <a:effectLst>
              <a:outerShdw blurRad="508000" dist="127000" dir="42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tabLst>
                  <a:tab pos="1200150" algn="l"/>
                </a:tabLst>
                <a:defRPr sz="3200">
                  <a:solidFill>
                    <a:schemeClr val="tx1"/>
                  </a:solidFill>
                  <a:latin typeface="Arial" panose="020B0604020202020204" pitchFamily="34" charset="0"/>
                  <a:ea typeface="宋体" panose="02010600030101010101" pitchFamily="2" charset="-122"/>
                </a:defRPr>
              </a:lvl1pPr>
              <a:lvl2pPr marL="742950" indent="-285750">
                <a:tabLst>
                  <a:tab pos="1200150" algn="l"/>
                </a:tabLst>
                <a:defRPr sz="3200">
                  <a:solidFill>
                    <a:schemeClr val="tx1"/>
                  </a:solidFill>
                  <a:latin typeface="Arial" panose="020B0604020202020204" pitchFamily="34" charset="0"/>
                  <a:ea typeface="宋体" panose="02010600030101010101" pitchFamily="2" charset="-122"/>
                </a:defRPr>
              </a:lvl2pPr>
              <a:lvl3pPr marL="1143000" indent="-228600">
                <a:tabLst>
                  <a:tab pos="1200150" algn="l"/>
                </a:tabLst>
                <a:defRPr sz="3200">
                  <a:solidFill>
                    <a:schemeClr val="tx1"/>
                  </a:solidFill>
                  <a:latin typeface="Arial" panose="020B0604020202020204" pitchFamily="34" charset="0"/>
                  <a:ea typeface="宋体" panose="02010600030101010101" pitchFamily="2" charset="-122"/>
                </a:defRPr>
              </a:lvl3pPr>
              <a:lvl4pPr marL="1600200" indent="-228600">
                <a:tabLst>
                  <a:tab pos="1200150" algn="l"/>
                </a:tabLst>
                <a:defRPr sz="3200">
                  <a:solidFill>
                    <a:schemeClr val="tx1"/>
                  </a:solidFill>
                  <a:latin typeface="Arial" panose="020B0604020202020204" pitchFamily="34" charset="0"/>
                  <a:ea typeface="宋体" panose="02010600030101010101" pitchFamily="2" charset="-122"/>
                </a:defRPr>
              </a:lvl4pPr>
              <a:lvl5pPr marL="2057400" indent="-228600">
                <a:tabLst>
                  <a:tab pos="1200150" algn="l"/>
                </a:tabLst>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1200150" algn="l"/>
                </a:tabLs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1200150" algn="l"/>
                </a:tabLs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1200150" algn="l"/>
                </a:tabLs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1200150" algn="l"/>
                </a:tabLst>
                <a:defRPr sz="3200">
                  <a:solidFill>
                    <a:schemeClr val="tx1"/>
                  </a:solidFill>
                  <a:latin typeface="Arial" panose="020B0604020202020204" pitchFamily="34" charset="0"/>
                  <a:ea typeface="宋体" panose="02010600030101010101" pitchFamily="2" charset="-122"/>
                </a:defRPr>
              </a:lvl9pPr>
            </a:lstStyle>
            <a:p>
              <a:pPr defTabSz="1014227" eaLnBrk="1" hangingPunct="1">
                <a:lnSpc>
                  <a:spcPts val="2600"/>
                </a:lnSpc>
                <a:tabLst>
                  <a:tab pos="1200150" algn="l"/>
                  <a:tab pos="2457450" algn="l"/>
                </a:tabLst>
              </a:pPr>
              <a:endParaRPr lang="en-US" altLang="zh-CN" sz="2000" b="1">
                <a:solidFill>
                  <a:srgbClr val="000000"/>
                </a:solidFill>
                <a:latin typeface="Courier New" pitchFamily="49" charset="0"/>
                <a:ea typeface="+mn-ea"/>
              </a:endParaRPr>
            </a:p>
            <a:p>
              <a:pPr defTabSz="1014227" eaLnBrk="1" hangingPunct="1">
                <a:lnSpc>
                  <a:spcPts val="2600"/>
                </a:lnSpc>
                <a:tabLst>
                  <a:tab pos="1200150" algn="l"/>
                  <a:tab pos="2457450" algn="l"/>
                </a:tabLst>
              </a:pPr>
              <a:endParaRPr lang="en-US" altLang="zh-CN" sz="2000" b="1">
                <a:solidFill>
                  <a:srgbClr val="000000"/>
                </a:solidFill>
                <a:latin typeface="Courier New" pitchFamily="49" charset="0"/>
                <a:ea typeface="+mn-ea"/>
              </a:endParaRPr>
            </a:p>
          </p:txBody>
        </p:sp>
        <p:sp>
          <p:nvSpPr>
            <p:cNvPr id="180229" name="Rectangle 6"/>
            <p:cNvSpPr>
              <a:spLocks noChangeArrowheads="1"/>
            </p:cNvSpPr>
            <p:nvPr/>
          </p:nvSpPr>
          <p:spPr bwMode="auto">
            <a:xfrm>
              <a:off x="1466207" y="2361804"/>
              <a:ext cx="6161263" cy="8331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2306" tIns="51153" rIns="102306" bIns="51153">
              <a:spAutoFit/>
            </a:bodyPr>
            <a:lstStyle>
              <a:lvl1pPr>
                <a:tabLst>
                  <a:tab pos="1200150" algn="l"/>
                </a:tabLst>
                <a:defRPr sz="3200">
                  <a:solidFill>
                    <a:schemeClr val="tx1"/>
                  </a:solidFill>
                  <a:latin typeface="Arial" panose="020B0604020202020204" pitchFamily="34" charset="0"/>
                  <a:ea typeface="宋体" panose="02010600030101010101" pitchFamily="2" charset="-122"/>
                </a:defRPr>
              </a:lvl1pPr>
              <a:lvl2pPr marL="742950" indent="-285750">
                <a:tabLst>
                  <a:tab pos="1200150" algn="l"/>
                </a:tabLst>
                <a:defRPr sz="3200">
                  <a:solidFill>
                    <a:schemeClr val="tx1"/>
                  </a:solidFill>
                  <a:latin typeface="Arial" panose="020B0604020202020204" pitchFamily="34" charset="0"/>
                  <a:ea typeface="宋体" panose="02010600030101010101" pitchFamily="2" charset="-122"/>
                </a:defRPr>
              </a:lvl2pPr>
              <a:lvl3pPr marL="1143000" indent="-228600">
                <a:tabLst>
                  <a:tab pos="1200150" algn="l"/>
                </a:tabLst>
                <a:defRPr sz="3200">
                  <a:solidFill>
                    <a:schemeClr val="tx1"/>
                  </a:solidFill>
                  <a:latin typeface="Arial" panose="020B0604020202020204" pitchFamily="34" charset="0"/>
                  <a:ea typeface="宋体" panose="02010600030101010101" pitchFamily="2" charset="-122"/>
                </a:defRPr>
              </a:lvl3pPr>
              <a:lvl4pPr marL="1600200" indent="-228600">
                <a:tabLst>
                  <a:tab pos="1200150" algn="l"/>
                </a:tabLst>
                <a:defRPr sz="3200">
                  <a:solidFill>
                    <a:schemeClr val="tx1"/>
                  </a:solidFill>
                  <a:latin typeface="Arial" panose="020B0604020202020204" pitchFamily="34" charset="0"/>
                  <a:ea typeface="宋体" panose="02010600030101010101" pitchFamily="2" charset="-122"/>
                </a:defRPr>
              </a:lvl4pPr>
              <a:lvl5pPr marL="2057400" indent="-228600">
                <a:tabLst>
                  <a:tab pos="1200150" algn="l"/>
                </a:tabLst>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1200150" algn="l"/>
                </a:tabLs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1200150" algn="l"/>
                </a:tabLs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1200150" algn="l"/>
                </a:tabLs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1200150" algn="l"/>
                </a:tabLst>
                <a:defRPr sz="3200">
                  <a:solidFill>
                    <a:schemeClr val="tx1"/>
                  </a:solidFill>
                  <a:latin typeface="Arial" panose="020B0604020202020204" pitchFamily="34" charset="0"/>
                  <a:ea typeface="宋体" panose="02010600030101010101" pitchFamily="2" charset="-122"/>
                </a:defRPr>
              </a:lvl9pPr>
            </a:lstStyle>
            <a:p>
              <a:pPr eaLnBrk="1" hangingPunct="1">
                <a:lnSpc>
                  <a:spcPct val="110000"/>
                </a:lnSpc>
                <a:spcBef>
                  <a:spcPct val="20000"/>
                </a:spcBef>
              </a:pPr>
              <a:r>
                <a:rPr lang="en-US" altLang="zh-CN" sz="2000" b="1" dirty="0">
                  <a:solidFill>
                    <a:srgbClr val="000000"/>
                  </a:solidFill>
                  <a:latin typeface="Courier New" panose="02070309020205020404" pitchFamily="49" charset="0"/>
                </a:rPr>
                <a:t> </a:t>
              </a:r>
              <a:r>
                <a:rPr lang="en-US" altLang="zh-CN" sz="2000" dirty="0">
                  <a:solidFill>
                    <a:srgbClr val="000000"/>
                  </a:solidFill>
                </a:rPr>
                <a:t>SELECT </a:t>
              </a:r>
              <a:r>
                <a:rPr lang="en-US" altLang="zh-CN" sz="2000" dirty="0" err="1">
                  <a:solidFill>
                    <a:srgbClr val="000000"/>
                  </a:solidFill>
                </a:rPr>
                <a:t>Cno</a:t>
              </a:r>
              <a:r>
                <a:rPr lang="zh-CN" altLang="en-US" sz="2000" dirty="0">
                  <a:solidFill>
                    <a:srgbClr val="000000"/>
                  </a:solidFill>
                </a:rPr>
                <a:t>，</a:t>
              </a:r>
              <a:r>
                <a:rPr lang="en-US" altLang="zh-CN" sz="2000" dirty="0" err="1">
                  <a:solidFill>
                    <a:srgbClr val="000000"/>
                  </a:solidFill>
                </a:rPr>
                <a:t>Ccredit</a:t>
              </a:r>
              <a:r>
                <a:rPr lang="en-US" altLang="zh-CN" sz="2000" dirty="0">
                  <a:solidFill>
                    <a:srgbClr val="000000"/>
                  </a:solidFill>
                </a:rPr>
                <a:t>   FROM Course</a:t>
              </a:r>
            </a:p>
            <a:p>
              <a:pPr eaLnBrk="1" hangingPunct="1">
                <a:lnSpc>
                  <a:spcPct val="110000"/>
                </a:lnSpc>
                <a:spcBef>
                  <a:spcPct val="20000"/>
                </a:spcBef>
              </a:pPr>
              <a:r>
                <a:rPr lang="en-US" altLang="zh-CN" sz="2000" dirty="0">
                  <a:solidFill>
                    <a:srgbClr val="000000"/>
                  </a:solidFill>
                </a:rPr>
                <a:t>   WHERE </a:t>
              </a:r>
              <a:r>
                <a:rPr lang="en-US" altLang="zh-CN" sz="2000" dirty="0" err="1">
                  <a:solidFill>
                    <a:srgbClr val="000000"/>
                  </a:solidFill>
                </a:rPr>
                <a:t>Cname</a:t>
              </a:r>
              <a:r>
                <a:rPr lang="en-US" altLang="zh-CN" sz="2000" dirty="0">
                  <a:solidFill>
                    <a:srgbClr val="000000"/>
                  </a:solidFill>
                </a:rPr>
                <a:t> </a:t>
              </a:r>
              <a:r>
                <a:rPr lang="en-US" altLang="zh-CN" sz="2000" b="1" dirty="0">
                  <a:solidFill>
                    <a:srgbClr val="FF0000"/>
                  </a:solidFill>
                </a:rPr>
                <a:t>LIKE</a:t>
              </a:r>
              <a:r>
                <a:rPr lang="en-US" altLang="zh-CN" sz="2000" dirty="0">
                  <a:solidFill>
                    <a:srgbClr val="000000"/>
                  </a:solidFill>
                </a:rPr>
                <a:t> 'DB</a:t>
              </a:r>
              <a:r>
                <a:rPr lang="en-US" altLang="zh-CN" sz="2000" b="1" dirty="0">
                  <a:solidFill>
                    <a:srgbClr val="FF0000"/>
                  </a:solidFill>
                </a:rPr>
                <a:t>\_</a:t>
              </a:r>
              <a:r>
                <a:rPr lang="en-US" altLang="zh-CN" sz="2000" dirty="0">
                  <a:solidFill>
                    <a:srgbClr val="000000"/>
                  </a:solidFill>
                </a:rPr>
                <a:t>Design'    </a:t>
              </a:r>
              <a:r>
                <a:rPr lang="en-US" altLang="zh-CN" sz="2000" b="1" dirty="0">
                  <a:solidFill>
                    <a:srgbClr val="FF0000"/>
                  </a:solidFill>
                  <a:highlight>
                    <a:srgbClr val="FFFF00"/>
                  </a:highlight>
                </a:rPr>
                <a:t>ESCAPE</a:t>
              </a:r>
              <a:r>
                <a:rPr lang="en-US" altLang="zh-CN" sz="2000" dirty="0">
                  <a:solidFill>
                    <a:srgbClr val="000000"/>
                  </a:solidFill>
                  <a:highlight>
                    <a:srgbClr val="FFFF00"/>
                  </a:highlight>
                </a:rPr>
                <a:t> '</a:t>
              </a:r>
              <a:r>
                <a:rPr lang="en-US" altLang="zh-CN" sz="2000" b="1" dirty="0">
                  <a:solidFill>
                    <a:srgbClr val="FF0000"/>
                  </a:solidFill>
                  <a:highlight>
                    <a:srgbClr val="FFFF00"/>
                  </a:highlight>
                </a:rPr>
                <a:t>\</a:t>
              </a:r>
              <a:r>
                <a:rPr lang="en-US" altLang="zh-CN" sz="2000" dirty="0">
                  <a:solidFill>
                    <a:srgbClr val="000000"/>
                  </a:solidFill>
                  <a:highlight>
                    <a:srgbClr val="FFFF00"/>
                  </a:highlight>
                </a:rPr>
                <a:t>'</a:t>
              </a:r>
              <a:endParaRPr lang="en-US" altLang="zh-CN" sz="2000" dirty="0">
                <a:solidFill>
                  <a:srgbClr val="000000"/>
                </a:solidFill>
                <a:highlight>
                  <a:srgbClr val="FFFF00"/>
                </a:highlight>
                <a:latin typeface="Courier New" panose="02070309020205020404" pitchFamily="49" charset="0"/>
              </a:endParaRPr>
            </a:p>
          </p:txBody>
        </p:sp>
      </p:grpSp>
      <p:sp>
        <p:nvSpPr>
          <p:cNvPr id="98310" name="Rectangle 7"/>
          <p:cNvSpPr>
            <a:spLocks noChangeArrowheads="1"/>
          </p:cNvSpPr>
          <p:nvPr/>
        </p:nvSpPr>
        <p:spPr bwMode="auto">
          <a:xfrm>
            <a:off x="696885" y="1536058"/>
            <a:ext cx="7262614" cy="453457"/>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457200" indent="-457200" defTabSz="1014227" eaLnBrk="1" hangingPunct="1">
              <a:lnSpc>
                <a:spcPct val="130000"/>
              </a:lnSpc>
              <a:spcBef>
                <a:spcPct val="20000"/>
              </a:spcBef>
              <a:buSzPct val="100000"/>
              <a:buFont typeface="+mj-ea"/>
              <a:buAutoNum type="circleNumDbPlain"/>
              <a:defRPr/>
            </a:pPr>
            <a:r>
              <a:rPr lang="zh-CN" altLang="en-US" sz="2000" dirty="0">
                <a:latin typeface="微软雅黑" pitchFamily="34" charset="-122"/>
                <a:ea typeface="微软雅黑" pitchFamily="34" charset="-122"/>
              </a:rPr>
              <a:t>查询</a:t>
            </a:r>
            <a:r>
              <a:rPr lang="en-US" altLang="zh-CN" sz="2000" dirty="0" err="1">
                <a:latin typeface="微软雅黑" pitchFamily="34" charset="-122"/>
                <a:ea typeface="微软雅黑" pitchFamily="34" charset="-122"/>
              </a:rPr>
              <a:t>DB_Design</a:t>
            </a:r>
            <a:r>
              <a:rPr lang="zh-CN" altLang="en-US" sz="2000" dirty="0">
                <a:latin typeface="微软雅黑" pitchFamily="34" charset="-122"/>
                <a:ea typeface="微软雅黑" pitchFamily="34" charset="-122"/>
              </a:rPr>
              <a:t>课程的课程号和学分</a:t>
            </a:r>
          </a:p>
        </p:txBody>
      </p:sp>
      <p:sp>
        <p:nvSpPr>
          <p:cNvPr id="98311" name="Rectangle 8"/>
          <p:cNvSpPr>
            <a:spLocks noChangeArrowheads="1"/>
          </p:cNvSpPr>
          <p:nvPr/>
        </p:nvSpPr>
        <p:spPr bwMode="auto">
          <a:xfrm>
            <a:off x="717845" y="3703695"/>
            <a:ext cx="7919861" cy="453457"/>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457200" indent="-457200" defTabSz="1014227" eaLnBrk="1" hangingPunct="1">
              <a:lnSpc>
                <a:spcPct val="130000"/>
              </a:lnSpc>
              <a:spcBef>
                <a:spcPct val="20000"/>
              </a:spcBef>
              <a:buSzPct val="100000"/>
              <a:buFont typeface="+mj-ea"/>
              <a:buAutoNum type="circleNumDbPlain" startAt="2"/>
              <a:defRPr/>
            </a:pPr>
            <a:r>
              <a:rPr lang="zh-CN" altLang="en-US" sz="2000" dirty="0">
                <a:latin typeface="微软雅黑" pitchFamily="34" charset="-122"/>
                <a:ea typeface="微软雅黑" pitchFamily="34" charset="-122"/>
              </a:rPr>
              <a:t>查询以</a:t>
            </a:r>
            <a:r>
              <a:rPr lang="en-US" altLang="zh-CN" sz="2000" dirty="0">
                <a:latin typeface="微软雅黑" pitchFamily="34" charset="-122"/>
                <a:ea typeface="微软雅黑" pitchFamily="34" charset="-122"/>
              </a:rPr>
              <a:t>"DB_"</a:t>
            </a:r>
            <a:r>
              <a:rPr lang="zh-CN" altLang="en-US" sz="2000" dirty="0">
                <a:latin typeface="微软雅黑" pitchFamily="34" charset="-122"/>
                <a:ea typeface="微软雅黑" pitchFamily="34" charset="-122"/>
              </a:rPr>
              <a:t>开头，且倒数第</a:t>
            </a:r>
            <a:r>
              <a:rPr lang="en-US" altLang="zh-CN" sz="2000" dirty="0">
                <a:latin typeface="微软雅黑" pitchFamily="34" charset="-122"/>
                <a:ea typeface="微软雅黑" pitchFamily="34" charset="-122"/>
              </a:rPr>
              <a:t>3</a:t>
            </a:r>
            <a:r>
              <a:rPr lang="zh-CN" altLang="en-US" sz="2000" dirty="0">
                <a:latin typeface="微软雅黑" pitchFamily="34" charset="-122"/>
                <a:ea typeface="微软雅黑" pitchFamily="34" charset="-122"/>
              </a:rPr>
              <a:t>个字符为 </a:t>
            </a:r>
            <a:r>
              <a:rPr lang="en-US" altLang="zh-CN" sz="2000" dirty="0" err="1">
                <a:latin typeface="微软雅黑" pitchFamily="34" charset="-122"/>
                <a:ea typeface="微软雅黑" pitchFamily="34" charset="-122"/>
              </a:rPr>
              <a:t>i</a:t>
            </a:r>
            <a:r>
              <a:rPr lang="zh-CN" altLang="en-US" sz="2000" dirty="0">
                <a:latin typeface="微软雅黑" pitchFamily="34" charset="-122"/>
                <a:ea typeface="微软雅黑" pitchFamily="34" charset="-122"/>
              </a:rPr>
              <a:t>的课程的详细情况</a:t>
            </a:r>
            <a:endParaRPr lang="zh-CN" altLang="en-US" sz="2222" b="1" dirty="0">
              <a:latin typeface="微软雅黑" pitchFamily="34" charset="-122"/>
              <a:ea typeface="微软雅黑" pitchFamily="34" charset="-122"/>
            </a:endParaRPr>
          </a:p>
        </p:txBody>
      </p:sp>
      <p:grpSp>
        <p:nvGrpSpPr>
          <p:cNvPr id="4" name="组合 3">
            <a:extLst>
              <a:ext uri="{FF2B5EF4-FFF2-40B4-BE49-F238E27FC236}">
                <a16:creationId xmlns:a16="http://schemas.microsoft.com/office/drawing/2014/main" id="{81C734EB-5529-463E-A4DA-95069DA5F238}"/>
              </a:ext>
            </a:extLst>
          </p:cNvPr>
          <p:cNvGrpSpPr/>
          <p:nvPr/>
        </p:nvGrpSpPr>
        <p:grpSpPr>
          <a:xfrm>
            <a:off x="825915" y="4297660"/>
            <a:ext cx="8087431" cy="1109487"/>
            <a:chOff x="825915" y="4297660"/>
            <a:chExt cx="8087431" cy="1109487"/>
          </a:xfrm>
        </p:grpSpPr>
        <p:sp>
          <p:nvSpPr>
            <p:cNvPr id="180233" name="Rectangle 10"/>
            <p:cNvSpPr>
              <a:spLocks noChangeArrowheads="1"/>
            </p:cNvSpPr>
            <p:nvPr/>
          </p:nvSpPr>
          <p:spPr bwMode="blackWhite">
            <a:xfrm>
              <a:off x="825915" y="4297660"/>
              <a:ext cx="8087431" cy="1109487"/>
            </a:xfrm>
            <a:prstGeom prst="rect">
              <a:avLst/>
            </a:prstGeom>
            <a:solidFill>
              <a:schemeClr val="bg1"/>
            </a:solidFill>
            <a:ln w="9525">
              <a:noFill/>
              <a:miter lim="800000"/>
              <a:headEnd/>
              <a:tailEnd/>
            </a:ln>
            <a:effectLst>
              <a:outerShdw blurRad="508000" dist="127000" dir="42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tabLst>
                  <a:tab pos="1200150" algn="l"/>
                </a:tabLst>
                <a:defRPr sz="3200">
                  <a:solidFill>
                    <a:schemeClr val="tx1"/>
                  </a:solidFill>
                  <a:latin typeface="Arial" panose="020B0604020202020204" pitchFamily="34" charset="0"/>
                  <a:ea typeface="宋体" panose="02010600030101010101" pitchFamily="2" charset="-122"/>
                </a:defRPr>
              </a:lvl1pPr>
              <a:lvl2pPr marL="742950" indent="-285750">
                <a:tabLst>
                  <a:tab pos="1200150" algn="l"/>
                </a:tabLst>
                <a:defRPr sz="3200">
                  <a:solidFill>
                    <a:schemeClr val="tx1"/>
                  </a:solidFill>
                  <a:latin typeface="Arial" panose="020B0604020202020204" pitchFamily="34" charset="0"/>
                  <a:ea typeface="宋体" panose="02010600030101010101" pitchFamily="2" charset="-122"/>
                </a:defRPr>
              </a:lvl2pPr>
              <a:lvl3pPr marL="1143000" indent="-228600">
                <a:tabLst>
                  <a:tab pos="1200150" algn="l"/>
                </a:tabLst>
                <a:defRPr sz="3200">
                  <a:solidFill>
                    <a:schemeClr val="tx1"/>
                  </a:solidFill>
                  <a:latin typeface="Arial" panose="020B0604020202020204" pitchFamily="34" charset="0"/>
                  <a:ea typeface="宋体" panose="02010600030101010101" pitchFamily="2" charset="-122"/>
                </a:defRPr>
              </a:lvl3pPr>
              <a:lvl4pPr marL="1600200" indent="-228600">
                <a:tabLst>
                  <a:tab pos="1200150" algn="l"/>
                </a:tabLst>
                <a:defRPr sz="3200">
                  <a:solidFill>
                    <a:schemeClr val="tx1"/>
                  </a:solidFill>
                  <a:latin typeface="Arial" panose="020B0604020202020204" pitchFamily="34" charset="0"/>
                  <a:ea typeface="宋体" panose="02010600030101010101" pitchFamily="2" charset="-122"/>
                </a:defRPr>
              </a:lvl4pPr>
              <a:lvl5pPr marL="2057400" indent="-228600">
                <a:tabLst>
                  <a:tab pos="1200150" algn="l"/>
                </a:tabLst>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1200150" algn="l"/>
                </a:tabLs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1200150" algn="l"/>
                </a:tabLs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1200150" algn="l"/>
                </a:tabLs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1200150" algn="l"/>
                </a:tabLst>
                <a:defRPr sz="3200">
                  <a:solidFill>
                    <a:schemeClr val="tx1"/>
                  </a:solidFill>
                  <a:latin typeface="Arial" panose="020B0604020202020204" pitchFamily="34" charset="0"/>
                  <a:ea typeface="宋体" panose="02010600030101010101" pitchFamily="2" charset="-122"/>
                </a:defRPr>
              </a:lvl9pPr>
            </a:lstStyle>
            <a:p>
              <a:pPr defTabSz="1014227" eaLnBrk="1" hangingPunct="1">
                <a:lnSpc>
                  <a:spcPts val="2600"/>
                </a:lnSpc>
                <a:tabLst>
                  <a:tab pos="1200150" algn="l"/>
                  <a:tab pos="2457450" algn="l"/>
                </a:tabLst>
              </a:pPr>
              <a:endParaRPr lang="en-US" altLang="zh-CN" sz="2000" b="1">
                <a:solidFill>
                  <a:srgbClr val="000000"/>
                </a:solidFill>
                <a:latin typeface="Courier New" pitchFamily="49" charset="0"/>
                <a:ea typeface="+mn-ea"/>
              </a:endParaRPr>
            </a:p>
            <a:p>
              <a:pPr defTabSz="1014227" eaLnBrk="1" hangingPunct="1">
                <a:lnSpc>
                  <a:spcPts val="2600"/>
                </a:lnSpc>
                <a:tabLst>
                  <a:tab pos="1200150" algn="l"/>
                  <a:tab pos="2457450" algn="l"/>
                </a:tabLst>
              </a:pPr>
              <a:endParaRPr lang="en-US" altLang="zh-CN" sz="2000" b="1">
                <a:solidFill>
                  <a:srgbClr val="000000"/>
                </a:solidFill>
                <a:latin typeface="Courier New" pitchFamily="49" charset="0"/>
                <a:ea typeface="+mn-ea"/>
              </a:endParaRPr>
            </a:p>
          </p:txBody>
        </p:sp>
        <p:sp>
          <p:nvSpPr>
            <p:cNvPr id="180234" name="Rectangle 11"/>
            <p:cNvSpPr>
              <a:spLocks noChangeArrowheads="1"/>
            </p:cNvSpPr>
            <p:nvPr/>
          </p:nvSpPr>
          <p:spPr bwMode="auto">
            <a:xfrm>
              <a:off x="1466208" y="4470522"/>
              <a:ext cx="6161263" cy="8157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2306" tIns="51153" rIns="102306" bIns="51153">
              <a:spAutoFit/>
            </a:bodyPr>
            <a:lstStyle>
              <a:lvl1pPr>
                <a:tabLst>
                  <a:tab pos="1200150" algn="l"/>
                </a:tabLst>
                <a:defRPr sz="3200">
                  <a:solidFill>
                    <a:schemeClr val="tx1"/>
                  </a:solidFill>
                  <a:latin typeface="Arial" panose="020B0604020202020204" pitchFamily="34" charset="0"/>
                  <a:ea typeface="宋体" panose="02010600030101010101" pitchFamily="2" charset="-122"/>
                </a:defRPr>
              </a:lvl1pPr>
              <a:lvl2pPr marL="742950" indent="-285750">
                <a:tabLst>
                  <a:tab pos="1200150" algn="l"/>
                </a:tabLst>
                <a:defRPr sz="3200">
                  <a:solidFill>
                    <a:schemeClr val="tx1"/>
                  </a:solidFill>
                  <a:latin typeface="Arial" panose="020B0604020202020204" pitchFamily="34" charset="0"/>
                  <a:ea typeface="宋体" panose="02010600030101010101" pitchFamily="2" charset="-122"/>
                </a:defRPr>
              </a:lvl2pPr>
              <a:lvl3pPr marL="1143000" indent="-228600">
                <a:tabLst>
                  <a:tab pos="1200150" algn="l"/>
                </a:tabLst>
                <a:defRPr sz="3200">
                  <a:solidFill>
                    <a:schemeClr val="tx1"/>
                  </a:solidFill>
                  <a:latin typeface="Arial" panose="020B0604020202020204" pitchFamily="34" charset="0"/>
                  <a:ea typeface="宋体" panose="02010600030101010101" pitchFamily="2" charset="-122"/>
                </a:defRPr>
              </a:lvl3pPr>
              <a:lvl4pPr marL="1600200" indent="-228600">
                <a:tabLst>
                  <a:tab pos="1200150" algn="l"/>
                </a:tabLst>
                <a:defRPr sz="3200">
                  <a:solidFill>
                    <a:schemeClr val="tx1"/>
                  </a:solidFill>
                  <a:latin typeface="Arial" panose="020B0604020202020204" pitchFamily="34" charset="0"/>
                  <a:ea typeface="宋体" panose="02010600030101010101" pitchFamily="2" charset="-122"/>
                </a:defRPr>
              </a:lvl4pPr>
              <a:lvl5pPr marL="2057400" indent="-228600">
                <a:tabLst>
                  <a:tab pos="1200150" algn="l"/>
                </a:tabLst>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1200150" algn="l"/>
                </a:tabLs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1200150" algn="l"/>
                </a:tabLs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1200150" algn="l"/>
                </a:tabLs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1200150" algn="l"/>
                </a:tabLst>
                <a:defRPr sz="3200">
                  <a:solidFill>
                    <a:schemeClr val="tx1"/>
                  </a:solidFill>
                  <a:latin typeface="Arial" panose="020B0604020202020204" pitchFamily="34" charset="0"/>
                  <a:ea typeface="宋体" panose="02010600030101010101" pitchFamily="2" charset="-122"/>
                </a:defRPr>
              </a:lvl9pPr>
            </a:lstStyle>
            <a:p>
              <a:pPr eaLnBrk="1" hangingPunct="1">
                <a:lnSpc>
                  <a:spcPct val="110000"/>
                </a:lnSpc>
                <a:spcBef>
                  <a:spcPct val="20000"/>
                </a:spcBef>
              </a:pPr>
              <a:r>
                <a:rPr lang="en-US" altLang="zh-CN" sz="2000" b="1" dirty="0">
                  <a:solidFill>
                    <a:srgbClr val="000000"/>
                  </a:solidFill>
                  <a:latin typeface="Courier New" panose="02070309020205020404" pitchFamily="49" charset="0"/>
                </a:rPr>
                <a:t> </a:t>
              </a:r>
              <a:r>
                <a:rPr lang="en-US" altLang="zh-CN" sz="2000" dirty="0">
                  <a:solidFill>
                    <a:srgbClr val="000000"/>
                  </a:solidFill>
                </a:rPr>
                <a:t> SELECT  *   FROM   Course</a:t>
              </a:r>
            </a:p>
            <a:p>
              <a:pPr eaLnBrk="1" hangingPunct="1">
                <a:lnSpc>
                  <a:spcPct val="110000"/>
                </a:lnSpc>
                <a:spcBef>
                  <a:spcPct val="20000"/>
                </a:spcBef>
              </a:pPr>
              <a:r>
                <a:rPr lang="en-US" altLang="zh-CN" sz="2000" dirty="0">
                  <a:solidFill>
                    <a:srgbClr val="000000"/>
                  </a:solidFill>
                </a:rPr>
                <a:t>   WHERE  </a:t>
              </a:r>
              <a:r>
                <a:rPr lang="en-US" altLang="zh-CN" sz="2000" dirty="0" err="1">
                  <a:solidFill>
                    <a:srgbClr val="000000"/>
                  </a:solidFill>
                </a:rPr>
                <a:t>Cname</a:t>
              </a:r>
              <a:r>
                <a:rPr lang="en-US" altLang="zh-CN" sz="2000" dirty="0">
                  <a:solidFill>
                    <a:srgbClr val="000000"/>
                  </a:solidFill>
                </a:rPr>
                <a:t> </a:t>
              </a:r>
              <a:r>
                <a:rPr lang="en-US" altLang="zh-CN" sz="2000" b="1" dirty="0">
                  <a:solidFill>
                    <a:srgbClr val="FF0000"/>
                  </a:solidFill>
                </a:rPr>
                <a:t>LIKE</a:t>
              </a:r>
              <a:r>
                <a:rPr lang="en-US" altLang="zh-CN" sz="2000" dirty="0">
                  <a:solidFill>
                    <a:srgbClr val="000000"/>
                  </a:solidFill>
                </a:rPr>
                <a:t>  'DB</a:t>
              </a:r>
              <a:r>
                <a:rPr lang="en-US" altLang="zh-CN" sz="2000" b="1" dirty="0">
                  <a:solidFill>
                    <a:srgbClr val="FF0000"/>
                  </a:solidFill>
                </a:rPr>
                <a:t>\_%</a:t>
              </a:r>
              <a:r>
                <a:rPr lang="en-US" altLang="zh-CN" sz="2000" dirty="0" err="1">
                  <a:solidFill>
                    <a:srgbClr val="000000"/>
                  </a:solidFill>
                </a:rPr>
                <a:t>i</a:t>
              </a:r>
              <a:r>
                <a:rPr lang="en-US" altLang="zh-CN" sz="2000" b="1" dirty="0">
                  <a:solidFill>
                    <a:srgbClr val="FF0000"/>
                  </a:solidFill>
                </a:rPr>
                <a:t>_ _</a:t>
              </a:r>
              <a:r>
                <a:rPr lang="en-US" altLang="zh-CN" sz="2000" dirty="0">
                  <a:solidFill>
                    <a:srgbClr val="000000"/>
                  </a:solidFill>
                </a:rPr>
                <a:t>'  </a:t>
              </a:r>
              <a:r>
                <a:rPr lang="en-US" altLang="zh-CN" sz="2000" b="1" dirty="0">
                  <a:solidFill>
                    <a:srgbClr val="FF0000"/>
                  </a:solidFill>
                </a:rPr>
                <a:t>ESCAPE</a:t>
              </a:r>
              <a:r>
                <a:rPr lang="en-US" altLang="zh-CN" sz="2000" dirty="0">
                  <a:solidFill>
                    <a:srgbClr val="000000"/>
                  </a:solidFill>
                </a:rPr>
                <a:t> ' </a:t>
              </a:r>
              <a:r>
                <a:rPr lang="en-US" altLang="zh-CN" sz="2000" b="1" dirty="0">
                  <a:solidFill>
                    <a:srgbClr val="FF0000"/>
                  </a:solidFill>
                </a:rPr>
                <a:t>\</a:t>
              </a:r>
              <a:r>
                <a:rPr lang="en-US" altLang="zh-CN" sz="2000" dirty="0">
                  <a:solidFill>
                    <a:srgbClr val="000000"/>
                  </a:solidFill>
                </a:rPr>
                <a:t> '</a:t>
              </a:r>
            </a:p>
          </p:txBody>
        </p:sp>
      </p:grpSp>
      <p:sp>
        <p:nvSpPr>
          <p:cNvPr id="2" name="矩形 1">
            <a:extLst>
              <a:ext uri="{FF2B5EF4-FFF2-40B4-BE49-F238E27FC236}">
                <a16:creationId xmlns:a16="http://schemas.microsoft.com/office/drawing/2014/main" id="{444BDC50-D454-4FB1-A4B5-386C5C829688}"/>
              </a:ext>
            </a:extLst>
          </p:cNvPr>
          <p:cNvSpPr/>
          <p:nvPr/>
        </p:nvSpPr>
        <p:spPr>
          <a:xfrm>
            <a:off x="717845" y="853926"/>
            <a:ext cx="9416028" cy="525657"/>
          </a:xfrm>
          <a:prstGeom prst="rect">
            <a:avLst/>
          </a:prstGeom>
        </p:spPr>
        <p:txBody>
          <a:bodyPr wrap="square">
            <a:spAutoFit/>
          </a:bodyPr>
          <a:lstStyle/>
          <a:p>
            <a:pPr marL="457200" indent="-457200" eaLnBrk="1" hangingPunct="1">
              <a:lnSpc>
                <a:spcPct val="130000"/>
              </a:lnSpc>
              <a:buFont typeface="Wingdings" panose="05000000000000000000" pitchFamily="2" charset="2"/>
              <a:buChar char="l"/>
              <a:defRPr/>
            </a:pPr>
            <a:r>
              <a:rPr lang="zh-CN" altLang="en-US" sz="2400" b="1" dirty="0">
                <a:latin typeface="微软雅黑" panose="020B0503020204020204" pitchFamily="34" charset="-122"/>
                <a:ea typeface="微软雅黑" panose="020B0503020204020204" pitchFamily="34" charset="-122"/>
              </a:rPr>
              <a:t>可以使用转义标识符搜索带“</a:t>
            </a:r>
            <a:r>
              <a:rPr lang="en-US" altLang="zh-CN" sz="2400" b="1" dirty="0">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或“</a:t>
            </a:r>
            <a:r>
              <a:rPr lang="en-US" altLang="zh-CN" sz="2400" b="1" dirty="0">
                <a:latin typeface="微软雅黑" panose="020B0503020204020204" pitchFamily="34" charset="-122"/>
                <a:ea typeface="微软雅黑" panose="020B0503020204020204" pitchFamily="34" charset="-122"/>
              </a:rPr>
              <a:t>_”</a:t>
            </a:r>
            <a:r>
              <a:rPr lang="zh-CN" altLang="en-US" sz="2400" b="1" dirty="0">
                <a:latin typeface="微软雅黑" panose="020B0503020204020204" pitchFamily="34" charset="-122"/>
                <a:ea typeface="微软雅黑" panose="020B0503020204020204" pitchFamily="34" charset="-122"/>
              </a:rPr>
              <a:t>的内容</a:t>
            </a:r>
          </a:p>
        </p:txBody>
      </p:sp>
    </p:spTree>
  </p:cSld>
  <p:clrMapOvr>
    <a:masterClrMapping/>
  </p:clrMapOvr>
  <p:transition>
    <p:random/>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1" name="Rectangle 3"/>
          <p:cNvSpPr>
            <a:spLocks noChangeArrowheads="1"/>
          </p:cNvSpPr>
          <p:nvPr/>
        </p:nvSpPr>
        <p:spPr bwMode="blackWhite">
          <a:xfrm>
            <a:off x="831528" y="3433564"/>
            <a:ext cx="8099778" cy="975431"/>
          </a:xfrm>
          <a:prstGeom prst="rect">
            <a:avLst/>
          </a:prstGeom>
          <a:solidFill>
            <a:schemeClr val="bg1"/>
          </a:solidFill>
          <a:ln w="9525">
            <a:noFill/>
            <a:miter lim="800000"/>
            <a:headEnd/>
            <a:tailEnd/>
          </a:ln>
          <a:effectLst>
            <a:outerShdw blurRad="508000" dist="127000" dir="42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tabLst>
                <a:tab pos="1200150" algn="l"/>
              </a:tabLst>
              <a:defRPr sz="3200">
                <a:solidFill>
                  <a:schemeClr val="tx1"/>
                </a:solidFill>
                <a:latin typeface="Arial" panose="020B0604020202020204" pitchFamily="34" charset="0"/>
                <a:ea typeface="宋体" panose="02010600030101010101" pitchFamily="2" charset="-122"/>
              </a:defRPr>
            </a:lvl1pPr>
            <a:lvl2pPr marL="742950" indent="-285750">
              <a:tabLst>
                <a:tab pos="1200150" algn="l"/>
              </a:tabLst>
              <a:defRPr sz="3200">
                <a:solidFill>
                  <a:schemeClr val="tx1"/>
                </a:solidFill>
                <a:latin typeface="Arial" panose="020B0604020202020204" pitchFamily="34" charset="0"/>
                <a:ea typeface="宋体" panose="02010600030101010101" pitchFamily="2" charset="-122"/>
              </a:defRPr>
            </a:lvl2pPr>
            <a:lvl3pPr marL="1143000" indent="-228600">
              <a:tabLst>
                <a:tab pos="1200150" algn="l"/>
              </a:tabLst>
              <a:defRPr sz="3200">
                <a:solidFill>
                  <a:schemeClr val="tx1"/>
                </a:solidFill>
                <a:latin typeface="Arial" panose="020B0604020202020204" pitchFamily="34" charset="0"/>
                <a:ea typeface="宋体" panose="02010600030101010101" pitchFamily="2" charset="-122"/>
              </a:defRPr>
            </a:lvl3pPr>
            <a:lvl4pPr marL="1600200" indent="-228600">
              <a:tabLst>
                <a:tab pos="1200150" algn="l"/>
              </a:tabLst>
              <a:defRPr sz="3200">
                <a:solidFill>
                  <a:schemeClr val="tx1"/>
                </a:solidFill>
                <a:latin typeface="Arial" panose="020B0604020202020204" pitchFamily="34" charset="0"/>
                <a:ea typeface="宋体" panose="02010600030101010101" pitchFamily="2" charset="-122"/>
              </a:defRPr>
            </a:lvl4pPr>
            <a:lvl5pPr marL="2057400" indent="-228600">
              <a:tabLst>
                <a:tab pos="1200150" algn="l"/>
              </a:tabLst>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1200150" algn="l"/>
              </a:tabLs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1200150" algn="l"/>
              </a:tabLs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1200150" algn="l"/>
              </a:tabLs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1200150" algn="l"/>
              </a:tabLst>
              <a:defRPr sz="3200">
                <a:solidFill>
                  <a:schemeClr val="tx1"/>
                </a:solidFill>
                <a:latin typeface="Arial" panose="020B0604020202020204" pitchFamily="34" charset="0"/>
                <a:ea typeface="宋体" panose="02010600030101010101" pitchFamily="2" charset="-122"/>
              </a:defRPr>
            </a:lvl9pPr>
          </a:lstStyle>
          <a:p>
            <a:pPr defTabSz="1014227" eaLnBrk="1" hangingPunct="1">
              <a:lnSpc>
                <a:spcPts val="2600"/>
              </a:lnSpc>
              <a:tabLst>
                <a:tab pos="1200150" algn="l"/>
                <a:tab pos="2457450" algn="l"/>
              </a:tabLst>
            </a:pPr>
            <a:endParaRPr lang="en-US" altLang="zh-CN" sz="2000" b="1">
              <a:solidFill>
                <a:srgbClr val="000000"/>
              </a:solidFill>
              <a:latin typeface="Courier New" pitchFamily="49" charset="0"/>
              <a:ea typeface="+mn-ea"/>
            </a:endParaRPr>
          </a:p>
          <a:p>
            <a:pPr defTabSz="1014227" eaLnBrk="1" hangingPunct="1">
              <a:lnSpc>
                <a:spcPts val="2600"/>
              </a:lnSpc>
              <a:tabLst>
                <a:tab pos="1200150" algn="l"/>
                <a:tab pos="2457450" algn="l"/>
              </a:tabLst>
            </a:pPr>
            <a:endParaRPr lang="en-US" altLang="zh-CN" sz="2000" b="1">
              <a:solidFill>
                <a:srgbClr val="000000"/>
              </a:solidFill>
              <a:latin typeface="Courier New" pitchFamily="49" charset="0"/>
              <a:ea typeface="+mn-ea"/>
            </a:endParaRPr>
          </a:p>
        </p:txBody>
      </p:sp>
      <p:sp>
        <p:nvSpPr>
          <p:cNvPr id="181256" name="Rectangle 10"/>
          <p:cNvSpPr>
            <a:spLocks noChangeArrowheads="1"/>
          </p:cNvSpPr>
          <p:nvPr/>
        </p:nvSpPr>
        <p:spPr bwMode="blackWhite">
          <a:xfrm>
            <a:off x="803306" y="3512939"/>
            <a:ext cx="7805086" cy="8731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2306" tIns="51153" rIns="102306" bIns="51153" anchor="ctr"/>
          <a:lstStyle>
            <a:lvl1pPr>
              <a:tabLst>
                <a:tab pos="1200150" algn="l"/>
              </a:tabLst>
              <a:defRPr sz="3200">
                <a:solidFill>
                  <a:schemeClr val="tx1"/>
                </a:solidFill>
                <a:latin typeface="Arial" panose="020B0604020202020204" pitchFamily="34" charset="0"/>
                <a:ea typeface="宋体" panose="02010600030101010101" pitchFamily="2" charset="-122"/>
              </a:defRPr>
            </a:lvl1pPr>
            <a:lvl2pPr marL="742950" indent="-285750">
              <a:tabLst>
                <a:tab pos="1200150" algn="l"/>
              </a:tabLst>
              <a:defRPr sz="3200">
                <a:solidFill>
                  <a:schemeClr val="tx1"/>
                </a:solidFill>
                <a:latin typeface="Arial" panose="020B0604020202020204" pitchFamily="34" charset="0"/>
                <a:ea typeface="宋体" panose="02010600030101010101" pitchFamily="2" charset="-122"/>
              </a:defRPr>
            </a:lvl2pPr>
            <a:lvl3pPr marL="1143000" indent="-228600">
              <a:tabLst>
                <a:tab pos="1200150" algn="l"/>
              </a:tabLst>
              <a:defRPr sz="3200">
                <a:solidFill>
                  <a:schemeClr val="tx1"/>
                </a:solidFill>
                <a:latin typeface="Arial" panose="020B0604020202020204" pitchFamily="34" charset="0"/>
                <a:ea typeface="宋体" panose="02010600030101010101" pitchFamily="2" charset="-122"/>
              </a:defRPr>
            </a:lvl3pPr>
            <a:lvl4pPr marL="1600200" indent="-228600">
              <a:tabLst>
                <a:tab pos="1200150" algn="l"/>
              </a:tabLst>
              <a:defRPr sz="3200">
                <a:solidFill>
                  <a:schemeClr val="tx1"/>
                </a:solidFill>
                <a:latin typeface="Arial" panose="020B0604020202020204" pitchFamily="34" charset="0"/>
                <a:ea typeface="宋体" panose="02010600030101010101" pitchFamily="2" charset="-122"/>
              </a:defRPr>
            </a:lvl4pPr>
            <a:lvl5pPr marL="2057400" indent="-228600">
              <a:tabLst>
                <a:tab pos="1200150" algn="l"/>
              </a:tabLst>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1200150" algn="l"/>
              </a:tabLs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1200150" algn="l"/>
              </a:tabLs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1200150" algn="l"/>
              </a:tabLs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1200150" algn="l"/>
              </a:tabLst>
              <a:defRPr sz="3200">
                <a:solidFill>
                  <a:schemeClr val="tx1"/>
                </a:solidFill>
                <a:latin typeface="Arial" panose="020B0604020202020204" pitchFamily="34" charset="0"/>
                <a:ea typeface="宋体" panose="02010600030101010101" pitchFamily="2" charset="-122"/>
              </a:defRPr>
            </a:lvl9pPr>
          </a:lstStyle>
          <a:p>
            <a:r>
              <a:rPr lang="en-US" altLang="zh-CN" sz="2000" b="1" dirty="0">
                <a:solidFill>
                  <a:srgbClr val="000000"/>
                </a:solidFill>
                <a:latin typeface="Courier New" panose="02070309020205020404" pitchFamily="49" charset="0"/>
              </a:rPr>
              <a:t>     ENAME            MGR</a:t>
            </a:r>
          </a:p>
          <a:p>
            <a:r>
              <a:rPr lang="en-US" altLang="zh-CN" sz="2000" b="1" dirty="0">
                <a:solidFill>
                  <a:srgbClr val="000000"/>
                </a:solidFill>
                <a:latin typeface="Courier New" panose="02070309020205020404" pitchFamily="49" charset="0"/>
              </a:rPr>
              <a:t>     ---------- ---------</a:t>
            </a:r>
          </a:p>
          <a:p>
            <a:r>
              <a:rPr lang="en-US" altLang="zh-CN" sz="2000" b="1" dirty="0">
                <a:solidFill>
                  <a:srgbClr val="000000"/>
                </a:solidFill>
                <a:latin typeface="Courier New" panose="02070309020205020404" pitchFamily="49" charset="0"/>
              </a:rPr>
              <a:t>     KING</a:t>
            </a:r>
          </a:p>
        </p:txBody>
      </p:sp>
      <p:sp>
        <p:nvSpPr>
          <p:cNvPr id="181250" name="Rectangle 2"/>
          <p:cNvSpPr>
            <a:spLocks noChangeArrowheads="1"/>
          </p:cNvSpPr>
          <p:nvPr/>
        </p:nvSpPr>
        <p:spPr bwMode="blackWhite">
          <a:xfrm>
            <a:off x="831528" y="2071842"/>
            <a:ext cx="8099778" cy="1040694"/>
          </a:xfrm>
          <a:prstGeom prst="rect">
            <a:avLst/>
          </a:prstGeom>
          <a:noFill/>
          <a:ln w="6350">
            <a:noFill/>
            <a:miter lim="800000"/>
            <a:headEnd/>
            <a:tailEnd/>
          </a:ln>
          <a:effectLst/>
        </p:spPr>
        <p:txBody>
          <a:bodyPr wrap="none" lIns="102306" tIns="51153" rIns="102306" bIns="51153" anchor="ctr"/>
          <a:lstStyle>
            <a:lvl1pPr>
              <a:tabLst>
                <a:tab pos="1200150" algn="l"/>
              </a:tabLst>
              <a:defRPr sz="3200">
                <a:solidFill>
                  <a:schemeClr val="tx1"/>
                </a:solidFill>
                <a:latin typeface="Arial" panose="020B0604020202020204" pitchFamily="34" charset="0"/>
                <a:ea typeface="宋体" panose="02010600030101010101" pitchFamily="2" charset="-122"/>
              </a:defRPr>
            </a:lvl1pPr>
            <a:lvl2pPr marL="742950" indent="-285750">
              <a:tabLst>
                <a:tab pos="1200150" algn="l"/>
              </a:tabLst>
              <a:defRPr sz="3200">
                <a:solidFill>
                  <a:schemeClr val="tx1"/>
                </a:solidFill>
                <a:latin typeface="Arial" panose="020B0604020202020204" pitchFamily="34" charset="0"/>
                <a:ea typeface="宋体" panose="02010600030101010101" pitchFamily="2" charset="-122"/>
              </a:defRPr>
            </a:lvl2pPr>
            <a:lvl3pPr marL="1143000" indent="-228600">
              <a:tabLst>
                <a:tab pos="1200150" algn="l"/>
              </a:tabLst>
              <a:defRPr sz="3200">
                <a:solidFill>
                  <a:schemeClr val="tx1"/>
                </a:solidFill>
                <a:latin typeface="Arial" panose="020B0604020202020204" pitchFamily="34" charset="0"/>
                <a:ea typeface="宋体" panose="02010600030101010101" pitchFamily="2" charset="-122"/>
              </a:defRPr>
            </a:lvl3pPr>
            <a:lvl4pPr marL="1600200" indent="-228600">
              <a:tabLst>
                <a:tab pos="1200150" algn="l"/>
              </a:tabLst>
              <a:defRPr sz="3200">
                <a:solidFill>
                  <a:schemeClr val="tx1"/>
                </a:solidFill>
                <a:latin typeface="Arial" panose="020B0604020202020204" pitchFamily="34" charset="0"/>
                <a:ea typeface="宋体" panose="02010600030101010101" pitchFamily="2" charset="-122"/>
              </a:defRPr>
            </a:lvl4pPr>
            <a:lvl5pPr marL="2057400" indent="-228600">
              <a:tabLst>
                <a:tab pos="1200150" algn="l"/>
              </a:tabLst>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1200150" algn="l"/>
              </a:tabLs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1200150" algn="l"/>
              </a:tabLs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1200150" algn="l"/>
              </a:tabLs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1200150" algn="l"/>
              </a:tabLst>
              <a:defRPr sz="3200">
                <a:solidFill>
                  <a:schemeClr val="tx1"/>
                </a:solidFill>
                <a:latin typeface="Arial" panose="020B0604020202020204" pitchFamily="34" charset="0"/>
                <a:ea typeface="宋体" panose="02010600030101010101" pitchFamily="2" charset="-122"/>
              </a:defRPr>
            </a:lvl9pPr>
          </a:lstStyle>
          <a:p>
            <a:endParaRPr lang="en-US" altLang="zh-CN" sz="2000" b="1">
              <a:solidFill>
                <a:srgbClr val="000000"/>
              </a:solidFill>
              <a:latin typeface="Courier New" panose="02070309020205020404" pitchFamily="49" charset="0"/>
            </a:endParaRPr>
          </a:p>
          <a:p>
            <a:endParaRPr lang="en-US" altLang="zh-CN" sz="2000" b="1">
              <a:solidFill>
                <a:srgbClr val="000000"/>
              </a:solidFill>
              <a:latin typeface="Courier New" panose="02070309020205020404" pitchFamily="49" charset="0"/>
            </a:endParaRPr>
          </a:p>
        </p:txBody>
      </p:sp>
      <p:sp>
        <p:nvSpPr>
          <p:cNvPr id="181252" name="Rectangle 4"/>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600" tIns="50800" rIns="101600" bIns="50800" numCol="1" anchor="ctr" anchorCtr="0" compatLnSpc="1">
            <a:prstTxWarp prst="textNoShape">
              <a:avLst/>
            </a:prstTxWarp>
          </a:bodyPr>
          <a:lstStyle/>
          <a:p>
            <a:pPr eaLnBrk="1" hangingPunct="1"/>
            <a:r>
              <a:rPr lang="en-US" altLang="zh-CN" dirty="0"/>
              <a:t>IS NULL </a:t>
            </a:r>
            <a:r>
              <a:rPr dirty="0"/>
              <a:t>操作符</a:t>
            </a:r>
          </a:p>
        </p:txBody>
      </p:sp>
      <p:sp>
        <p:nvSpPr>
          <p:cNvPr id="99333" name="Rectangle 5"/>
          <p:cNvSpPr>
            <a:spLocks noGrp="1" noChangeArrowheads="1"/>
          </p:cNvSpPr>
          <p:nvPr>
            <p:ph sz="quarter" idx="10"/>
          </p:nvPr>
        </p:nvSpPr>
        <p:spPr>
          <a:xfrm>
            <a:off x="687513" y="769938"/>
            <a:ext cx="9001000" cy="1040695"/>
          </a:xfrm>
        </p:spPr>
        <p:txBody>
          <a:bodyPr/>
          <a:lstStyle/>
          <a:p>
            <a:pPr marL="301623" indent="-301623" eaLnBrk="1" hangingPunct="1">
              <a:lnSpc>
                <a:spcPct val="130000"/>
              </a:lnSpc>
              <a:defRPr/>
            </a:pPr>
            <a:r>
              <a:rPr dirty="0" err="1"/>
              <a:t>使用谓词</a:t>
            </a:r>
            <a:r>
              <a:rPr dirty="0"/>
              <a:t> </a:t>
            </a:r>
            <a:r>
              <a:rPr lang="en-US" altLang="zh-CN" dirty="0"/>
              <a:t>IS NULL </a:t>
            </a:r>
            <a:r>
              <a:rPr dirty="0"/>
              <a:t>或 </a:t>
            </a:r>
            <a:r>
              <a:rPr lang="en-US" altLang="zh-CN" dirty="0"/>
              <a:t>IS NOT NULL</a:t>
            </a:r>
          </a:p>
          <a:p>
            <a:pPr marL="301623" indent="-301623" eaLnBrk="1" hangingPunct="1">
              <a:lnSpc>
                <a:spcPct val="130000"/>
              </a:lnSpc>
              <a:defRPr/>
            </a:pPr>
            <a:r>
              <a:rPr lang="en-US" altLang="zh-CN" dirty="0">
                <a:highlight>
                  <a:srgbClr val="FFFF00"/>
                </a:highlight>
              </a:rPr>
              <a:t>“IS NULL” </a:t>
            </a:r>
            <a:r>
              <a:rPr dirty="0" err="1">
                <a:highlight>
                  <a:srgbClr val="FFFF00"/>
                </a:highlight>
              </a:rPr>
              <a:t>不能用</a:t>
            </a:r>
            <a:r>
              <a:rPr dirty="0">
                <a:highlight>
                  <a:srgbClr val="FFFF00"/>
                </a:highlight>
              </a:rPr>
              <a:t> “</a:t>
            </a:r>
            <a:r>
              <a:rPr lang="en-US" altLang="zh-CN" dirty="0">
                <a:highlight>
                  <a:srgbClr val="FFFF00"/>
                </a:highlight>
              </a:rPr>
              <a:t>= NULL” </a:t>
            </a:r>
            <a:r>
              <a:rPr dirty="0" err="1">
                <a:highlight>
                  <a:srgbClr val="FFFF00"/>
                </a:highlight>
              </a:rPr>
              <a:t>代替</a:t>
            </a:r>
            <a:endParaRPr dirty="0">
              <a:highlight>
                <a:srgbClr val="FFFF00"/>
              </a:highlight>
            </a:endParaRPr>
          </a:p>
        </p:txBody>
      </p:sp>
      <p:sp>
        <p:nvSpPr>
          <p:cNvPr id="181255" name="Rectangle 9"/>
          <p:cNvSpPr>
            <a:spLocks noChangeArrowheads="1"/>
          </p:cNvSpPr>
          <p:nvPr/>
        </p:nvSpPr>
        <p:spPr bwMode="blackWhite">
          <a:xfrm>
            <a:off x="803306" y="2071842"/>
            <a:ext cx="8128000" cy="1040694"/>
          </a:xfrm>
          <a:prstGeom prst="rect">
            <a:avLst/>
          </a:prstGeom>
          <a:solidFill>
            <a:schemeClr val="bg1"/>
          </a:solidFill>
          <a:ln w="9525">
            <a:noFill/>
            <a:miter lim="800000"/>
            <a:headEnd/>
            <a:tailEnd/>
          </a:ln>
          <a:effectLst>
            <a:outerShdw blurRad="508000" dist="127000" dir="4200000" algn="ctr" rotWithShape="0">
              <a:srgbClr val="000000">
                <a:alpha val="15000"/>
              </a:srgbClr>
            </a:outerShdw>
          </a:effectLst>
          <a:extLst>
            <a:ext uri="{91240B29-F687-4F45-9708-019B960494DF}">
              <a14:hiddenLine xmlns:a14="http://schemas.microsoft.com/office/drawing/2010/main" w="9525">
                <a:solidFill>
                  <a:schemeClr val="tx1"/>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tabLst>
                <a:tab pos="1200150" algn="l"/>
              </a:tabLst>
              <a:defRPr sz="3200">
                <a:solidFill>
                  <a:schemeClr val="tx1"/>
                </a:solidFill>
                <a:latin typeface="Arial" panose="020B0604020202020204" pitchFamily="34" charset="0"/>
                <a:ea typeface="宋体" panose="02010600030101010101" pitchFamily="2" charset="-122"/>
              </a:defRPr>
            </a:lvl1pPr>
            <a:lvl2pPr marL="742950" indent="-285750">
              <a:tabLst>
                <a:tab pos="1200150" algn="l"/>
              </a:tabLst>
              <a:defRPr sz="3200">
                <a:solidFill>
                  <a:schemeClr val="tx1"/>
                </a:solidFill>
                <a:latin typeface="Arial" panose="020B0604020202020204" pitchFamily="34" charset="0"/>
                <a:ea typeface="宋体" panose="02010600030101010101" pitchFamily="2" charset="-122"/>
              </a:defRPr>
            </a:lvl2pPr>
            <a:lvl3pPr marL="1143000" indent="-228600">
              <a:tabLst>
                <a:tab pos="1200150" algn="l"/>
              </a:tabLst>
              <a:defRPr sz="3200">
                <a:solidFill>
                  <a:schemeClr val="tx1"/>
                </a:solidFill>
                <a:latin typeface="Arial" panose="020B0604020202020204" pitchFamily="34" charset="0"/>
                <a:ea typeface="宋体" panose="02010600030101010101" pitchFamily="2" charset="-122"/>
              </a:defRPr>
            </a:lvl3pPr>
            <a:lvl4pPr marL="1600200" indent="-228600">
              <a:tabLst>
                <a:tab pos="1200150" algn="l"/>
              </a:tabLst>
              <a:defRPr sz="3200">
                <a:solidFill>
                  <a:schemeClr val="tx1"/>
                </a:solidFill>
                <a:latin typeface="Arial" panose="020B0604020202020204" pitchFamily="34" charset="0"/>
                <a:ea typeface="宋体" panose="02010600030101010101" pitchFamily="2" charset="-122"/>
              </a:defRPr>
            </a:lvl4pPr>
            <a:lvl5pPr marL="2057400" indent="-228600">
              <a:tabLst>
                <a:tab pos="1200150" algn="l"/>
              </a:tabLst>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1200150" algn="l"/>
              </a:tabLs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1200150" algn="l"/>
              </a:tabLs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1200150" algn="l"/>
              </a:tabLs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1200150" algn="l"/>
              </a:tabLst>
              <a:defRPr sz="3200">
                <a:solidFill>
                  <a:schemeClr val="tx1"/>
                </a:solidFill>
                <a:latin typeface="Arial" panose="020B0604020202020204" pitchFamily="34" charset="0"/>
                <a:ea typeface="宋体" panose="02010600030101010101" pitchFamily="2" charset="-122"/>
              </a:defRPr>
            </a:lvl9pPr>
          </a:lstStyle>
          <a:p>
            <a:pPr defTabSz="1014227" eaLnBrk="1" hangingPunct="1">
              <a:lnSpc>
                <a:spcPts val="2600"/>
              </a:lnSpc>
              <a:tabLst>
                <a:tab pos="1200150" algn="l"/>
                <a:tab pos="2457450" algn="l"/>
              </a:tabLst>
            </a:pPr>
            <a:r>
              <a:rPr lang="en-US" altLang="zh-CN" sz="2000" b="1" dirty="0">
                <a:solidFill>
                  <a:srgbClr val="000000"/>
                </a:solidFill>
                <a:latin typeface="Courier New" pitchFamily="49" charset="0"/>
                <a:ea typeface="+mn-ea"/>
              </a:rPr>
              <a:t>     </a:t>
            </a:r>
            <a:r>
              <a:rPr lang="en-US" altLang="zh-CN" sz="2000" b="1">
                <a:solidFill>
                  <a:srgbClr val="000000"/>
                </a:solidFill>
                <a:latin typeface="Courier New" pitchFamily="49" charset="0"/>
                <a:ea typeface="+mn-ea"/>
              </a:rPr>
              <a:t>SELECT  ename, mgr</a:t>
            </a:r>
            <a:endParaRPr lang="en-US" altLang="zh-CN" sz="2000" b="1" dirty="0">
              <a:solidFill>
                <a:srgbClr val="000000"/>
              </a:solidFill>
              <a:latin typeface="Courier New" pitchFamily="49" charset="0"/>
              <a:ea typeface="+mn-ea"/>
            </a:endParaRPr>
          </a:p>
          <a:p>
            <a:pPr defTabSz="1014227" eaLnBrk="1" hangingPunct="1">
              <a:lnSpc>
                <a:spcPts val="2600"/>
              </a:lnSpc>
              <a:tabLst>
                <a:tab pos="1200150" algn="l"/>
                <a:tab pos="2457450" algn="l"/>
              </a:tabLst>
            </a:pPr>
            <a:r>
              <a:rPr lang="en-US" altLang="zh-CN" sz="2000" b="1" dirty="0">
                <a:solidFill>
                  <a:srgbClr val="000000"/>
                </a:solidFill>
                <a:latin typeface="Courier New" pitchFamily="49" charset="0"/>
                <a:ea typeface="+mn-ea"/>
              </a:rPr>
              <a:t>     FROM    emp</a:t>
            </a:r>
          </a:p>
          <a:p>
            <a:pPr defTabSz="1014227" eaLnBrk="1" hangingPunct="1">
              <a:lnSpc>
                <a:spcPts val="2600"/>
              </a:lnSpc>
              <a:tabLst>
                <a:tab pos="1200150" algn="l"/>
                <a:tab pos="2457450" algn="l"/>
              </a:tabLst>
            </a:pPr>
            <a:r>
              <a:rPr lang="en-US" altLang="zh-CN" sz="2000" b="1" dirty="0">
                <a:solidFill>
                  <a:srgbClr val="000000"/>
                </a:solidFill>
                <a:latin typeface="Courier New" pitchFamily="49" charset="0"/>
                <a:ea typeface="+mn-ea"/>
              </a:rPr>
              <a:t>     </a:t>
            </a:r>
            <a:r>
              <a:rPr lang="en-US" altLang="zh-CN" sz="2000" b="1">
                <a:solidFill>
                  <a:srgbClr val="000000"/>
                </a:solidFill>
                <a:latin typeface="Courier New" pitchFamily="49" charset="0"/>
                <a:ea typeface="+mn-ea"/>
              </a:rPr>
              <a:t>WHERE   mgr</a:t>
            </a:r>
            <a:r>
              <a:rPr lang="en-US" altLang="zh-CN" sz="2000" b="1" dirty="0">
                <a:solidFill>
                  <a:srgbClr val="000000"/>
                </a:solidFill>
                <a:latin typeface="Courier New" pitchFamily="49" charset="0"/>
                <a:ea typeface="+mn-ea"/>
              </a:rPr>
              <a:t> IS NULL</a:t>
            </a:r>
          </a:p>
        </p:txBody>
      </p:sp>
      <p:grpSp>
        <p:nvGrpSpPr>
          <p:cNvPr id="906246" name="Group 6"/>
          <p:cNvGrpSpPr>
            <a:grpSpLocks/>
          </p:cNvGrpSpPr>
          <p:nvPr/>
        </p:nvGrpSpPr>
        <p:grpSpPr bwMode="auto">
          <a:xfrm>
            <a:off x="2800028" y="2765050"/>
            <a:ext cx="1984375" cy="1585736"/>
            <a:chOff x="1731" y="2297"/>
            <a:chExt cx="1125" cy="1079"/>
          </a:xfrm>
        </p:grpSpPr>
        <p:sp>
          <p:nvSpPr>
            <p:cNvPr id="181257" name="Rectangle 7"/>
            <p:cNvSpPr>
              <a:spLocks noChangeArrowheads="1"/>
            </p:cNvSpPr>
            <p:nvPr/>
          </p:nvSpPr>
          <p:spPr bwMode="ltGray">
            <a:xfrm>
              <a:off x="1731" y="2297"/>
              <a:ext cx="1125" cy="195"/>
            </a:xfrm>
            <a:prstGeom prst="rect">
              <a:avLst/>
            </a:prstGeom>
            <a:solidFill>
              <a:srgbClr val="FF5050">
                <a:alpha val="50195"/>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endParaRPr lang="zh-CN" altLang="en-US" sz="3556"/>
            </a:p>
          </p:txBody>
        </p:sp>
        <p:sp>
          <p:nvSpPr>
            <p:cNvPr id="181258" name="Rectangle 8"/>
            <p:cNvSpPr>
              <a:spLocks noChangeArrowheads="1"/>
            </p:cNvSpPr>
            <p:nvPr/>
          </p:nvSpPr>
          <p:spPr bwMode="ltGray">
            <a:xfrm>
              <a:off x="2011" y="2806"/>
              <a:ext cx="845" cy="570"/>
            </a:xfrm>
            <a:prstGeom prst="rect">
              <a:avLst/>
            </a:prstGeom>
            <a:solidFill>
              <a:srgbClr val="FF5050">
                <a:alpha val="50195"/>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endParaRPr lang="zh-CN" altLang="en-US" sz="3556"/>
            </a:p>
          </p:txBody>
        </p:sp>
      </p:gr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906246"/>
                                        </p:tgtEl>
                                        <p:attrNameLst>
                                          <p:attrName>style.visibility</p:attrName>
                                        </p:attrNameLst>
                                      </p:cBhvr>
                                      <p:to>
                                        <p:strVal val="visible"/>
                                      </p:to>
                                    </p:set>
                                    <p:animEffect transition="in" filter="wipe(up)">
                                      <p:cBhvr>
                                        <p:cTn id="7" dur="500"/>
                                        <p:tgtEl>
                                          <p:spTgt spid="9062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数据库模板</Template>
  <TotalTime>81558</TotalTime>
  <Words>28694</Words>
  <Application>Microsoft Office PowerPoint</Application>
  <PresentationFormat>自定义</PresentationFormat>
  <Paragraphs>4711</Paragraphs>
  <Slides>196</Slides>
  <Notes>151</Notes>
  <HiddenSlides>2</HiddenSlides>
  <MMClips>0</MMClips>
  <ScaleCrop>false</ScaleCrop>
  <HeadingPairs>
    <vt:vector size="8" baseType="variant">
      <vt:variant>
        <vt:lpstr>已用的字体</vt:lpstr>
      </vt:variant>
      <vt:variant>
        <vt:i4>15</vt:i4>
      </vt:variant>
      <vt:variant>
        <vt:lpstr>主题</vt:lpstr>
      </vt:variant>
      <vt:variant>
        <vt:i4>1</vt:i4>
      </vt:variant>
      <vt:variant>
        <vt:lpstr>嵌入 OLE 服务器</vt:lpstr>
      </vt:variant>
      <vt:variant>
        <vt:i4>1</vt:i4>
      </vt:variant>
      <vt:variant>
        <vt:lpstr>幻灯片标题</vt:lpstr>
      </vt:variant>
      <vt:variant>
        <vt:i4>196</vt:i4>
      </vt:variant>
    </vt:vector>
  </HeadingPairs>
  <TitlesOfParts>
    <vt:vector size="213" baseType="lpstr">
      <vt:lpstr>Microsoft YaHei Light</vt:lpstr>
      <vt:lpstr>华文中宋</vt:lpstr>
      <vt:lpstr>楷体</vt:lpstr>
      <vt:lpstr>微软雅黑</vt:lpstr>
      <vt:lpstr>微软雅黑</vt:lpstr>
      <vt:lpstr>幼圆</vt:lpstr>
      <vt:lpstr>Arial</vt:lpstr>
      <vt:lpstr>Arial Black</vt:lpstr>
      <vt:lpstr>Arial Narrow</vt:lpstr>
      <vt:lpstr>Calibri</vt:lpstr>
      <vt:lpstr>Courier New</vt:lpstr>
      <vt:lpstr>Tahoma</vt:lpstr>
      <vt:lpstr>Times</vt:lpstr>
      <vt:lpstr>Times New Roman</vt:lpstr>
      <vt:lpstr>Wingdings</vt:lpstr>
      <vt:lpstr>Office 主题</vt:lpstr>
      <vt:lpstr>Document</vt:lpstr>
      <vt:lpstr>PowerPoint 演示文稿</vt:lpstr>
      <vt:lpstr>SQL对三级模式的支持</vt:lpstr>
      <vt:lpstr>SQL语言分类</vt:lpstr>
      <vt:lpstr>SQL特点</vt:lpstr>
      <vt:lpstr>PowerPoint 演示文稿</vt:lpstr>
      <vt:lpstr>数据库对象</vt:lpstr>
      <vt:lpstr>课程中使用的表</vt:lpstr>
      <vt:lpstr>课程中使用的表</vt:lpstr>
      <vt:lpstr>常用数据类型</vt:lpstr>
      <vt:lpstr>创建数据库/数据库表空间</vt:lpstr>
      <vt:lpstr>创建数据库/数据库表空间</vt:lpstr>
      <vt:lpstr>创建属于特定应用的数据库</vt:lpstr>
      <vt:lpstr>指定多个数据文件和日志文件</vt:lpstr>
      <vt:lpstr>创建一个仅有数据库名的数据库</vt:lpstr>
      <vt:lpstr>ORACLE创建数据库表空间</vt:lpstr>
      <vt:lpstr>创建表CREATE TABLE</vt:lpstr>
      <vt:lpstr>思考</vt:lpstr>
      <vt:lpstr>创建表的SQL语句</vt:lpstr>
      <vt:lpstr>创建表的SQL语句</vt:lpstr>
      <vt:lpstr>创建表的SQL语句</vt:lpstr>
      <vt:lpstr>创建表的SQL语句</vt:lpstr>
      <vt:lpstr>表创建后的相关信息</vt:lpstr>
      <vt:lpstr>约束（ constraint ）</vt:lpstr>
      <vt:lpstr>约束、索引可定义的对象</vt:lpstr>
      <vt:lpstr>定义约束</vt:lpstr>
      <vt:lpstr>NOT NULL 约束</vt:lpstr>
      <vt:lpstr>NOT NULL约束</vt:lpstr>
      <vt:lpstr>UNIQUE KEY 约束</vt:lpstr>
      <vt:lpstr>UNIQUE KEY唯一约束</vt:lpstr>
      <vt:lpstr>PRIMARY KEY 约束</vt:lpstr>
      <vt:lpstr>PRIMARY KEY 约束</vt:lpstr>
      <vt:lpstr>FOREIGN KEY 外键约束</vt:lpstr>
      <vt:lpstr>FOREIGN KEY 外键约束</vt:lpstr>
      <vt:lpstr>CHECK 自定义约束</vt:lpstr>
      <vt:lpstr>用子查询创建表</vt:lpstr>
      <vt:lpstr>修改表定义 ALTER TABLE</vt:lpstr>
      <vt:lpstr>增加新列</vt:lpstr>
      <vt:lpstr>增加列</vt:lpstr>
      <vt:lpstr>修改列</vt:lpstr>
      <vt:lpstr>增加约束条件</vt:lpstr>
      <vt:lpstr>删除列定义及约束(drop column/condition)</vt:lpstr>
      <vt:lpstr>删除表(drop table)</vt:lpstr>
      <vt:lpstr>建立索引 CREATE INDEX</vt:lpstr>
      <vt:lpstr>建立索引CREATE INDEX</vt:lpstr>
      <vt:lpstr>几种常见的索引类型</vt:lpstr>
      <vt:lpstr>索引的说明</vt:lpstr>
      <vt:lpstr>索引的注意事项</vt:lpstr>
      <vt:lpstr>PowerPoint 演示文稿</vt:lpstr>
      <vt:lpstr>插入数据INSERT</vt:lpstr>
      <vt:lpstr>INSERT语法</vt:lpstr>
      <vt:lpstr>插入一行记录</vt:lpstr>
      <vt:lpstr>插入带空值的行</vt:lpstr>
      <vt:lpstr>插入函数值</vt:lpstr>
      <vt:lpstr>插入特定的日期值</vt:lpstr>
      <vt:lpstr>注意事项</vt:lpstr>
      <vt:lpstr>插入子查询数据</vt:lpstr>
      <vt:lpstr>插入修改数据的约束性检查</vt:lpstr>
      <vt:lpstr>在表中变更数据</vt:lpstr>
      <vt:lpstr>UPDATE语句</vt:lpstr>
      <vt:lpstr>更新行</vt:lpstr>
      <vt:lpstr>采用子查询进行更新</vt:lpstr>
      <vt:lpstr>基于别的表进行更新</vt:lpstr>
      <vt:lpstr>从表中删除数据 </vt:lpstr>
      <vt:lpstr>DELETE语句</vt:lpstr>
      <vt:lpstr>从表中删除数据 </vt:lpstr>
      <vt:lpstr>基于另一个表删除行</vt:lpstr>
      <vt:lpstr>删除行违背约束</vt:lpstr>
      <vt:lpstr>课堂练习</vt:lpstr>
      <vt:lpstr>课堂练习</vt:lpstr>
      <vt:lpstr>PowerPoint 演示文稿</vt:lpstr>
      <vt:lpstr>SELECT语句</vt:lpstr>
      <vt:lpstr>SELECT语法</vt:lpstr>
      <vt:lpstr>选择所有列（*）</vt:lpstr>
      <vt:lpstr>选择特定的列</vt:lpstr>
      <vt:lpstr>数学运算符</vt:lpstr>
      <vt:lpstr>用数学运算符</vt:lpstr>
      <vt:lpstr>用圆括弧来提升优先级</vt:lpstr>
      <vt:lpstr>NULL值</vt:lpstr>
      <vt:lpstr>NULL值在数学表达式中</vt:lpstr>
      <vt:lpstr>定义列的别名（alias）</vt:lpstr>
      <vt:lpstr>用列的别名输出实例</vt:lpstr>
      <vt:lpstr>选择输出中用连接符号（+）</vt:lpstr>
      <vt:lpstr>用连接符号举例</vt:lpstr>
      <vt:lpstr>例子</vt:lpstr>
      <vt:lpstr>查询结果包含重复行</vt:lpstr>
      <vt:lpstr>消除重复行</vt:lpstr>
      <vt:lpstr>用选择限制行的输出</vt:lpstr>
      <vt:lpstr>SELECT中的WHERE语法</vt:lpstr>
      <vt:lpstr>用WHERE语句</vt:lpstr>
      <vt:lpstr>条件判断中的字符串和日期处理</vt:lpstr>
      <vt:lpstr>条件判断中使用比较运算符</vt:lpstr>
      <vt:lpstr>用比较运算符进行条件判断</vt:lpstr>
      <vt:lpstr>其他比较运算符</vt:lpstr>
      <vt:lpstr>用BETWEEN运算符</vt:lpstr>
      <vt:lpstr>用IN操作符</vt:lpstr>
      <vt:lpstr>用LIKE操作符</vt:lpstr>
      <vt:lpstr>用LIKE操作符</vt:lpstr>
      <vt:lpstr>转义符</vt:lpstr>
      <vt:lpstr>IS NULL 操作符</vt:lpstr>
      <vt:lpstr>用AND操作符</vt:lpstr>
      <vt:lpstr>用 OR 操作符</vt:lpstr>
      <vt:lpstr>用 NOT 操作符</vt:lpstr>
      <vt:lpstr>优先级</vt:lpstr>
      <vt:lpstr>优先级规则</vt:lpstr>
      <vt:lpstr>用括弧优先级</vt:lpstr>
      <vt:lpstr>结果排序ORDER BY</vt:lpstr>
      <vt:lpstr>降序排序</vt:lpstr>
      <vt:lpstr>别名列的排序</vt:lpstr>
      <vt:lpstr>多个列的排序</vt:lpstr>
      <vt:lpstr>SQL 函数</vt:lpstr>
      <vt:lpstr>用字符串函数(下标从1)</vt:lpstr>
      <vt:lpstr>多表连接运算</vt:lpstr>
      <vt:lpstr>JOIN连接</vt:lpstr>
      <vt:lpstr>笛卡尔乘积</vt:lpstr>
      <vt:lpstr>创建一个笛卡尔积</vt:lpstr>
      <vt:lpstr>连接类型</vt:lpstr>
      <vt:lpstr>内连接类型</vt:lpstr>
      <vt:lpstr>对等连接?</vt:lpstr>
      <vt:lpstr>用对等连接</vt:lpstr>
      <vt:lpstr>区分模糊的列名</vt:lpstr>
      <vt:lpstr>用表的别名</vt:lpstr>
      <vt:lpstr>连接多个表</vt:lpstr>
      <vt:lpstr>非对等连接</vt:lpstr>
      <vt:lpstr>用非对等连接获取记录</vt:lpstr>
      <vt:lpstr>外连接</vt:lpstr>
      <vt:lpstr>外连接</vt:lpstr>
      <vt:lpstr>外连接举例</vt:lpstr>
      <vt:lpstr>自身连接</vt:lpstr>
      <vt:lpstr>自身连接</vt:lpstr>
      <vt:lpstr>什么是分组?</vt:lpstr>
      <vt:lpstr>分组函数(自动将函数名作为列名)</vt:lpstr>
      <vt:lpstr>AVG 、SUM函数</vt:lpstr>
      <vt:lpstr>MIN and MAX函数</vt:lpstr>
      <vt:lpstr>COUNT函数</vt:lpstr>
      <vt:lpstr>COUNT函数</vt:lpstr>
      <vt:lpstr>在分组函数中的NULL值</vt:lpstr>
      <vt:lpstr>创建分组数据 </vt:lpstr>
      <vt:lpstr>GROUP BY 语句</vt:lpstr>
      <vt:lpstr>GROUP BY 语句 </vt:lpstr>
      <vt:lpstr>GROUP BY语句 </vt:lpstr>
      <vt:lpstr>对多个列进行分组</vt:lpstr>
      <vt:lpstr>对多个列进行分组</vt:lpstr>
      <vt:lpstr>不合法的Group函数应用</vt:lpstr>
      <vt:lpstr>不合法的Group函数应用</vt:lpstr>
      <vt:lpstr>对分组结果条件输出</vt:lpstr>
      <vt:lpstr>HAVING语句</vt:lpstr>
      <vt:lpstr>HAVING语句举例</vt:lpstr>
      <vt:lpstr>HAVING语句举例</vt:lpstr>
      <vt:lpstr>HAVING语句</vt:lpstr>
      <vt:lpstr>嵌套GROUP语句</vt:lpstr>
      <vt:lpstr>子查询</vt:lpstr>
      <vt:lpstr>子查询</vt:lpstr>
      <vt:lpstr>子查询</vt:lpstr>
      <vt:lpstr>子查询</vt:lpstr>
      <vt:lpstr>子查询的类型</vt:lpstr>
      <vt:lpstr>单行查询</vt:lpstr>
      <vt:lpstr>单行子查询</vt:lpstr>
      <vt:lpstr>在子查询中用分组函数</vt:lpstr>
      <vt:lpstr>在HAVING语句中用子查询</vt:lpstr>
      <vt:lpstr>指出下面语句的错误</vt:lpstr>
      <vt:lpstr>该语句能正常执行？</vt:lpstr>
      <vt:lpstr>多行子查询</vt:lpstr>
      <vt:lpstr>ANY操作符 </vt:lpstr>
      <vt:lpstr>ALL操作符</vt:lpstr>
      <vt:lpstr>EXISTS条件查询</vt:lpstr>
      <vt:lpstr>视图（VIEW）</vt:lpstr>
      <vt:lpstr>视图的用途</vt:lpstr>
      <vt:lpstr>创建视图</vt:lpstr>
      <vt:lpstr>创建视图</vt:lpstr>
      <vt:lpstr>创建视图</vt:lpstr>
      <vt:lpstr>从视图中获取数据</vt:lpstr>
      <vt:lpstr>查询视图</vt:lpstr>
      <vt:lpstr>复杂视图</vt:lpstr>
      <vt:lpstr>在视图上的操作规则</vt:lpstr>
      <vt:lpstr>删除视图</vt:lpstr>
      <vt:lpstr>视图提供的逻辑独立性</vt:lpstr>
      <vt:lpstr>视图提供机密数据安全保护</vt:lpstr>
      <vt:lpstr>PowerPoint 演示文稿</vt:lpstr>
      <vt:lpstr>SQL数据控制功能</vt:lpstr>
      <vt:lpstr>授权机制</vt:lpstr>
      <vt:lpstr>权力的授予与收回</vt:lpstr>
      <vt:lpstr>权力的授予与收回</vt:lpstr>
      <vt:lpstr>PowerPoint 演示文稿</vt:lpstr>
      <vt:lpstr>举例</vt:lpstr>
      <vt:lpstr>举例</vt:lpstr>
      <vt:lpstr>举例</vt:lpstr>
      <vt:lpstr>举例</vt:lpstr>
      <vt:lpstr>举例</vt:lpstr>
      <vt:lpstr>举例</vt:lpstr>
      <vt:lpstr>练习</vt:lpstr>
      <vt:lpstr>练习</vt:lpstr>
      <vt:lpstr>答案</vt:lpstr>
      <vt:lpstr>答案</vt:lpstr>
      <vt:lpstr>答案</vt:lpstr>
      <vt:lpstr>答案</vt:lpstr>
      <vt:lpstr>PowerPoint 演示文稿</vt:lpstr>
    </vt:vector>
  </TitlesOfParts>
  <Company>scut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第3章 结构化查询语言</dc:title>
  <dc:creator>隆承志</dc:creator>
  <cp:lastModifiedBy>映松 陈</cp:lastModifiedBy>
  <cp:revision>1260</cp:revision>
  <dcterms:created xsi:type="dcterms:W3CDTF">2001-07-16T06:48:48Z</dcterms:created>
  <dcterms:modified xsi:type="dcterms:W3CDTF">2023-06-04T02:28:00Z</dcterms:modified>
</cp:coreProperties>
</file>